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454" r:id="rId2"/>
    <p:sldId id="400" r:id="rId3"/>
    <p:sldId id="447" r:id="rId4"/>
    <p:sldId id="442" r:id="rId5"/>
    <p:sldId id="331" r:id="rId6"/>
    <p:sldId id="451" r:id="rId7"/>
    <p:sldId id="452" r:id="rId8"/>
    <p:sldId id="302" r:id="rId9"/>
  </p:sldIdLst>
  <p:sldSz cx="9144000" cy="6858000" type="screen4x3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754">
          <p15:clr>
            <a:srgbClr val="A4A3A4"/>
          </p15:clr>
        </p15:guide>
        <p15:guide id="3" orient="horz" pos="822">
          <p15:clr>
            <a:srgbClr val="A4A3A4"/>
          </p15:clr>
        </p15:guide>
        <p15:guide id="4" orient="horz" pos="3929">
          <p15:clr>
            <a:srgbClr val="A4A3A4"/>
          </p15:clr>
        </p15:guide>
        <p15:guide id="5" orient="horz" pos="164">
          <p15:clr>
            <a:srgbClr val="A4A3A4"/>
          </p15:clr>
        </p15:guide>
        <p15:guide id="6" orient="horz" pos="4020">
          <p15:clr>
            <a:srgbClr val="A4A3A4"/>
          </p15:clr>
        </p15:guide>
        <p15:guide id="7" orient="horz" pos="2682">
          <p15:clr>
            <a:srgbClr val="A4A3A4"/>
          </p15:clr>
        </p15:guide>
        <p15:guide id="8" pos="2880">
          <p15:clr>
            <a:srgbClr val="A4A3A4"/>
          </p15:clr>
        </p15:guide>
        <p15:guide id="9" pos="431">
          <p15:clr>
            <a:srgbClr val="A4A3A4"/>
          </p15:clr>
        </p15:guide>
        <p15:guide id="10" pos="5329">
          <p15:clr>
            <a:srgbClr val="A4A3A4"/>
          </p15:clr>
        </p15:guide>
        <p15:guide id="11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C00"/>
    <a:srgbClr val="0076A2"/>
    <a:srgbClr val="00B5D2"/>
    <a:srgbClr val="9D9D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 showGuides="1">
      <p:cViewPr varScale="1">
        <p:scale>
          <a:sx n="58" d="100"/>
          <a:sy n="58" d="100"/>
        </p:scale>
        <p:origin x="1456" y="34"/>
      </p:cViewPr>
      <p:guideLst>
        <p:guide orient="horz" pos="2160"/>
        <p:guide orient="horz" pos="754"/>
        <p:guide orient="horz" pos="822"/>
        <p:guide orient="horz" pos="3929"/>
        <p:guide orient="horz" pos="164"/>
        <p:guide orient="horz" pos="4020"/>
        <p:guide orient="horz" pos="2682"/>
        <p:guide pos="2880"/>
        <p:guide pos="431"/>
        <p:guide pos="5329"/>
        <p:guide pos="5556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AE3E179-EE9C-4A2C-A497-C57DE48389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145" cy="465743"/>
          </a:xfrm>
          <a:prstGeom prst="rect">
            <a:avLst/>
          </a:prstGeom>
        </p:spPr>
        <p:txBody>
          <a:bodyPr vert="horz" lIns="85978" tIns="42989" rIns="85978" bIns="42989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E28F4F-E5D5-4144-B864-24AF8A4E56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735" y="1"/>
            <a:ext cx="3038145" cy="465743"/>
          </a:xfrm>
          <a:prstGeom prst="rect">
            <a:avLst/>
          </a:prstGeom>
        </p:spPr>
        <p:txBody>
          <a:bodyPr vert="horz" lIns="85978" tIns="42989" rIns="85978" bIns="42989" rtlCol="0"/>
          <a:lstStyle>
            <a:lvl1pPr algn="r">
              <a:defRPr sz="11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39DDAC-CF22-4435-A122-89D6859C4F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830659"/>
            <a:ext cx="3038145" cy="465741"/>
          </a:xfrm>
          <a:prstGeom prst="rect">
            <a:avLst/>
          </a:prstGeom>
        </p:spPr>
        <p:txBody>
          <a:bodyPr vert="horz" lIns="85978" tIns="42989" rIns="85978" bIns="42989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BF8A26-FE5C-44CB-BE2A-A627F5AC45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735" y="8830659"/>
            <a:ext cx="3038145" cy="465741"/>
          </a:xfrm>
          <a:prstGeom prst="rect">
            <a:avLst/>
          </a:prstGeom>
        </p:spPr>
        <p:txBody>
          <a:bodyPr vert="horz" lIns="85978" tIns="42989" rIns="85978" bIns="42989" rtlCol="0" anchor="b"/>
          <a:lstStyle>
            <a:lvl1pPr algn="r">
              <a:defRPr sz="1100"/>
            </a:lvl1pPr>
          </a:lstStyle>
          <a:p>
            <a:fld id="{436CE706-5BAB-441F-9A1A-D1C19426CB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912032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0887" tIns="45444" rIns="90887" bIns="45444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0887" tIns="45444" rIns="90887" bIns="45444" rtlCol="0"/>
          <a:lstStyle>
            <a:lvl1pPr algn="r">
              <a:defRPr sz="1200"/>
            </a:lvl1pPr>
          </a:lstStyle>
          <a:p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7" tIns="45444" rIns="90887" bIns="4544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0887" tIns="45444" rIns="90887" bIns="45444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0887" tIns="45444" rIns="90887" bIns="45444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0887" tIns="45444" rIns="90887" bIns="45444" rtlCol="0" anchor="b"/>
          <a:lstStyle>
            <a:lvl1pPr algn="r">
              <a:defRPr sz="1200"/>
            </a:lvl1pPr>
          </a:lstStyle>
          <a:p>
            <a:fld id="{26B52FE5-1AD8-4D12-BBD3-45164A135A3E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5015194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52FE5-1AD8-4D12-BBD3-45164A135A3E}" type="slidenum">
              <a:rPr lang="fr-FR" smtClean="0"/>
              <a:t>1</a:t>
            </a:fld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B5A6AE-54A6-4FA8-808A-0CD9B2B3846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F57E74AD-9E73-451E-94FB-C38A1DF2430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IALA Simplified Risk Assessment Method Workshop - Monrovia 2019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4218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52FE5-1AD8-4D12-BBD3-45164A135A3E}" type="slidenum">
              <a:rPr lang="fr-FR" smtClean="0"/>
              <a:t>2</a:t>
            </a:fld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F72E19-36B7-4FED-9D44-ED575D28A1A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3D8E7561-4D21-4CCF-BAC2-5211F5B87D1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86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52FE5-1AD8-4D12-BBD3-45164A135A3E}" type="slidenum">
              <a:rPr lang="fr-FR" smtClean="0"/>
              <a:t>3</a:t>
            </a:fld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6A972-BDA4-4754-9F3D-2DEC093F116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1877B144-95C3-43FD-8C23-A670569EAA6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5868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52FE5-1AD8-4D12-BBD3-45164A135A3E}" type="slidenum">
              <a:rPr lang="fr-FR" smtClean="0"/>
              <a:t>6</a:t>
            </a:fld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6A972-BDA4-4754-9F3D-2DEC093F116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1877B144-95C3-43FD-8C23-A670569EAA6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6891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52FE5-1AD8-4D12-BBD3-45164A135A3E}" type="slidenum">
              <a:rPr lang="fr-FR" smtClean="0"/>
              <a:t>8</a:t>
            </a:fld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019F95-D2CD-4021-BEDB-0BCE1CC9C48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8106C2BC-4058-45F3-AF74-4EF6535BA89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5799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_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gray">
          <a:xfrm>
            <a:off x="0" y="-2364"/>
            <a:ext cx="9143622" cy="68603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3437394"/>
            <a:ext cx="9143622" cy="3420606"/>
          </a:xfrm>
          <a:prstGeom prst="rect">
            <a:avLst/>
          </a:prstGeom>
          <a:gradFill>
            <a:gsLst>
              <a:gs pos="100000">
                <a:srgbClr val="00B5D2"/>
              </a:gs>
              <a:gs pos="0">
                <a:srgbClr val="0076A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684213" y="6381750"/>
            <a:ext cx="8135937" cy="476251"/>
          </a:xfrm>
        </p:spPr>
        <p:txBody>
          <a:bodyPr/>
          <a:lstStyle/>
          <a:p>
            <a:pPr algn="r"/>
            <a:fld id="{F7491686-9707-4404-A91B-90F0838F074A}" type="datetime1">
              <a:rPr lang="en-US" noProof="0" smtClean="0">
                <a:solidFill>
                  <a:schemeClr val="bg1"/>
                </a:solidFill>
              </a:rPr>
              <a:t>9/22/2019</a:t>
            </a:fld>
            <a:endParaRPr lang="en-GB" noProof="0" dirty="0">
              <a:solidFill>
                <a:schemeClr val="bg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381750"/>
            <a:ext cx="684213" cy="476251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1" y="6381750"/>
            <a:ext cx="684212" cy="476250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84213" y="4797152"/>
            <a:ext cx="7775575" cy="1584598"/>
          </a:xfrm>
        </p:spPr>
        <p:txBody>
          <a:bodyPr/>
          <a:lstStyle>
            <a:lvl1pPr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 hasCustomPrompt="1"/>
          </p:nvPr>
        </p:nvSpPr>
        <p:spPr bwMode="gray">
          <a:xfrm>
            <a:off x="684213" y="3429000"/>
            <a:ext cx="7775575" cy="1188131"/>
          </a:xfrm>
        </p:spPr>
        <p:txBody>
          <a:bodyPr/>
          <a:lstStyle>
            <a:lvl1pPr>
              <a:defRPr sz="3500" cap="all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10" name="Image 9" descr="Logo_couv_70x70_RV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300806" y="-2364"/>
            <a:ext cx="2520000" cy="2520000"/>
          </a:xfrm>
          <a:prstGeom prst="rect">
            <a:avLst/>
          </a:prstGeom>
        </p:spPr>
      </p:pic>
      <p:sp>
        <p:nvSpPr>
          <p:cNvPr id="14" name="Freeform 5"/>
          <p:cNvSpPr>
            <a:spLocks/>
          </p:cNvSpPr>
          <p:nvPr userDrawn="1"/>
        </p:nvSpPr>
        <p:spPr bwMode="gray">
          <a:xfrm>
            <a:off x="0" y="3394800"/>
            <a:ext cx="9153525" cy="43200"/>
          </a:xfrm>
          <a:custGeom>
            <a:avLst/>
            <a:gdLst>
              <a:gd name="T0" fmla="*/ 0 w 9599"/>
              <a:gd name="T1" fmla="*/ 61 h 73"/>
              <a:gd name="T2" fmla="*/ 0 w 9599"/>
              <a:gd name="T3" fmla="*/ 61 h 73"/>
              <a:gd name="T4" fmla="*/ 0 w 9599"/>
              <a:gd name="T5" fmla="*/ 73 h 73"/>
              <a:gd name="T6" fmla="*/ 9599 w 9599"/>
              <a:gd name="T7" fmla="*/ 73 h 73"/>
              <a:gd name="T8" fmla="*/ 9599 w 9599"/>
              <a:gd name="T9" fmla="*/ 61 h 73"/>
              <a:gd name="T10" fmla="*/ 4799 w 9599"/>
              <a:gd name="T11" fmla="*/ 0 h 73"/>
              <a:gd name="T12" fmla="*/ 0 w 9599"/>
              <a:gd name="T13" fmla="*/ 6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599" h="73">
                <a:moveTo>
                  <a:pt x="0" y="61"/>
                </a:moveTo>
                <a:lnTo>
                  <a:pt x="0" y="61"/>
                </a:lnTo>
                <a:lnTo>
                  <a:pt x="0" y="73"/>
                </a:lnTo>
                <a:lnTo>
                  <a:pt x="9599" y="73"/>
                </a:lnTo>
                <a:lnTo>
                  <a:pt x="9599" y="61"/>
                </a:lnTo>
                <a:cubicBezTo>
                  <a:pt x="8112" y="21"/>
                  <a:pt x="6493" y="0"/>
                  <a:pt x="4799" y="0"/>
                </a:cubicBezTo>
                <a:cubicBezTo>
                  <a:pt x="3106" y="0"/>
                  <a:pt x="1487" y="21"/>
                  <a:pt x="0" y="61"/>
                </a:cubicBezTo>
                <a:close/>
              </a:path>
            </a:pathLst>
          </a:custGeom>
          <a:solidFill>
            <a:srgbClr val="FFDC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3303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gray">
          <a:xfrm>
            <a:off x="0" y="-2364"/>
            <a:ext cx="9143622" cy="68603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684213" y="6381750"/>
            <a:ext cx="8135937" cy="476251"/>
          </a:xfrm>
        </p:spPr>
        <p:txBody>
          <a:bodyPr/>
          <a:lstStyle/>
          <a:p>
            <a:pPr algn="r"/>
            <a:fld id="{0B97401E-7205-4C4B-BACD-5A64C72814E6}" type="datetime1">
              <a:rPr lang="en-US" noProof="0" smtClean="0">
                <a:solidFill>
                  <a:schemeClr val="bg1"/>
                </a:solidFill>
              </a:rPr>
              <a:t>9/22/2019</a:t>
            </a:fld>
            <a:endParaRPr lang="en-GB" noProof="0" dirty="0">
              <a:solidFill>
                <a:schemeClr val="bg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381750"/>
            <a:ext cx="684213" cy="476251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1" y="6381750"/>
            <a:ext cx="684212" cy="476250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84213" y="4797152"/>
            <a:ext cx="7775575" cy="1584598"/>
          </a:xfrm>
        </p:spPr>
        <p:txBody>
          <a:bodyPr/>
          <a:lstStyle>
            <a:lvl1pPr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 hasCustomPrompt="1"/>
          </p:nvPr>
        </p:nvSpPr>
        <p:spPr bwMode="gray">
          <a:xfrm>
            <a:off x="684213" y="3429000"/>
            <a:ext cx="7775575" cy="1188131"/>
          </a:xfrm>
        </p:spPr>
        <p:txBody>
          <a:bodyPr/>
          <a:lstStyle>
            <a:lvl1pPr>
              <a:defRPr sz="3500" cap="all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9" name="Freeform 5"/>
          <p:cNvSpPr>
            <a:spLocks/>
          </p:cNvSpPr>
          <p:nvPr userDrawn="1"/>
        </p:nvSpPr>
        <p:spPr bwMode="gray">
          <a:xfrm>
            <a:off x="0" y="3394800"/>
            <a:ext cx="9153525" cy="43200"/>
          </a:xfrm>
          <a:custGeom>
            <a:avLst/>
            <a:gdLst>
              <a:gd name="T0" fmla="*/ 0 w 9599"/>
              <a:gd name="T1" fmla="*/ 61 h 73"/>
              <a:gd name="T2" fmla="*/ 0 w 9599"/>
              <a:gd name="T3" fmla="*/ 61 h 73"/>
              <a:gd name="T4" fmla="*/ 0 w 9599"/>
              <a:gd name="T5" fmla="*/ 73 h 73"/>
              <a:gd name="T6" fmla="*/ 9599 w 9599"/>
              <a:gd name="T7" fmla="*/ 73 h 73"/>
              <a:gd name="T8" fmla="*/ 9599 w 9599"/>
              <a:gd name="T9" fmla="*/ 61 h 73"/>
              <a:gd name="T10" fmla="*/ 4799 w 9599"/>
              <a:gd name="T11" fmla="*/ 0 h 73"/>
              <a:gd name="T12" fmla="*/ 0 w 9599"/>
              <a:gd name="T13" fmla="*/ 6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599" h="73">
                <a:moveTo>
                  <a:pt x="0" y="61"/>
                </a:moveTo>
                <a:lnTo>
                  <a:pt x="0" y="61"/>
                </a:lnTo>
                <a:lnTo>
                  <a:pt x="0" y="73"/>
                </a:lnTo>
                <a:lnTo>
                  <a:pt x="9599" y="73"/>
                </a:lnTo>
                <a:lnTo>
                  <a:pt x="9599" y="61"/>
                </a:lnTo>
                <a:cubicBezTo>
                  <a:pt x="8112" y="21"/>
                  <a:pt x="6493" y="0"/>
                  <a:pt x="4799" y="0"/>
                </a:cubicBezTo>
                <a:cubicBezTo>
                  <a:pt x="3106" y="0"/>
                  <a:pt x="1487" y="21"/>
                  <a:pt x="0" y="61"/>
                </a:cubicBezTo>
                <a:close/>
              </a:path>
            </a:pathLst>
          </a:custGeom>
          <a:solidFill>
            <a:srgbClr val="FFDC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0" name="Image 9" descr="Logo_couv_70x70_RV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300806" y="-2364"/>
            <a:ext cx="2520000" cy="2520000"/>
          </a:xfrm>
          <a:prstGeom prst="rect">
            <a:avLst/>
          </a:prstGeom>
        </p:spPr>
      </p:pic>
      <p:sp>
        <p:nvSpPr>
          <p:cNvPr id="7" name="Espace réservé pour une image  6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3437394"/>
            <a:ext cx="9144000" cy="3420606"/>
          </a:xfrm>
        </p:spPr>
        <p:txBody>
          <a:bodyPr lIns="2880000" rIns="2880000" anchor="ctr" anchorCtr="0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0"/>
              </a:spcAft>
              <a:buClrTx/>
              <a:buSzPct val="25000"/>
              <a:buFontTx/>
              <a:buNone/>
              <a:tabLst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Corporate visual: Select the icon to insert a picture then place the visual into background position (Right click with the mouse / Send to back)</a:t>
            </a:r>
          </a:p>
        </p:txBody>
      </p:sp>
    </p:spTree>
    <p:extLst>
      <p:ext uri="{BB962C8B-B14F-4D97-AF65-F5344CB8AC3E}">
        <p14:creationId xmlns:p14="http://schemas.microsoft.com/office/powerpoint/2010/main" val="33895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gray">
          <a:xfrm>
            <a:off x="0" y="-2364"/>
            <a:ext cx="9143622" cy="68603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0" y="3437394"/>
            <a:ext cx="9153525" cy="3420606"/>
          </a:xfrm>
          <a:solidFill>
            <a:schemeClr val="accent2"/>
          </a:solidFill>
        </p:spPr>
        <p:txBody>
          <a:bodyPr/>
          <a:lstStyle>
            <a:lvl1pPr>
              <a:defRPr sz="100">
                <a:solidFill>
                  <a:srgbClr val="9D9D9C">
                    <a:alpha val="0"/>
                  </a:srgbClr>
                </a:solidFill>
              </a:defRPr>
            </a:lvl1pPr>
          </a:lstStyle>
          <a:p>
            <a:pPr lvl="0"/>
            <a:r>
              <a:rPr lang="en-GB" noProof="0" dirty="0"/>
              <a:t>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684213" y="6381750"/>
            <a:ext cx="8135937" cy="476251"/>
          </a:xfrm>
        </p:spPr>
        <p:txBody>
          <a:bodyPr/>
          <a:lstStyle/>
          <a:p>
            <a:pPr algn="r"/>
            <a:fld id="{6801EDAF-8837-4DDC-B142-46F3978BE5ED}" type="datetime1">
              <a:rPr lang="en-US" noProof="0" smtClean="0">
                <a:solidFill>
                  <a:schemeClr val="bg1"/>
                </a:solidFill>
              </a:rPr>
              <a:t>9/22/2019</a:t>
            </a:fld>
            <a:endParaRPr lang="en-GB" noProof="0" dirty="0">
              <a:solidFill>
                <a:schemeClr val="bg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381750"/>
            <a:ext cx="684213" cy="476251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1" y="6381750"/>
            <a:ext cx="684212" cy="476250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84213" y="4797152"/>
            <a:ext cx="7775575" cy="1584598"/>
          </a:xfrm>
        </p:spPr>
        <p:txBody>
          <a:bodyPr/>
          <a:lstStyle>
            <a:lvl1pPr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 hasCustomPrompt="1"/>
          </p:nvPr>
        </p:nvSpPr>
        <p:spPr bwMode="gray">
          <a:xfrm>
            <a:off x="684213" y="3429000"/>
            <a:ext cx="7775575" cy="1188131"/>
          </a:xfrm>
        </p:spPr>
        <p:txBody>
          <a:bodyPr/>
          <a:lstStyle>
            <a:lvl1pPr>
              <a:defRPr sz="3500" cap="all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10" name="Image 9" descr="Logo_couv_70x70_RV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300806" y="-2364"/>
            <a:ext cx="2520000" cy="2520000"/>
          </a:xfrm>
          <a:prstGeom prst="rect">
            <a:avLst/>
          </a:prstGeom>
        </p:spPr>
      </p:pic>
      <p:sp>
        <p:nvSpPr>
          <p:cNvPr id="11" name="Freeform 5"/>
          <p:cNvSpPr>
            <a:spLocks/>
          </p:cNvSpPr>
          <p:nvPr userDrawn="1"/>
        </p:nvSpPr>
        <p:spPr bwMode="gray">
          <a:xfrm>
            <a:off x="0" y="3394800"/>
            <a:ext cx="9153525" cy="43200"/>
          </a:xfrm>
          <a:custGeom>
            <a:avLst/>
            <a:gdLst>
              <a:gd name="T0" fmla="*/ 0 w 9599"/>
              <a:gd name="T1" fmla="*/ 61 h 73"/>
              <a:gd name="T2" fmla="*/ 0 w 9599"/>
              <a:gd name="T3" fmla="*/ 61 h 73"/>
              <a:gd name="T4" fmla="*/ 0 w 9599"/>
              <a:gd name="T5" fmla="*/ 73 h 73"/>
              <a:gd name="T6" fmla="*/ 9599 w 9599"/>
              <a:gd name="T7" fmla="*/ 73 h 73"/>
              <a:gd name="T8" fmla="*/ 9599 w 9599"/>
              <a:gd name="T9" fmla="*/ 61 h 73"/>
              <a:gd name="T10" fmla="*/ 4799 w 9599"/>
              <a:gd name="T11" fmla="*/ 0 h 73"/>
              <a:gd name="T12" fmla="*/ 0 w 9599"/>
              <a:gd name="T13" fmla="*/ 6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599" h="73">
                <a:moveTo>
                  <a:pt x="0" y="61"/>
                </a:moveTo>
                <a:lnTo>
                  <a:pt x="0" y="61"/>
                </a:lnTo>
                <a:lnTo>
                  <a:pt x="0" y="73"/>
                </a:lnTo>
                <a:lnTo>
                  <a:pt x="9599" y="73"/>
                </a:lnTo>
                <a:lnTo>
                  <a:pt x="9599" y="61"/>
                </a:lnTo>
                <a:cubicBezTo>
                  <a:pt x="8112" y="21"/>
                  <a:pt x="6493" y="0"/>
                  <a:pt x="4799" y="0"/>
                </a:cubicBezTo>
                <a:cubicBezTo>
                  <a:pt x="3106" y="0"/>
                  <a:pt x="1487" y="21"/>
                  <a:pt x="0" y="61"/>
                </a:cubicBezTo>
                <a:close/>
              </a:path>
            </a:pathLst>
          </a:custGeom>
          <a:solidFill>
            <a:srgbClr val="FFDC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1603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4_Partnersh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gray">
          <a:xfrm>
            <a:off x="0" y="-2364"/>
            <a:ext cx="9143622" cy="34397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9" name="Rectangle 18"/>
          <p:cNvSpPr/>
          <p:nvPr userDrawn="1"/>
        </p:nvSpPr>
        <p:spPr bwMode="gray">
          <a:xfrm>
            <a:off x="0" y="3437394"/>
            <a:ext cx="9143622" cy="820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0" y="4257674"/>
            <a:ext cx="9153525" cy="2600326"/>
          </a:xfrm>
          <a:solidFill>
            <a:schemeClr val="accent2"/>
          </a:solidFill>
        </p:spPr>
        <p:txBody>
          <a:bodyPr/>
          <a:lstStyle>
            <a:lvl1pPr>
              <a:defRPr sz="100">
                <a:solidFill>
                  <a:srgbClr val="9D9D9C">
                    <a:alpha val="0"/>
                  </a:srgbClr>
                </a:solidFill>
              </a:defRPr>
            </a:lvl1pPr>
          </a:lstStyle>
          <a:p>
            <a:pPr lvl="0"/>
            <a:r>
              <a:rPr lang="en-GB" noProof="0" dirty="0"/>
              <a:t>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684213" y="6381750"/>
            <a:ext cx="8135937" cy="476251"/>
          </a:xfrm>
        </p:spPr>
        <p:txBody>
          <a:bodyPr/>
          <a:lstStyle/>
          <a:p>
            <a:pPr algn="r"/>
            <a:fld id="{F8910703-E28B-44D1-B52D-03D4F44C1202}" type="datetime1">
              <a:rPr lang="en-US" noProof="0" smtClean="0">
                <a:solidFill>
                  <a:schemeClr val="bg1"/>
                </a:solidFill>
              </a:rPr>
              <a:t>9/22/2019</a:t>
            </a:fld>
            <a:endParaRPr lang="en-GB" noProof="0" dirty="0">
              <a:solidFill>
                <a:schemeClr val="bg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381750"/>
            <a:ext cx="684213" cy="476251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1" y="6381750"/>
            <a:ext cx="684212" cy="476250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84213" y="5984875"/>
            <a:ext cx="7775575" cy="504000"/>
          </a:xfrm>
        </p:spPr>
        <p:txBody>
          <a:bodyPr/>
          <a:lstStyle>
            <a:lvl1pPr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 hasCustomPrompt="1"/>
          </p:nvPr>
        </p:nvSpPr>
        <p:spPr bwMode="gray">
          <a:xfrm>
            <a:off x="684213" y="3429000"/>
            <a:ext cx="7775575" cy="2376264"/>
          </a:xfrm>
        </p:spPr>
        <p:txBody>
          <a:bodyPr/>
          <a:lstStyle>
            <a:lvl1pPr>
              <a:defRPr sz="3500" cap="all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10" name="Image 9" descr="Logo_couv_70x70_RV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300806" y="-2364"/>
            <a:ext cx="2520000" cy="2520000"/>
          </a:xfrm>
          <a:prstGeom prst="rect">
            <a:avLst/>
          </a:prstGeom>
        </p:spPr>
      </p:pic>
      <p:sp>
        <p:nvSpPr>
          <p:cNvPr id="9" name="Espace réservé du texte 8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03238" y="3437394"/>
            <a:ext cx="2484586" cy="820281"/>
          </a:xfrm>
        </p:spPr>
        <p:txBody>
          <a:bodyPr anchor="ctr" anchorCtr="0"/>
          <a:lstStyle>
            <a:lvl1pPr algn="r">
              <a:lnSpc>
                <a:spcPct val="100000"/>
              </a:lnSpc>
              <a:spcAft>
                <a:spcPts val="0"/>
              </a:spcAft>
              <a:defRPr sz="1600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14" name="Espace réservé pour une image  6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113088" y="3559534"/>
            <a:ext cx="1368000" cy="576000"/>
          </a:xfrm>
        </p:spPr>
        <p:txBody>
          <a:bodyPr lIns="0" tIns="396000" rIns="0" anchor="ctr" anchorCtr="0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0"/>
              </a:spcAft>
              <a:buClrTx/>
              <a:buSzPct val="25000"/>
              <a:buFontTx/>
              <a:buNone/>
              <a:tabLst/>
              <a:defRPr sz="900">
                <a:solidFill>
                  <a:schemeClr val="accent2"/>
                </a:solidFill>
              </a:defRPr>
            </a:lvl1pPr>
          </a:lstStyle>
          <a:p>
            <a:r>
              <a:rPr lang="en-GB" noProof="0" dirty="0"/>
              <a:t>Picture</a:t>
            </a:r>
          </a:p>
        </p:txBody>
      </p:sp>
      <p:sp>
        <p:nvSpPr>
          <p:cNvPr id="15" name="Espace réservé pour une image  6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4559442" y="3559534"/>
            <a:ext cx="1368000" cy="576000"/>
          </a:xfrm>
        </p:spPr>
        <p:txBody>
          <a:bodyPr lIns="0" tIns="396000" rIns="0" anchor="ctr" anchorCtr="0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0"/>
              </a:spcAft>
              <a:buClrTx/>
              <a:buSzPct val="25000"/>
              <a:buFontTx/>
              <a:buNone/>
              <a:tabLst/>
              <a:defRPr sz="900">
                <a:solidFill>
                  <a:schemeClr val="accent2"/>
                </a:solidFill>
              </a:defRPr>
            </a:lvl1pPr>
          </a:lstStyle>
          <a:p>
            <a:r>
              <a:rPr lang="en-GB" noProof="0" dirty="0"/>
              <a:t>Picture</a:t>
            </a:r>
          </a:p>
        </p:txBody>
      </p:sp>
      <p:sp>
        <p:nvSpPr>
          <p:cNvPr id="16" name="Espace réservé pour une image  6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005796" y="3559534"/>
            <a:ext cx="1368000" cy="576000"/>
          </a:xfrm>
        </p:spPr>
        <p:txBody>
          <a:bodyPr lIns="0" tIns="396000" rIns="0" anchor="ctr" anchorCtr="0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0"/>
              </a:spcAft>
              <a:buClrTx/>
              <a:buSzPct val="25000"/>
              <a:buFontTx/>
              <a:buNone/>
              <a:tabLst/>
              <a:defRPr sz="900">
                <a:solidFill>
                  <a:schemeClr val="accent2"/>
                </a:solidFill>
              </a:defRPr>
            </a:lvl1pPr>
          </a:lstStyle>
          <a:p>
            <a:r>
              <a:rPr lang="en-GB" noProof="0" dirty="0"/>
              <a:t>Picture</a:t>
            </a:r>
          </a:p>
        </p:txBody>
      </p:sp>
      <p:sp>
        <p:nvSpPr>
          <p:cNvPr id="17" name="Espace réservé pour une image  6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7452150" y="3559534"/>
            <a:ext cx="1368000" cy="576000"/>
          </a:xfrm>
        </p:spPr>
        <p:txBody>
          <a:bodyPr lIns="0" tIns="396000" rIns="0" anchor="ctr" anchorCtr="0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0"/>
              </a:spcAft>
              <a:buClrTx/>
              <a:buSzPct val="25000"/>
              <a:buFontTx/>
              <a:buNone/>
              <a:tabLst/>
              <a:defRPr sz="900">
                <a:solidFill>
                  <a:schemeClr val="accent2"/>
                </a:solidFill>
              </a:defRPr>
            </a:lvl1pPr>
          </a:lstStyle>
          <a:p>
            <a:r>
              <a:rPr lang="en-GB" noProof="0" dirty="0"/>
              <a:t>Picture</a:t>
            </a:r>
          </a:p>
        </p:txBody>
      </p:sp>
      <p:sp>
        <p:nvSpPr>
          <p:cNvPr id="18" name="Freeform 5"/>
          <p:cNvSpPr>
            <a:spLocks/>
          </p:cNvSpPr>
          <p:nvPr userDrawn="1"/>
        </p:nvSpPr>
        <p:spPr bwMode="gray">
          <a:xfrm>
            <a:off x="0" y="3394800"/>
            <a:ext cx="9153525" cy="43200"/>
          </a:xfrm>
          <a:custGeom>
            <a:avLst/>
            <a:gdLst>
              <a:gd name="T0" fmla="*/ 0 w 9599"/>
              <a:gd name="T1" fmla="*/ 61 h 73"/>
              <a:gd name="T2" fmla="*/ 0 w 9599"/>
              <a:gd name="T3" fmla="*/ 61 h 73"/>
              <a:gd name="T4" fmla="*/ 0 w 9599"/>
              <a:gd name="T5" fmla="*/ 73 h 73"/>
              <a:gd name="T6" fmla="*/ 9599 w 9599"/>
              <a:gd name="T7" fmla="*/ 73 h 73"/>
              <a:gd name="T8" fmla="*/ 9599 w 9599"/>
              <a:gd name="T9" fmla="*/ 61 h 73"/>
              <a:gd name="T10" fmla="*/ 4799 w 9599"/>
              <a:gd name="T11" fmla="*/ 0 h 73"/>
              <a:gd name="T12" fmla="*/ 0 w 9599"/>
              <a:gd name="T13" fmla="*/ 6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599" h="73">
                <a:moveTo>
                  <a:pt x="0" y="61"/>
                </a:moveTo>
                <a:lnTo>
                  <a:pt x="0" y="61"/>
                </a:lnTo>
                <a:lnTo>
                  <a:pt x="0" y="73"/>
                </a:lnTo>
                <a:lnTo>
                  <a:pt x="9599" y="73"/>
                </a:lnTo>
                <a:lnTo>
                  <a:pt x="9599" y="61"/>
                </a:lnTo>
                <a:cubicBezTo>
                  <a:pt x="8112" y="21"/>
                  <a:pt x="6493" y="0"/>
                  <a:pt x="4799" y="0"/>
                </a:cubicBezTo>
                <a:cubicBezTo>
                  <a:pt x="3106" y="0"/>
                  <a:pt x="1487" y="21"/>
                  <a:pt x="0" y="61"/>
                </a:cubicBezTo>
                <a:close/>
              </a:path>
            </a:pathLst>
          </a:custGeom>
          <a:solidFill>
            <a:srgbClr val="FFDC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9824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1_Partnersh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gray">
          <a:xfrm>
            <a:off x="0" y="-2364"/>
            <a:ext cx="9143622" cy="34397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3437394"/>
            <a:ext cx="9143622" cy="3420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684213" y="6381750"/>
            <a:ext cx="8135937" cy="47625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algn="r"/>
            <a:fld id="{BB08693A-5B01-4671-A309-D85C91C35EE6}" type="datetime1">
              <a:rPr lang="en-US" noProof="0" smtClean="0"/>
              <a:t>9/22/2019</a:t>
            </a:fld>
            <a:endParaRPr lang="en-GB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381750"/>
            <a:ext cx="684213" cy="476251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1" y="6381750"/>
            <a:ext cx="684212" cy="476250"/>
          </a:xfrm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84213" y="5984875"/>
            <a:ext cx="7775575" cy="504000"/>
          </a:xfrm>
        </p:spPr>
        <p:txBody>
          <a:bodyPr/>
          <a:lstStyle>
            <a:lvl1pPr>
              <a:spcAft>
                <a:spcPts val="0"/>
              </a:spcAft>
              <a:defRPr sz="2600">
                <a:solidFill>
                  <a:schemeClr val="accent2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 hasCustomPrompt="1"/>
          </p:nvPr>
        </p:nvSpPr>
        <p:spPr bwMode="gray">
          <a:xfrm>
            <a:off x="684213" y="3429000"/>
            <a:ext cx="7775575" cy="2376264"/>
          </a:xfrm>
        </p:spPr>
        <p:txBody>
          <a:bodyPr/>
          <a:lstStyle>
            <a:lvl1pPr>
              <a:defRPr sz="3500" cap="all" baseline="0">
                <a:solidFill>
                  <a:schemeClr val="accent2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10" name="Image 9" descr="Logo_couv_70x70_RV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300806" y="-2364"/>
            <a:ext cx="2520000" cy="2520000"/>
          </a:xfrm>
          <a:prstGeom prst="rect">
            <a:avLst/>
          </a:prstGeom>
        </p:spPr>
      </p:pic>
      <p:sp>
        <p:nvSpPr>
          <p:cNvPr id="9" name="Espace réservé du texte 8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84213" y="3437394"/>
            <a:ext cx="4103543" cy="820281"/>
          </a:xfrm>
        </p:spPr>
        <p:txBody>
          <a:bodyPr anchor="ctr" anchorCtr="0"/>
          <a:lstStyle>
            <a:lvl1pPr algn="r">
              <a:lnSpc>
                <a:spcPct val="100000"/>
              </a:lnSpc>
              <a:spcAft>
                <a:spcPts val="0"/>
              </a:spcAft>
              <a:defRPr sz="1600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14" name="Espace réservé pour une image  6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985606" y="3523534"/>
            <a:ext cx="1620000" cy="648000"/>
          </a:xfrm>
        </p:spPr>
        <p:txBody>
          <a:bodyPr lIns="0" tIns="396000" rIns="0" anchor="ctr" anchorCtr="0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0"/>
              </a:spcAft>
              <a:buClrTx/>
              <a:buSzPct val="25000"/>
              <a:buFontTx/>
              <a:buNone/>
              <a:tabLst/>
              <a:defRPr sz="900">
                <a:solidFill>
                  <a:schemeClr val="accent2"/>
                </a:solidFill>
              </a:defRPr>
            </a:lvl1pPr>
          </a:lstStyle>
          <a:p>
            <a:r>
              <a:rPr lang="en-GB" noProof="0" dirty="0"/>
              <a:t>Picture</a:t>
            </a:r>
          </a:p>
        </p:txBody>
      </p:sp>
      <p:sp>
        <p:nvSpPr>
          <p:cNvPr id="15" name="Freeform 5"/>
          <p:cNvSpPr>
            <a:spLocks/>
          </p:cNvSpPr>
          <p:nvPr userDrawn="1"/>
        </p:nvSpPr>
        <p:spPr bwMode="gray">
          <a:xfrm>
            <a:off x="0" y="3394800"/>
            <a:ext cx="9153525" cy="43200"/>
          </a:xfrm>
          <a:custGeom>
            <a:avLst/>
            <a:gdLst>
              <a:gd name="T0" fmla="*/ 0 w 9599"/>
              <a:gd name="T1" fmla="*/ 61 h 73"/>
              <a:gd name="T2" fmla="*/ 0 w 9599"/>
              <a:gd name="T3" fmla="*/ 61 h 73"/>
              <a:gd name="T4" fmla="*/ 0 w 9599"/>
              <a:gd name="T5" fmla="*/ 73 h 73"/>
              <a:gd name="T6" fmla="*/ 9599 w 9599"/>
              <a:gd name="T7" fmla="*/ 73 h 73"/>
              <a:gd name="T8" fmla="*/ 9599 w 9599"/>
              <a:gd name="T9" fmla="*/ 61 h 73"/>
              <a:gd name="T10" fmla="*/ 4799 w 9599"/>
              <a:gd name="T11" fmla="*/ 0 h 73"/>
              <a:gd name="T12" fmla="*/ 0 w 9599"/>
              <a:gd name="T13" fmla="*/ 6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599" h="73">
                <a:moveTo>
                  <a:pt x="0" y="61"/>
                </a:moveTo>
                <a:lnTo>
                  <a:pt x="0" y="61"/>
                </a:lnTo>
                <a:lnTo>
                  <a:pt x="0" y="73"/>
                </a:lnTo>
                <a:lnTo>
                  <a:pt x="9599" y="73"/>
                </a:lnTo>
                <a:lnTo>
                  <a:pt x="9599" y="61"/>
                </a:lnTo>
                <a:cubicBezTo>
                  <a:pt x="8112" y="21"/>
                  <a:pt x="6493" y="0"/>
                  <a:pt x="4799" y="0"/>
                </a:cubicBezTo>
                <a:cubicBezTo>
                  <a:pt x="3106" y="0"/>
                  <a:pt x="1487" y="21"/>
                  <a:pt x="0" y="61"/>
                </a:cubicBezTo>
                <a:close/>
              </a:path>
            </a:pathLst>
          </a:custGeom>
          <a:solidFill>
            <a:srgbClr val="FFDC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2485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684213" y="2024844"/>
            <a:ext cx="7775575" cy="828000"/>
          </a:xfrm>
        </p:spPr>
        <p:txBody>
          <a:bodyPr/>
          <a:lstStyle>
            <a:lvl1pPr>
              <a:defRPr sz="3500" b="1" cap="all" baseline="0"/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3FE9564-75D0-475F-B3E7-E549BA600C0D}" type="datetime1">
              <a:rPr lang="en-US" noProof="0" smtClean="0"/>
              <a:t>9/22/2019</a:t>
            </a:fld>
            <a:endParaRPr lang="en-GB" noProof="0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GB" noProof="0" dirty="0"/>
          </a:p>
        </p:txBody>
      </p:sp>
      <p:pic>
        <p:nvPicPr>
          <p:cNvPr id="8" name="Image 7" descr="Logo_50x50_RV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670299" y="-2727"/>
            <a:ext cx="1803400" cy="1803400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84213" y="3033713"/>
            <a:ext cx="7775575" cy="3203575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tabLst>
                <a:tab pos="7776000" algn="r"/>
              </a:tabLst>
              <a:defRPr sz="1350">
                <a:solidFill>
                  <a:schemeClr val="accent1"/>
                </a:solidFill>
              </a:defRPr>
            </a:lvl1pPr>
            <a:lvl2pPr>
              <a:tabLst>
                <a:tab pos="7776000" algn="r"/>
              </a:tabLst>
              <a:defRPr/>
            </a:lvl2pPr>
            <a:lvl3pPr>
              <a:tabLst>
                <a:tab pos="7776000" algn="r"/>
              </a:tabLst>
              <a:defRPr/>
            </a:lvl3pPr>
            <a:lvl4pPr>
              <a:tabLst>
                <a:tab pos="7776000" algn="r"/>
              </a:tabLst>
              <a:defRPr/>
            </a:lvl4pPr>
            <a:lvl5pPr>
              <a:tabLst>
                <a:tab pos="7776000" algn="r"/>
              </a:tabLst>
              <a:defRPr/>
            </a:lvl5pPr>
          </a:lstStyle>
          <a:p>
            <a:pPr lvl="0"/>
            <a:r>
              <a:rPr lang="en-GB" noProof="0" dirty="0"/>
              <a:t>Chapter title</a:t>
            </a:r>
          </a:p>
        </p:txBody>
      </p:sp>
      <p:sp>
        <p:nvSpPr>
          <p:cNvPr id="3" name="Rectangle 2"/>
          <p:cNvSpPr/>
          <p:nvPr userDrawn="1"/>
        </p:nvSpPr>
        <p:spPr bwMode="gray">
          <a:xfrm>
            <a:off x="7812360" y="-2727"/>
            <a:ext cx="1331640" cy="1199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8100392" y="0"/>
            <a:ext cx="1043608" cy="898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51311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84213" y="2520274"/>
            <a:ext cx="7775575" cy="842507"/>
          </a:xfrm>
        </p:spPr>
        <p:txBody>
          <a:bodyPr/>
          <a:lstStyle>
            <a:lvl1pPr>
              <a:spcAft>
                <a:spcPts val="0"/>
              </a:spcAft>
              <a:defRPr sz="2600">
                <a:solidFill>
                  <a:schemeClr val="accent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 hasCustomPrompt="1"/>
          </p:nvPr>
        </p:nvSpPr>
        <p:spPr bwMode="gray">
          <a:xfrm>
            <a:off x="684213" y="1520788"/>
            <a:ext cx="7775575" cy="989359"/>
          </a:xfrm>
        </p:spPr>
        <p:txBody>
          <a:bodyPr/>
          <a:lstStyle>
            <a:lvl1pPr>
              <a:defRPr sz="3500" b="1" cap="none" baseline="0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Chapter title</a:t>
            </a:r>
          </a:p>
        </p:txBody>
      </p:sp>
      <p:pic>
        <p:nvPicPr>
          <p:cNvPr id="11" name="Image 10" descr="Logo_40x40_RVB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854450" y="0"/>
            <a:ext cx="1435100" cy="1435100"/>
          </a:xfrm>
          <a:prstGeom prst="rect">
            <a:avLst/>
          </a:prstGeom>
        </p:spPr>
      </p:pic>
      <p:sp>
        <p:nvSpPr>
          <p:cNvPr id="15" name="Espace réservé du texte 6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1" y="3437394"/>
            <a:ext cx="9144000" cy="2944357"/>
          </a:xfrm>
          <a:solidFill>
            <a:schemeClr val="accent1"/>
          </a:solidFill>
        </p:spPr>
        <p:txBody>
          <a:bodyPr/>
          <a:lstStyle>
            <a:lvl1pPr>
              <a:defRPr sz="100">
                <a:solidFill>
                  <a:srgbClr val="9D9D9C">
                    <a:alpha val="0"/>
                  </a:srgbClr>
                </a:solidFill>
              </a:defRPr>
            </a:lvl1pPr>
          </a:lstStyle>
          <a:p>
            <a:pPr lvl="0"/>
            <a:r>
              <a:rPr lang="en-GB" noProof="0" dirty="0"/>
              <a:t> </a:t>
            </a:r>
          </a:p>
        </p:txBody>
      </p:sp>
      <p:sp>
        <p:nvSpPr>
          <p:cNvPr id="16" name="Espace réservé de la date 10"/>
          <p:cNvSpPr>
            <a:spLocks noGrp="1"/>
          </p:cNvSpPr>
          <p:nvPr>
            <p:ph type="dt" sz="half" idx="10"/>
          </p:nvPr>
        </p:nvSpPr>
        <p:spPr bwMode="gray">
          <a:xfrm>
            <a:off x="684213" y="6381750"/>
            <a:ext cx="2123591" cy="476251"/>
          </a:xfrm>
        </p:spPr>
        <p:txBody>
          <a:bodyPr/>
          <a:lstStyle/>
          <a:p>
            <a:fld id="{B34D2FAE-F5F5-4C23-808A-A09E9C1D3719}" type="datetime1">
              <a:rPr lang="en-US" noProof="0" smtClean="0"/>
              <a:t>9/22/2019</a:t>
            </a:fld>
            <a:endParaRPr lang="en-GB" noProof="0" dirty="0"/>
          </a:p>
        </p:txBody>
      </p:sp>
      <p:sp>
        <p:nvSpPr>
          <p:cNvPr id="17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>
          <a:xfrm>
            <a:off x="8459787" y="6381750"/>
            <a:ext cx="684213" cy="476250"/>
          </a:xfrm>
        </p:spPr>
        <p:txBody>
          <a:bodyPr/>
          <a:lstStyle/>
          <a:p>
            <a:fld id="{10C140CD-8AED-46FF-A9A2-77308F3F39A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8" name="Espace réservé du pied de page 12"/>
          <p:cNvSpPr>
            <a:spLocks noGrp="1"/>
          </p:cNvSpPr>
          <p:nvPr>
            <p:ph type="ftr" sz="quarter" idx="12"/>
          </p:nvPr>
        </p:nvSpPr>
        <p:spPr bwMode="gray">
          <a:xfrm>
            <a:off x="2843808" y="6381750"/>
            <a:ext cx="5615980" cy="476251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gray">
          <a:xfrm>
            <a:off x="0" y="3394800"/>
            <a:ext cx="9153525" cy="43200"/>
          </a:xfrm>
          <a:custGeom>
            <a:avLst/>
            <a:gdLst>
              <a:gd name="T0" fmla="*/ 0 w 9599"/>
              <a:gd name="T1" fmla="*/ 61 h 73"/>
              <a:gd name="T2" fmla="*/ 0 w 9599"/>
              <a:gd name="T3" fmla="*/ 61 h 73"/>
              <a:gd name="T4" fmla="*/ 0 w 9599"/>
              <a:gd name="T5" fmla="*/ 73 h 73"/>
              <a:gd name="T6" fmla="*/ 9599 w 9599"/>
              <a:gd name="T7" fmla="*/ 73 h 73"/>
              <a:gd name="T8" fmla="*/ 9599 w 9599"/>
              <a:gd name="T9" fmla="*/ 61 h 73"/>
              <a:gd name="T10" fmla="*/ 4799 w 9599"/>
              <a:gd name="T11" fmla="*/ 0 h 73"/>
              <a:gd name="T12" fmla="*/ 0 w 9599"/>
              <a:gd name="T13" fmla="*/ 6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599" h="73">
                <a:moveTo>
                  <a:pt x="0" y="61"/>
                </a:moveTo>
                <a:lnTo>
                  <a:pt x="0" y="61"/>
                </a:lnTo>
                <a:lnTo>
                  <a:pt x="0" y="73"/>
                </a:lnTo>
                <a:lnTo>
                  <a:pt x="9599" y="73"/>
                </a:lnTo>
                <a:lnTo>
                  <a:pt x="9599" y="61"/>
                </a:lnTo>
                <a:cubicBezTo>
                  <a:pt x="8112" y="21"/>
                  <a:pt x="6493" y="0"/>
                  <a:pt x="4799" y="0"/>
                </a:cubicBezTo>
                <a:cubicBezTo>
                  <a:pt x="3106" y="0"/>
                  <a:pt x="1487" y="21"/>
                  <a:pt x="0" y="61"/>
                </a:cubicBezTo>
                <a:close/>
              </a:path>
            </a:pathLst>
          </a:custGeom>
          <a:solidFill>
            <a:srgbClr val="FFDC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30948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1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3429000"/>
            <a:ext cx="9144000" cy="2944800"/>
          </a:xfrm>
          <a:prstGeom prst="rect">
            <a:avLst/>
          </a:prstGeom>
        </p:spPr>
        <p:txBody>
          <a:bodyPr wrap="square" lIns="2880000" rIns="2880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0"/>
              </a:spcAft>
              <a:buClrTx/>
              <a:buSzPct val="25000"/>
              <a:buFontTx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r>
              <a:rPr lang="en-GB" noProof="0" dirty="0"/>
              <a:t>Corporate visual or data elements: Select the icon to insert a picture then place the visual into background position (Right click with the mouse / Send to back)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684213" y="1304925"/>
            <a:ext cx="7775575" cy="2016064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GB" noProof="0" dirty="0"/>
              <a:t>Text level 1</a:t>
            </a:r>
          </a:p>
          <a:p>
            <a:pPr lvl="1"/>
            <a:r>
              <a:rPr lang="en-GB" noProof="0" dirty="0"/>
              <a:t>Text level 2</a:t>
            </a:r>
          </a:p>
          <a:p>
            <a:pPr lvl="2"/>
            <a:r>
              <a:rPr lang="en-GB" noProof="0" dirty="0"/>
              <a:t>Text level 3</a:t>
            </a:r>
          </a:p>
          <a:p>
            <a:pPr lvl="3"/>
            <a:r>
              <a:rPr lang="en-GB" noProof="0" dirty="0"/>
              <a:t>Text level 4</a:t>
            </a:r>
          </a:p>
          <a:p>
            <a:pPr lvl="4"/>
            <a:r>
              <a:rPr lang="en-GB" noProof="0" dirty="0"/>
              <a:t>Text level 5</a:t>
            </a:r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B73C79C-D5E5-4B04-A1D4-191DB0CA4D80}" type="datetime1">
              <a:rPr lang="en-US" noProof="0" smtClean="0"/>
              <a:t>9/22/2019</a:t>
            </a:fld>
            <a:endParaRPr lang="en-GB" noProof="0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GB" noProof="0" dirty="0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0" y="6339600"/>
            <a:ext cx="9153525" cy="43200"/>
          </a:xfrm>
          <a:custGeom>
            <a:avLst/>
            <a:gdLst>
              <a:gd name="connsiteX0" fmla="*/ 4576286 w 9153525"/>
              <a:gd name="connsiteY0" fmla="*/ 0 h 74613"/>
              <a:gd name="connsiteX1" fmla="*/ 9153525 w 9153525"/>
              <a:gd name="connsiteY1" fmla="*/ 62348 h 74613"/>
              <a:gd name="connsiteX2" fmla="*/ 9153525 w 9153525"/>
              <a:gd name="connsiteY2" fmla="*/ 74613 h 74613"/>
              <a:gd name="connsiteX3" fmla="*/ 0 w 9153525"/>
              <a:gd name="connsiteY3" fmla="*/ 74613 h 74613"/>
              <a:gd name="connsiteX4" fmla="*/ 0 w 9153525"/>
              <a:gd name="connsiteY4" fmla="*/ 62348 h 74613"/>
              <a:gd name="connsiteX5" fmla="*/ 4576286 w 9153525"/>
              <a:gd name="connsiteY5" fmla="*/ 0 h 74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3525" h="74613">
                <a:moveTo>
                  <a:pt x="4576286" y="0"/>
                </a:moveTo>
                <a:cubicBezTo>
                  <a:pt x="6191670" y="0"/>
                  <a:pt x="7735535" y="21464"/>
                  <a:pt x="9153525" y="62348"/>
                </a:cubicBezTo>
                <a:lnTo>
                  <a:pt x="9153525" y="74613"/>
                </a:lnTo>
                <a:lnTo>
                  <a:pt x="0" y="74613"/>
                </a:lnTo>
                <a:lnTo>
                  <a:pt x="0" y="62348"/>
                </a:lnTo>
                <a:cubicBezTo>
                  <a:pt x="1417991" y="21464"/>
                  <a:pt x="2961855" y="0"/>
                  <a:pt x="4576286" y="0"/>
                </a:cubicBezTo>
                <a:close/>
              </a:path>
            </a:pathLst>
          </a:custGeom>
          <a:solidFill>
            <a:srgbClr val="FFDC00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rgbClr val="9D9D9C">
                    <a:alpha val="0"/>
                  </a:srgbClr>
                </a:solidFill>
              </a:defRPr>
            </a:lvl1pPr>
          </a:lstStyle>
          <a:p>
            <a:pPr lvl="0"/>
            <a:r>
              <a:rPr lang="en-GB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868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6A40-62B4-467F-B060-9213CAA95F55}" type="datetime1">
              <a:rPr lang="en-US" smtClean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8EDB-7950-48C8-8830-B44F92E019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22557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684213" y="260649"/>
            <a:ext cx="7775575" cy="9363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dirty="0"/>
              <a:t>Title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684213" y="1304924"/>
            <a:ext cx="7775575" cy="49323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dirty="0"/>
              <a:t>Text level 1</a:t>
            </a:r>
          </a:p>
          <a:p>
            <a:pPr lvl="1"/>
            <a:r>
              <a:rPr lang="en-GB" noProof="0" dirty="0"/>
              <a:t>Text level 2</a:t>
            </a:r>
          </a:p>
          <a:p>
            <a:pPr lvl="2"/>
            <a:r>
              <a:rPr lang="en-GB" noProof="0" dirty="0"/>
              <a:t>Text level 3</a:t>
            </a:r>
          </a:p>
          <a:p>
            <a:pPr lvl="3"/>
            <a:r>
              <a:rPr lang="en-GB" noProof="0" dirty="0"/>
              <a:t>Text level 4</a:t>
            </a:r>
          </a:p>
          <a:p>
            <a:pPr lvl="4"/>
            <a:r>
              <a:rPr lang="en-GB" noProof="0" dirty="0"/>
              <a:t>Text level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684213" y="6381750"/>
            <a:ext cx="2123591" cy="47625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2BB48674-040A-46BA-8799-01CB88C5EE98}" type="datetime1">
              <a:rPr lang="en-US" noProof="0" smtClean="0"/>
              <a:t>9/22/2019</a:t>
            </a:fld>
            <a:endParaRPr lang="en-GB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2843808" y="6381750"/>
            <a:ext cx="5615980" cy="47625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459787" y="6381750"/>
            <a:ext cx="684213" cy="47625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100" b="1">
                <a:solidFill>
                  <a:schemeClr val="tx1"/>
                </a:solidFill>
              </a:defRPr>
            </a:lvl1pPr>
          </a:lstStyle>
          <a:p>
            <a:fld id="{10C140CD-8AED-46FF-A9A2-77308F3F39AE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8" name="Freeform 5"/>
          <p:cNvSpPr>
            <a:spLocks/>
          </p:cNvSpPr>
          <p:nvPr/>
        </p:nvSpPr>
        <p:spPr bwMode="gray">
          <a:xfrm>
            <a:off x="0" y="6339600"/>
            <a:ext cx="9153525" cy="43200"/>
          </a:xfrm>
          <a:custGeom>
            <a:avLst/>
            <a:gdLst>
              <a:gd name="T0" fmla="*/ 0 w 9599"/>
              <a:gd name="T1" fmla="*/ 61 h 73"/>
              <a:gd name="T2" fmla="*/ 0 w 9599"/>
              <a:gd name="T3" fmla="*/ 61 h 73"/>
              <a:gd name="T4" fmla="*/ 0 w 9599"/>
              <a:gd name="T5" fmla="*/ 73 h 73"/>
              <a:gd name="T6" fmla="*/ 9599 w 9599"/>
              <a:gd name="T7" fmla="*/ 73 h 73"/>
              <a:gd name="T8" fmla="*/ 9599 w 9599"/>
              <a:gd name="T9" fmla="*/ 61 h 73"/>
              <a:gd name="T10" fmla="*/ 4799 w 9599"/>
              <a:gd name="T11" fmla="*/ 0 h 73"/>
              <a:gd name="T12" fmla="*/ 0 w 9599"/>
              <a:gd name="T13" fmla="*/ 6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599" h="73">
                <a:moveTo>
                  <a:pt x="0" y="61"/>
                </a:moveTo>
                <a:lnTo>
                  <a:pt x="0" y="61"/>
                </a:lnTo>
                <a:lnTo>
                  <a:pt x="0" y="73"/>
                </a:lnTo>
                <a:lnTo>
                  <a:pt x="9599" y="73"/>
                </a:lnTo>
                <a:lnTo>
                  <a:pt x="9599" y="61"/>
                </a:lnTo>
                <a:cubicBezTo>
                  <a:pt x="8112" y="21"/>
                  <a:pt x="6493" y="0"/>
                  <a:pt x="4799" y="0"/>
                </a:cubicBezTo>
                <a:cubicBezTo>
                  <a:pt x="3106" y="0"/>
                  <a:pt x="1487" y="21"/>
                  <a:pt x="0" y="61"/>
                </a:cubicBezTo>
                <a:close/>
              </a:path>
            </a:pathLst>
          </a:custGeom>
          <a:solidFill>
            <a:srgbClr val="FFDC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9" name="Image 8" descr="suite_15x15_RVB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388424" y="152636"/>
            <a:ext cx="546100" cy="5461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None/>
        <a:defRPr sz="2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0"/>
        </a:spcAft>
        <a:buSzPct val="25000"/>
        <a:buFontTx/>
        <a:buBlip>
          <a:blip r:embed="rId12"/>
        </a:buBlip>
        <a:defRPr sz="1700" kern="1200">
          <a:solidFill>
            <a:srgbClr val="9D9D9C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25000"/>
        <a:buFontTx/>
        <a:buBlip>
          <a:blip r:embed="rId12"/>
        </a:buBlip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Pct val="10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5"/>
        </a:buClr>
        <a:buSzPct val="10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684213" y="5229200"/>
            <a:ext cx="7775575" cy="1152550"/>
          </a:xfrm>
        </p:spPr>
        <p:txBody>
          <a:bodyPr/>
          <a:lstStyle/>
          <a:p>
            <a:r>
              <a:rPr lang="en-US" dirty="0"/>
              <a:t>Briefing to VTS47</a:t>
            </a:r>
            <a:endParaRPr lang="en-GB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611560" y="3501008"/>
            <a:ext cx="8172908" cy="1188131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iala</a:t>
            </a:r>
            <a:r>
              <a:rPr lang="en-US" dirty="0"/>
              <a:t> world-wide academy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655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80628"/>
            <a:ext cx="8229600" cy="648072"/>
          </a:xfrm>
        </p:spPr>
        <p:txBody>
          <a:bodyPr>
            <a:normAutofit/>
          </a:bodyPr>
          <a:lstStyle/>
          <a:p>
            <a:r>
              <a:rPr lang="en-GB" dirty="0"/>
              <a:t>The problem – do I need a VTS?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A1A079-2002-4268-B9A6-2D1567F1BB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7" y="218745"/>
            <a:ext cx="779418" cy="64978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029678-4D6E-44C7-B835-A5D5CE8E3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8FD873-4BB1-43A8-8C20-E801040B6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8" y="1016732"/>
            <a:ext cx="6300700" cy="506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4455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84147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/>
              <a:t>Standard 1040 – Vessel Traffic Services</a:t>
            </a:r>
            <a:br>
              <a:rPr lang="en-GB" dirty="0"/>
            </a:br>
            <a:r>
              <a:rPr lang="en-GB" dirty="0"/>
              <a:t>What do I need to do?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1BF07A-5FC6-421E-B129-DDDD402CB0C7}"/>
              </a:ext>
            </a:extLst>
          </p:cNvPr>
          <p:cNvSpPr txBox="1"/>
          <p:nvPr/>
        </p:nvSpPr>
        <p:spPr>
          <a:xfrm>
            <a:off x="3095836" y="980728"/>
            <a:ext cx="232225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Standard 1040</a:t>
            </a:r>
            <a:endParaRPr lang="en-GB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7D049-8527-442A-B31C-0275866F0E37}"/>
              </a:ext>
            </a:extLst>
          </p:cNvPr>
          <p:cNvSpPr txBox="1"/>
          <p:nvPr/>
        </p:nvSpPr>
        <p:spPr>
          <a:xfrm>
            <a:off x="611560" y="1916832"/>
            <a:ext cx="277230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Recommendation V-119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CC5226-34C6-42AF-BFC2-3B262FF269E3}"/>
              </a:ext>
            </a:extLst>
          </p:cNvPr>
          <p:cNvSpPr txBox="1"/>
          <p:nvPr/>
        </p:nvSpPr>
        <p:spPr>
          <a:xfrm>
            <a:off x="611560" y="2781871"/>
            <a:ext cx="277230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Recommendation R0127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96FDD3-AC89-448C-95BA-01B9AE6F9BF2}"/>
              </a:ext>
            </a:extLst>
          </p:cNvPr>
          <p:cNvSpPr txBox="1"/>
          <p:nvPr/>
        </p:nvSpPr>
        <p:spPr>
          <a:xfrm>
            <a:off x="611560" y="3631087"/>
            <a:ext cx="277230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Recommendation V-128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E476F-89C5-4BC7-AADF-39A0C4BACB03}"/>
              </a:ext>
            </a:extLst>
          </p:cNvPr>
          <p:cNvSpPr txBox="1"/>
          <p:nvPr/>
        </p:nvSpPr>
        <p:spPr>
          <a:xfrm>
            <a:off x="618115" y="4509120"/>
            <a:ext cx="277230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Recommendation R1012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527728-B8FB-4F51-A37A-1EAA1B1D031B}"/>
              </a:ext>
            </a:extLst>
          </p:cNvPr>
          <p:cNvSpPr txBox="1"/>
          <p:nvPr/>
        </p:nvSpPr>
        <p:spPr>
          <a:xfrm>
            <a:off x="618115" y="5310505"/>
            <a:ext cx="277230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Recommendation R1013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93211E-393F-4AA5-9D24-EC07C7F9E9FE}"/>
              </a:ext>
            </a:extLst>
          </p:cNvPr>
          <p:cNvSpPr txBox="1"/>
          <p:nvPr/>
        </p:nvSpPr>
        <p:spPr>
          <a:xfrm>
            <a:off x="3815916" y="191683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 I need a VTS, if so what should it look like?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478231-0030-479C-BA9D-F0EEC009F4E8}"/>
              </a:ext>
            </a:extLst>
          </p:cNvPr>
          <p:cNvSpPr txBox="1"/>
          <p:nvPr/>
        </p:nvSpPr>
        <p:spPr>
          <a:xfrm>
            <a:off x="3815916" y="2739648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kind of procedures do I need?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C7F850-F95B-41B8-9C31-B706F5E15014}"/>
              </a:ext>
            </a:extLst>
          </p:cNvPr>
          <p:cNvSpPr txBox="1"/>
          <p:nvPr/>
        </p:nvSpPr>
        <p:spPr>
          <a:xfrm>
            <a:off x="3815916" y="3631087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equipment and technology do I need?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AC4CAF-FF01-4480-B2C3-68129E4925F1}"/>
              </a:ext>
            </a:extLst>
          </p:cNvPr>
          <p:cNvSpPr txBox="1"/>
          <p:nvPr/>
        </p:nvSpPr>
        <p:spPr>
          <a:xfrm>
            <a:off x="3821913" y="448673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should we communicate with vessels?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291208-2058-4B63-8DD3-ED200B1A670B}"/>
              </a:ext>
            </a:extLst>
          </p:cNvPr>
          <p:cNvSpPr txBox="1"/>
          <p:nvPr/>
        </p:nvSpPr>
        <p:spPr>
          <a:xfrm>
            <a:off x="3843168" y="5342385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do I monitor our performance?</a:t>
            </a:r>
            <a:endParaRPr lang="en-GB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7EDF039-DBC6-4976-A28C-D2D74254A718}"/>
              </a:ext>
            </a:extLst>
          </p:cNvPr>
          <p:cNvSpPr/>
          <p:nvPr/>
        </p:nvSpPr>
        <p:spPr>
          <a:xfrm>
            <a:off x="3390423" y="2060848"/>
            <a:ext cx="425493" cy="635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6020F8DF-17F4-4019-8C50-B15F3449031C}"/>
              </a:ext>
            </a:extLst>
          </p:cNvPr>
          <p:cNvSpPr/>
          <p:nvPr/>
        </p:nvSpPr>
        <p:spPr>
          <a:xfrm>
            <a:off x="3403206" y="2922565"/>
            <a:ext cx="425493" cy="635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ABC4C327-C389-45B0-B49B-BEC0F86C1214}"/>
              </a:ext>
            </a:extLst>
          </p:cNvPr>
          <p:cNvSpPr/>
          <p:nvPr/>
        </p:nvSpPr>
        <p:spPr>
          <a:xfrm>
            <a:off x="3403206" y="3775939"/>
            <a:ext cx="425493" cy="635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B522EAA-8E2B-4B80-956B-F1DCAD19A9B2}"/>
              </a:ext>
            </a:extLst>
          </p:cNvPr>
          <p:cNvSpPr/>
          <p:nvPr/>
        </p:nvSpPr>
        <p:spPr>
          <a:xfrm>
            <a:off x="3403206" y="4667378"/>
            <a:ext cx="425493" cy="635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995EBE1C-7420-46F4-B2CB-CD88288C4FA7}"/>
              </a:ext>
            </a:extLst>
          </p:cNvPr>
          <p:cNvSpPr/>
          <p:nvPr/>
        </p:nvSpPr>
        <p:spPr>
          <a:xfrm>
            <a:off x="3403206" y="5471111"/>
            <a:ext cx="425493" cy="635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C61B7DD-B959-462C-9844-700667FDA3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7" y="218745"/>
            <a:ext cx="779418" cy="64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2773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2EEDB-1A3B-49B7-A54A-DB5AB204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381" y="165976"/>
            <a:ext cx="7775575" cy="649785"/>
          </a:xfrm>
        </p:spPr>
        <p:txBody>
          <a:bodyPr/>
          <a:lstStyle/>
          <a:p>
            <a:r>
              <a:rPr lang="en-US" dirty="0"/>
              <a:t>Capacity Building for VTS</a:t>
            </a:r>
            <a:endParaRPr lang="en-GB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79670EC4-663B-406C-931E-DB790E2868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1412776"/>
            <a:ext cx="8439093" cy="34563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C48D15-8CC7-4AEE-82CE-CEFA5B19CC87}"/>
              </a:ext>
            </a:extLst>
          </p:cNvPr>
          <p:cNvSpPr txBox="1"/>
          <p:nvPr/>
        </p:nvSpPr>
        <p:spPr>
          <a:xfrm>
            <a:off x="3671900" y="4983558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00000"/>
            </a:pPr>
            <a:r>
              <a:rPr lang="en-US" sz="2400" b="1" dirty="0">
                <a:highlight>
                  <a:srgbClr val="FF0000"/>
                </a:highlight>
              </a:rPr>
              <a:t>Priority 1</a:t>
            </a:r>
          </a:p>
          <a:p>
            <a:pPr>
              <a:buSzPct val="200000"/>
            </a:pPr>
            <a:r>
              <a:rPr lang="en-US" sz="2400" b="1" dirty="0">
                <a:highlight>
                  <a:srgbClr val="FFDC00"/>
                </a:highlight>
              </a:rPr>
              <a:t>Priority 2</a:t>
            </a:r>
          </a:p>
          <a:p>
            <a:pPr>
              <a:buSzPct val="200000"/>
            </a:pPr>
            <a:r>
              <a:rPr lang="en-US" sz="2400" b="1" dirty="0">
                <a:highlight>
                  <a:srgbClr val="FFFF00"/>
                </a:highlight>
              </a:rPr>
              <a:t>Priority 3</a:t>
            </a:r>
            <a:endParaRPr lang="en-GB" sz="2400" b="1" dirty="0">
              <a:highlight>
                <a:srgbClr val="FFFF00"/>
              </a:highligh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3197A-1237-4627-A57C-81B83672AF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7" y="163990"/>
            <a:ext cx="779418" cy="64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9349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3628" y="311704"/>
            <a:ext cx="7437512" cy="463866"/>
          </a:xfrm>
        </p:spPr>
        <p:txBody>
          <a:bodyPr>
            <a:normAutofit/>
          </a:bodyPr>
          <a:lstStyle/>
          <a:p>
            <a:r>
              <a:rPr lang="en-GB" dirty="0"/>
              <a:t>Capacity Building for VTS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5337212"/>
            <a:ext cx="4418311" cy="2217110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0"/>
              </a:spcAft>
              <a:buSzPct val="75000"/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Priority 1 </a:t>
            </a:r>
            <a:r>
              <a:rPr lang="en-US" dirty="0">
                <a:solidFill>
                  <a:schemeClr val="tx1"/>
                </a:solidFill>
              </a:rPr>
              <a:t>States have the greatest need, </a:t>
            </a:r>
          </a:p>
          <a:p>
            <a:pPr marL="285750" indent="-285750">
              <a:spcAft>
                <a:spcPts val="0"/>
              </a:spcAft>
              <a:buSzPct val="75000"/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Priority 2 </a:t>
            </a:r>
            <a:r>
              <a:rPr lang="en-US" dirty="0">
                <a:solidFill>
                  <a:schemeClr val="tx1"/>
                </a:solidFill>
              </a:rPr>
              <a:t>States have a greater need, </a:t>
            </a:r>
          </a:p>
          <a:p>
            <a:pPr marL="285750" indent="-285750">
              <a:spcAft>
                <a:spcPts val="0"/>
              </a:spcAft>
              <a:buSzPct val="75000"/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Priority 3 </a:t>
            </a:r>
            <a:r>
              <a:rPr lang="en-US" dirty="0">
                <a:solidFill>
                  <a:schemeClr val="tx1"/>
                </a:solidFill>
              </a:rPr>
              <a:t>States have some need.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Billede 6">
            <a:extLst>
              <a:ext uri="{FF2B5EF4-FFF2-40B4-BE49-F238E27FC236}">
                <a16:creationId xmlns:a16="http://schemas.microsoft.com/office/drawing/2014/main" id="{0E60FF9F-F855-46B4-A285-D085B439DA5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652" y="1109506"/>
            <a:ext cx="6012668" cy="41224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DD4CF1-5434-4428-A770-8AB0ADBB88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7" y="218745"/>
            <a:ext cx="779418" cy="64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7330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620" y="283726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/>
              <a:t>Standard 1050 – Training and Certification</a:t>
            </a:r>
            <a:br>
              <a:rPr lang="en-GB" dirty="0"/>
            </a:br>
            <a:r>
              <a:rPr lang="en-GB" dirty="0"/>
              <a:t>What do I need to do?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1BF07A-5FC6-421E-B129-DDDD402CB0C7}"/>
              </a:ext>
            </a:extLst>
          </p:cNvPr>
          <p:cNvSpPr txBox="1"/>
          <p:nvPr/>
        </p:nvSpPr>
        <p:spPr>
          <a:xfrm>
            <a:off x="3203848" y="1095992"/>
            <a:ext cx="232225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Standard 1050</a:t>
            </a:r>
            <a:endParaRPr lang="en-GB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7D049-8527-442A-B31C-0275866F0E37}"/>
              </a:ext>
            </a:extLst>
          </p:cNvPr>
          <p:cNvSpPr txBox="1"/>
          <p:nvPr/>
        </p:nvSpPr>
        <p:spPr>
          <a:xfrm>
            <a:off x="611560" y="1916832"/>
            <a:ext cx="277230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Recommendation R0103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CC5226-34C6-42AF-BFC2-3B262FF269E3}"/>
              </a:ext>
            </a:extLst>
          </p:cNvPr>
          <p:cNvSpPr txBox="1"/>
          <p:nvPr/>
        </p:nvSpPr>
        <p:spPr>
          <a:xfrm>
            <a:off x="611560" y="2781871"/>
            <a:ext cx="277230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Recommendation O-149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93211E-393F-4AA5-9D24-EC07C7F9E9FE}"/>
              </a:ext>
            </a:extLst>
          </p:cNvPr>
          <p:cNvSpPr txBox="1"/>
          <p:nvPr/>
        </p:nvSpPr>
        <p:spPr>
          <a:xfrm>
            <a:off x="3815916" y="191683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do I recruit and train my team?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478231-0030-479C-BA9D-F0EEC009F4E8}"/>
              </a:ext>
            </a:extLst>
          </p:cNvPr>
          <p:cNvSpPr txBox="1"/>
          <p:nvPr/>
        </p:nvSpPr>
        <p:spPr>
          <a:xfrm>
            <a:off x="3806455" y="2810773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should training </a:t>
            </a:r>
            <a:r>
              <a:rPr lang="en-US" dirty="0" err="1"/>
              <a:t>organisations</a:t>
            </a:r>
            <a:r>
              <a:rPr lang="en-US" dirty="0"/>
              <a:t> be run?</a:t>
            </a:r>
            <a:endParaRPr lang="en-GB" dirty="0"/>
          </a:p>
        </p:txBody>
      </p:sp>
      <p:pic>
        <p:nvPicPr>
          <p:cNvPr id="1026" name="Picture 2" descr="f4d19bc5-9e99-4b05-9351-9ef071229e2b@FRAP264">
            <a:extLst>
              <a:ext uri="{FF2B5EF4-FFF2-40B4-BE49-F238E27FC236}">
                <a16:creationId xmlns:a16="http://schemas.microsoft.com/office/drawing/2014/main" id="{5DB8DCE3-4021-44E8-8B6D-A1AA59CDE5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02"/>
          <a:stretch/>
        </p:blipFill>
        <p:spPr bwMode="auto">
          <a:xfrm>
            <a:off x="3815916" y="3349646"/>
            <a:ext cx="5048178" cy="2789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86AFA5B-3D4B-4687-9745-6CD67521AF35}"/>
              </a:ext>
            </a:extLst>
          </p:cNvPr>
          <p:cNvSpPr txBox="1"/>
          <p:nvPr/>
        </p:nvSpPr>
        <p:spPr>
          <a:xfrm>
            <a:off x="606110" y="3534059"/>
            <a:ext cx="2772308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V-103/1 - Operator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18F2E4-68A8-4512-A9FB-87E85DFE36FE}"/>
              </a:ext>
            </a:extLst>
          </p:cNvPr>
          <p:cNvSpPr txBox="1"/>
          <p:nvPr/>
        </p:nvSpPr>
        <p:spPr>
          <a:xfrm>
            <a:off x="606110" y="4117375"/>
            <a:ext cx="2772308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V-103/2 - Supervisor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91F9B6-9034-40DF-B014-56821F202A28}"/>
              </a:ext>
            </a:extLst>
          </p:cNvPr>
          <p:cNvSpPr txBox="1"/>
          <p:nvPr/>
        </p:nvSpPr>
        <p:spPr>
          <a:xfrm>
            <a:off x="606110" y="4731665"/>
            <a:ext cx="2772308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V-103/3 - OJT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868C35-B4B2-42A9-87D2-E18171E7A540}"/>
              </a:ext>
            </a:extLst>
          </p:cNvPr>
          <p:cNvSpPr txBox="1"/>
          <p:nvPr/>
        </p:nvSpPr>
        <p:spPr>
          <a:xfrm>
            <a:off x="606110" y="5345955"/>
            <a:ext cx="2772308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V-103/4 – OJT Instructor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62B369-B9A9-4BBC-8920-1D497E917665}"/>
              </a:ext>
            </a:extLst>
          </p:cNvPr>
          <p:cNvSpPr txBox="1"/>
          <p:nvPr/>
        </p:nvSpPr>
        <p:spPr>
          <a:xfrm>
            <a:off x="595711" y="5886953"/>
            <a:ext cx="2772308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V-103/5 - Revalidation</a:t>
            </a:r>
            <a:endParaRPr lang="en-GB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7E68D3-4232-4ECD-8772-F5ABA73DC49A}"/>
              </a:ext>
            </a:extLst>
          </p:cNvPr>
          <p:cNvCxnSpPr>
            <a:stCxn id="10" idx="1"/>
          </p:cNvCxnSpPr>
          <p:nvPr/>
        </p:nvCxnSpPr>
        <p:spPr>
          <a:xfrm flipH="1">
            <a:off x="440842" y="2101498"/>
            <a:ext cx="1707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E080D31-62E5-4DA8-8434-F2427A78D42E}"/>
              </a:ext>
            </a:extLst>
          </p:cNvPr>
          <p:cNvCxnSpPr/>
          <p:nvPr/>
        </p:nvCxnSpPr>
        <p:spPr>
          <a:xfrm>
            <a:off x="440842" y="2101498"/>
            <a:ext cx="0" cy="40381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DB2357A-89B6-4838-8A01-5E9A06F6DF12}"/>
              </a:ext>
            </a:extLst>
          </p:cNvPr>
          <p:cNvCxnSpPr>
            <a:cxnSpLocks/>
          </p:cNvCxnSpPr>
          <p:nvPr/>
        </p:nvCxnSpPr>
        <p:spPr>
          <a:xfrm flipH="1">
            <a:off x="440842" y="3718725"/>
            <a:ext cx="1548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FAC2A61-4A08-410B-97C1-DACCCF7DABB5}"/>
              </a:ext>
            </a:extLst>
          </p:cNvPr>
          <p:cNvCxnSpPr/>
          <p:nvPr/>
        </p:nvCxnSpPr>
        <p:spPr>
          <a:xfrm flipH="1">
            <a:off x="440842" y="4300419"/>
            <a:ext cx="1707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D6E446F-45A7-4059-BDA7-328D9D0A8573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445912" y="4916331"/>
            <a:ext cx="1601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C212159-C867-46B2-AEB6-5501C19E01DB}"/>
              </a:ext>
            </a:extLst>
          </p:cNvPr>
          <p:cNvCxnSpPr>
            <a:cxnSpLocks/>
          </p:cNvCxnSpPr>
          <p:nvPr/>
        </p:nvCxnSpPr>
        <p:spPr>
          <a:xfrm flipH="1">
            <a:off x="440842" y="5511582"/>
            <a:ext cx="1542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6E2FA91-62E6-4C83-8A12-81A8086DBD6F}"/>
              </a:ext>
            </a:extLst>
          </p:cNvPr>
          <p:cNvCxnSpPr>
            <a:cxnSpLocks/>
          </p:cNvCxnSpPr>
          <p:nvPr/>
        </p:nvCxnSpPr>
        <p:spPr>
          <a:xfrm flipH="1">
            <a:off x="440842" y="6139637"/>
            <a:ext cx="1361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DEC06ECF-E329-4587-B999-67DD0887AB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33" y="196143"/>
            <a:ext cx="779419" cy="649786"/>
          </a:xfrm>
          <a:prstGeom prst="rect">
            <a:avLst/>
          </a:prstGeom>
        </p:spPr>
      </p:pic>
      <p:sp>
        <p:nvSpPr>
          <p:cNvPr id="29" name="Arrow: Right 28">
            <a:extLst>
              <a:ext uri="{FF2B5EF4-FFF2-40B4-BE49-F238E27FC236}">
                <a16:creationId xmlns:a16="http://schemas.microsoft.com/office/drawing/2014/main" id="{C7C27DFD-55DC-4D9C-8AE2-2C95E51B49D7}"/>
              </a:ext>
            </a:extLst>
          </p:cNvPr>
          <p:cNvSpPr/>
          <p:nvPr/>
        </p:nvSpPr>
        <p:spPr>
          <a:xfrm>
            <a:off x="3390423" y="2060848"/>
            <a:ext cx="425493" cy="635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3C0B53A-5307-4395-8239-D59C5BDC601E}"/>
              </a:ext>
            </a:extLst>
          </p:cNvPr>
          <p:cNvSpPr/>
          <p:nvPr/>
        </p:nvSpPr>
        <p:spPr>
          <a:xfrm>
            <a:off x="3380962" y="2931878"/>
            <a:ext cx="425493" cy="635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66588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B528C-2B68-4E80-8764-C7E82A946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493" y="111016"/>
            <a:ext cx="7808986" cy="936326"/>
          </a:xfrm>
        </p:spPr>
        <p:txBody>
          <a:bodyPr/>
          <a:lstStyle/>
          <a:p>
            <a:r>
              <a:rPr lang="en-US" dirty="0"/>
              <a:t>IALA Seminar on VTS Training – save the date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70565B-9584-441B-B6C7-4DFF589BB457}"/>
              </a:ext>
            </a:extLst>
          </p:cNvPr>
          <p:cNvSpPr txBox="1"/>
          <p:nvPr/>
        </p:nvSpPr>
        <p:spPr>
          <a:xfrm>
            <a:off x="863588" y="4221088"/>
            <a:ext cx="1296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000" dirty="0">
                <a:solidFill>
                  <a:schemeClr val="bg1"/>
                </a:solidFill>
              </a:rPr>
              <a:t>200+</a:t>
            </a:r>
          </a:p>
        </p:txBody>
      </p:sp>
      <p:pic>
        <p:nvPicPr>
          <p:cNvPr id="11" name="Image 12">
            <a:extLst>
              <a:ext uri="{FF2B5EF4-FFF2-40B4-BE49-F238E27FC236}">
                <a16:creationId xmlns:a16="http://schemas.microsoft.com/office/drawing/2014/main" id="{C1D0FB7A-DFE1-425C-91AA-EACDB7E866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39652" y="2168860"/>
            <a:ext cx="6027242" cy="2520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92D869-A744-49B7-85AF-FBBD28C643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33" y="196143"/>
            <a:ext cx="779419" cy="6497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9D00C8-74F5-4A4F-BFF0-E503B59E32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33" y="944618"/>
            <a:ext cx="779418" cy="64978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13EB562-8EFD-4E8E-B2E4-B463363E9663}"/>
              </a:ext>
            </a:extLst>
          </p:cNvPr>
          <p:cNvSpPr txBox="1">
            <a:spLocks/>
          </p:cNvSpPr>
          <p:nvPr/>
        </p:nvSpPr>
        <p:spPr bwMode="gray">
          <a:xfrm>
            <a:off x="3275856" y="4481964"/>
            <a:ext cx="3326942" cy="9363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Sunday 24 June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190173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Contact: kevin.gregory@iala-aism.org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87000964"/>
      </p:ext>
    </p:extLst>
  </p:cSld>
  <p:clrMapOvr>
    <a:masterClrMapping/>
  </p:clrMapOvr>
</p:sld>
</file>

<file path=ppt/theme/theme1.xml><?xml version="1.0" encoding="utf-8"?>
<a:theme xmlns:a="http://schemas.openxmlformats.org/drawingml/2006/main" name="IALA_template-powerpoint">
  <a:themeElements>
    <a:clrScheme name="IALA">
      <a:dk1>
        <a:sysClr val="windowText" lastClr="000000"/>
      </a:dk1>
      <a:lt1>
        <a:sysClr val="window" lastClr="FFFFFF"/>
      </a:lt1>
      <a:dk2>
        <a:srgbClr val="3AAA35"/>
      </a:dk2>
      <a:lt2>
        <a:srgbClr val="E94E1B"/>
      </a:lt2>
      <a:accent1>
        <a:srgbClr val="00558C"/>
      </a:accent1>
      <a:accent2>
        <a:srgbClr val="009FE3"/>
      </a:accent2>
      <a:accent3>
        <a:srgbClr val="00B0A9"/>
      </a:accent3>
      <a:accent4>
        <a:srgbClr val="00BCD0"/>
      </a:accent4>
      <a:accent5>
        <a:srgbClr val="6787C4"/>
      </a:accent5>
      <a:accent6>
        <a:srgbClr val="99509A"/>
      </a:accent6>
      <a:hlink>
        <a:srgbClr val="000000"/>
      </a:hlink>
      <a:folHlink>
        <a:srgbClr val="9D9D9C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4C6AB7F4ADAA4ABC48D93214FE8FD2" ma:contentTypeVersion="8" ma:contentTypeDescription="Create a new document." ma:contentTypeScope="" ma:versionID="937642c6e79c95ba869a03e6b2fcf244">
  <xsd:schema xmlns:xsd="http://www.w3.org/2001/XMLSchema" xmlns:xs="http://www.w3.org/2001/XMLSchema" xmlns:p="http://schemas.microsoft.com/office/2006/metadata/properties" xmlns:ns2="ac5f8115-f13f-4d01-aff4-515a67108c33" xmlns:ns3="06022411-6e02-423b-85fd-39e0748b9219" targetNamespace="http://schemas.microsoft.com/office/2006/metadata/properties" ma:root="true" ma:fieldsID="3aa5a1535aedea7ff2a02821372132e6" ns2:_="" ns3:_="">
    <xsd:import namespace="ac5f8115-f13f-4d01-aff4-515a67108c33"/>
    <xsd:import namespace="06022411-6e02-423b-85fd-39e0748b92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f8115-f13f-4d01-aff4-515a67108c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022411-6e02-423b-85fd-39e0748b921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C78DE2-D91C-45C0-B4F6-05273DC3CD21}"/>
</file>

<file path=customXml/itemProps2.xml><?xml version="1.0" encoding="utf-8"?>
<ds:datastoreItem xmlns:ds="http://schemas.openxmlformats.org/officeDocument/2006/customXml" ds:itemID="{33385F6E-B01C-41A1-9E94-DFD033D72DC2}"/>
</file>

<file path=customXml/itemProps3.xml><?xml version="1.0" encoding="utf-8"?>
<ds:datastoreItem xmlns:ds="http://schemas.openxmlformats.org/officeDocument/2006/customXml" ds:itemID="{7C48329D-927A-46CD-8FF0-65E5F5D9561D}"/>
</file>

<file path=docProps/app.xml><?xml version="1.0" encoding="utf-8"?>
<Properties xmlns="http://schemas.openxmlformats.org/officeDocument/2006/extended-properties" xmlns:vt="http://schemas.openxmlformats.org/officeDocument/2006/docPropsVTypes">
  <Template>IALA_template-powerpoint.potx</Template>
  <TotalTime>19937</TotalTime>
  <Words>199</Words>
  <Application>Microsoft Office PowerPoint</Application>
  <PresentationFormat>On-screen Show (4:3)</PresentationFormat>
  <Paragraphs>45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IALA_template-powerpoint</vt:lpstr>
      <vt:lpstr>The iala world-wide academy</vt:lpstr>
      <vt:lpstr>The problem – do I need a VTS?</vt:lpstr>
      <vt:lpstr>Standard 1040 – Vessel Traffic Services What do I need to do?</vt:lpstr>
      <vt:lpstr>Capacity Building for VTS</vt:lpstr>
      <vt:lpstr>Capacity Building for VTS</vt:lpstr>
      <vt:lpstr>Standard 1050 – Training and Certification What do I need to do?</vt:lpstr>
      <vt:lpstr>IALA Seminar on VTS Training – save the date</vt:lpstr>
      <vt:lpstr>Questions?</vt:lpstr>
    </vt:vector>
  </TitlesOfParts>
  <Manager>IALA</Manager>
  <Company>IALA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IALA</dc:title>
  <dc:subject>IALA</dc:subject>
  <dc:creator>IALA</dc:creator>
  <cp:lastModifiedBy>Kevin Gregory</cp:lastModifiedBy>
  <cp:revision>269</cp:revision>
  <cp:lastPrinted>2019-03-08T10:22:07Z</cp:lastPrinted>
  <dcterms:created xsi:type="dcterms:W3CDTF">2015-06-18T13:41:36Z</dcterms:created>
  <dcterms:modified xsi:type="dcterms:W3CDTF">2019-09-23T10:00:37Z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0x010100FB4C6AB7F4ADAA4ABC48D93214FE8FD2</vt:lpwstr>
  </property>
  <property fmtid="{D5CDD505-2E9C-101B-9397-08002B2CF9AE}" pid="3" name="Order">
    <vt:r8>10279300</vt:r8>
  </property>
</Properties>
</file>