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1"/>
  </p:sldMasterIdLst>
  <p:notesMasterIdLst>
    <p:notesMasterId r:id="rId39"/>
  </p:notesMasterIdLst>
  <p:sldIdLst>
    <p:sldId id="256" r:id="rId2"/>
    <p:sldId id="402" r:id="rId3"/>
    <p:sldId id="392" r:id="rId4"/>
    <p:sldId id="394" r:id="rId5"/>
    <p:sldId id="349" r:id="rId6"/>
    <p:sldId id="393" r:id="rId7"/>
    <p:sldId id="425" r:id="rId8"/>
    <p:sldId id="426" r:id="rId9"/>
    <p:sldId id="429" r:id="rId10"/>
    <p:sldId id="351" r:id="rId11"/>
    <p:sldId id="399" r:id="rId12"/>
    <p:sldId id="427" r:id="rId13"/>
    <p:sldId id="397" r:id="rId14"/>
    <p:sldId id="352" r:id="rId15"/>
    <p:sldId id="395" r:id="rId16"/>
    <p:sldId id="409" r:id="rId17"/>
    <p:sldId id="398" r:id="rId18"/>
    <p:sldId id="400" r:id="rId19"/>
    <p:sldId id="401" r:id="rId20"/>
    <p:sldId id="404" r:id="rId21"/>
    <p:sldId id="378" r:id="rId22"/>
    <p:sldId id="376" r:id="rId23"/>
    <p:sldId id="403" r:id="rId24"/>
    <p:sldId id="424" r:id="rId25"/>
    <p:sldId id="428" r:id="rId26"/>
    <p:sldId id="405" r:id="rId27"/>
    <p:sldId id="411" r:id="rId28"/>
    <p:sldId id="419" r:id="rId29"/>
    <p:sldId id="420" r:id="rId30"/>
    <p:sldId id="421" r:id="rId31"/>
    <p:sldId id="406" r:id="rId32"/>
    <p:sldId id="422" r:id="rId33"/>
    <p:sldId id="423" r:id="rId34"/>
    <p:sldId id="408" r:id="rId35"/>
    <p:sldId id="407" r:id="rId36"/>
    <p:sldId id="357" r:id="rId37"/>
    <p:sldId id="410" r:id="rId3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660AA"/>
    <a:srgbClr val="4F6D7B"/>
    <a:srgbClr val="00FA00"/>
    <a:srgbClr val="212020"/>
    <a:srgbClr val="E37839"/>
    <a:srgbClr val="66FF99"/>
    <a:srgbClr val="F6F6F5"/>
    <a:srgbClr val="000101"/>
    <a:srgbClr val="ED6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14" autoAdjust="0"/>
    <p:restoredTop sz="82376" autoAdjust="0"/>
  </p:normalViewPr>
  <p:slideViewPr>
    <p:cSldViewPr snapToGrid="0">
      <p:cViewPr>
        <p:scale>
          <a:sx n="129" d="100"/>
          <a:sy n="129" d="100"/>
        </p:scale>
        <p:origin x="256" y="160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2992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50B4E-6377-4C86-B3D6-4F6002B67CBD}" type="datetimeFigureOut">
              <a:rPr lang="ko-KR" altLang="en-US" smtClean="0"/>
              <a:t>2019. 2. 7.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4CB95-1E34-4924-9AF1-985D8DE18A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793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1805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7470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0720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9971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575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7652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4341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0305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8308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0189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087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0418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endParaRPr lang="en-US" altLang="ko-K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3651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6429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1308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6393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566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8921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4CB95-1E34-4924-9AF1-985D8DE18A1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6238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54069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853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1389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7DD1158-A34B-5F41-BA79-905CC97D9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6563" y="164522"/>
            <a:ext cx="1752600" cy="5588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8AB85B2-525E-FE41-82BF-2B2832BE2D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31" y="272472"/>
            <a:ext cx="1968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42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 flipV="1">
            <a:off x="1159968" y="0"/>
            <a:ext cx="0" cy="7105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04" y="6107681"/>
            <a:ext cx="618909" cy="365125"/>
          </a:xfrm>
        </p:spPr>
        <p:txBody>
          <a:bodyPr/>
          <a:lstStyle>
            <a:lvl1pPr>
              <a:defRPr sz="12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36A02293-E5FA-4598-8F26-BD6552EB90E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9" name="제목 1"/>
          <p:cNvSpPr txBox="1">
            <a:spLocks/>
          </p:cNvSpPr>
          <p:nvPr userDrawn="1"/>
        </p:nvSpPr>
        <p:spPr>
          <a:xfrm>
            <a:off x="1159969" y="355267"/>
            <a:ext cx="7430177" cy="701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800" b="1" baseline="3000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Background</a:t>
            </a:r>
            <a:endParaRPr lang="ko-KR" altLang="en-US" sz="4800" b="1" baseline="30000" dirty="0">
              <a:solidFill>
                <a:schemeClr val="bg1">
                  <a:lumMod val="6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1" name="제목 1"/>
          <p:cNvSpPr txBox="1">
            <a:spLocks/>
          </p:cNvSpPr>
          <p:nvPr userDrawn="1"/>
        </p:nvSpPr>
        <p:spPr>
          <a:xfrm>
            <a:off x="196504" y="261253"/>
            <a:ext cx="5349269" cy="6902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000" b="1" baseline="3000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01</a:t>
            </a:r>
            <a:endParaRPr lang="ko-KR" altLang="en-US" sz="4000" b="1" baseline="30000" dirty="0">
              <a:solidFill>
                <a:schemeClr val="bg1">
                  <a:lumMod val="65000"/>
                </a:schemeClr>
              </a:solidFill>
              <a:latin typeface="Myriad Pro Black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1E47B70-8ECA-5445-B8B5-C9D01E7F9F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6563" y="164522"/>
            <a:ext cx="1752600" cy="5588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21591D-89AA-2043-8971-35B21D964A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9968" y="1324557"/>
            <a:ext cx="10515600" cy="4351338"/>
          </a:xfrm>
        </p:spPr>
        <p:txBody>
          <a:bodyPr/>
          <a:lstStyle>
            <a:lvl1pPr marL="84600" indent="-228600">
              <a:buFont typeface="AppleMyungjo 일반체" pitchFamily="2" charset="-127"/>
              <a:buChar char="◻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1143000" indent="-228600">
              <a:buFont typeface="Wingdings" pitchFamily="2" charset="2"/>
              <a:buChar char="ü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657350" indent="-285750">
              <a:buFontTx/>
              <a:buChar char="-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</a:lstStyle>
          <a:p>
            <a:pPr lvl="0"/>
            <a:r>
              <a:rPr lang="ko-KR" altLang="en-US" dirty="0"/>
              <a:t>마스터 텍스트 스타일 </a:t>
            </a:r>
            <a:r>
              <a:rPr lang="ko-KR" altLang="en-US" dirty="0" err="1"/>
              <a:t>편집ㅏ어림ㄴㅇ리ㅓㅁ</a:t>
            </a:r>
            <a:r>
              <a:rPr lang="en-US" altLang="ko-KR" dirty="0"/>
              <a:t>;</a:t>
            </a:r>
            <a:r>
              <a:rPr lang="ko-KR" altLang="en-US" dirty="0" err="1"/>
              <a:t>ㄴ럼</a:t>
            </a:r>
            <a:endParaRPr lang="en-US" altLang="ko-KR" dirty="0"/>
          </a:p>
          <a:p>
            <a:pPr lvl="1"/>
            <a:r>
              <a:rPr lang="ko-KR" altLang="en-US" dirty="0"/>
              <a:t>둘째 수준</a:t>
            </a:r>
            <a:endParaRPr lang="en-US" altLang="ko-KR" dirty="0"/>
          </a:p>
          <a:p>
            <a:pPr lvl="2"/>
            <a:r>
              <a:rPr lang="ko-KR" altLang="en-US" dirty="0"/>
              <a:t>셋째 수준</a:t>
            </a:r>
            <a:endParaRPr lang="en-US" altLang="ko-KR" dirty="0"/>
          </a:p>
          <a:p>
            <a:pPr lvl="3"/>
            <a:r>
              <a:rPr lang="ko-KR" altLang="en-US" dirty="0"/>
              <a:t>넷째 수준</a:t>
            </a:r>
            <a:endParaRPr lang="en-US" altLang="ko-KR" dirty="0"/>
          </a:p>
          <a:p>
            <a:pPr lvl="3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dirty="0"/>
          </a:p>
        </p:txBody>
      </p:sp>
      <p:sp>
        <p:nvSpPr>
          <p:cNvPr id="16" name="제목 1">
            <a:extLst>
              <a:ext uri="{FF2B5EF4-FFF2-40B4-BE49-F238E27FC236}">
                <a16:creationId xmlns:a16="http://schemas.microsoft.com/office/drawing/2014/main" id="{E2C9E49F-8385-AB40-8709-A948A2AA56EB}"/>
              </a:ext>
            </a:extLst>
          </p:cNvPr>
          <p:cNvSpPr txBox="1">
            <a:spLocks/>
          </p:cNvSpPr>
          <p:nvPr userDrawn="1"/>
        </p:nvSpPr>
        <p:spPr>
          <a:xfrm>
            <a:off x="826756" y="6154170"/>
            <a:ext cx="5179408" cy="29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e-Navigation Underway International,</a:t>
            </a:r>
            <a:r>
              <a:rPr lang="en-US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Copenhagen, 2019</a:t>
            </a:r>
            <a:endParaRPr lang="ko-KR" altLang="en-US" sz="900" kern="1200" baseline="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8AAD036-C3CB-6A4A-8341-391437CBD1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63" y="6277130"/>
            <a:ext cx="1968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52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sign_Goals_and_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 flipV="1">
            <a:off x="1159968" y="0"/>
            <a:ext cx="0" cy="7105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04" y="6107681"/>
            <a:ext cx="618909" cy="365125"/>
          </a:xfrm>
        </p:spPr>
        <p:txBody>
          <a:bodyPr/>
          <a:lstStyle>
            <a:lvl1pPr>
              <a:defRPr sz="12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36A02293-E5FA-4598-8F26-BD6552EB90E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9" name="제목 1"/>
          <p:cNvSpPr txBox="1">
            <a:spLocks/>
          </p:cNvSpPr>
          <p:nvPr userDrawn="1"/>
        </p:nvSpPr>
        <p:spPr>
          <a:xfrm>
            <a:off x="1159969" y="355267"/>
            <a:ext cx="7430177" cy="701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800" b="1" baseline="3000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Design Goals and Principles</a:t>
            </a:r>
            <a:endParaRPr lang="ko-KR" altLang="en-US" sz="4800" b="1" baseline="30000" dirty="0">
              <a:solidFill>
                <a:schemeClr val="bg1">
                  <a:lumMod val="6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1" name="제목 1"/>
          <p:cNvSpPr txBox="1">
            <a:spLocks/>
          </p:cNvSpPr>
          <p:nvPr userDrawn="1"/>
        </p:nvSpPr>
        <p:spPr>
          <a:xfrm>
            <a:off x="196504" y="261253"/>
            <a:ext cx="5349269" cy="6902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000" b="1" baseline="3000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02</a:t>
            </a:r>
            <a:endParaRPr lang="ko-KR" altLang="en-US" sz="4000" b="1" baseline="30000" dirty="0">
              <a:solidFill>
                <a:schemeClr val="bg1">
                  <a:lumMod val="6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D35D61C-A638-5943-9ACD-8B5E7C87B0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9968" y="1324557"/>
            <a:ext cx="10515600" cy="4351338"/>
          </a:xfrm>
        </p:spPr>
        <p:txBody>
          <a:bodyPr/>
          <a:lstStyle>
            <a:lvl1pPr marL="84600" indent="-228600">
              <a:buFont typeface="AppleMyungjo 일반체" pitchFamily="2" charset="-127"/>
              <a:buChar char="◻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1143000" indent="-228600">
              <a:buFont typeface="Wingdings" pitchFamily="2" charset="2"/>
              <a:buChar char="ü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657350" indent="-285750">
              <a:buFontTx/>
              <a:buChar char="-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</a:lstStyle>
          <a:p>
            <a:pPr lvl="0"/>
            <a:r>
              <a:rPr lang="ko-KR" altLang="en-US" dirty="0"/>
              <a:t>마스터 텍스트 스타일 </a:t>
            </a:r>
            <a:r>
              <a:rPr lang="ko-KR" altLang="en-US" dirty="0" err="1"/>
              <a:t>편집ㅏ어림ㄴㅇ리ㅓㅁ</a:t>
            </a:r>
            <a:r>
              <a:rPr lang="en-US" altLang="ko-KR" dirty="0"/>
              <a:t>;</a:t>
            </a:r>
            <a:r>
              <a:rPr lang="ko-KR" altLang="en-US" dirty="0" err="1"/>
              <a:t>ㄴ럼</a:t>
            </a:r>
            <a:endParaRPr lang="en-US" altLang="ko-KR" dirty="0"/>
          </a:p>
          <a:p>
            <a:pPr lvl="1"/>
            <a:r>
              <a:rPr lang="ko-KR" altLang="en-US" dirty="0"/>
              <a:t>둘째 수준</a:t>
            </a:r>
            <a:endParaRPr lang="en-US" altLang="ko-KR" dirty="0"/>
          </a:p>
          <a:p>
            <a:pPr lvl="2"/>
            <a:r>
              <a:rPr lang="ko-KR" altLang="en-US" dirty="0"/>
              <a:t>셋째 수준</a:t>
            </a:r>
            <a:endParaRPr lang="en-US" altLang="ko-KR" dirty="0"/>
          </a:p>
          <a:p>
            <a:pPr lvl="3"/>
            <a:r>
              <a:rPr lang="ko-KR" altLang="en-US" dirty="0"/>
              <a:t>넷째 수준</a:t>
            </a:r>
            <a:endParaRPr lang="en-US" altLang="ko-KR" dirty="0"/>
          </a:p>
          <a:p>
            <a:pPr lvl="3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dirty="0"/>
          </a:p>
        </p:txBody>
      </p:sp>
      <p:sp>
        <p:nvSpPr>
          <p:cNvPr id="18" name="제목 1">
            <a:extLst>
              <a:ext uri="{FF2B5EF4-FFF2-40B4-BE49-F238E27FC236}">
                <a16:creationId xmlns:a16="http://schemas.microsoft.com/office/drawing/2014/main" id="{739CC40B-7A16-8C48-A9FC-BE77221D08DD}"/>
              </a:ext>
            </a:extLst>
          </p:cNvPr>
          <p:cNvSpPr txBox="1">
            <a:spLocks/>
          </p:cNvSpPr>
          <p:nvPr userDrawn="1"/>
        </p:nvSpPr>
        <p:spPr>
          <a:xfrm>
            <a:off x="826756" y="6154170"/>
            <a:ext cx="5179408" cy="29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e-Navigation Underway International,</a:t>
            </a:r>
            <a:r>
              <a:rPr lang="en-US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Copenhagen, 2019</a:t>
            </a:r>
            <a:endParaRPr lang="ko-KR" altLang="en-US" sz="900" kern="1200" baseline="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3DD7EB5-21CC-3A4B-B011-AAD363395B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6563" y="164522"/>
            <a:ext cx="1752600" cy="5588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92456DA-01D8-C14E-9CB7-DB0E4BEF76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63" y="6277130"/>
            <a:ext cx="1968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55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re_Functions_of_M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 flipV="1">
            <a:off x="1159968" y="0"/>
            <a:ext cx="0" cy="7105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04" y="6107681"/>
            <a:ext cx="618909" cy="365125"/>
          </a:xfrm>
        </p:spPr>
        <p:txBody>
          <a:bodyPr/>
          <a:lstStyle>
            <a:lvl1pPr>
              <a:defRPr sz="12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36A02293-E5FA-4598-8F26-BD6552EB90E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9" name="제목 1"/>
          <p:cNvSpPr txBox="1">
            <a:spLocks/>
          </p:cNvSpPr>
          <p:nvPr userDrawn="1"/>
        </p:nvSpPr>
        <p:spPr>
          <a:xfrm>
            <a:off x="1159969" y="355267"/>
            <a:ext cx="7430177" cy="701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800" b="1" baseline="3000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Core Functions of MMS</a:t>
            </a:r>
            <a:endParaRPr lang="ko-KR" altLang="en-US" sz="4800" b="1" baseline="30000" dirty="0">
              <a:solidFill>
                <a:schemeClr val="bg1">
                  <a:lumMod val="6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1" name="제목 1"/>
          <p:cNvSpPr txBox="1">
            <a:spLocks/>
          </p:cNvSpPr>
          <p:nvPr userDrawn="1"/>
        </p:nvSpPr>
        <p:spPr>
          <a:xfrm>
            <a:off x="196504" y="261253"/>
            <a:ext cx="5349269" cy="6902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000" b="1" baseline="3000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03</a:t>
            </a:r>
            <a:endParaRPr lang="ko-KR" altLang="en-US" sz="4000" b="1" baseline="30000" dirty="0">
              <a:solidFill>
                <a:schemeClr val="bg1">
                  <a:lumMod val="6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C1849DA7-87E8-A844-801F-CD6C4E63B94B}"/>
              </a:ext>
            </a:extLst>
          </p:cNvPr>
          <p:cNvSpPr txBox="1">
            <a:spLocks/>
          </p:cNvSpPr>
          <p:nvPr userDrawn="1"/>
        </p:nvSpPr>
        <p:spPr>
          <a:xfrm>
            <a:off x="826756" y="6144231"/>
            <a:ext cx="5179408" cy="29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e-Navigation Underway International,</a:t>
            </a:r>
            <a:r>
              <a:rPr lang="en-US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Copenhagen, 2019</a:t>
            </a:r>
            <a:endParaRPr lang="ko-KR" altLang="en-US" sz="900" kern="1200" baseline="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74AA7FA-14A2-7C4F-8FEF-D6AD6C6D66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9968" y="1324557"/>
            <a:ext cx="10515600" cy="4351338"/>
          </a:xfrm>
        </p:spPr>
        <p:txBody>
          <a:bodyPr/>
          <a:lstStyle>
            <a:lvl1pPr marL="84600" indent="-228600">
              <a:buFont typeface="AppleMyungjo 일반체" pitchFamily="2" charset="-127"/>
              <a:buChar char="◻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1143000" indent="-228600">
              <a:buFont typeface="Wingdings" pitchFamily="2" charset="2"/>
              <a:buChar char="ü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657350" indent="-285750">
              <a:buFontTx/>
              <a:buChar char="-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</a:lstStyle>
          <a:p>
            <a:pPr lvl="0"/>
            <a:r>
              <a:rPr lang="ko-KR" altLang="en-US" dirty="0"/>
              <a:t>마스터 텍스트 스타일 </a:t>
            </a:r>
            <a:r>
              <a:rPr lang="ko-KR" altLang="en-US" dirty="0" err="1"/>
              <a:t>편집ㅏ어림ㄴㅇ리ㅓㅁ</a:t>
            </a:r>
            <a:r>
              <a:rPr lang="en-US" altLang="ko-KR" dirty="0"/>
              <a:t>;</a:t>
            </a:r>
            <a:r>
              <a:rPr lang="ko-KR" altLang="en-US" dirty="0" err="1"/>
              <a:t>ㄴ럼</a:t>
            </a:r>
            <a:endParaRPr lang="en-US" altLang="ko-KR" dirty="0"/>
          </a:p>
          <a:p>
            <a:pPr lvl="1"/>
            <a:r>
              <a:rPr lang="ko-KR" altLang="en-US" dirty="0"/>
              <a:t>둘째 수준</a:t>
            </a:r>
            <a:endParaRPr lang="en-US" altLang="ko-KR" dirty="0"/>
          </a:p>
          <a:p>
            <a:pPr lvl="2"/>
            <a:r>
              <a:rPr lang="ko-KR" altLang="en-US" dirty="0"/>
              <a:t>셋째 수준</a:t>
            </a:r>
            <a:endParaRPr lang="en-US" altLang="ko-KR" dirty="0"/>
          </a:p>
          <a:p>
            <a:pPr lvl="3"/>
            <a:r>
              <a:rPr lang="ko-KR" altLang="en-US" dirty="0"/>
              <a:t>넷째 수준</a:t>
            </a:r>
            <a:endParaRPr lang="en-US" altLang="ko-KR" dirty="0"/>
          </a:p>
          <a:p>
            <a:pPr lvl="3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1DFB980-8420-1947-911F-732D1C6603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6563" y="164522"/>
            <a:ext cx="1752600" cy="5588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2440225-622F-8945-8BF6-553661883A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63" y="6277130"/>
            <a:ext cx="1968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86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 flipV="1">
            <a:off x="1159968" y="0"/>
            <a:ext cx="0" cy="7105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04" y="6107681"/>
            <a:ext cx="618909" cy="365125"/>
          </a:xfrm>
        </p:spPr>
        <p:txBody>
          <a:bodyPr/>
          <a:lstStyle>
            <a:lvl1pPr>
              <a:defRPr sz="12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36A02293-E5FA-4598-8F26-BD6552EB90E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9" name="제목 1"/>
          <p:cNvSpPr txBox="1">
            <a:spLocks/>
          </p:cNvSpPr>
          <p:nvPr userDrawn="1"/>
        </p:nvSpPr>
        <p:spPr>
          <a:xfrm>
            <a:off x="1159969" y="355267"/>
            <a:ext cx="7430177" cy="701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800" b="1" baseline="3000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Securities in MMS</a:t>
            </a:r>
            <a:endParaRPr lang="ko-KR" altLang="en-US" sz="4800" b="1" baseline="30000" dirty="0">
              <a:solidFill>
                <a:schemeClr val="bg1">
                  <a:lumMod val="6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1" name="제목 1"/>
          <p:cNvSpPr txBox="1">
            <a:spLocks/>
          </p:cNvSpPr>
          <p:nvPr userDrawn="1"/>
        </p:nvSpPr>
        <p:spPr>
          <a:xfrm>
            <a:off x="196504" y="261253"/>
            <a:ext cx="5349269" cy="6902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000" b="1" baseline="3000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04</a:t>
            </a:r>
            <a:endParaRPr lang="ko-KR" altLang="en-US" sz="4000" b="1" baseline="30000" dirty="0">
              <a:solidFill>
                <a:schemeClr val="bg1">
                  <a:lumMod val="6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F1BC6C-3E35-CA47-AA4B-E998049BFD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9968" y="1324557"/>
            <a:ext cx="10515600" cy="4351338"/>
          </a:xfrm>
        </p:spPr>
        <p:txBody>
          <a:bodyPr/>
          <a:lstStyle>
            <a:lvl1pPr marL="84600" indent="-228600">
              <a:buFont typeface="AppleMyungjo 일반체" pitchFamily="2" charset="-127"/>
              <a:buChar char="◻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1143000" indent="-228600">
              <a:buFont typeface="Wingdings" pitchFamily="2" charset="2"/>
              <a:buChar char="ü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657350" indent="-285750">
              <a:buFontTx/>
              <a:buChar char="-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</a:lstStyle>
          <a:p>
            <a:pPr lvl="0"/>
            <a:r>
              <a:rPr lang="ko-KR" altLang="en-US" dirty="0"/>
              <a:t>마스터 텍스트 스타일 </a:t>
            </a:r>
            <a:r>
              <a:rPr lang="ko-KR" altLang="en-US" dirty="0" err="1"/>
              <a:t>편집ㅏ어림ㄴㅇ리ㅓㅁ</a:t>
            </a:r>
            <a:r>
              <a:rPr lang="en-US" altLang="ko-KR" dirty="0"/>
              <a:t>;</a:t>
            </a:r>
            <a:r>
              <a:rPr lang="ko-KR" altLang="en-US" dirty="0" err="1"/>
              <a:t>ㄴ럼</a:t>
            </a:r>
            <a:endParaRPr lang="en-US" altLang="ko-KR" dirty="0"/>
          </a:p>
          <a:p>
            <a:pPr lvl="1"/>
            <a:r>
              <a:rPr lang="ko-KR" altLang="en-US" dirty="0"/>
              <a:t>둘째 수준</a:t>
            </a:r>
            <a:endParaRPr lang="en-US" altLang="ko-KR" dirty="0"/>
          </a:p>
          <a:p>
            <a:pPr lvl="2"/>
            <a:r>
              <a:rPr lang="ko-KR" altLang="en-US" dirty="0"/>
              <a:t>셋째 수준</a:t>
            </a:r>
            <a:endParaRPr lang="en-US" altLang="ko-KR" dirty="0"/>
          </a:p>
          <a:p>
            <a:pPr lvl="3"/>
            <a:r>
              <a:rPr lang="ko-KR" altLang="en-US" dirty="0"/>
              <a:t>넷째 수준</a:t>
            </a:r>
            <a:endParaRPr lang="en-US" altLang="ko-KR" dirty="0"/>
          </a:p>
          <a:p>
            <a:pPr lvl="3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dirty="0"/>
          </a:p>
        </p:txBody>
      </p:sp>
      <p:sp>
        <p:nvSpPr>
          <p:cNvPr id="18" name="제목 1">
            <a:extLst>
              <a:ext uri="{FF2B5EF4-FFF2-40B4-BE49-F238E27FC236}">
                <a16:creationId xmlns:a16="http://schemas.microsoft.com/office/drawing/2014/main" id="{7AE858B6-4DDA-F94C-8528-993E54AE111B}"/>
              </a:ext>
            </a:extLst>
          </p:cNvPr>
          <p:cNvSpPr txBox="1">
            <a:spLocks/>
          </p:cNvSpPr>
          <p:nvPr userDrawn="1"/>
        </p:nvSpPr>
        <p:spPr>
          <a:xfrm>
            <a:off x="826756" y="6154170"/>
            <a:ext cx="5179408" cy="29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e-Navigation Underway International,</a:t>
            </a:r>
            <a:r>
              <a:rPr lang="en-US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Copenhagen, 2019</a:t>
            </a:r>
            <a:endParaRPr lang="ko-KR" altLang="en-US" sz="900" kern="1200" baseline="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DB33DB0-7221-2544-A6F9-ECECF65995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6563" y="164522"/>
            <a:ext cx="1752600" cy="5588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1BF56EA-7825-5D4C-A80C-344A032D7F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63" y="6277130"/>
            <a:ext cx="1968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30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Usage_Scenar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 flipV="1">
            <a:off x="1159968" y="0"/>
            <a:ext cx="0" cy="7105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04" y="6107681"/>
            <a:ext cx="618909" cy="365125"/>
          </a:xfrm>
        </p:spPr>
        <p:txBody>
          <a:bodyPr/>
          <a:lstStyle>
            <a:lvl1pPr>
              <a:defRPr sz="12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36A02293-E5FA-4598-8F26-BD6552EB90E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9" name="제목 1"/>
          <p:cNvSpPr txBox="1">
            <a:spLocks/>
          </p:cNvSpPr>
          <p:nvPr userDrawn="1"/>
        </p:nvSpPr>
        <p:spPr>
          <a:xfrm>
            <a:off x="1237573" y="281753"/>
            <a:ext cx="8996956" cy="701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800" b="1" baseline="3000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Usage Scenarios</a:t>
            </a:r>
            <a:endParaRPr lang="ko-KR" altLang="en-US" sz="4800" b="1" baseline="30000" dirty="0">
              <a:solidFill>
                <a:schemeClr val="bg1">
                  <a:lumMod val="6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1" name="제목 1"/>
          <p:cNvSpPr txBox="1">
            <a:spLocks/>
          </p:cNvSpPr>
          <p:nvPr userDrawn="1"/>
        </p:nvSpPr>
        <p:spPr>
          <a:xfrm>
            <a:off x="196504" y="261253"/>
            <a:ext cx="5349269" cy="6902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000" b="1" baseline="3000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05</a:t>
            </a:r>
            <a:endParaRPr lang="ko-KR" altLang="en-US" sz="4000" b="1" baseline="30000" dirty="0">
              <a:solidFill>
                <a:schemeClr val="bg1">
                  <a:lumMod val="6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6" name="제목 1">
            <a:extLst>
              <a:ext uri="{FF2B5EF4-FFF2-40B4-BE49-F238E27FC236}">
                <a16:creationId xmlns:a16="http://schemas.microsoft.com/office/drawing/2014/main" id="{E834B51E-3CCB-6441-8647-D11AA32FDFD0}"/>
              </a:ext>
            </a:extLst>
          </p:cNvPr>
          <p:cNvSpPr txBox="1">
            <a:spLocks/>
          </p:cNvSpPr>
          <p:nvPr userDrawn="1"/>
        </p:nvSpPr>
        <p:spPr>
          <a:xfrm>
            <a:off x="826756" y="6154170"/>
            <a:ext cx="5179408" cy="29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e-Navigation Underway International,</a:t>
            </a:r>
            <a:r>
              <a:rPr lang="en-US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Copenhagen, 2019</a:t>
            </a:r>
            <a:endParaRPr lang="ko-KR" altLang="en-US" sz="900" kern="1200" baseline="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4359CFF-5D23-A249-873E-C7BEF6D6F7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9968" y="1324557"/>
            <a:ext cx="10515600" cy="4351338"/>
          </a:xfrm>
        </p:spPr>
        <p:txBody>
          <a:bodyPr/>
          <a:lstStyle>
            <a:lvl1pPr marL="84600" indent="-228600">
              <a:buFont typeface="AppleMyungjo 일반체" pitchFamily="2" charset="-127"/>
              <a:buChar char="◻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1143000" indent="-228600">
              <a:buFont typeface="Wingdings" pitchFamily="2" charset="2"/>
              <a:buChar char="ü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657350" indent="-285750">
              <a:buFontTx/>
              <a:buChar char="-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</a:lstStyle>
          <a:p>
            <a:pPr lvl="0"/>
            <a:r>
              <a:rPr lang="ko-KR" altLang="en-US" dirty="0"/>
              <a:t>마스터 텍스트 스타일 </a:t>
            </a:r>
            <a:r>
              <a:rPr lang="ko-KR" altLang="en-US" dirty="0" err="1"/>
              <a:t>편집ㅏ어림ㄴㅇ리ㅓㅁ</a:t>
            </a:r>
            <a:r>
              <a:rPr lang="en-US" altLang="ko-KR" dirty="0"/>
              <a:t>;</a:t>
            </a:r>
            <a:r>
              <a:rPr lang="ko-KR" altLang="en-US" dirty="0" err="1"/>
              <a:t>ㄴ럼</a:t>
            </a:r>
            <a:endParaRPr lang="en-US" altLang="ko-KR" dirty="0"/>
          </a:p>
          <a:p>
            <a:pPr lvl="1"/>
            <a:r>
              <a:rPr lang="ko-KR" altLang="en-US" dirty="0"/>
              <a:t>둘째 수준</a:t>
            </a:r>
            <a:endParaRPr lang="en-US" altLang="ko-KR" dirty="0"/>
          </a:p>
          <a:p>
            <a:pPr lvl="2"/>
            <a:r>
              <a:rPr lang="ko-KR" altLang="en-US" dirty="0"/>
              <a:t>셋째 수준</a:t>
            </a:r>
            <a:endParaRPr lang="en-US" altLang="ko-KR" dirty="0"/>
          </a:p>
          <a:p>
            <a:pPr lvl="3"/>
            <a:r>
              <a:rPr lang="ko-KR" altLang="en-US" dirty="0"/>
              <a:t>넷째 수준</a:t>
            </a:r>
            <a:endParaRPr lang="en-US" altLang="ko-KR" dirty="0"/>
          </a:p>
          <a:p>
            <a:pPr lvl="3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0463DC4-B14C-244E-8432-FC527E305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6563" y="164522"/>
            <a:ext cx="1752600" cy="5588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D0BC118-40BA-2F48-9606-339E849E93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63" y="6277130"/>
            <a:ext cx="1968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68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 flipV="1">
            <a:off x="1159968" y="0"/>
            <a:ext cx="0" cy="7105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04" y="6107681"/>
            <a:ext cx="618909" cy="365125"/>
          </a:xfrm>
        </p:spPr>
        <p:txBody>
          <a:bodyPr/>
          <a:lstStyle>
            <a:lvl1pPr>
              <a:defRPr sz="12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36A02293-E5FA-4598-8F26-BD6552EB90E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9" name="제목 1"/>
          <p:cNvSpPr txBox="1">
            <a:spLocks/>
          </p:cNvSpPr>
          <p:nvPr userDrawn="1"/>
        </p:nvSpPr>
        <p:spPr>
          <a:xfrm>
            <a:off x="1159969" y="355267"/>
            <a:ext cx="7430177" cy="701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800" b="1" baseline="3000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Conclusions</a:t>
            </a:r>
            <a:endParaRPr lang="ko-KR" altLang="en-US" sz="4800" b="1" baseline="30000" dirty="0">
              <a:solidFill>
                <a:schemeClr val="bg1">
                  <a:lumMod val="6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1" name="제목 1"/>
          <p:cNvSpPr txBox="1">
            <a:spLocks/>
          </p:cNvSpPr>
          <p:nvPr userDrawn="1"/>
        </p:nvSpPr>
        <p:spPr>
          <a:xfrm>
            <a:off x="196504" y="261253"/>
            <a:ext cx="5349269" cy="6902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000" b="1" baseline="3000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06</a:t>
            </a:r>
            <a:endParaRPr lang="ko-KR" altLang="en-US" sz="4000" b="1" baseline="30000" dirty="0">
              <a:solidFill>
                <a:schemeClr val="bg1">
                  <a:lumMod val="6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6" name="제목 1">
            <a:extLst>
              <a:ext uri="{FF2B5EF4-FFF2-40B4-BE49-F238E27FC236}">
                <a16:creationId xmlns:a16="http://schemas.microsoft.com/office/drawing/2014/main" id="{098F94D8-5F0F-6447-9930-C1132A3B31DA}"/>
              </a:ext>
            </a:extLst>
          </p:cNvPr>
          <p:cNvSpPr txBox="1">
            <a:spLocks/>
          </p:cNvSpPr>
          <p:nvPr userDrawn="1"/>
        </p:nvSpPr>
        <p:spPr>
          <a:xfrm>
            <a:off x="826756" y="6154170"/>
            <a:ext cx="5179408" cy="29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e-Navigation Underway International,</a:t>
            </a:r>
            <a:r>
              <a:rPr lang="en-US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Copenhagen, 2019</a:t>
            </a:r>
            <a:endParaRPr lang="ko-KR" altLang="en-US" sz="900" kern="1200" baseline="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25FC9AE-8FE8-4B48-A0EF-644C1A9F02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9968" y="1324557"/>
            <a:ext cx="10515600" cy="4351338"/>
          </a:xfrm>
        </p:spPr>
        <p:txBody>
          <a:bodyPr/>
          <a:lstStyle>
            <a:lvl1pPr marL="84600" indent="-228600">
              <a:buFont typeface="AppleMyungjo 일반체" pitchFamily="2" charset="-127"/>
              <a:buChar char="◻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1143000" indent="-228600">
              <a:buFont typeface="Wingdings" pitchFamily="2" charset="2"/>
              <a:buChar char="ü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657350" indent="-285750">
              <a:buFontTx/>
              <a:buChar char="-"/>
              <a:defRPr b="1" i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</a:lstStyle>
          <a:p>
            <a:pPr lvl="0"/>
            <a:r>
              <a:rPr lang="ko-KR" altLang="en-US" dirty="0"/>
              <a:t>마스터 텍스트 스타일 </a:t>
            </a:r>
            <a:r>
              <a:rPr lang="ko-KR" altLang="en-US" dirty="0" err="1"/>
              <a:t>편집ㅏ어림ㄴㅇ리ㅓㅁ</a:t>
            </a:r>
            <a:r>
              <a:rPr lang="en-US" altLang="ko-KR" dirty="0"/>
              <a:t>;</a:t>
            </a:r>
            <a:r>
              <a:rPr lang="ko-KR" altLang="en-US" dirty="0" err="1"/>
              <a:t>ㄴ럼</a:t>
            </a:r>
            <a:endParaRPr lang="en-US" altLang="ko-KR" dirty="0"/>
          </a:p>
          <a:p>
            <a:pPr lvl="1"/>
            <a:r>
              <a:rPr lang="ko-KR" altLang="en-US" dirty="0"/>
              <a:t>둘째 수준</a:t>
            </a:r>
            <a:endParaRPr lang="en-US" altLang="ko-KR" dirty="0"/>
          </a:p>
          <a:p>
            <a:pPr lvl="2"/>
            <a:r>
              <a:rPr lang="ko-KR" altLang="en-US" dirty="0"/>
              <a:t>셋째 수준</a:t>
            </a:r>
            <a:endParaRPr lang="en-US" altLang="ko-KR" dirty="0"/>
          </a:p>
          <a:p>
            <a:pPr lvl="3"/>
            <a:r>
              <a:rPr lang="ko-KR" altLang="en-US" dirty="0"/>
              <a:t>넷째 수준</a:t>
            </a:r>
            <a:endParaRPr lang="en-US" altLang="ko-KR" dirty="0"/>
          </a:p>
          <a:p>
            <a:pPr lvl="3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4B28DD2-9E8C-1642-8A51-DC225C0A7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6563" y="164522"/>
            <a:ext cx="1752600" cy="5588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2195608-1040-E849-9529-53469DF11F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63" y="6277130"/>
            <a:ext cx="1968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1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he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 flipV="1">
            <a:off x="1159968" y="0"/>
            <a:ext cx="0" cy="7105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04" y="6107681"/>
            <a:ext cx="618909" cy="365125"/>
          </a:xfrm>
        </p:spPr>
        <p:txBody>
          <a:bodyPr/>
          <a:lstStyle>
            <a:lvl1pPr>
              <a:defRPr sz="12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36A02293-E5FA-4598-8F26-BD6552EB90E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6" name="제목 1">
            <a:extLst>
              <a:ext uri="{FF2B5EF4-FFF2-40B4-BE49-F238E27FC236}">
                <a16:creationId xmlns:a16="http://schemas.microsoft.com/office/drawing/2014/main" id="{098F94D8-5F0F-6447-9930-C1132A3B31DA}"/>
              </a:ext>
            </a:extLst>
          </p:cNvPr>
          <p:cNvSpPr txBox="1">
            <a:spLocks/>
          </p:cNvSpPr>
          <p:nvPr userDrawn="1"/>
        </p:nvSpPr>
        <p:spPr>
          <a:xfrm>
            <a:off x="826756" y="6154170"/>
            <a:ext cx="5179408" cy="29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e-Navigation Underway International,</a:t>
            </a:r>
            <a:r>
              <a:rPr lang="en-US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Copenhagen, 2019</a:t>
            </a:r>
            <a:endParaRPr lang="ko-KR" altLang="en-US" sz="900" kern="1200" baseline="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065121E-0B32-F746-9CF2-893EE96FB7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6563" y="164522"/>
            <a:ext cx="1752600" cy="5588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CD7DFFB-DC03-284A-8F17-3E8026A522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63" y="6277130"/>
            <a:ext cx="1968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43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834809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 flipV="1">
            <a:off x="1159968" y="0"/>
            <a:ext cx="0" cy="7105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04" y="6107681"/>
            <a:ext cx="618909" cy="365125"/>
          </a:xfrm>
        </p:spPr>
        <p:txBody>
          <a:bodyPr/>
          <a:lstStyle>
            <a:lvl1pPr>
              <a:defRPr sz="12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36A02293-E5FA-4598-8F26-BD6552EB90E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8" name="제목 1"/>
          <p:cNvSpPr txBox="1">
            <a:spLocks/>
          </p:cNvSpPr>
          <p:nvPr/>
        </p:nvSpPr>
        <p:spPr>
          <a:xfrm>
            <a:off x="1237574" y="281753"/>
            <a:ext cx="5349269" cy="701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800" b="1" baseline="3000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Overview</a:t>
            </a:r>
            <a:endParaRPr lang="ko-KR" altLang="en-US" sz="4800" b="1" baseline="30000" dirty="0">
              <a:solidFill>
                <a:schemeClr val="bg1">
                  <a:lumMod val="6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979D9190-7C47-C042-9509-6E36BB4DA165}"/>
              </a:ext>
            </a:extLst>
          </p:cNvPr>
          <p:cNvSpPr txBox="1">
            <a:spLocks/>
          </p:cNvSpPr>
          <p:nvPr userDrawn="1"/>
        </p:nvSpPr>
        <p:spPr>
          <a:xfrm>
            <a:off x="826756" y="6154170"/>
            <a:ext cx="5179408" cy="29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e-Navigation Underway International,</a:t>
            </a:r>
            <a:r>
              <a:rPr lang="en-US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Copenhagen, 2019</a:t>
            </a:r>
            <a:endParaRPr lang="ko-KR" altLang="en-US" sz="900" kern="1200" baseline="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83131F9-DBA5-EE40-AF52-855E3B136F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6563" y="164522"/>
            <a:ext cx="1752600" cy="5588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C36D681-611E-3F4A-8929-F7C60EEAAE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63" y="6277130"/>
            <a:ext cx="1968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34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 flipV="1">
            <a:off x="1159968" y="0"/>
            <a:ext cx="0" cy="7105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04" y="6107681"/>
            <a:ext cx="618909" cy="365125"/>
          </a:xfrm>
        </p:spPr>
        <p:txBody>
          <a:bodyPr/>
          <a:lstStyle>
            <a:lvl1pPr>
              <a:defRPr sz="12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36A02293-E5FA-4598-8F26-BD6552EB90E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9" name="제목 1"/>
          <p:cNvSpPr txBox="1">
            <a:spLocks/>
          </p:cNvSpPr>
          <p:nvPr userDrawn="1"/>
        </p:nvSpPr>
        <p:spPr>
          <a:xfrm>
            <a:off x="1159968" y="250059"/>
            <a:ext cx="9074560" cy="701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800" b="1" baseline="3000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Applying to the SMART-Navigation</a:t>
            </a:r>
            <a:r>
              <a:rPr lang="en-US" altLang="ko-KR" sz="4800" b="1" baseline="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 </a:t>
            </a:r>
            <a:endParaRPr lang="ko-KR" altLang="en-US" sz="4800" b="1" baseline="30000" dirty="0">
              <a:solidFill>
                <a:schemeClr val="bg1">
                  <a:lumMod val="6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0" name="제목 1"/>
          <p:cNvSpPr txBox="1">
            <a:spLocks/>
          </p:cNvSpPr>
          <p:nvPr userDrawn="1"/>
        </p:nvSpPr>
        <p:spPr>
          <a:xfrm>
            <a:off x="196504" y="261253"/>
            <a:ext cx="5349269" cy="6902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000" b="1" baseline="30000" dirty="0">
                <a:solidFill>
                  <a:schemeClr val="bg1">
                    <a:lumMod val="65000"/>
                  </a:schemeClr>
                </a:solidFill>
                <a:latin typeface="Myriad Pro Black" pitchFamily="34" charset="0"/>
              </a:rPr>
              <a:t>04</a:t>
            </a:r>
            <a:endParaRPr lang="ko-KR" altLang="en-US" sz="4000" b="1" baseline="30000" dirty="0">
              <a:solidFill>
                <a:schemeClr val="bg1">
                  <a:lumMod val="6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952A645C-AEDE-C046-A619-27BF191B284A}"/>
              </a:ext>
            </a:extLst>
          </p:cNvPr>
          <p:cNvSpPr txBox="1">
            <a:spLocks/>
          </p:cNvSpPr>
          <p:nvPr userDrawn="1"/>
        </p:nvSpPr>
        <p:spPr>
          <a:xfrm>
            <a:off x="826756" y="6154170"/>
            <a:ext cx="5179408" cy="29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e-Navigation Underway International,</a:t>
            </a:r>
            <a:r>
              <a:rPr lang="en-US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Copenhagen, 2019</a:t>
            </a:r>
            <a:endParaRPr lang="ko-KR" altLang="en-US" sz="900" kern="1200" baseline="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B100707-05DF-7B4B-A6C7-F72334DD1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6563" y="164522"/>
            <a:ext cx="1752600" cy="5588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EC5DE7C-C2ED-1540-9B1E-461E2DE437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63" y="6277130"/>
            <a:ext cx="1968500" cy="3429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 flipV="1">
            <a:off x="1159968" y="0"/>
            <a:ext cx="0" cy="7105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036805" y="1281713"/>
            <a:ext cx="10515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04" y="6107681"/>
            <a:ext cx="618909" cy="365125"/>
          </a:xfrm>
        </p:spPr>
        <p:txBody>
          <a:bodyPr/>
          <a:lstStyle>
            <a:lvl1pPr>
              <a:defRPr sz="12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36A02293-E5FA-4598-8F26-BD6552EB90E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5662767C-F38F-E541-8CC5-D39F0C131F47}"/>
              </a:ext>
            </a:extLst>
          </p:cNvPr>
          <p:cNvSpPr txBox="1">
            <a:spLocks/>
          </p:cNvSpPr>
          <p:nvPr userDrawn="1"/>
        </p:nvSpPr>
        <p:spPr>
          <a:xfrm>
            <a:off x="826756" y="6154170"/>
            <a:ext cx="5179408" cy="29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4th International Maritime Safety Conference</a:t>
            </a:r>
            <a:r>
              <a:rPr lang="en-US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Busan, 2018</a:t>
            </a:r>
            <a:endParaRPr lang="ko-KR" altLang="en-US" sz="900" kern="1200" baseline="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3FFF17E-36EC-E547-A398-DE6C83C96B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6563" y="164522"/>
            <a:ext cx="1752600" cy="5588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8952805-125E-F347-AECD-044181C95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63" y="6277130"/>
            <a:ext cx="1968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48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 flipV="1">
            <a:off x="1159968" y="0"/>
            <a:ext cx="0" cy="7105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036805" y="1281713"/>
            <a:ext cx="10515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04" y="6107681"/>
            <a:ext cx="618909" cy="365125"/>
          </a:xfrm>
        </p:spPr>
        <p:txBody>
          <a:bodyPr/>
          <a:lstStyle>
            <a:lvl1pPr>
              <a:defRPr sz="12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36A02293-E5FA-4598-8F26-BD6552EB90E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13D54C27-9803-6943-8671-3A8297B084AD}"/>
              </a:ext>
            </a:extLst>
          </p:cNvPr>
          <p:cNvSpPr txBox="1">
            <a:spLocks/>
          </p:cNvSpPr>
          <p:nvPr userDrawn="1"/>
        </p:nvSpPr>
        <p:spPr>
          <a:xfrm>
            <a:off x="826756" y="6154170"/>
            <a:ext cx="5179408" cy="29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4th International Maritime Safety Conference</a:t>
            </a:r>
            <a:r>
              <a:rPr lang="en-US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Busan, 2018</a:t>
            </a:r>
            <a:endParaRPr lang="ko-KR" altLang="en-US" sz="900" kern="1200" baseline="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3D3110E-704C-EE49-9CE0-68E4F1AF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509" y="237488"/>
            <a:ext cx="2429305" cy="35013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014AE13-ABB4-7642-B1C8-09B6C93BA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8269" y="6027258"/>
            <a:ext cx="1777793" cy="42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05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 flipV="1">
            <a:off x="1159968" y="0"/>
            <a:ext cx="0" cy="7105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036805" y="1281713"/>
            <a:ext cx="10515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04" y="6107681"/>
            <a:ext cx="618909" cy="365125"/>
          </a:xfrm>
        </p:spPr>
        <p:txBody>
          <a:bodyPr/>
          <a:lstStyle>
            <a:lvl1pPr>
              <a:defRPr sz="12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36A02293-E5FA-4598-8F26-BD6552EB90E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43C6D78A-0511-AC4E-9F83-77339638DAD7}"/>
              </a:ext>
            </a:extLst>
          </p:cNvPr>
          <p:cNvSpPr txBox="1">
            <a:spLocks/>
          </p:cNvSpPr>
          <p:nvPr userDrawn="1"/>
        </p:nvSpPr>
        <p:spPr>
          <a:xfrm>
            <a:off x="826756" y="6154170"/>
            <a:ext cx="5179408" cy="29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4th International Maritime Safety Conference</a:t>
            </a:r>
            <a:r>
              <a:rPr lang="en-US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Busan, 2018</a:t>
            </a:r>
            <a:endParaRPr lang="ko-KR" altLang="en-US" sz="900" kern="1200" baseline="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CDE500F-21F0-9A4C-A961-C61FD5504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509" y="237488"/>
            <a:ext cx="2429305" cy="35013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A59A2E3-6090-424D-ADAD-701F31845D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8269" y="6027258"/>
            <a:ext cx="1777793" cy="42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01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 flipV="1">
            <a:off x="1159968" y="0"/>
            <a:ext cx="0" cy="7105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036805" y="1281713"/>
            <a:ext cx="10515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Myriad Pro"/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04" y="6107681"/>
            <a:ext cx="618909" cy="365125"/>
          </a:xfrm>
        </p:spPr>
        <p:txBody>
          <a:bodyPr/>
          <a:lstStyle>
            <a:lvl1pPr>
              <a:defRPr sz="12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36A02293-E5FA-4598-8F26-BD6552EB90E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275EFCE0-1679-AD47-9C02-FFC2DF79BB5B}"/>
              </a:ext>
            </a:extLst>
          </p:cNvPr>
          <p:cNvSpPr txBox="1">
            <a:spLocks/>
          </p:cNvSpPr>
          <p:nvPr userDrawn="1"/>
        </p:nvSpPr>
        <p:spPr>
          <a:xfrm>
            <a:off x="826756" y="6154170"/>
            <a:ext cx="5179408" cy="29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4th International Maritime Safety Conference</a:t>
            </a:r>
            <a:r>
              <a:rPr lang="en-US" altLang="ko-KR" sz="900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Busan, 2018</a:t>
            </a:r>
            <a:endParaRPr lang="ko-KR" altLang="en-US" sz="900" kern="1200" baseline="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3DD074A-89FF-B94A-873C-F4E9213B5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509" y="237488"/>
            <a:ext cx="2429305" cy="35013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DD9B0A9-97CD-454E-941A-367DB2733A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8269" y="6027258"/>
            <a:ext cx="1777793" cy="42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63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목차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2195864" y="6453338"/>
            <a:ext cx="797755" cy="348109"/>
          </a:xfrm>
          <a:prstGeom prst="rect">
            <a:avLst/>
          </a:prstGeom>
          <a:solidFill>
            <a:srgbClr val="FBFBFB"/>
          </a:solidFill>
        </p:spPr>
        <p:txBody>
          <a:bodyPr wrap="square" rtlCol="0">
            <a:spAutoFit/>
          </a:bodyPr>
          <a:lstStyle/>
          <a:p>
            <a:endParaRPr lang="ko-KR" altLang="en-US" sz="1662" dirty="0"/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177" y="6453336"/>
            <a:ext cx="2429305" cy="35013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19" y="6237312"/>
            <a:ext cx="780801" cy="59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30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384000" y="1628801"/>
            <a:ext cx="10800000" cy="7920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08374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da-DK" noProof="0" dirty="0"/>
          </a:p>
        </p:txBody>
      </p:sp>
      <p:sp>
        <p:nvSpPr>
          <p:cNvPr id="15" name="Pladsholder til indhold 2"/>
          <p:cNvSpPr>
            <a:spLocks noGrp="1"/>
          </p:cNvSpPr>
          <p:nvPr>
            <p:ph idx="1"/>
          </p:nvPr>
        </p:nvSpPr>
        <p:spPr>
          <a:xfrm>
            <a:off x="384000" y="2500975"/>
            <a:ext cx="10800000" cy="39638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800"/>
              </a:spcBef>
              <a:buSzPct val="97000"/>
              <a:defRPr sz="2400">
                <a:solidFill>
                  <a:srgbClr val="08374B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spcBef>
                <a:spcPts val="300"/>
              </a:spcBef>
              <a:buSzPct val="97000"/>
              <a:defRPr sz="2200">
                <a:solidFill>
                  <a:srgbClr val="08374B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spcBef>
                <a:spcPts val="300"/>
              </a:spcBef>
              <a:buSzPct val="97000"/>
              <a:defRPr sz="2000">
                <a:solidFill>
                  <a:srgbClr val="08374B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rgbClr val="08374B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spcBef>
                <a:spcPts val="300"/>
              </a:spcBef>
              <a:buSzPct val="97000"/>
              <a:defRPr sz="1600">
                <a:solidFill>
                  <a:srgbClr val="08374B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a-DK" noProof="0" dirty="0"/>
          </a:p>
        </p:txBody>
      </p:sp>
      <p:pic>
        <p:nvPicPr>
          <p:cNvPr id="6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8" y="441040"/>
            <a:ext cx="2309581" cy="54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59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999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904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789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681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D0BD2815-BD57-6842-A10F-723513448D25}"/>
              </a:ext>
            </a:extLst>
          </p:cNvPr>
          <p:cNvSpPr txBox="1">
            <a:spLocks/>
          </p:cNvSpPr>
          <p:nvPr userDrawn="1"/>
        </p:nvSpPr>
        <p:spPr>
          <a:xfrm>
            <a:off x="914400" y="2202434"/>
            <a:ext cx="10363200" cy="115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8500" b="1" baseline="30000" dirty="0">
                <a:solidFill>
                  <a:srgbClr val="648FC9"/>
                </a:solidFill>
                <a:latin typeface="Myriad Pro" pitchFamily="34" charset="0"/>
              </a:rPr>
              <a:t>THANK YOU</a:t>
            </a:r>
            <a:endParaRPr lang="ko-KR" altLang="en-US" sz="8500" b="1" baseline="30000" dirty="0">
              <a:solidFill>
                <a:srgbClr val="648FC9"/>
              </a:solidFill>
              <a:latin typeface="Myriad Pro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B1C007E-08FF-8F4D-BFEE-D5A18E3B1A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277" y="2847226"/>
            <a:ext cx="419756" cy="84558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CCA7D7B-E488-B34D-B9C3-90A70E295C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141" y="-1206302"/>
            <a:ext cx="2429305" cy="35013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C8BE9E0-4F50-074F-A7F6-016C1E57E6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945" y="237488"/>
            <a:ext cx="1777793" cy="42445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60620FE-28AA-0942-8E07-B568C86004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509" y="237488"/>
            <a:ext cx="2429305" cy="35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2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6166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772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02293-E5FA-4598-8F26-BD6552EB90E6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0CB9742-3846-184A-A9D5-72B4411ED3DE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8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662" r:id="rId20"/>
    <p:sldLayoutId id="2147483685" r:id="rId21"/>
    <p:sldLayoutId id="2147483673" r:id="rId22"/>
    <p:sldLayoutId id="2147483674" r:id="rId23"/>
    <p:sldLayoutId id="2147483675" r:id="rId24"/>
    <p:sldLayoutId id="2147483678" r:id="rId25"/>
    <p:sldLayoutId id="2147483679" r:id="rId26"/>
    <p:sldLayoutId id="2147483681" r:id="rId27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1604211" y="1785824"/>
            <a:ext cx="8951494" cy="14365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altLang="ko-KR" sz="3600" kern="1600" dirty="0">
                <a:solidFill>
                  <a:srgbClr val="4F6D7B"/>
                </a:solidFill>
                <a:latin typeface="Myriad Pro" pitchFamily="34" charset="0"/>
              </a:rPr>
              <a:t>Maritime Messaging Service (MMS)</a:t>
            </a:r>
          </a:p>
          <a:p>
            <a:pPr algn="ctr">
              <a:lnSpc>
                <a:spcPct val="114000"/>
              </a:lnSpc>
            </a:pPr>
            <a:r>
              <a:rPr lang="en-US" altLang="ko-KR" sz="2400" kern="1600" dirty="0">
                <a:solidFill>
                  <a:srgbClr val="4F6D7B"/>
                </a:solidFill>
                <a:latin typeface="Myriad Pro" pitchFamily="34" charset="0"/>
              </a:rPr>
              <a:t>: </a:t>
            </a:r>
            <a:r>
              <a:rPr lang="en" altLang="ko-KR" sz="2400" kern="1600" dirty="0">
                <a:solidFill>
                  <a:srgbClr val="4F6D7B"/>
                </a:solidFill>
                <a:latin typeface="Myriad Pro" pitchFamily="34" charset="0"/>
              </a:rPr>
              <a:t>The Value Transporter of the Maritime Connectivity Platform</a:t>
            </a:r>
            <a:endParaRPr lang="ko-KR" altLang="en-US" sz="3600" kern="1600" dirty="0">
              <a:solidFill>
                <a:srgbClr val="4F6D7B"/>
              </a:solidFill>
              <a:latin typeface="Myriad Pro" pitchFamily="34" charset="0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3721695" y="3584417"/>
            <a:ext cx="4752528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>
                <a:solidFill>
                  <a:srgbClr val="4F6D7B"/>
                </a:solidFill>
                <a:latin typeface="+mn-lt"/>
                <a:ea typeface="Adobe 명조 Std M"/>
              </a:rPr>
              <a:t>8</a:t>
            </a:r>
            <a:r>
              <a:rPr lang="en-US" altLang="ko-KR" sz="2400" baseline="30000" dirty="0">
                <a:solidFill>
                  <a:srgbClr val="4F6D7B"/>
                </a:solidFill>
                <a:latin typeface="+mn-lt"/>
                <a:ea typeface="Adobe 명조 Std M"/>
              </a:rPr>
              <a:t>th</a:t>
            </a:r>
            <a:r>
              <a:rPr lang="en-US" altLang="ko-KR" sz="2400" dirty="0">
                <a:solidFill>
                  <a:srgbClr val="4F6D7B"/>
                </a:solidFill>
                <a:latin typeface="+mn-lt"/>
                <a:ea typeface="Adobe 명조 Std M"/>
              </a:rPr>
              <a:t> Feb, 2019</a:t>
            </a:r>
            <a:endParaRPr lang="ko-KR" altLang="en-US" sz="2400" dirty="0">
              <a:solidFill>
                <a:srgbClr val="4F6D7B"/>
              </a:solidFill>
              <a:latin typeface="+mn-lt"/>
              <a:ea typeface="Adobe 명조 Std M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836821" y="4392219"/>
            <a:ext cx="8486274" cy="796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r>
              <a:rPr lang="en-US" altLang="ko-KR" sz="2800" dirty="0">
                <a:solidFill>
                  <a:srgbClr val="4F6D7B"/>
                </a:solidFill>
                <a:latin typeface="Myriad Pro" pitchFamily="34" charset="0"/>
              </a:rPr>
              <a:t>Jin H. PARK, Ph.D.</a:t>
            </a:r>
          </a:p>
          <a:p>
            <a:r>
              <a:rPr lang="en-US" altLang="ko-KR" sz="2800" dirty="0">
                <a:solidFill>
                  <a:srgbClr val="4F6D7B"/>
                </a:solidFill>
                <a:latin typeface="Myriad Pro" pitchFamily="34" charset="0"/>
              </a:rPr>
              <a:t>Maritime Safety and Environment Research Division</a:t>
            </a:r>
          </a:p>
          <a:p>
            <a:r>
              <a:rPr lang="en-US" altLang="ko-KR" sz="2800" dirty="0">
                <a:solidFill>
                  <a:srgbClr val="4F6D7B"/>
                </a:solidFill>
                <a:latin typeface="Myriad Pro" pitchFamily="34" charset="0"/>
              </a:rPr>
              <a:t>Korea Research Institute of Ships and Ocean Engineering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52" y="2799629"/>
            <a:ext cx="314817" cy="8455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A2699-A274-344F-92F8-295C242B0E37}"/>
              </a:ext>
            </a:extLst>
          </p:cNvPr>
          <p:cNvSpPr txBox="1"/>
          <p:nvPr/>
        </p:nvSpPr>
        <p:spPr>
          <a:xfrm>
            <a:off x="1604211" y="6358351"/>
            <a:ext cx="9108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dirty="0">
                <a:solidFill>
                  <a:schemeClr val="tx2"/>
                </a:solidFill>
              </a:rPr>
              <a:t>Note: This presentation contains results of SMART-Navigation Project contributed by SNPO and its partners.</a:t>
            </a:r>
            <a:endParaRPr kumimoji="1" lang="ko-KR" alt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36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CB5A26E7-5AF8-B64A-AFC5-D17A1574A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Distributed and federated operation of MMS instances</a:t>
            </a:r>
          </a:p>
          <a:p>
            <a:r>
              <a:rPr lang="en-US" altLang="ko-KR" dirty="0"/>
              <a:t>Network-agnostic information delivery</a:t>
            </a:r>
          </a:p>
          <a:p>
            <a:r>
              <a:rPr lang="en-US" altLang="ko-KR" dirty="0"/>
              <a:t>Securing confidentiality of user-generated information</a:t>
            </a:r>
          </a:p>
          <a:p>
            <a:r>
              <a:rPr lang="en-US" altLang="ko-KR" dirty="0"/>
              <a:t>Easy provision and use of location-based service at sea</a:t>
            </a:r>
          </a:p>
          <a:p>
            <a:r>
              <a:rPr lang="en-US" altLang="ko-KR" dirty="0"/>
              <a:t>Reflection of communication link usage for connectivity at sea</a:t>
            </a:r>
          </a:p>
          <a:p>
            <a:r>
              <a:rPr lang="en-US" altLang="ko-KR" dirty="0"/>
              <a:t>System design based on up-to-date market standards</a:t>
            </a:r>
            <a:r>
              <a:rPr lang="ko-KR" altLang="ko-KR" dirty="0"/>
              <a:t> </a:t>
            </a:r>
            <a:endParaRPr lang="en-US" altLang="ko-KR" dirty="0"/>
          </a:p>
          <a:p>
            <a:r>
              <a:rPr lang="en-US" altLang="ko-KR" dirty="0"/>
              <a:t>Incorporation of widely used &amp; proven open source components</a:t>
            </a:r>
            <a:endParaRPr lang="ko-KR" altLang="ko-KR" dirty="0"/>
          </a:p>
          <a:p>
            <a:r>
              <a:rPr lang="en-US" altLang="ko-KR" dirty="0"/>
              <a:t>Vigilance in quality-of-service (QoS) management</a:t>
            </a:r>
            <a:endParaRPr lang="ko-KR" altLang="ko-KR" dirty="0"/>
          </a:p>
          <a:p>
            <a:endParaRPr lang="ko-KR" altLang="ko-KR" dirty="0"/>
          </a:p>
          <a:p>
            <a:endParaRPr lang="ko-KR" altLang="ko-KR" dirty="0"/>
          </a:p>
          <a:p>
            <a:endParaRPr lang="en-US" altLang="ko-KR" dirty="0"/>
          </a:p>
          <a:p>
            <a:endParaRPr lang="ko-KR" altLang="ko-KR" dirty="0"/>
          </a:p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7923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8E2D43AA-AA8F-A147-BF47-8829759F9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563" y="2053194"/>
            <a:ext cx="4780236" cy="544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ko-KR" dirty="0"/>
              <a:t>Inter-MMS message exchange</a:t>
            </a:r>
          </a:p>
        </p:txBody>
      </p:sp>
      <p:sp>
        <p:nvSpPr>
          <p:cNvPr id="6" name="내용 개체 틀 1">
            <a:extLst>
              <a:ext uri="{FF2B5EF4-FFF2-40B4-BE49-F238E27FC236}">
                <a16:creationId xmlns:a16="http://schemas.microsoft.com/office/drawing/2014/main" id="{0FA617A9-6CB9-4F44-B2FC-2AC7EB58FFEA}"/>
              </a:ext>
            </a:extLst>
          </p:cNvPr>
          <p:cNvSpPr txBox="1">
            <a:spLocks/>
          </p:cNvSpPr>
          <p:nvPr/>
        </p:nvSpPr>
        <p:spPr>
          <a:xfrm>
            <a:off x="1059569" y="3004116"/>
            <a:ext cx="3010098" cy="544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84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ppleMyungjo 일반체" pitchFamily="2" charset="-127"/>
              <a:buChar char="◻"/>
              <a:defRPr sz="28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20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57350" indent="-28575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8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dirty="0"/>
              <a:t>Message relaying</a:t>
            </a:r>
          </a:p>
        </p:txBody>
      </p:sp>
      <p:sp>
        <p:nvSpPr>
          <p:cNvPr id="7" name="내용 개체 틀 1">
            <a:extLst>
              <a:ext uri="{FF2B5EF4-FFF2-40B4-BE49-F238E27FC236}">
                <a16:creationId xmlns:a16="http://schemas.microsoft.com/office/drawing/2014/main" id="{2A4AC379-5D8A-9546-8814-1E5E01284953}"/>
              </a:ext>
            </a:extLst>
          </p:cNvPr>
          <p:cNvSpPr txBox="1">
            <a:spLocks/>
          </p:cNvSpPr>
          <p:nvPr/>
        </p:nvSpPr>
        <p:spPr>
          <a:xfrm>
            <a:off x="954111" y="4417180"/>
            <a:ext cx="3010098" cy="544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84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ppleMyungjo 일반체" pitchFamily="2" charset="-127"/>
              <a:buChar char="◻"/>
              <a:defRPr sz="28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20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57350" indent="-28575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8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dirty="0"/>
              <a:t>Message queueing</a:t>
            </a:r>
          </a:p>
          <a:p>
            <a:pPr marL="0" indent="0">
              <a:buNone/>
            </a:pPr>
            <a:endParaRPr kumimoji="1" lang="en-US" altLang="ko-KR" dirty="0"/>
          </a:p>
        </p:txBody>
      </p:sp>
      <p:sp>
        <p:nvSpPr>
          <p:cNvPr id="8" name="내용 개체 틀 1">
            <a:extLst>
              <a:ext uri="{FF2B5EF4-FFF2-40B4-BE49-F238E27FC236}">
                <a16:creationId xmlns:a16="http://schemas.microsoft.com/office/drawing/2014/main" id="{D229DF71-25CB-C747-949A-22AC5D70320D}"/>
              </a:ext>
            </a:extLst>
          </p:cNvPr>
          <p:cNvSpPr txBox="1">
            <a:spLocks/>
          </p:cNvSpPr>
          <p:nvPr/>
        </p:nvSpPr>
        <p:spPr>
          <a:xfrm>
            <a:off x="5360306" y="5024024"/>
            <a:ext cx="4335834" cy="4646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84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ppleMyungjo 일반체" pitchFamily="2" charset="-127"/>
              <a:buChar char="◻"/>
              <a:defRPr sz="28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20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57350" indent="-28575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8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dirty="0"/>
              <a:t>Group-casting</a:t>
            </a:r>
          </a:p>
        </p:txBody>
      </p:sp>
      <p:sp>
        <p:nvSpPr>
          <p:cNvPr id="9" name="내용 개체 틀 1">
            <a:extLst>
              <a:ext uri="{FF2B5EF4-FFF2-40B4-BE49-F238E27FC236}">
                <a16:creationId xmlns:a16="http://schemas.microsoft.com/office/drawing/2014/main" id="{CF8FE55B-3B6D-0D4A-B34F-E9883C15C332}"/>
              </a:ext>
            </a:extLst>
          </p:cNvPr>
          <p:cNvSpPr txBox="1">
            <a:spLocks/>
          </p:cNvSpPr>
          <p:nvPr/>
        </p:nvSpPr>
        <p:spPr>
          <a:xfrm>
            <a:off x="7021018" y="4036843"/>
            <a:ext cx="4925368" cy="522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84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ppleMyungjo 일반체" pitchFamily="2" charset="-127"/>
              <a:buChar char="◻"/>
              <a:defRPr sz="28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20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57350" indent="-28575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8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dirty="0"/>
              <a:t>Service-call brokerage</a:t>
            </a:r>
          </a:p>
        </p:txBody>
      </p:sp>
      <p:sp>
        <p:nvSpPr>
          <p:cNvPr id="10" name="내용 개체 틀 1">
            <a:extLst>
              <a:ext uri="{FF2B5EF4-FFF2-40B4-BE49-F238E27FC236}">
                <a16:creationId xmlns:a16="http://schemas.microsoft.com/office/drawing/2014/main" id="{C4D9F8F4-519F-654D-98ED-2DEB9627ABD0}"/>
              </a:ext>
            </a:extLst>
          </p:cNvPr>
          <p:cNvSpPr txBox="1">
            <a:spLocks/>
          </p:cNvSpPr>
          <p:nvPr/>
        </p:nvSpPr>
        <p:spPr>
          <a:xfrm>
            <a:off x="6787172" y="2629245"/>
            <a:ext cx="5265251" cy="661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84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ppleMyungjo 일반체" pitchFamily="2" charset="-127"/>
              <a:buChar char="◻"/>
              <a:defRPr sz="28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20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57350" indent="-28575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8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dirty="0"/>
              <a:t>Connectivity quality management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764B7AF-5360-1348-B8EB-BEF0D4289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305" b="22169"/>
          <a:stretch/>
        </p:blipFill>
        <p:spPr>
          <a:xfrm>
            <a:off x="3593321" y="2875615"/>
            <a:ext cx="3610367" cy="1911353"/>
          </a:xfrm>
          <a:prstGeom prst="rect">
            <a:avLst/>
          </a:prstGeom>
        </p:spPr>
      </p:pic>
      <p:sp>
        <p:nvSpPr>
          <p:cNvPr id="13" name="육각형[H] 12">
            <a:extLst>
              <a:ext uri="{FF2B5EF4-FFF2-40B4-BE49-F238E27FC236}">
                <a16:creationId xmlns:a16="http://schemas.microsoft.com/office/drawing/2014/main" id="{DE4162F4-AA7F-E740-8E48-C162282E3CA7}"/>
              </a:ext>
            </a:extLst>
          </p:cNvPr>
          <p:cNvSpPr/>
          <p:nvPr/>
        </p:nvSpPr>
        <p:spPr>
          <a:xfrm rot="5400000">
            <a:off x="5036697" y="3494761"/>
            <a:ext cx="630754" cy="549028"/>
          </a:xfrm>
          <a:prstGeom prst="hexagon">
            <a:avLst>
              <a:gd name="adj" fmla="val 29250"/>
              <a:gd name="vf" fmla="val 115470"/>
            </a:avLst>
          </a:prstGeom>
          <a:noFill/>
          <a:ln w="22225">
            <a:solidFill>
              <a:srgbClr val="4F6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cxnSp>
        <p:nvCxnSpPr>
          <p:cNvPr id="15" name="직선 연결선[R] 14">
            <a:extLst>
              <a:ext uri="{FF2B5EF4-FFF2-40B4-BE49-F238E27FC236}">
                <a16:creationId xmlns:a16="http://schemas.microsoft.com/office/drawing/2014/main" id="{18F7CA84-0852-5D49-A055-E586E2E8C4C0}"/>
              </a:ext>
            </a:extLst>
          </p:cNvPr>
          <p:cNvCxnSpPr>
            <a:cxnSpLocks/>
            <a:endCxn id="13" idx="3"/>
          </p:cNvCxnSpPr>
          <p:nvPr/>
        </p:nvCxnSpPr>
        <p:spPr>
          <a:xfrm>
            <a:off x="5094025" y="2499944"/>
            <a:ext cx="258049" cy="953954"/>
          </a:xfrm>
          <a:prstGeom prst="line">
            <a:avLst/>
          </a:prstGeom>
          <a:ln w="22225">
            <a:solidFill>
              <a:srgbClr val="4F6D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[R] 16">
            <a:extLst>
              <a:ext uri="{FF2B5EF4-FFF2-40B4-BE49-F238E27FC236}">
                <a16:creationId xmlns:a16="http://schemas.microsoft.com/office/drawing/2014/main" id="{7B0F5BC4-5FF9-5F46-AFF4-56F7C7DA0DA4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3667160" y="3309071"/>
            <a:ext cx="1410400" cy="305418"/>
          </a:xfrm>
          <a:prstGeom prst="line">
            <a:avLst/>
          </a:prstGeom>
          <a:ln w="22225">
            <a:solidFill>
              <a:srgbClr val="4F6D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[R] 19">
            <a:extLst>
              <a:ext uri="{FF2B5EF4-FFF2-40B4-BE49-F238E27FC236}">
                <a16:creationId xmlns:a16="http://schemas.microsoft.com/office/drawing/2014/main" id="{F8DDF33C-64AC-3348-A9C7-694299E80B18}"/>
              </a:ext>
            </a:extLst>
          </p:cNvPr>
          <p:cNvCxnSpPr>
            <a:cxnSpLocks/>
          </p:cNvCxnSpPr>
          <p:nvPr/>
        </p:nvCxnSpPr>
        <p:spPr>
          <a:xfrm flipV="1">
            <a:off x="3739511" y="3925929"/>
            <a:ext cx="1354514" cy="744342"/>
          </a:xfrm>
          <a:prstGeom prst="line">
            <a:avLst/>
          </a:prstGeom>
          <a:ln w="22225">
            <a:solidFill>
              <a:srgbClr val="4F6D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[R] 28">
            <a:extLst>
              <a:ext uri="{FF2B5EF4-FFF2-40B4-BE49-F238E27FC236}">
                <a16:creationId xmlns:a16="http://schemas.microsoft.com/office/drawing/2014/main" id="{3D4CBF30-45B9-2443-AE80-A106EAF1F140}"/>
              </a:ext>
            </a:extLst>
          </p:cNvPr>
          <p:cNvCxnSpPr>
            <a:cxnSpLocks/>
            <a:endCxn id="13" idx="0"/>
          </p:cNvCxnSpPr>
          <p:nvPr/>
        </p:nvCxnSpPr>
        <p:spPr>
          <a:xfrm flipH="1" flipV="1">
            <a:off x="5352074" y="4084652"/>
            <a:ext cx="274514" cy="874992"/>
          </a:xfrm>
          <a:prstGeom prst="line">
            <a:avLst/>
          </a:prstGeom>
          <a:ln w="22225">
            <a:solidFill>
              <a:srgbClr val="4F6D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[R] 31">
            <a:extLst>
              <a:ext uri="{FF2B5EF4-FFF2-40B4-BE49-F238E27FC236}">
                <a16:creationId xmlns:a16="http://schemas.microsoft.com/office/drawing/2014/main" id="{6FA28613-85E2-3648-B683-1758416D2D75}"/>
              </a:ext>
            </a:extLst>
          </p:cNvPr>
          <p:cNvCxnSpPr>
            <a:cxnSpLocks/>
            <a:endCxn id="13" idx="4"/>
          </p:cNvCxnSpPr>
          <p:nvPr/>
        </p:nvCxnSpPr>
        <p:spPr>
          <a:xfrm flipH="1">
            <a:off x="5626588" y="2990845"/>
            <a:ext cx="1234422" cy="623644"/>
          </a:xfrm>
          <a:prstGeom prst="line">
            <a:avLst/>
          </a:prstGeom>
          <a:ln w="22225">
            <a:solidFill>
              <a:srgbClr val="4F6D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[R] 39">
            <a:extLst>
              <a:ext uri="{FF2B5EF4-FFF2-40B4-BE49-F238E27FC236}">
                <a16:creationId xmlns:a16="http://schemas.microsoft.com/office/drawing/2014/main" id="{7471284A-3118-144A-9ABD-B40537190487}"/>
              </a:ext>
            </a:extLst>
          </p:cNvPr>
          <p:cNvCxnSpPr>
            <a:cxnSpLocks/>
            <a:endCxn id="13" idx="5"/>
          </p:cNvCxnSpPr>
          <p:nvPr/>
        </p:nvCxnSpPr>
        <p:spPr>
          <a:xfrm flipH="1" flipV="1">
            <a:off x="5626588" y="3924061"/>
            <a:ext cx="1426866" cy="333266"/>
          </a:xfrm>
          <a:prstGeom prst="line">
            <a:avLst/>
          </a:prstGeom>
          <a:ln w="22225">
            <a:solidFill>
              <a:srgbClr val="4F6D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730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26B9010-42D3-F44C-AA70-52473DDA7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4DF4F53-9E75-834C-B484-46737A4A3DB9}"/>
              </a:ext>
            </a:extLst>
          </p:cNvPr>
          <p:cNvSpPr/>
          <p:nvPr/>
        </p:nvSpPr>
        <p:spPr bwMode="auto">
          <a:xfrm>
            <a:off x="2683344" y="2356331"/>
            <a:ext cx="11887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 1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523EB74-BF37-174A-A23D-9E32EB04BBB6}"/>
              </a:ext>
            </a:extLst>
          </p:cNvPr>
          <p:cNvSpPr/>
          <p:nvPr/>
        </p:nvSpPr>
        <p:spPr bwMode="auto">
          <a:xfrm>
            <a:off x="4872833" y="4466662"/>
            <a:ext cx="1185201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 3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F524652-012B-D845-9A2B-2AAC9BE2FA10}"/>
              </a:ext>
            </a:extLst>
          </p:cNvPr>
          <p:cNvSpPr/>
          <p:nvPr/>
        </p:nvSpPr>
        <p:spPr bwMode="auto">
          <a:xfrm>
            <a:off x="7860970" y="2890567"/>
            <a:ext cx="11887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 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7C626BC2-71B8-3D46-9B23-3B2F8E0DF3E3}"/>
              </a:ext>
            </a:extLst>
          </p:cNvPr>
          <p:cNvSpPr/>
          <p:nvPr/>
        </p:nvSpPr>
        <p:spPr bwMode="auto">
          <a:xfrm>
            <a:off x="1291652" y="1548617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SC1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65A374A6-6928-D048-9DEC-FEE027BA9789}"/>
              </a:ext>
            </a:extLst>
          </p:cNvPr>
          <p:cNvSpPr/>
          <p:nvPr/>
        </p:nvSpPr>
        <p:spPr bwMode="auto">
          <a:xfrm>
            <a:off x="1291652" y="2275049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F6B26934-5562-0049-8723-71CCC8A3C904}"/>
              </a:ext>
            </a:extLst>
          </p:cNvPr>
          <p:cNvSpPr/>
          <p:nvPr/>
        </p:nvSpPr>
        <p:spPr bwMode="auto">
          <a:xfrm>
            <a:off x="1291652" y="3028390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SC3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8E93B929-D4EE-D140-AD7F-C1C703C8E9EE}"/>
              </a:ext>
            </a:extLst>
          </p:cNvPr>
          <p:cNvCxnSpPr>
            <a:cxnSpLocks/>
            <a:stCxn id="7" idx="6"/>
            <a:endCxn id="4" idx="1"/>
          </p:cNvCxnSpPr>
          <p:nvPr/>
        </p:nvCxnSpPr>
        <p:spPr>
          <a:xfrm>
            <a:off x="2011652" y="1908617"/>
            <a:ext cx="671692" cy="71483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A121BEE3-AC17-D24B-A0A6-41DA2EE05B9A}"/>
              </a:ext>
            </a:extLst>
          </p:cNvPr>
          <p:cNvCxnSpPr>
            <a:cxnSpLocks/>
            <a:stCxn id="9" idx="6"/>
            <a:endCxn id="4" idx="1"/>
          </p:cNvCxnSpPr>
          <p:nvPr/>
        </p:nvCxnSpPr>
        <p:spPr>
          <a:xfrm flipV="1">
            <a:off x="2011652" y="2623449"/>
            <a:ext cx="671692" cy="764941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0A38B890-D278-7747-9606-0CB318A37B55}"/>
              </a:ext>
            </a:extLst>
          </p:cNvPr>
          <p:cNvCxnSpPr>
            <a:cxnSpLocks/>
            <a:stCxn id="8" idx="6"/>
            <a:endCxn id="4" idx="1"/>
          </p:cNvCxnSpPr>
          <p:nvPr/>
        </p:nvCxnSpPr>
        <p:spPr>
          <a:xfrm flipV="1">
            <a:off x="2011652" y="2623449"/>
            <a:ext cx="671692" cy="1160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구름 12">
            <a:extLst>
              <a:ext uri="{FF2B5EF4-FFF2-40B4-BE49-F238E27FC236}">
                <a16:creationId xmlns:a16="http://schemas.microsoft.com/office/drawing/2014/main" id="{D06A8699-6F9F-074B-BA8E-C892CA137330}"/>
              </a:ext>
            </a:extLst>
          </p:cNvPr>
          <p:cNvSpPr/>
          <p:nvPr/>
        </p:nvSpPr>
        <p:spPr bwMode="auto">
          <a:xfrm>
            <a:off x="4980045" y="3021325"/>
            <a:ext cx="1493211" cy="944465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lang="en-US" altLang="ko-K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MIR</a:t>
            </a:r>
          </a:p>
          <a:p>
            <a:pPr algn="ctr">
              <a:lnSpc>
                <a:spcPct val="120000"/>
              </a:lnSpc>
            </a:pPr>
            <a:r>
              <a:rPr lang="en-US" altLang="ko-K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MSR</a:t>
            </a:r>
            <a:endParaRPr lang="ko-KR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73FA13F5-4F11-3348-8235-7AB653C1DBFF}"/>
              </a:ext>
            </a:extLst>
          </p:cNvPr>
          <p:cNvSpPr/>
          <p:nvPr/>
        </p:nvSpPr>
        <p:spPr bwMode="auto">
          <a:xfrm>
            <a:off x="3513403" y="4502482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SP3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40EB5E00-6030-0049-954B-C4F111812485}"/>
              </a:ext>
            </a:extLst>
          </p:cNvPr>
          <p:cNvSpPr/>
          <p:nvPr/>
        </p:nvSpPr>
        <p:spPr bwMode="auto">
          <a:xfrm>
            <a:off x="3513403" y="5422364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SP4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42F41A14-1D5C-534D-B533-6FEDA4A5302A}"/>
              </a:ext>
            </a:extLst>
          </p:cNvPr>
          <p:cNvSpPr/>
          <p:nvPr/>
        </p:nvSpPr>
        <p:spPr bwMode="auto">
          <a:xfrm>
            <a:off x="5787233" y="5394290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SP6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04DC687F-6BD6-4746-ADB8-30E6F066A8FE}"/>
              </a:ext>
            </a:extLst>
          </p:cNvPr>
          <p:cNvSpPr/>
          <p:nvPr/>
        </p:nvSpPr>
        <p:spPr bwMode="auto">
          <a:xfrm>
            <a:off x="4507073" y="5422364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SP5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63AEA6C3-885B-544A-9DC1-ADAFA2E55860}"/>
              </a:ext>
            </a:extLst>
          </p:cNvPr>
          <p:cNvCxnSpPr>
            <a:cxnSpLocks/>
            <a:stCxn id="15" idx="7"/>
          </p:cNvCxnSpPr>
          <p:nvPr/>
        </p:nvCxnSpPr>
        <p:spPr>
          <a:xfrm flipV="1">
            <a:off x="4127961" y="5000900"/>
            <a:ext cx="764350" cy="52690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DE8E024E-4B95-DF44-AC3F-3F937633ECFA}"/>
              </a:ext>
            </a:extLst>
          </p:cNvPr>
          <p:cNvCxnSpPr>
            <a:cxnSpLocks/>
            <a:stCxn id="14" idx="6"/>
            <a:endCxn id="5" idx="1"/>
          </p:cNvCxnSpPr>
          <p:nvPr/>
        </p:nvCxnSpPr>
        <p:spPr>
          <a:xfrm flipV="1">
            <a:off x="4233403" y="4733780"/>
            <a:ext cx="639430" cy="12870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382AAFAA-667A-D341-A861-FF61459B0988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5726651" y="4987632"/>
            <a:ext cx="420582" cy="40665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1F7448B7-EFD9-B844-9B27-994B08D32632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4867073" y="5000898"/>
            <a:ext cx="573878" cy="42146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BFD09E75-3115-F14A-B470-1A9B52266EC6}"/>
              </a:ext>
            </a:extLst>
          </p:cNvPr>
          <p:cNvSpPr/>
          <p:nvPr/>
        </p:nvSpPr>
        <p:spPr bwMode="auto">
          <a:xfrm>
            <a:off x="1185703" y="1491312"/>
            <a:ext cx="2809256" cy="230731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sp useBgFill="1">
        <p:nvSpPr>
          <p:cNvPr id="23" name="직사각형 22">
            <a:extLst>
              <a:ext uri="{FF2B5EF4-FFF2-40B4-BE49-F238E27FC236}">
                <a16:creationId xmlns:a16="http://schemas.microsoft.com/office/drawing/2014/main" id="{29A281BD-6C44-F94F-9B6F-C0A53C1917E2}"/>
              </a:ext>
            </a:extLst>
          </p:cNvPr>
          <p:cNvSpPr/>
          <p:nvPr/>
        </p:nvSpPr>
        <p:spPr bwMode="auto">
          <a:xfrm>
            <a:off x="7860970" y="2044407"/>
            <a:ext cx="1188720" cy="6420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Gateway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655C08AF-2FD8-E741-B054-0FD24F0B0F8D}"/>
              </a:ext>
            </a:extLst>
          </p:cNvPr>
          <p:cNvSpPr/>
          <p:nvPr/>
        </p:nvSpPr>
        <p:spPr bwMode="auto">
          <a:xfrm>
            <a:off x="9968382" y="1845928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SP1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EC599B3A-1AF9-474F-AE1C-9F2847D4A4DC}"/>
              </a:ext>
            </a:extLst>
          </p:cNvPr>
          <p:cNvSpPr/>
          <p:nvPr/>
        </p:nvSpPr>
        <p:spPr bwMode="auto">
          <a:xfrm>
            <a:off x="9968382" y="2765810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63EC56AC-9A86-B24B-A92C-F642943DE8BA}"/>
              </a:ext>
            </a:extLst>
          </p:cNvPr>
          <p:cNvSpPr/>
          <p:nvPr/>
        </p:nvSpPr>
        <p:spPr bwMode="auto">
          <a:xfrm>
            <a:off x="9968382" y="3685692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SC6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AE9FDF6B-3A43-C04E-9A9A-9B730057D87C}"/>
              </a:ext>
            </a:extLst>
          </p:cNvPr>
          <p:cNvSpPr/>
          <p:nvPr/>
        </p:nvSpPr>
        <p:spPr bwMode="auto">
          <a:xfrm>
            <a:off x="9968382" y="4605574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SC7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B68E3117-9394-DA4C-B774-76BE50A248D2}"/>
              </a:ext>
            </a:extLst>
          </p:cNvPr>
          <p:cNvCxnSpPr>
            <a:cxnSpLocks/>
            <a:stCxn id="6" idx="3"/>
            <a:endCxn id="24" idx="2"/>
          </p:cNvCxnSpPr>
          <p:nvPr/>
        </p:nvCxnSpPr>
        <p:spPr>
          <a:xfrm flipV="1">
            <a:off x="9049690" y="2205928"/>
            <a:ext cx="918692" cy="951757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EE651AFD-B4C8-AA4C-AB09-C0674178DD9F}"/>
              </a:ext>
            </a:extLst>
          </p:cNvPr>
          <p:cNvCxnSpPr>
            <a:cxnSpLocks/>
            <a:stCxn id="6" idx="3"/>
            <a:endCxn id="25" idx="2"/>
          </p:cNvCxnSpPr>
          <p:nvPr/>
        </p:nvCxnSpPr>
        <p:spPr>
          <a:xfrm flipV="1">
            <a:off x="9049690" y="3125810"/>
            <a:ext cx="918692" cy="3187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FD225D37-B9F8-4E44-89B7-98080D3A3001}"/>
              </a:ext>
            </a:extLst>
          </p:cNvPr>
          <p:cNvCxnSpPr>
            <a:cxnSpLocks/>
            <a:stCxn id="6" idx="3"/>
            <a:endCxn id="26" idx="2"/>
          </p:cNvCxnSpPr>
          <p:nvPr/>
        </p:nvCxnSpPr>
        <p:spPr>
          <a:xfrm>
            <a:off x="9049690" y="3157685"/>
            <a:ext cx="918692" cy="888007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34B747D0-24B6-0A41-A744-68F4D843CD55}"/>
              </a:ext>
            </a:extLst>
          </p:cNvPr>
          <p:cNvCxnSpPr>
            <a:cxnSpLocks/>
            <a:stCxn id="6" idx="3"/>
            <a:endCxn id="27" idx="1"/>
          </p:cNvCxnSpPr>
          <p:nvPr/>
        </p:nvCxnSpPr>
        <p:spPr>
          <a:xfrm>
            <a:off x="9049690" y="3157685"/>
            <a:ext cx="1024134" cy="1553331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8B94387A-0A29-6043-B7F9-0F6459D62C53}"/>
              </a:ext>
            </a:extLst>
          </p:cNvPr>
          <p:cNvCxnSpPr>
            <a:cxnSpLocks/>
            <a:stCxn id="6" idx="0"/>
            <a:endCxn id="23" idx="2"/>
          </p:cNvCxnSpPr>
          <p:nvPr/>
        </p:nvCxnSpPr>
        <p:spPr>
          <a:xfrm flipV="1">
            <a:off x="8455330" y="2686489"/>
            <a:ext cx="0" cy="20407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타원 32">
            <a:extLst>
              <a:ext uri="{FF2B5EF4-FFF2-40B4-BE49-F238E27FC236}">
                <a16:creationId xmlns:a16="http://schemas.microsoft.com/office/drawing/2014/main" id="{564512EB-CF0D-F746-A4BF-1949FAD56720}"/>
              </a:ext>
            </a:extLst>
          </p:cNvPr>
          <p:cNvSpPr/>
          <p:nvPr/>
        </p:nvSpPr>
        <p:spPr bwMode="auto">
          <a:xfrm>
            <a:off x="6977549" y="1007237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SC4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9C2BD42D-1159-9D46-9B91-DFE89FF7FFFA}"/>
              </a:ext>
            </a:extLst>
          </p:cNvPr>
          <p:cNvSpPr/>
          <p:nvPr/>
        </p:nvSpPr>
        <p:spPr bwMode="auto">
          <a:xfrm>
            <a:off x="7935360" y="1033390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SC5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9603FA19-6FA7-514C-9518-FD434358F159}"/>
              </a:ext>
            </a:extLst>
          </p:cNvPr>
          <p:cNvCxnSpPr>
            <a:cxnSpLocks/>
            <a:stCxn id="23" idx="0"/>
            <a:endCxn id="34" idx="4"/>
          </p:cNvCxnSpPr>
          <p:nvPr/>
        </p:nvCxnSpPr>
        <p:spPr>
          <a:xfrm flipH="1" flipV="1">
            <a:off x="8295360" y="1753390"/>
            <a:ext cx="159970" cy="291017"/>
          </a:xfrm>
          <a:prstGeom prst="straightConnector1">
            <a:avLst/>
          </a:prstGeom>
          <a:ln>
            <a:solidFill>
              <a:schemeClr val="tx1"/>
            </a:solidFill>
            <a:prstDash val="lgDashDot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BD2D324B-D3DF-CD47-BDB6-EDA0C45D78BD}"/>
              </a:ext>
            </a:extLst>
          </p:cNvPr>
          <p:cNvCxnSpPr>
            <a:cxnSpLocks/>
            <a:stCxn id="23" idx="0"/>
            <a:endCxn id="33" idx="5"/>
          </p:cNvCxnSpPr>
          <p:nvPr/>
        </p:nvCxnSpPr>
        <p:spPr>
          <a:xfrm flipH="1" flipV="1">
            <a:off x="7592107" y="1621795"/>
            <a:ext cx="863223" cy="422612"/>
          </a:xfrm>
          <a:prstGeom prst="straightConnector1">
            <a:avLst/>
          </a:prstGeom>
          <a:ln>
            <a:solidFill>
              <a:schemeClr val="tx1"/>
            </a:solidFill>
            <a:prstDash val="lgDashDot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B4CC6BC5-6CAB-F24C-AA47-F2A127A7BB30}"/>
              </a:ext>
            </a:extLst>
          </p:cNvPr>
          <p:cNvCxnSpPr>
            <a:cxnSpLocks/>
            <a:stCxn id="5" idx="0"/>
            <a:endCxn id="4" idx="3"/>
          </p:cNvCxnSpPr>
          <p:nvPr/>
        </p:nvCxnSpPr>
        <p:spPr>
          <a:xfrm flipH="1" flipV="1">
            <a:off x="3872064" y="2623449"/>
            <a:ext cx="1593370" cy="184321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0B8B68E3-1717-0840-B2BD-3D60256C9223}"/>
              </a:ext>
            </a:extLst>
          </p:cNvPr>
          <p:cNvCxnSpPr>
            <a:cxnSpLocks/>
            <a:stCxn id="6" idx="1"/>
            <a:endCxn id="5" idx="0"/>
          </p:cNvCxnSpPr>
          <p:nvPr/>
        </p:nvCxnSpPr>
        <p:spPr>
          <a:xfrm flipH="1">
            <a:off x="5465434" y="3157685"/>
            <a:ext cx="2395536" cy="1308977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4EF1D2D5-C5DB-B945-BD16-E3133F18B1A5}"/>
              </a:ext>
            </a:extLst>
          </p:cNvPr>
          <p:cNvCxnSpPr>
            <a:cxnSpLocks/>
            <a:stCxn id="6" idx="1"/>
            <a:endCxn id="4" idx="3"/>
          </p:cNvCxnSpPr>
          <p:nvPr/>
        </p:nvCxnSpPr>
        <p:spPr>
          <a:xfrm flipH="1" flipV="1">
            <a:off x="3872064" y="2623449"/>
            <a:ext cx="3988906" cy="53423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ED2C7902-D23D-7840-9140-6ACD06044D30}"/>
              </a:ext>
            </a:extLst>
          </p:cNvPr>
          <p:cNvCxnSpPr>
            <a:cxnSpLocks/>
            <a:stCxn id="6" idx="1"/>
            <a:endCxn id="13" idx="0"/>
          </p:cNvCxnSpPr>
          <p:nvPr/>
        </p:nvCxnSpPr>
        <p:spPr>
          <a:xfrm flipH="1">
            <a:off x="6472012" y="3157685"/>
            <a:ext cx="1388958" cy="33587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90F2D9CD-556F-4A46-8DDA-3F610233964E}"/>
              </a:ext>
            </a:extLst>
          </p:cNvPr>
          <p:cNvCxnSpPr>
            <a:cxnSpLocks/>
            <a:stCxn id="13" idx="1"/>
            <a:endCxn id="5" idx="0"/>
          </p:cNvCxnSpPr>
          <p:nvPr/>
        </p:nvCxnSpPr>
        <p:spPr>
          <a:xfrm flipH="1">
            <a:off x="5465434" y="3964784"/>
            <a:ext cx="261217" cy="50187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id="{F3B53478-A31C-D746-ACD3-CF880B4D3973}"/>
              </a:ext>
            </a:extLst>
          </p:cNvPr>
          <p:cNvCxnSpPr>
            <a:cxnSpLocks/>
            <a:stCxn id="13" idx="2"/>
            <a:endCxn id="4" idx="3"/>
          </p:cNvCxnSpPr>
          <p:nvPr/>
        </p:nvCxnSpPr>
        <p:spPr>
          <a:xfrm flipH="1" flipV="1">
            <a:off x="3872064" y="2623449"/>
            <a:ext cx="1112613" cy="87010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16D3A6C-BF75-BD47-835B-14A4E2163876}"/>
              </a:ext>
            </a:extLst>
          </p:cNvPr>
          <p:cNvSpPr txBox="1"/>
          <p:nvPr/>
        </p:nvSpPr>
        <p:spPr>
          <a:xfrm>
            <a:off x="2133456" y="1508092"/>
            <a:ext cx="190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Shipping company</a:t>
            </a:r>
            <a:endParaRPr lang="ko-KR" altLang="en-US" dirty="0"/>
          </a:p>
        </p:txBody>
      </p: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8AA7A522-FB80-C446-86BF-AAD6C2BCF69A}"/>
              </a:ext>
            </a:extLst>
          </p:cNvPr>
          <p:cNvCxnSpPr/>
          <p:nvPr/>
        </p:nvCxnSpPr>
        <p:spPr>
          <a:xfrm>
            <a:off x="8276725" y="2504966"/>
            <a:ext cx="45780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D54AB733-A7A2-784F-B807-0FFC832BC0C2}"/>
              </a:ext>
            </a:extLst>
          </p:cNvPr>
          <p:cNvGrpSpPr/>
          <p:nvPr/>
        </p:nvGrpSpPr>
        <p:grpSpPr>
          <a:xfrm>
            <a:off x="7961856" y="5414890"/>
            <a:ext cx="2009805" cy="615600"/>
            <a:chOff x="6391506" y="5059539"/>
            <a:chExt cx="2009805" cy="615600"/>
          </a:xfrm>
        </p:grpSpPr>
        <p:cxnSp>
          <p:nvCxnSpPr>
            <p:cNvPr id="46" name="직선 연결선 134">
              <a:extLst>
                <a:ext uri="{FF2B5EF4-FFF2-40B4-BE49-F238E27FC236}">
                  <a16:creationId xmlns:a16="http://schemas.microsoft.com/office/drawing/2014/main" id="{00325529-E538-F349-9B97-05D386EC885B}"/>
                </a:ext>
              </a:extLst>
            </p:cNvPr>
            <p:cNvCxnSpPr/>
            <p:nvPr/>
          </p:nvCxnSpPr>
          <p:spPr>
            <a:xfrm flipH="1">
              <a:off x="6391506" y="5456409"/>
              <a:ext cx="493474" cy="0"/>
            </a:xfrm>
            <a:prstGeom prst="line">
              <a:avLst/>
            </a:prstGeom>
            <a:ln>
              <a:solidFill>
                <a:schemeClr val="tx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135">
              <a:extLst>
                <a:ext uri="{FF2B5EF4-FFF2-40B4-BE49-F238E27FC236}">
                  <a16:creationId xmlns:a16="http://schemas.microsoft.com/office/drawing/2014/main" id="{6D6DF106-D768-A040-94FA-571959000535}"/>
                </a:ext>
              </a:extLst>
            </p:cNvPr>
            <p:cNvCxnSpPr/>
            <p:nvPr/>
          </p:nvCxnSpPr>
          <p:spPr>
            <a:xfrm flipH="1">
              <a:off x="6399747" y="5224589"/>
              <a:ext cx="48523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193C74-5BD1-4443-90E5-876BE50D3504}"/>
                </a:ext>
              </a:extLst>
            </p:cNvPr>
            <p:cNvSpPr txBox="1"/>
            <p:nvPr/>
          </p:nvSpPr>
          <p:spPr>
            <a:xfrm>
              <a:off x="6998609" y="5059539"/>
              <a:ext cx="1035167" cy="330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IP Network </a:t>
              </a:r>
              <a:endParaRPr lang="ko-KR" alt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91B7F6F-E6C2-F842-87DB-6D829F1C6439}"/>
                </a:ext>
              </a:extLst>
            </p:cNvPr>
            <p:cNvSpPr txBox="1"/>
            <p:nvPr/>
          </p:nvSpPr>
          <p:spPr>
            <a:xfrm>
              <a:off x="6990368" y="5345039"/>
              <a:ext cx="1410943" cy="330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Non-IP Network </a:t>
              </a:r>
              <a:endParaRPr lang="ko-KR" altLang="en-US" dirty="0"/>
            </a:p>
          </p:txBody>
        </p:sp>
      </p:grp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29395A71-8E21-E843-B928-2E6DFF552FAC}"/>
              </a:ext>
            </a:extLst>
          </p:cNvPr>
          <p:cNvSpPr/>
          <p:nvPr/>
        </p:nvSpPr>
        <p:spPr bwMode="auto">
          <a:xfrm>
            <a:off x="3229146" y="4289814"/>
            <a:ext cx="3637502" cy="213431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35438C6-4552-4842-A8B3-EEDE23A4E756}"/>
              </a:ext>
            </a:extLst>
          </p:cNvPr>
          <p:cNvSpPr txBox="1"/>
          <p:nvPr/>
        </p:nvSpPr>
        <p:spPr>
          <a:xfrm>
            <a:off x="4233403" y="6082874"/>
            <a:ext cx="267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Maritime service company</a:t>
            </a:r>
            <a:endParaRPr lang="ko-KR" altLang="en-US" dirty="0"/>
          </a:p>
        </p:txBody>
      </p:sp>
      <p:pic>
        <p:nvPicPr>
          <p:cNvPr id="52" name="그림 51">
            <a:extLst>
              <a:ext uri="{FF2B5EF4-FFF2-40B4-BE49-F238E27FC236}">
                <a16:creationId xmlns:a16="http://schemas.microsoft.com/office/drawing/2014/main" id="{296A0D17-1161-0E46-AFE3-2CEDEA39D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타원 54">
            <a:extLst>
              <a:ext uri="{FF2B5EF4-FFF2-40B4-BE49-F238E27FC236}">
                <a16:creationId xmlns:a16="http://schemas.microsoft.com/office/drawing/2014/main" id="{9FFB9AEA-5400-E548-8B9B-F3869857633E}"/>
              </a:ext>
            </a:extLst>
          </p:cNvPr>
          <p:cNvSpPr/>
          <p:nvPr/>
        </p:nvSpPr>
        <p:spPr>
          <a:xfrm>
            <a:off x="2921308" y="2995049"/>
            <a:ext cx="4978291" cy="3637398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460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8E2D43AA-AA8F-A147-BF47-8829759F9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Inter-MMS message exchange (for MMS federation)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713FA09-9328-B845-A38F-31816DC4CCAE}"/>
              </a:ext>
            </a:extLst>
          </p:cNvPr>
          <p:cNvSpPr/>
          <p:nvPr/>
        </p:nvSpPr>
        <p:spPr bwMode="auto">
          <a:xfrm>
            <a:off x="4794293" y="3105730"/>
            <a:ext cx="16459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 1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E5125E7-A482-6A42-982E-0A833BB017DC}"/>
              </a:ext>
            </a:extLst>
          </p:cNvPr>
          <p:cNvSpPr/>
          <p:nvPr/>
        </p:nvSpPr>
        <p:spPr bwMode="auto">
          <a:xfrm>
            <a:off x="8982252" y="3112475"/>
            <a:ext cx="16459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 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185A4F2-5273-9240-971C-E85F208120E8}"/>
              </a:ext>
            </a:extLst>
          </p:cNvPr>
          <p:cNvSpPr/>
          <p:nvPr/>
        </p:nvSpPr>
        <p:spPr bwMode="auto">
          <a:xfrm>
            <a:off x="4056529" y="5015140"/>
            <a:ext cx="16459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MIR/HM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7" name="순서도: 수행의 시작/종료 49">
            <a:extLst>
              <a:ext uri="{FF2B5EF4-FFF2-40B4-BE49-F238E27FC236}">
                <a16:creationId xmlns:a16="http://schemas.microsoft.com/office/drawing/2014/main" id="{C2350C24-BD45-E44F-8816-E00020A3BE1F}"/>
              </a:ext>
            </a:extLst>
          </p:cNvPr>
          <p:cNvSpPr/>
          <p:nvPr/>
        </p:nvSpPr>
        <p:spPr bwMode="auto">
          <a:xfrm>
            <a:off x="820752" y="3105730"/>
            <a:ext cx="1645920" cy="534236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lang="en-US" altLang="ko-K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Ship</a:t>
            </a:r>
            <a:r>
              <a:rPr lang="ko-KR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ko-K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ko-KR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순서도: 수행의 시작/종료 50">
            <a:extLst>
              <a:ext uri="{FF2B5EF4-FFF2-40B4-BE49-F238E27FC236}">
                <a16:creationId xmlns:a16="http://schemas.microsoft.com/office/drawing/2014/main" id="{F28D150D-69FB-8741-A395-37365CD1F0B6}"/>
              </a:ext>
            </a:extLst>
          </p:cNvPr>
          <p:cNvSpPr/>
          <p:nvPr/>
        </p:nvSpPr>
        <p:spPr bwMode="auto">
          <a:xfrm>
            <a:off x="9603020" y="4831062"/>
            <a:ext cx="1645920" cy="534236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lang="en-US" altLang="ko-K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Ship</a:t>
            </a:r>
            <a:r>
              <a:rPr lang="ko-KR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ko-K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ko-KR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순서도: 판단 51">
            <a:extLst>
              <a:ext uri="{FF2B5EF4-FFF2-40B4-BE49-F238E27FC236}">
                <a16:creationId xmlns:a16="http://schemas.microsoft.com/office/drawing/2014/main" id="{4DA3E484-D6E4-1446-9E1B-C05C9EC3DAD4}"/>
              </a:ext>
            </a:extLst>
          </p:cNvPr>
          <p:cNvSpPr/>
          <p:nvPr/>
        </p:nvSpPr>
        <p:spPr bwMode="auto">
          <a:xfrm>
            <a:off x="6679434" y="5015140"/>
            <a:ext cx="1660635" cy="540981"/>
          </a:xfrm>
          <a:prstGeom prst="flowChartDecision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lang="en-US" altLang="ko-KR" b="1" dirty="0">
                <a:solidFill>
                  <a:schemeClr val="tx1"/>
                </a:solidFill>
              </a:rPr>
              <a:t>SP2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0" name="순서도: 판단 52">
            <a:extLst>
              <a:ext uri="{FF2B5EF4-FFF2-40B4-BE49-F238E27FC236}">
                <a16:creationId xmlns:a16="http://schemas.microsoft.com/office/drawing/2014/main" id="{97206E1D-BE87-9648-8A8E-60979BD74029}"/>
              </a:ext>
            </a:extLst>
          </p:cNvPr>
          <p:cNvSpPr/>
          <p:nvPr/>
        </p:nvSpPr>
        <p:spPr bwMode="auto">
          <a:xfrm>
            <a:off x="5434747" y="2119426"/>
            <a:ext cx="1660635" cy="540981"/>
          </a:xfrm>
          <a:prstGeom prst="flowChartDecision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lang="en-US" altLang="ko-KR" b="1" dirty="0">
                <a:solidFill>
                  <a:schemeClr val="tx1"/>
                </a:solidFill>
              </a:rPr>
              <a:t>SP1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2AEBDA3C-4860-0242-A240-434AAFF815F7}"/>
              </a:ext>
            </a:extLst>
          </p:cNvPr>
          <p:cNvCxnSpPr>
            <a:cxnSpLocks/>
          </p:cNvCxnSpPr>
          <p:nvPr/>
        </p:nvCxnSpPr>
        <p:spPr>
          <a:xfrm>
            <a:off x="6679434" y="3245638"/>
            <a:ext cx="207053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3F99E9A-380D-B54A-A7A7-8179BA5CD25E}"/>
              </a:ext>
            </a:extLst>
          </p:cNvPr>
          <p:cNvSpPr txBox="1"/>
          <p:nvPr/>
        </p:nvSpPr>
        <p:spPr>
          <a:xfrm>
            <a:off x="5467033" y="4225197"/>
            <a:ext cx="3388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② </a:t>
            </a:r>
            <a:r>
              <a:rPr lang="en-US" altLang="ko-KR" sz="1400" dirty="0"/>
              <a:t>Check Subscription (Home/Visited-MMS)</a:t>
            </a:r>
            <a:endParaRPr lang="ko-KR" alt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DD120A-372B-9045-923A-0689839D5EB9}"/>
              </a:ext>
            </a:extLst>
          </p:cNvPr>
          <p:cNvSpPr txBox="1"/>
          <p:nvPr/>
        </p:nvSpPr>
        <p:spPr>
          <a:xfrm>
            <a:off x="6938897" y="2881750"/>
            <a:ext cx="1398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④ </a:t>
            </a:r>
            <a:r>
              <a:rPr lang="en-US" altLang="ko-KR" sz="1400" dirty="0"/>
              <a:t>Forward MSG</a:t>
            </a:r>
            <a:endParaRPr lang="ko-KR" altLang="en-US" sz="1400" dirty="0"/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F3A25137-D7CE-864F-BB2C-69FD38A7762C}"/>
              </a:ext>
            </a:extLst>
          </p:cNvPr>
          <p:cNvCxnSpPr>
            <a:cxnSpLocks/>
          </p:cNvCxnSpPr>
          <p:nvPr/>
        </p:nvCxnSpPr>
        <p:spPr>
          <a:xfrm>
            <a:off x="6440213" y="3372848"/>
            <a:ext cx="2542039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1CB7395F-3DE9-FA4F-AFAA-FB04D6A90CDF}"/>
              </a:ext>
            </a:extLst>
          </p:cNvPr>
          <p:cNvCxnSpPr>
            <a:cxnSpLocks/>
          </p:cNvCxnSpPr>
          <p:nvPr/>
        </p:nvCxnSpPr>
        <p:spPr>
          <a:xfrm flipV="1">
            <a:off x="6265065" y="2673310"/>
            <a:ext cx="0" cy="43242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843ED692-F61B-E74C-8197-EA21A41B4684}"/>
              </a:ext>
            </a:extLst>
          </p:cNvPr>
          <p:cNvCxnSpPr>
            <a:cxnSpLocks/>
            <a:stCxn id="4" idx="1"/>
            <a:endCxn id="7" idx="3"/>
          </p:cNvCxnSpPr>
          <p:nvPr/>
        </p:nvCxnSpPr>
        <p:spPr>
          <a:xfrm flipH="1">
            <a:off x="2466672" y="3372848"/>
            <a:ext cx="2327621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4EA5BF3-339E-B443-80A3-4F0B439CA3B7}"/>
              </a:ext>
            </a:extLst>
          </p:cNvPr>
          <p:cNvSpPr txBox="1"/>
          <p:nvPr/>
        </p:nvSpPr>
        <p:spPr>
          <a:xfrm>
            <a:off x="2892454" y="2883517"/>
            <a:ext cx="1654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①</a:t>
            </a:r>
            <a:r>
              <a:rPr lang="en-US" altLang="ko-KR" sz="1400" dirty="0"/>
              <a:t> Send MSG to SP2</a:t>
            </a:r>
            <a:endParaRPr lang="ko-KR" altLang="en-US" sz="1400" dirty="0"/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80931239-B587-6E49-B0F4-A0491B83F176}"/>
              </a:ext>
            </a:extLst>
          </p:cNvPr>
          <p:cNvCxnSpPr>
            <a:cxnSpLocks/>
          </p:cNvCxnSpPr>
          <p:nvPr/>
        </p:nvCxnSpPr>
        <p:spPr>
          <a:xfrm flipH="1">
            <a:off x="2971866" y="3269111"/>
            <a:ext cx="149566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9F3013A8-902E-0748-846C-CB30DBA9573E}"/>
              </a:ext>
            </a:extLst>
          </p:cNvPr>
          <p:cNvCxnSpPr>
            <a:cxnSpLocks/>
          </p:cNvCxnSpPr>
          <p:nvPr/>
        </p:nvCxnSpPr>
        <p:spPr>
          <a:xfrm flipV="1">
            <a:off x="7956955" y="3654124"/>
            <a:ext cx="1806580" cy="148360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867CE09B-D0C4-3845-8D45-5494F0005413}"/>
              </a:ext>
            </a:extLst>
          </p:cNvPr>
          <p:cNvCxnSpPr>
            <a:cxnSpLocks/>
            <a:stCxn id="8" idx="0"/>
            <a:endCxn id="5" idx="2"/>
          </p:cNvCxnSpPr>
          <p:nvPr/>
        </p:nvCxnSpPr>
        <p:spPr>
          <a:xfrm flipH="1" flipV="1">
            <a:off x="9805212" y="3646711"/>
            <a:ext cx="620768" cy="118435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CFC57B9-CA5C-8D40-A110-EE075F344B4E}"/>
              </a:ext>
            </a:extLst>
          </p:cNvPr>
          <p:cNvSpPr txBox="1"/>
          <p:nvPr/>
        </p:nvSpPr>
        <p:spPr>
          <a:xfrm rot="17527283">
            <a:off x="3972822" y="4168096"/>
            <a:ext cx="1631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③ </a:t>
            </a:r>
            <a:r>
              <a:rPr lang="en-US" altLang="ko-KR" sz="1400" dirty="0"/>
              <a:t>Get Home-MMS</a:t>
            </a:r>
            <a:endParaRPr lang="ko-KR" altLang="en-US" sz="1400" dirty="0"/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03AEF28B-398A-3947-902F-6030186A8333}"/>
              </a:ext>
            </a:extLst>
          </p:cNvPr>
          <p:cNvCxnSpPr>
            <a:cxnSpLocks/>
          </p:cNvCxnSpPr>
          <p:nvPr/>
        </p:nvCxnSpPr>
        <p:spPr>
          <a:xfrm flipV="1">
            <a:off x="4763825" y="3749995"/>
            <a:ext cx="465515" cy="119043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A066FFE2-4BFA-BD43-8F29-7C225BE7AFD5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879489" y="3665772"/>
            <a:ext cx="528198" cy="134936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A0D50B9-FD4D-114A-933F-6CCEA9BCE0E8}"/>
              </a:ext>
            </a:extLst>
          </p:cNvPr>
          <p:cNvSpPr txBox="1"/>
          <p:nvPr/>
        </p:nvSpPr>
        <p:spPr>
          <a:xfrm rot="19215421">
            <a:off x="7890651" y="4362816"/>
            <a:ext cx="2266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⑦ </a:t>
            </a:r>
            <a:r>
              <a:rPr lang="en-US" altLang="ko-KR" sz="1400" dirty="0"/>
              <a:t>Push or Long polling MSG</a:t>
            </a:r>
            <a:endParaRPr lang="ko-KR" altLang="en-US" sz="1400" dirty="0"/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8210DD93-382A-FC4B-94EE-A83DC9A04019}"/>
              </a:ext>
            </a:extLst>
          </p:cNvPr>
          <p:cNvCxnSpPr>
            <a:cxnSpLocks/>
          </p:cNvCxnSpPr>
          <p:nvPr/>
        </p:nvCxnSpPr>
        <p:spPr>
          <a:xfrm flipV="1">
            <a:off x="8438222" y="4043498"/>
            <a:ext cx="983805" cy="81999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구부러진 연결선[U] 33">
            <a:extLst>
              <a:ext uri="{FF2B5EF4-FFF2-40B4-BE49-F238E27FC236}">
                <a16:creationId xmlns:a16="http://schemas.microsoft.com/office/drawing/2014/main" id="{C8D2CCEE-C318-0343-A8E8-E69E17BB7453}"/>
              </a:ext>
            </a:extLst>
          </p:cNvPr>
          <p:cNvCxnSpPr>
            <a:cxnSpLocks/>
          </p:cNvCxnSpPr>
          <p:nvPr/>
        </p:nvCxnSpPr>
        <p:spPr>
          <a:xfrm rot="12780000" flipV="1">
            <a:off x="5688443" y="3512910"/>
            <a:ext cx="373971" cy="267602"/>
          </a:xfrm>
          <a:prstGeom prst="curvedConnector4">
            <a:avLst>
              <a:gd name="adj1" fmla="val -82196"/>
              <a:gd name="adj2" fmla="val 24174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A076B575-3EA2-1A4D-89CC-6D32E57E72D1}"/>
              </a:ext>
            </a:extLst>
          </p:cNvPr>
          <p:cNvCxnSpPr>
            <a:cxnSpLocks/>
          </p:cNvCxnSpPr>
          <p:nvPr/>
        </p:nvCxnSpPr>
        <p:spPr>
          <a:xfrm>
            <a:off x="962753" y="5137221"/>
            <a:ext cx="831630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AD501EB7-0796-FC4F-8FDD-A2BE66E61DFB}"/>
              </a:ext>
            </a:extLst>
          </p:cNvPr>
          <p:cNvCxnSpPr>
            <a:cxnSpLocks/>
          </p:cNvCxnSpPr>
          <p:nvPr/>
        </p:nvCxnSpPr>
        <p:spPr>
          <a:xfrm flipH="1">
            <a:off x="949608" y="5449429"/>
            <a:ext cx="844775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7FC9C78-263C-4147-AE5A-4247DCAE6BF3}"/>
              </a:ext>
            </a:extLst>
          </p:cNvPr>
          <p:cNvSpPr txBox="1"/>
          <p:nvPr/>
        </p:nvSpPr>
        <p:spPr>
          <a:xfrm>
            <a:off x="1835744" y="4972806"/>
            <a:ext cx="1479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Wired IP Network</a:t>
            </a:r>
            <a:endParaRPr lang="ko-KR" altLang="en-US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C20DE6-97DD-794D-BE9D-F42AC208F55B}"/>
              </a:ext>
            </a:extLst>
          </p:cNvPr>
          <p:cNvSpPr txBox="1"/>
          <p:nvPr/>
        </p:nvSpPr>
        <p:spPr>
          <a:xfrm>
            <a:off x="1835744" y="5272214"/>
            <a:ext cx="1657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Wireless IP Network</a:t>
            </a:r>
            <a:endParaRPr lang="ko-KR" altLang="en-US" sz="1400" dirty="0"/>
          </a:p>
        </p:txBody>
      </p:sp>
      <p:cxnSp>
        <p:nvCxnSpPr>
          <p:cNvPr id="42" name="구부러진 연결선[U] 41">
            <a:extLst>
              <a:ext uri="{FF2B5EF4-FFF2-40B4-BE49-F238E27FC236}">
                <a16:creationId xmlns:a16="http://schemas.microsoft.com/office/drawing/2014/main" id="{007B251B-34B5-B44E-8949-60BE047648AC}"/>
              </a:ext>
            </a:extLst>
          </p:cNvPr>
          <p:cNvCxnSpPr>
            <a:cxnSpLocks/>
          </p:cNvCxnSpPr>
          <p:nvPr/>
        </p:nvCxnSpPr>
        <p:spPr>
          <a:xfrm rot="23640000" flipV="1">
            <a:off x="9390057" y="2956709"/>
            <a:ext cx="373971" cy="267602"/>
          </a:xfrm>
          <a:prstGeom prst="curvedConnector4">
            <a:avLst>
              <a:gd name="adj1" fmla="val -82196"/>
              <a:gd name="adj2" fmla="val 24174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381EB26-CD9B-F549-8E57-3848897CDF8C}"/>
              </a:ext>
            </a:extLst>
          </p:cNvPr>
          <p:cNvSpPr txBox="1"/>
          <p:nvPr/>
        </p:nvSpPr>
        <p:spPr>
          <a:xfrm>
            <a:off x="8535662" y="2219728"/>
            <a:ext cx="3388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⑤ </a:t>
            </a:r>
            <a:r>
              <a:rPr lang="en-US" altLang="ko-KR" sz="1400" dirty="0"/>
              <a:t>Check Subscription (Home/Visited-MMS)</a:t>
            </a:r>
            <a:endParaRPr lang="ko-KR" altLang="en-US"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A4FBF5-D5E4-1C48-A387-A8D796B7F0D4}"/>
              </a:ext>
            </a:extLst>
          </p:cNvPr>
          <p:cNvSpPr txBox="1"/>
          <p:nvPr/>
        </p:nvSpPr>
        <p:spPr>
          <a:xfrm>
            <a:off x="8535662" y="1922150"/>
            <a:ext cx="129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⑥</a:t>
            </a:r>
            <a:r>
              <a:rPr lang="en-US" altLang="ko-KR" sz="1400" dirty="0">
                <a:latin typeface="Helvetica" pitchFamily="2" charset="0"/>
              </a:rPr>
              <a:t> </a:t>
            </a:r>
            <a:r>
              <a:rPr lang="en-US" altLang="ko-KR" sz="1400" dirty="0"/>
              <a:t>Queue MSG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6627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22" grpId="0"/>
      <p:bldP spid="25" grpId="0"/>
      <p:bldP spid="43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8E2D43AA-AA8F-A147-BF47-8829759F9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Message relaying: “using identifiers rather than locators”</a:t>
            </a:r>
          </a:p>
          <a:p>
            <a:endParaRPr kumimoji="1" lang="en-US" altLang="ko-KR" dirty="0"/>
          </a:p>
          <a:p>
            <a:pPr marL="0" indent="0">
              <a:buNone/>
            </a:pPr>
            <a:endParaRPr kumimoji="1" lang="en-US" altLang="ko-KR" dirty="0"/>
          </a:p>
        </p:txBody>
      </p:sp>
      <p:pic>
        <p:nvPicPr>
          <p:cNvPr id="15" name="그림 14" descr="C:\Users\Jin\AppData\Local\Microsoft\Windows\INetCache\Content.Word\Message Relaying.png">
            <a:extLst>
              <a:ext uri="{FF2B5EF4-FFF2-40B4-BE49-F238E27FC236}">
                <a16:creationId xmlns:a16="http://schemas.microsoft.com/office/drawing/2014/main" id="{203E9146-CC7E-AA47-A216-74A420137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79" y="2062331"/>
            <a:ext cx="8529663" cy="4045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360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8E2D43AA-AA8F-A147-BF47-8829759F9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Message queueing</a:t>
            </a:r>
          </a:p>
        </p:txBody>
      </p:sp>
      <p:pic>
        <p:nvPicPr>
          <p:cNvPr id="4" name="그림 3" descr="C:\Users\Jin\AppData\Local\Microsoft\Windows\INetCache\Content.Word\그림4.png">
            <a:extLst>
              <a:ext uri="{FF2B5EF4-FFF2-40B4-BE49-F238E27FC236}">
                <a16:creationId xmlns:a16="http://schemas.microsoft.com/office/drawing/2014/main" id="{D44BC98A-2279-7C44-9639-6D9DBB62A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70" y="2146434"/>
            <a:ext cx="8403629" cy="3097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020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F3EA561-BE22-0B4C-A0B6-433CB7E6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pic>
        <p:nvPicPr>
          <p:cNvPr id="5" name="Picture 17" descr="long polling">
            <a:extLst>
              <a:ext uri="{FF2B5EF4-FFF2-40B4-BE49-F238E27FC236}">
                <a16:creationId xmlns:a16="http://schemas.microsoft.com/office/drawing/2014/main" id="{CD9FF09A-93B5-CD48-884C-68FE2DA10E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7" y="2509024"/>
            <a:ext cx="8743725" cy="359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1AE29F0-733C-1C49-B713-3BBEC48B803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9"/>
          <a:stretch/>
        </p:blipFill>
        <p:spPr bwMode="auto">
          <a:xfrm>
            <a:off x="6333894" y="1119834"/>
            <a:ext cx="5499107" cy="191495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내용 개체 틀 6">
            <a:extLst>
              <a:ext uri="{FF2B5EF4-FFF2-40B4-BE49-F238E27FC236}">
                <a16:creationId xmlns:a16="http://schemas.microsoft.com/office/drawing/2014/main" id="{27805291-1859-2841-A3A9-A5C322701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464822" y="2072164"/>
            <a:ext cx="10515600" cy="5069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1800" dirty="0"/>
              <a:t>“Long polling for efficiency”</a:t>
            </a:r>
            <a:endParaRPr kumimoji="1"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4094111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8E2D43AA-AA8F-A147-BF47-8829759F9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Group-casting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501D934-B238-1542-9F96-673886939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5" y="1949380"/>
            <a:ext cx="11755681" cy="4439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1940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8E2D43AA-AA8F-A147-BF47-8829759F9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Service-call brokerage (API-gateway)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7B31D71A-5669-9046-B2DE-8DE1C695227F}"/>
              </a:ext>
            </a:extLst>
          </p:cNvPr>
          <p:cNvSpPr/>
          <p:nvPr/>
        </p:nvSpPr>
        <p:spPr bwMode="auto">
          <a:xfrm>
            <a:off x="4424598" y="2611955"/>
            <a:ext cx="16459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607DC862-61F1-9D4E-9DBC-CF8B9A8D2C7C}"/>
              </a:ext>
            </a:extLst>
          </p:cNvPr>
          <p:cNvSpPr/>
          <p:nvPr/>
        </p:nvSpPr>
        <p:spPr bwMode="auto">
          <a:xfrm>
            <a:off x="7283410" y="4998568"/>
            <a:ext cx="16459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MSR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7F710583-6721-274D-92F6-DD0662ECEA43}"/>
              </a:ext>
            </a:extLst>
          </p:cNvPr>
          <p:cNvSpPr/>
          <p:nvPr/>
        </p:nvSpPr>
        <p:spPr bwMode="auto">
          <a:xfrm>
            <a:off x="9068590" y="2444556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51342F6A-F029-BA46-A385-3C2975D5B7A9}"/>
              </a:ext>
            </a:extLst>
          </p:cNvPr>
          <p:cNvSpPr/>
          <p:nvPr/>
        </p:nvSpPr>
        <p:spPr bwMode="auto">
          <a:xfrm>
            <a:off x="1825388" y="4904739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949756D8-94B9-5A48-A6A5-710A61F73CDF}"/>
              </a:ext>
            </a:extLst>
          </p:cNvPr>
          <p:cNvCxnSpPr>
            <a:cxnSpLocks/>
          </p:cNvCxnSpPr>
          <p:nvPr/>
        </p:nvCxnSpPr>
        <p:spPr>
          <a:xfrm>
            <a:off x="2556908" y="5151991"/>
            <a:ext cx="472650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C59EB5D6-A1FE-EB44-B88E-B9641E1BE0C3}"/>
              </a:ext>
            </a:extLst>
          </p:cNvPr>
          <p:cNvCxnSpPr>
            <a:cxnSpLocks/>
          </p:cNvCxnSpPr>
          <p:nvPr/>
        </p:nvCxnSpPr>
        <p:spPr>
          <a:xfrm>
            <a:off x="2556908" y="5399245"/>
            <a:ext cx="4726502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DA1A2A00-F5AB-7048-BE27-CC7B3F7D1B0A}"/>
              </a:ext>
            </a:extLst>
          </p:cNvPr>
          <p:cNvCxnSpPr>
            <a:cxnSpLocks/>
          </p:cNvCxnSpPr>
          <p:nvPr/>
        </p:nvCxnSpPr>
        <p:spPr>
          <a:xfrm flipV="1">
            <a:off x="6070518" y="2743180"/>
            <a:ext cx="2989860" cy="17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1982D741-8C2A-244C-AEF5-CE395DCE696C}"/>
              </a:ext>
            </a:extLst>
          </p:cNvPr>
          <p:cNvCxnSpPr>
            <a:cxnSpLocks/>
          </p:cNvCxnSpPr>
          <p:nvPr/>
        </p:nvCxnSpPr>
        <p:spPr>
          <a:xfrm>
            <a:off x="6070518" y="3008144"/>
            <a:ext cx="298986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FD995EBF-E278-1645-B3F9-9163488B2C87}"/>
              </a:ext>
            </a:extLst>
          </p:cNvPr>
          <p:cNvCxnSpPr>
            <a:cxnSpLocks/>
          </p:cNvCxnSpPr>
          <p:nvPr/>
        </p:nvCxnSpPr>
        <p:spPr>
          <a:xfrm flipV="1">
            <a:off x="2512839" y="3166450"/>
            <a:ext cx="2945435" cy="187553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id="{C9F9F85A-3716-F14A-B155-1FA6696C2F41}"/>
              </a:ext>
            </a:extLst>
          </p:cNvPr>
          <p:cNvCxnSpPr>
            <a:cxnSpLocks/>
          </p:cNvCxnSpPr>
          <p:nvPr/>
        </p:nvCxnSpPr>
        <p:spPr>
          <a:xfrm flipV="1">
            <a:off x="2359301" y="3166450"/>
            <a:ext cx="2801532" cy="176951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184E678-097A-994C-A13A-A91B2EAF6E6B}"/>
              </a:ext>
            </a:extLst>
          </p:cNvPr>
          <p:cNvSpPr txBox="1"/>
          <p:nvPr/>
        </p:nvSpPr>
        <p:spPr>
          <a:xfrm>
            <a:off x="4454220" y="5401999"/>
            <a:ext cx="2110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② </a:t>
            </a:r>
            <a:r>
              <a:rPr lang="en-US" altLang="ko-KR" sz="1400" dirty="0"/>
              <a:t>Return SCV info &amp; MRN</a:t>
            </a:r>
            <a:endParaRPr lang="ko-KR" altLang="en-US"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21393D2-872A-9944-A89F-A04760C622E8}"/>
              </a:ext>
            </a:extLst>
          </p:cNvPr>
          <p:cNvSpPr txBox="1"/>
          <p:nvPr/>
        </p:nvSpPr>
        <p:spPr>
          <a:xfrm>
            <a:off x="4801282" y="4894073"/>
            <a:ext cx="1209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① </a:t>
            </a:r>
            <a:r>
              <a:rPr lang="en-US" altLang="ko-KR" sz="1400" dirty="0"/>
              <a:t>Search SVC</a:t>
            </a:r>
            <a:endParaRPr lang="ko-KR" altLang="en-US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034FF0-D5E1-BF4A-B9CC-C0771C5BD9EB}"/>
              </a:ext>
            </a:extLst>
          </p:cNvPr>
          <p:cNvSpPr txBox="1"/>
          <p:nvPr/>
        </p:nvSpPr>
        <p:spPr>
          <a:xfrm rot="19656597">
            <a:off x="2312280" y="3788244"/>
            <a:ext cx="2624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④</a:t>
            </a:r>
            <a:r>
              <a:rPr lang="en-US" altLang="ko-KR" sz="1400" dirty="0"/>
              <a:t> Request service-call brokerage</a:t>
            </a:r>
            <a:endParaRPr lang="ko-KR" altLang="en-US" sz="1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EB08AA-162E-0D4A-BC3B-FD24B2FE1706}"/>
              </a:ext>
            </a:extLst>
          </p:cNvPr>
          <p:cNvSpPr txBox="1"/>
          <p:nvPr/>
        </p:nvSpPr>
        <p:spPr>
          <a:xfrm>
            <a:off x="6206360" y="2407338"/>
            <a:ext cx="2693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⑧ </a:t>
            </a:r>
            <a:r>
              <a:rPr lang="en-US" altLang="ko-KR" sz="1400" dirty="0"/>
              <a:t>Service Call using URL endpoint</a:t>
            </a:r>
            <a:endParaRPr lang="ko-KR" alt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0879B7-5541-FE42-8A4C-C8B5CBE0768D}"/>
              </a:ext>
            </a:extLst>
          </p:cNvPr>
          <p:cNvSpPr txBox="1"/>
          <p:nvPr/>
        </p:nvSpPr>
        <p:spPr>
          <a:xfrm>
            <a:off x="9268691" y="3547621"/>
            <a:ext cx="1613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⑨ </a:t>
            </a:r>
            <a:r>
              <a:rPr lang="en-US" altLang="ko-KR" sz="1400" dirty="0"/>
              <a:t>Backend process</a:t>
            </a:r>
            <a:endParaRPr lang="ko-KR" altLang="en-US" sz="1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D5A4D5D-8E96-0344-A321-5C12D7C046B7}"/>
              </a:ext>
            </a:extLst>
          </p:cNvPr>
          <p:cNvSpPr txBox="1"/>
          <p:nvPr/>
        </p:nvSpPr>
        <p:spPr>
          <a:xfrm>
            <a:off x="6677066" y="2988391"/>
            <a:ext cx="1492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⑩ </a:t>
            </a:r>
            <a:r>
              <a:rPr lang="en-US" altLang="ko-KR" sz="1400" dirty="0"/>
              <a:t>Response MSG</a:t>
            </a:r>
            <a:endParaRPr lang="ko-KR" altLang="en-US" sz="1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9C6B26E-87EA-F24D-B758-91BFCC3A3132}"/>
              </a:ext>
            </a:extLst>
          </p:cNvPr>
          <p:cNvSpPr txBox="1"/>
          <p:nvPr/>
        </p:nvSpPr>
        <p:spPr>
          <a:xfrm>
            <a:off x="3636461" y="1955222"/>
            <a:ext cx="129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⑪</a:t>
            </a:r>
            <a:r>
              <a:rPr lang="en-US" altLang="ko-KR" sz="1400" dirty="0">
                <a:latin typeface="Helvetica" pitchFamily="2" charset="0"/>
              </a:rPr>
              <a:t> </a:t>
            </a:r>
            <a:r>
              <a:rPr lang="en-US" altLang="ko-KR" sz="1400" dirty="0"/>
              <a:t>Queue MSG</a:t>
            </a:r>
            <a:endParaRPr lang="ko-KR" altLang="en-US" sz="1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274DE8-BCA3-2A4E-A73F-FE2FFFB82994}"/>
              </a:ext>
            </a:extLst>
          </p:cNvPr>
          <p:cNvSpPr txBox="1"/>
          <p:nvPr/>
        </p:nvSpPr>
        <p:spPr>
          <a:xfrm>
            <a:off x="2040135" y="5851100"/>
            <a:ext cx="1161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③ </a:t>
            </a:r>
            <a:r>
              <a:rPr lang="en-US" altLang="ko-KR" sz="1400" dirty="0"/>
              <a:t>Select SVC</a:t>
            </a:r>
            <a:endParaRPr lang="ko-KR" altLang="en-US" sz="1400" dirty="0"/>
          </a:p>
        </p:txBody>
      </p:sp>
      <p:cxnSp>
        <p:nvCxnSpPr>
          <p:cNvPr id="51" name="구부러진 연결선[U] 50">
            <a:extLst>
              <a:ext uri="{FF2B5EF4-FFF2-40B4-BE49-F238E27FC236}">
                <a16:creationId xmlns:a16="http://schemas.microsoft.com/office/drawing/2014/main" id="{5DD1BDF2-CC4E-2C40-B645-E831E361DF13}"/>
              </a:ext>
            </a:extLst>
          </p:cNvPr>
          <p:cNvCxnSpPr>
            <a:cxnSpLocks/>
            <a:stCxn id="36" idx="4"/>
          </p:cNvCxnSpPr>
          <p:nvPr/>
        </p:nvCxnSpPr>
        <p:spPr>
          <a:xfrm rot="5400000" flipH="1">
            <a:off x="2004762" y="5440247"/>
            <a:ext cx="70746" cy="302027"/>
          </a:xfrm>
          <a:prstGeom prst="curvedConnector4">
            <a:avLst>
              <a:gd name="adj1" fmla="val -692422"/>
              <a:gd name="adj2" fmla="val 19911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A9A89DB-9E68-5849-8E48-6B0360E1A2A4}"/>
              </a:ext>
            </a:extLst>
          </p:cNvPr>
          <p:cNvSpPr txBox="1"/>
          <p:nvPr/>
        </p:nvSpPr>
        <p:spPr>
          <a:xfrm rot="19656597">
            <a:off x="2738827" y="3588458"/>
            <a:ext cx="1505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⑦</a:t>
            </a:r>
            <a:r>
              <a:rPr lang="en-US" altLang="ko-KR" sz="1400" dirty="0"/>
              <a:t> Long-Polling</a:t>
            </a:r>
            <a:endParaRPr lang="ko-KR" altLang="en-US" sz="1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2D393B3-172E-1C47-B34E-6F75BFAB8DEA}"/>
              </a:ext>
            </a:extLst>
          </p:cNvPr>
          <p:cNvSpPr txBox="1"/>
          <p:nvPr/>
        </p:nvSpPr>
        <p:spPr>
          <a:xfrm rot="19707639">
            <a:off x="3318254" y="4303552"/>
            <a:ext cx="1782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latin typeface="Helvetica" pitchFamily="2" charset="0"/>
              </a:rPr>
              <a:t>⑫</a:t>
            </a:r>
            <a:r>
              <a:rPr lang="ko-KR" altLang="en-US" sz="1400" dirty="0"/>
              <a:t> </a:t>
            </a:r>
            <a:r>
              <a:rPr lang="en-US" altLang="ko-KR" sz="1400" dirty="0"/>
              <a:t>Dequeue the MSG</a:t>
            </a:r>
            <a:endParaRPr lang="ko-KR" altLang="en-US" sz="1400" dirty="0"/>
          </a:p>
        </p:txBody>
      </p:sp>
      <p:cxnSp>
        <p:nvCxnSpPr>
          <p:cNvPr id="54" name="구부러진 연결선[U] 53">
            <a:extLst>
              <a:ext uri="{FF2B5EF4-FFF2-40B4-BE49-F238E27FC236}">
                <a16:creationId xmlns:a16="http://schemas.microsoft.com/office/drawing/2014/main" id="{A76E1DD5-CE89-D141-A5AF-E8585D44CEC4}"/>
              </a:ext>
            </a:extLst>
          </p:cNvPr>
          <p:cNvCxnSpPr>
            <a:cxnSpLocks/>
            <a:endCxn id="35" idx="4"/>
          </p:cNvCxnSpPr>
          <p:nvPr/>
        </p:nvCxnSpPr>
        <p:spPr>
          <a:xfrm rot="10800000" flipV="1">
            <a:off x="9434351" y="2898848"/>
            <a:ext cx="373971" cy="267602"/>
          </a:xfrm>
          <a:prstGeom prst="curvedConnector4">
            <a:avLst>
              <a:gd name="adj1" fmla="val -82196"/>
              <a:gd name="adj2" fmla="val 24174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구부러진 연결선[U] 54">
            <a:extLst>
              <a:ext uri="{FF2B5EF4-FFF2-40B4-BE49-F238E27FC236}">
                <a16:creationId xmlns:a16="http://schemas.microsoft.com/office/drawing/2014/main" id="{785DCCED-1D6F-9242-A060-EBC70FE4D57A}"/>
              </a:ext>
            </a:extLst>
          </p:cNvPr>
          <p:cNvCxnSpPr>
            <a:cxnSpLocks/>
          </p:cNvCxnSpPr>
          <p:nvPr/>
        </p:nvCxnSpPr>
        <p:spPr>
          <a:xfrm rot="15180000" flipH="1">
            <a:off x="5202314" y="2445967"/>
            <a:ext cx="70746" cy="302027"/>
          </a:xfrm>
          <a:prstGeom prst="curvedConnector4">
            <a:avLst>
              <a:gd name="adj1" fmla="val -722824"/>
              <a:gd name="adj2" fmla="val 23524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550495B8-9BD1-EF49-BF52-ECC402F58658}"/>
              </a:ext>
            </a:extLst>
          </p:cNvPr>
          <p:cNvSpPr txBox="1"/>
          <p:nvPr/>
        </p:nvSpPr>
        <p:spPr>
          <a:xfrm>
            <a:off x="3629413" y="2248256"/>
            <a:ext cx="1420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⑥ </a:t>
            </a:r>
            <a:r>
              <a:rPr lang="en-US" altLang="ko-KR" sz="1400" dirty="0"/>
              <a:t>Parching MSG</a:t>
            </a:r>
            <a:endParaRPr lang="ko-KR" altLang="en-US" sz="1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17383AB-CEE1-8947-9138-9039B4ED5B8A}"/>
              </a:ext>
            </a:extLst>
          </p:cNvPr>
          <p:cNvSpPr txBox="1"/>
          <p:nvPr/>
        </p:nvSpPr>
        <p:spPr>
          <a:xfrm rot="19707639">
            <a:off x="3181734" y="4133569"/>
            <a:ext cx="1646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⑤ </a:t>
            </a:r>
            <a:r>
              <a:rPr lang="en-US" altLang="ko-KR" sz="1400" dirty="0"/>
              <a:t>ACK Request SVC</a:t>
            </a:r>
            <a:endParaRPr lang="ko-KR" altLang="en-US" sz="1400" dirty="0"/>
          </a:p>
        </p:txBody>
      </p: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B07F20AA-D2A8-C143-BD02-C0D8793F9A10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6011229" y="3194515"/>
            <a:ext cx="2095141" cy="18040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AF0E7FD-22DF-1146-8D34-8E52356A7897}"/>
              </a:ext>
            </a:extLst>
          </p:cNvPr>
          <p:cNvSpPr txBox="1"/>
          <p:nvPr/>
        </p:nvSpPr>
        <p:spPr>
          <a:xfrm>
            <a:off x="7423456" y="4236569"/>
            <a:ext cx="2364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⑦ </a:t>
            </a:r>
            <a:r>
              <a:rPr lang="en-US" altLang="ko-KR" sz="1400" dirty="0"/>
              <a:t>Request URL of the Service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9480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2" grpId="0"/>
      <p:bldP spid="53" grpId="0"/>
      <p:bldP spid="56" grpId="0"/>
      <p:bldP spid="57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8E2D43AA-AA8F-A147-BF47-8829759F9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Connectivity quality management</a:t>
            </a:r>
            <a:endParaRPr kumimoji="1"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FE235C5-A883-7947-B980-27B08D5DC4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22520" y="2239683"/>
            <a:ext cx="6032632" cy="313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59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E48F70E-1E51-BD49-83B2-4C4987AC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FA6876C-4BF4-A34C-A2C9-9F4DE65B9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98" y="1875098"/>
            <a:ext cx="4392401" cy="317419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95C2C77-F1BB-DE4C-ABB2-DAF8E12095E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5199" y="1715786"/>
            <a:ext cx="7169874" cy="3584937"/>
          </a:xfrm>
          <a:prstGeom prst="rect">
            <a:avLst/>
          </a:prstGeom>
        </p:spPr>
      </p:pic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DACBD2E9-CBE9-C04B-BEDD-011D611B6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31" y="5460035"/>
            <a:ext cx="10515600" cy="5069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1800" dirty="0"/>
              <a:t>“Shannon and Weaver Model of Communication”</a:t>
            </a:r>
            <a:endParaRPr kumimoji="1"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3650991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7401386-F207-0F4D-985F-51DDC1C4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856DA927-A96A-6341-B77C-F3140557D262}"/>
              </a:ext>
            </a:extLst>
          </p:cNvPr>
          <p:cNvSpPr/>
          <p:nvPr/>
        </p:nvSpPr>
        <p:spPr bwMode="auto">
          <a:xfrm>
            <a:off x="1291652" y="1548617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SC1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D99E82E5-B26E-3446-B59C-9D0BEEEE9F6F}"/>
              </a:ext>
            </a:extLst>
          </p:cNvPr>
          <p:cNvSpPr/>
          <p:nvPr/>
        </p:nvSpPr>
        <p:spPr bwMode="auto">
          <a:xfrm>
            <a:off x="1291652" y="2275049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D17A5165-2688-C644-BA5A-A457180F90CE}"/>
              </a:ext>
            </a:extLst>
          </p:cNvPr>
          <p:cNvSpPr/>
          <p:nvPr/>
        </p:nvSpPr>
        <p:spPr bwMode="auto">
          <a:xfrm>
            <a:off x="1291652" y="3028390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SC3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1EFDEB33-7917-1C40-9465-36D38F3B9DE8}"/>
              </a:ext>
            </a:extLst>
          </p:cNvPr>
          <p:cNvSpPr/>
          <p:nvPr/>
        </p:nvSpPr>
        <p:spPr bwMode="auto">
          <a:xfrm>
            <a:off x="3513403" y="4502482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SP3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7793C107-3AC9-1441-A5D0-CFC451FA4C82}"/>
              </a:ext>
            </a:extLst>
          </p:cNvPr>
          <p:cNvSpPr/>
          <p:nvPr/>
        </p:nvSpPr>
        <p:spPr bwMode="auto">
          <a:xfrm>
            <a:off x="3513403" y="5422364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SP4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9FBCC02E-3ED0-E54B-B5F0-FFB6901255F7}"/>
              </a:ext>
            </a:extLst>
          </p:cNvPr>
          <p:cNvSpPr/>
          <p:nvPr/>
        </p:nvSpPr>
        <p:spPr bwMode="auto">
          <a:xfrm>
            <a:off x="5787233" y="5394290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SP6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161A4AF-CD05-E04D-9E85-4ECC855B7E50}"/>
              </a:ext>
            </a:extLst>
          </p:cNvPr>
          <p:cNvSpPr/>
          <p:nvPr/>
        </p:nvSpPr>
        <p:spPr bwMode="auto">
          <a:xfrm>
            <a:off x="4507073" y="5422364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SP5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5A15CAB-31F5-5844-B9A6-6A3EB46846F2}"/>
              </a:ext>
            </a:extLst>
          </p:cNvPr>
          <p:cNvSpPr/>
          <p:nvPr/>
        </p:nvSpPr>
        <p:spPr bwMode="auto">
          <a:xfrm>
            <a:off x="1185703" y="1491312"/>
            <a:ext cx="2809256" cy="230731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EA1B1C6B-80E1-244C-8450-528B1A07341B}"/>
              </a:ext>
            </a:extLst>
          </p:cNvPr>
          <p:cNvSpPr/>
          <p:nvPr/>
        </p:nvSpPr>
        <p:spPr bwMode="auto">
          <a:xfrm>
            <a:off x="9968382" y="1845928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SP1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20C13AF4-CAEE-034F-A000-483CC5CFCAC4}"/>
              </a:ext>
            </a:extLst>
          </p:cNvPr>
          <p:cNvSpPr/>
          <p:nvPr/>
        </p:nvSpPr>
        <p:spPr bwMode="auto">
          <a:xfrm>
            <a:off x="9968382" y="2765810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5D1CA3F5-18C1-1341-AD37-309016E45350}"/>
              </a:ext>
            </a:extLst>
          </p:cNvPr>
          <p:cNvSpPr/>
          <p:nvPr/>
        </p:nvSpPr>
        <p:spPr bwMode="auto">
          <a:xfrm>
            <a:off x="9968382" y="3685692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SC6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30C88CA7-B936-AF4A-8C7C-AFAA2AFE8A02}"/>
              </a:ext>
            </a:extLst>
          </p:cNvPr>
          <p:cNvSpPr/>
          <p:nvPr/>
        </p:nvSpPr>
        <p:spPr bwMode="auto">
          <a:xfrm>
            <a:off x="9968382" y="4605574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SC7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F0AD2021-394C-D14B-A022-A77BFF6A85B0}"/>
              </a:ext>
            </a:extLst>
          </p:cNvPr>
          <p:cNvSpPr/>
          <p:nvPr/>
        </p:nvSpPr>
        <p:spPr bwMode="auto">
          <a:xfrm>
            <a:off x="6977549" y="1007237"/>
            <a:ext cx="720000" cy="720000"/>
          </a:xfrm>
          <a:prstGeom prst="ellips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SC4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7474FBAB-7B61-084E-8985-F948A9887B52}"/>
              </a:ext>
            </a:extLst>
          </p:cNvPr>
          <p:cNvSpPr/>
          <p:nvPr/>
        </p:nvSpPr>
        <p:spPr bwMode="auto">
          <a:xfrm>
            <a:off x="7935360" y="1033390"/>
            <a:ext cx="720000" cy="720000"/>
          </a:xfrm>
          <a:prstGeom prst="ellips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SC5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7868FEE3-7D9D-D64E-8127-0952F8B2DC5B}"/>
              </a:ext>
            </a:extLst>
          </p:cNvPr>
          <p:cNvCxnSpPr>
            <a:cxnSpLocks/>
            <a:stCxn id="24" idx="2"/>
            <a:endCxn id="7" idx="6"/>
          </p:cNvCxnSpPr>
          <p:nvPr/>
        </p:nvCxnSpPr>
        <p:spPr>
          <a:xfrm flipH="1" flipV="1">
            <a:off x="2011652" y="1908617"/>
            <a:ext cx="7956730" cy="297311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FC95E66-6E87-9E4A-BD99-B8599F30CB00}"/>
              </a:ext>
            </a:extLst>
          </p:cNvPr>
          <p:cNvSpPr txBox="1"/>
          <p:nvPr/>
        </p:nvSpPr>
        <p:spPr>
          <a:xfrm>
            <a:off x="2133456" y="1508092"/>
            <a:ext cx="190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Shipping company</a:t>
            </a:r>
            <a:endParaRPr lang="ko-KR" altLang="en-US" dirty="0"/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6EE36EB6-5810-3B4C-B820-F2AEFABADCDB}"/>
              </a:ext>
            </a:extLst>
          </p:cNvPr>
          <p:cNvGrpSpPr/>
          <p:nvPr/>
        </p:nvGrpSpPr>
        <p:grpSpPr>
          <a:xfrm>
            <a:off x="7961856" y="5414890"/>
            <a:ext cx="2899364" cy="654832"/>
            <a:chOff x="6391506" y="5059539"/>
            <a:chExt cx="2899364" cy="654832"/>
          </a:xfrm>
        </p:grpSpPr>
        <p:cxnSp>
          <p:nvCxnSpPr>
            <p:cNvPr id="46" name="직선 연결선 134">
              <a:extLst>
                <a:ext uri="{FF2B5EF4-FFF2-40B4-BE49-F238E27FC236}">
                  <a16:creationId xmlns:a16="http://schemas.microsoft.com/office/drawing/2014/main" id="{C851AC12-2A75-834C-9855-3C49C181C446}"/>
                </a:ext>
              </a:extLst>
            </p:cNvPr>
            <p:cNvCxnSpPr/>
            <p:nvPr/>
          </p:nvCxnSpPr>
          <p:spPr>
            <a:xfrm flipH="1">
              <a:off x="6391506" y="5456409"/>
              <a:ext cx="493474" cy="0"/>
            </a:xfrm>
            <a:prstGeom prst="line">
              <a:avLst/>
            </a:prstGeom>
            <a:ln>
              <a:solidFill>
                <a:schemeClr val="tx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135">
              <a:extLst>
                <a:ext uri="{FF2B5EF4-FFF2-40B4-BE49-F238E27FC236}">
                  <a16:creationId xmlns:a16="http://schemas.microsoft.com/office/drawing/2014/main" id="{55422990-AEAF-1744-922D-663F48563AFD}"/>
                </a:ext>
              </a:extLst>
            </p:cNvPr>
            <p:cNvCxnSpPr/>
            <p:nvPr/>
          </p:nvCxnSpPr>
          <p:spPr>
            <a:xfrm flipH="1">
              <a:off x="6399747" y="5224589"/>
              <a:ext cx="48523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F8B3F69-2DCF-534A-A97C-216B4772B271}"/>
                </a:ext>
              </a:extLst>
            </p:cNvPr>
            <p:cNvSpPr txBox="1"/>
            <p:nvPr/>
          </p:nvSpPr>
          <p:spPr>
            <a:xfrm>
              <a:off x="6998609" y="5059539"/>
              <a:ext cx="1837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IP Network Node </a:t>
              </a:r>
              <a:endParaRPr lang="ko-KR" alt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D58782A-D0D8-AF46-A394-F0481C53A3F4}"/>
                </a:ext>
              </a:extLst>
            </p:cNvPr>
            <p:cNvSpPr txBox="1"/>
            <p:nvPr/>
          </p:nvSpPr>
          <p:spPr>
            <a:xfrm>
              <a:off x="6990368" y="5345039"/>
              <a:ext cx="2300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Non-IP Network Node </a:t>
              </a:r>
              <a:endParaRPr lang="ko-KR" altLang="en-US" dirty="0"/>
            </a:p>
          </p:txBody>
        </p:sp>
      </p:grp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C3D55345-0898-9142-A82A-46519C5B6380}"/>
              </a:ext>
            </a:extLst>
          </p:cNvPr>
          <p:cNvSpPr/>
          <p:nvPr/>
        </p:nvSpPr>
        <p:spPr bwMode="auto">
          <a:xfrm>
            <a:off x="3229146" y="4289814"/>
            <a:ext cx="3637502" cy="213431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3C81CF-5990-6843-AC00-56A5CBDBA2E8}"/>
              </a:ext>
            </a:extLst>
          </p:cNvPr>
          <p:cNvSpPr txBox="1"/>
          <p:nvPr/>
        </p:nvSpPr>
        <p:spPr>
          <a:xfrm>
            <a:off x="4233403" y="6082874"/>
            <a:ext cx="267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Maritime service company</a:t>
            </a:r>
            <a:endParaRPr lang="ko-KR" altLang="en-US" dirty="0"/>
          </a:p>
        </p:txBody>
      </p: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5DDB08BE-EB5F-CB46-92CB-96898C40E13F}"/>
              </a:ext>
            </a:extLst>
          </p:cNvPr>
          <p:cNvCxnSpPr>
            <a:cxnSpLocks/>
            <a:stCxn id="25" idx="2"/>
            <a:endCxn id="7" idx="6"/>
          </p:cNvCxnSpPr>
          <p:nvPr/>
        </p:nvCxnSpPr>
        <p:spPr>
          <a:xfrm flipH="1" flipV="1">
            <a:off x="2011652" y="1908617"/>
            <a:ext cx="7956730" cy="1217193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385C2708-6E20-2148-9CC6-0F9D4BA63908}"/>
              </a:ext>
            </a:extLst>
          </p:cNvPr>
          <p:cNvCxnSpPr>
            <a:cxnSpLocks/>
            <a:stCxn id="24" idx="2"/>
            <a:endCxn id="8" idx="6"/>
          </p:cNvCxnSpPr>
          <p:nvPr/>
        </p:nvCxnSpPr>
        <p:spPr>
          <a:xfrm flipH="1">
            <a:off x="2011652" y="2205928"/>
            <a:ext cx="7956730" cy="429121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화살표 연결선 58">
            <a:extLst>
              <a:ext uri="{FF2B5EF4-FFF2-40B4-BE49-F238E27FC236}">
                <a16:creationId xmlns:a16="http://schemas.microsoft.com/office/drawing/2014/main" id="{DDE57EA1-9570-2743-A816-C575FABB607C}"/>
              </a:ext>
            </a:extLst>
          </p:cNvPr>
          <p:cNvCxnSpPr>
            <a:cxnSpLocks/>
            <a:stCxn id="25" idx="2"/>
            <a:endCxn id="8" idx="6"/>
          </p:cNvCxnSpPr>
          <p:nvPr/>
        </p:nvCxnSpPr>
        <p:spPr>
          <a:xfrm flipH="1" flipV="1">
            <a:off x="2011652" y="2635049"/>
            <a:ext cx="7956730" cy="490761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화살표 연결선 61">
            <a:extLst>
              <a:ext uri="{FF2B5EF4-FFF2-40B4-BE49-F238E27FC236}">
                <a16:creationId xmlns:a16="http://schemas.microsoft.com/office/drawing/2014/main" id="{C4498C2B-14A8-774B-81F8-7F56F25F41B6}"/>
              </a:ext>
            </a:extLst>
          </p:cNvPr>
          <p:cNvCxnSpPr>
            <a:cxnSpLocks/>
            <a:stCxn id="26" idx="2"/>
            <a:endCxn id="8" idx="6"/>
          </p:cNvCxnSpPr>
          <p:nvPr/>
        </p:nvCxnSpPr>
        <p:spPr>
          <a:xfrm flipH="1" flipV="1">
            <a:off x="2011652" y="2635049"/>
            <a:ext cx="7956730" cy="1410643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화살표 연결선 64">
            <a:extLst>
              <a:ext uri="{FF2B5EF4-FFF2-40B4-BE49-F238E27FC236}">
                <a16:creationId xmlns:a16="http://schemas.microsoft.com/office/drawing/2014/main" id="{555A0470-FBDD-5449-A9EF-71254CF21020}"/>
              </a:ext>
            </a:extLst>
          </p:cNvPr>
          <p:cNvCxnSpPr>
            <a:cxnSpLocks/>
            <a:stCxn id="27" idx="2"/>
            <a:endCxn id="8" idx="6"/>
          </p:cNvCxnSpPr>
          <p:nvPr/>
        </p:nvCxnSpPr>
        <p:spPr>
          <a:xfrm flipH="1" flipV="1">
            <a:off x="2011652" y="2635049"/>
            <a:ext cx="7956730" cy="2330525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66B55FB8-B455-8B41-AC82-F4A3D3428DA7}"/>
              </a:ext>
            </a:extLst>
          </p:cNvPr>
          <p:cNvCxnSpPr>
            <a:cxnSpLocks/>
            <a:stCxn id="24" idx="2"/>
            <a:endCxn id="9" idx="6"/>
          </p:cNvCxnSpPr>
          <p:nvPr/>
        </p:nvCxnSpPr>
        <p:spPr>
          <a:xfrm flipH="1">
            <a:off x="2011652" y="2205928"/>
            <a:ext cx="7956730" cy="1182462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화살표 연결선 70">
            <a:extLst>
              <a:ext uri="{FF2B5EF4-FFF2-40B4-BE49-F238E27FC236}">
                <a16:creationId xmlns:a16="http://schemas.microsoft.com/office/drawing/2014/main" id="{9FAF7A64-1252-9141-A9F8-83FE19558D00}"/>
              </a:ext>
            </a:extLst>
          </p:cNvPr>
          <p:cNvCxnSpPr>
            <a:cxnSpLocks/>
            <a:stCxn id="25" idx="2"/>
            <a:endCxn id="9" idx="6"/>
          </p:cNvCxnSpPr>
          <p:nvPr/>
        </p:nvCxnSpPr>
        <p:spPr>
          <a:xfrm flipH="1">
            <a:off x="2011652" y="3125810"/>
            <a:ext cx="7956730" cy="262580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D98CA31B-4DA6-4D41-BCB7-FE1E3396A3A7}"/>
              </a:ext>
            </a:extLst>
          </p:cNvPr>
          <p:cNvCxnSpPr>
            <a:cxnSpLocks/>
            <a:stCxn id="26" idx="2"/>
            <a:endCxn id="9" idx="6"/>
          </p:cNvCxnSpPr>
          <p:nvPr/>
        </p:nvCxnSpPr>
        <p:spPr>
          <a:xfrm flipH="1" flipV="1">
            <a:off x="2011652" y="3388390"/>
            <a:ext cx="7956730" cy="657302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77757020-1F4D-B641-8EF3-531AB4E0D685}"/>
              </a:ext>
            </a:extLst>
          </p:cNvPr>
          <p:cNvCxnSpPr>
            <a:cxnSpLocks/>
            <a:stCxn id="27" idx="2"/>
          </p:cNvCxnSpPr>
          <p:nvPr/>
        </p:nvCxnSpPr>
        <p:spPr>
          <a:xfrm flipH="1" flipV="1">
            <a:off x="2011652" y="3388390"/>
            <a:ext cx="7956730" cy="1577184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화살표 연결선 79">
            <a:extLst>
              <a:ext uri="{FF2B5EF4-FFF2-40B4-BE49-F238E27FC236}">
                <a16:creationId xmlns:a16="http://schemas.microsoft.com/office/drawing/2014/main" id="{1448105A-D46E-BE46-B799-A7BFF380EDD5}"/>
              </a:ext>
            </a:extLst>
          </p:cNvPr>
          <p:cNvCxnSpPr>
            <a:cxnSpLocks/>
            <a:endCxn id="7" idx="6"/>
          </p:cNvCxnSpPr>
          <p:nvPr/>
        </p:nvCxnSpPr>
        <p:spPr>
          <a:xfrm flipH="1" flipV="1">
            <a:off x="2011652" y="1908617"/>
            <a:ext cx="7956730" cy="2137075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화살표 연결선 82">
            <a:extLst>
              <a:ext uri="{FF2B5EF4-FFF2-40B4-BE49-F238E27FC236}">
                <a16:creationId xmlns:a16="http://schemas.microsoft.com/office/drawing/2014/main" id="{722A3E1C-581A-6D45-A624-1FD7F8DEC515}"/>
              </a:ext>
            </a:extLst>
          </p:cNvPr>
          <p:cNvCxnSpPr>
            <a:cxnSpLocks/>
            <a:stCxn id="27" idx="2"/>
            <a:endCxn id="7" idx="6"/>
          </p:cNvCxnSpPr>
          <p:nvPr/>
        </p:nvCxnSpPr>
        <p:spPr>
          <a:xfrm flipH="1" flipV="1">
            <a:off x="2011652" y="1908617"/>
            <a:ext cx="7956730" cy="3056957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화살표 연결선 85">
            <a:extLst>
              <a:ext uri="{FF2B5EF4-FFF2-40B4-BE49-F238E27FC236}">
                <a16:creationId xmlns:a16="http://schemas.microsoft.com/office/drawing/2014/main" id="{C0CA8E39-89D1-AC42-890B-5ECA39544B07}"/>
              </a:ext>
            </a:extLst>
          </p:cNvPr>
          <p:cNvCxnSpPr>
            <a:cxnSpLocks/>
            <a:stCxn id="33" idx="2"/>
            <a:endCxn id="7" idx="6"/>
          </p:cNvCxnSpPr>
          <p:nvPr/>
        </p:nvCxnSpPr>
        <p:spPr>
          <a:xfrm flipH="1">
            <a:off x="2011652" y="1367237"/>
            <a:ext cx="4965897" cy="541380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화살표 연결선 88">
            <a:extLst>
              <a:ext uri="{FF2B5EF4-FFF2-40B4-BE49-F238E27FC236}">
                <a16:creationId xmlns:a16="http://schemas.microsoft.com/office/drawing/2014/main" id="{19C89777-3751-394A-ACDE-60243222ABEA}"/>
              </a:ext>
            </a:extLst>
          </p:cNvPr>
          <p:cNvCxnSpPr>
            <a:cxnSpLocks/>
            <a:stCxn id="34" idx="2"/>
            <a:endCxn id="7" idx="6"/>
          </p:cNvCxnSpPr>
          <p:nvPr/>
        </p:nvCxnSpPr>
        <p:spPr>
          <a:xfrm flipH="1">
            <a:off x="2011652" y="1393390"/>
            <a:ext cx="5923708" cy="515227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화살표 연결선 91">
            <a:extLst>
              <a:ext uri="{FF2B5EF4-FFF2-40B4-BE49-F238E27FC236}">
                <a16:creationId xmlns:a16="http://schemas.microsoft.com/office/drawing/2014/main" id="{514CD812-082A-2C48-BE0C-CEF4BC725461}"/>
              </a:ext>
            </a:extLst>
          </p:cNvPr>
          <p:cNvCxnSpPr>
            <a:cxnSpLocks/>
            <a:stCxn id="14" idx="1"/>
            <a:endCxn id="7" idx="6"/>
          </p:cNvCxnSpPr>
          <p:nvPr/>
        </p:nvCxnSpPr>
        <p:spPr>
          <a:xfrm flipH="1" flipV="1">
            <a:off x="2011652" y="1908617"/>
            <a:ext cx="1607193" cy="2699307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화살표 연결선 94">
            <a:extLst>
              <a:ext uri="{FF2B5EF4-FFF2-40B4-BE49-F238E27FC236}">
                <a16:creationId xmlns:a16="http://schemas.microsoft.com/office/drawing/2014/main" id="{7979B923-2211-6D4E-B2A9-91FBE1590E6C}"/>
              </a:ext>
            </a:extLst>
          </p:cNvPr>
          <p:cNvCxnSpPr>
            <a:cxnSpLocks/>
            <a:stCxn id="15" idx="1"/>
            <a:endCxn id="7" idx="6"/>
          </p:cNvCxnSpPr>
          <p:nvPr/>
        </p:nvCxnSpPr>
        <p:spPr>
          <a:xfrm flipH="1" flipV="1">
            <a:off x="2011652" y="1908617"/>
            <a:ext cx="1607193" cy="3619189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화살표 연결선 97">
            <a:extLst>
              <a:ext uri="{FF2B5EF4-FFF2-40B4-BE49-F238E27FC236}">
                <a16:creationId xmlns:a16="http://schemas.microsoft.com/office/drawing/2014/main" id="{185902BC-3A7E-5F45-A267-8AB6B29DB4DC}"/>
              </a:ext>
            </a:extLst>
          </p:cNvPr>
          <p:cNvCxnSpPr>
            <a:cxnSpLocks/>
            <a:stCxn id="17" idx="0"/>
            <a:endCxn id="7" idx="6"/>
          </p:cNvCxnSpPr>
          <p:nvPr/>
        </p:nvCxnSpPr>
        <p:spPr>
          <a:xfrm flipH="1" flipV="1">
            <a:off x="2011652" y="1908617"/>
            <a:ext cx="2855421" cy="3513747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화살표 연결선 100">
            <a:extLst>
              <a:ext uri="{FF2B5EF4-FFF2-40B4-BE49-F238E27FC236}">
                <a16:creationId xmlns:a16="http://schemas.microsoft.com/office/drawing/2014/main" id="{19C092BE-7F84-E34C-95B2-6B91F95760EE}"/>
              </a:ext>
            </a:extLst>
          </p:cNvPr>
          <p:cNvCxnSpPr>
            <a:cxnSpLocks/>
            <a:stCxn id="16" idx="1"/>
            <a:endCxn id="7" idx="6"/>
          </p:cNvCxnSpPr>
          <p:nvPr/>
        </p:nvCxnSpPr>
        <p:spPr>
          <a:xfrm flipH="1" flipV="1">
            <a:off x="2011652" y="1908617"/>
            <a:ext cx="3881023" cy="3591115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직선 화살표 연결선 103">
            <a:extLst>
              <a:ext uri="{FF2B5EF4-FFF2-40B4-BE49-F238E27FC236}">
                <a16:creationId xmlns:a16="http://schemas.microsoft.com/office/drawing/2014/main" id="{D517DBB1-9624-7E4B-A6AB-FCC3DFCBFC35}"/>
              </a:ext>
            </a:extLst>
          </p:cNvPr>
          <p:cNvCxnSpPr>
            <a:cxnSpLocks/>
            <a:stCxn id="33" idx="2"/>
            <a:endCxn id="8" idx="6"/>
          </p:cNvCxnSpPr>
          <p:nvPr/>
        </p:nvCxnSpPr>
        <p:spPr>
          <a:xfrm flipH="1">
            <a:off x="2011652" y="1367237"/>
            <a:ext cx="4965897" cy="1267812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직선 화살표 연결선 106">
            <a:extLst>
              <a:ext uri="{FF2B5EF4-FFF2-40B4-BE49-F238E27FC236}">
                <a16:creationId xmlns:a16="http://schemas.microsoft.com/office/drawing/2014/main" id="{44522501-42D0-434A-9C8B-6EABADC9AFF0}"/>
              </a:ext>
            </a:extLst>
          </p:cNvPr>
          <p:cNvCxnSpPr>
            <a:cxnSpLocks/>
            <a:stCxn id="34" idx="2"/>
            <a:endCxn id="8" idx="6"/>
          </p:cNvCxnSpPr>
          <p:nvPr/>
        </p:nvCxnSpPr>
        <p:spPr>
          <a:xfrm flipH="1">
            <a:off x="2011652" y="1393390"/>
            <a:ext cx="5923708" cy="1241659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직선 화살표 연결선 109">
            <a:extLst>
              <a:ext uri="{FF2B5EF4-FFF2-40B4-BE49-F238E27FC236}">
                <a16:creationId xmlns:a16="http://schemas.microsoft.com/office/drawing/2014/main" id="{A426E47B-090B-DA42-A29C-A534931EF54E}"/>
              </a:ext>
            </a:extLst>
          </p:cNvPr>
          <p:cNvCxnSpPr>
            <a:cxnSpLocks/>
            <a:stCxn id="14" idx="1"/>
            <a:endCxn id="8" idx="6"/>
          </p:cNvCxnSpPr>
          <p:nvPr/>
        </p:nvCxnSpPr>
        <p:spPr>
          <a:xfrm flipH="1" flipV="1">
            <a:off x="2011652" y="2635049"/>
            <a:ext cx="1607193" cy="1972875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화살표 연결선 112">
            <a:extLst>
              <a:ext uri="{FF2B5EF4-FFF2-40B4-BE49-F238E27FC236}">
                <a16:creationId xmlns:a16="http://schemas.microsoft.com/office/drawing/2014/main" id="{2B891C85-2E83-F448-8AC5-554FC5EDB66B}"/>
              </a:ext>
            </a:extLst>
          </p:cNvPr>
          <p:cNvCxnSpPr>
            <a:cxnSpLocks/>
            <a:stCxn id="15" idx="1"/>
            <a:endCxn id="8" idx="6"/>
          </p:cNvCxnSpPr>
          <p:nvPr/>
        </p:nvCxnSpPr>
        <p:spPr>
          <a:xfrm flipH="1" flipV="1">
            <a:off x="2011652" y="2635049"/>
            <a:ext cx="1607193" cy="2892757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화살표 연결선 115">
            <a:extLst>
              <a:ext uri="{FF2B5EF4-FFF2-40B4-BE49-F238E27FC236}">
                <a16:creationId xmlns:a16="http://schemas.microsoft.com/office/drawing/2014/main" id="{5BA5EF04-B333-4F46-B45E-05A922FED186}"/>
              </a:ext>
            </a:extLst>
          </p:cNvPr>
          <p:cNvCxnSpPr>
            <a:cxnSpLocks/>
            <a:stCxn id="17" idx="0"/>
            <a:endCxn id="8" idx="6"/>
          </p:cNvCxnSpPr>
          <p:nvPr/>
        </p:nvCxnSpPr>
        <p:spPr>
          <a:xfrm flipH="1" flipV="1">
            <a:off x="2011652" y="2635049"/>
            <a:ext cx="2855421" cy="2787315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화살표 연결선 118">
            <a:extLst>
              <a:ext uri="{FF2B5EF4-FFF2-40B4-BE49-F238E27FC236}">
                <a16:creationId xmlns:a16="http://schemas.microsoft.com/office/drawing/2014/main" id="{85B228E8-16AF-B347-B7D4-239507A061E2}"/>
              </a:ext>
            </a:extLst>
          </p:cNvPr>
          <p:cNvCxnSpPr>
            <a:cxnSpLocks/>
            <a:stCxn id="16" idx="1"/>
            <a:endCxn id="8" idx="6"/>
          </p:cNvCxnSpPr>
          <p:nvPr/>
        </p:nvCxnSpPr>
        <p:spPr>
          <a:xfrm flipH="1" flipV="1">
            <a:off x="2011652" y="2635049"/>
            <a:ext cx="3881023" cy="2864683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화살표 연결선 121">
            <a:extLst>
              <a:ext uri="{FF2B5EF4-FFF2-40B4-BE49-F238E27FC236}">
                <a16:creationId xmlns:a16="http://schemas.microsoft.com/office/drawing/2014/main" id="{8518B359-5A9D-EF4E-ACF2-9CAFA99DCA4A}"/>
              </a:ext>
            </a:extLst>
          </p:cNvPr>
          <p:cNvCxnSpPr>
            <a:cxnSpLocks/>
            <a:stCxn id="16" idx="1"/>
            <a:endCxn id="9" idx="6"/>
          </p:cNvCxnSpPr>
          <p:nvPr/>
        </p:nvCxnSpPr>
        <p:spPr>
          <a:xfrm flipH="1" flipV="1">
            <a:off x="2011652" y="3388390"/>
            <a:ext cx="3881023" cy="2111342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화살표 연결선 124">
            <a:extLst>
              <a:ext uri="{FF2B5EF4-FFF2-40B4-BE49-F238E27FC236}">
                <a16:creationId xmlns:a16="http://schemas.microsoft.com/office/drawing/2014/main" id="{BAB14DFF-C48A-5E41-83A8-D1C6D9268A2B}"/>
              </a:ext>
            </a:extLst>
          </p:cNvPr>
          <p:cNvCxnSpPr>
            <a:cxnSpLocks/>
            <a:stCxn id="14" idx="1"/>
            <a:endCxn id="9" idx="6"/>
          </p:cNvCxnSpPr>
          <p:nvPr/>
        </p:nvCxnSpPr>
        <p:spPr>
          <a:xfrm flipH="1" flipV="1">
            <a:off x="2011652" y="3388390"/>
            <a:ext cx="1607193" cy="1219534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화살표 연결선 127">
            <a:extLst>
              <a:ext uri="{FF2B5EF4-FFF2-40B4-BE49-F238E27FC236}">
                <a16:creationId xmlns:a16="http://schemas.microsoft.com/office/drawing/2014/main" id="{656EAB7B-FA4F-F642-94CB-57A385CF70F2}"/>
              </a:ext>
            </a:extLst>
          </p:cNvPr>
          <p:cNvCxnSpPr>
            <a:cxnSpLocks/>
            <a:stCxn id="15" idx="1"/>
            <a:endCxn id="9" idx="6"/>
          </p:cNvCxnSpPr>
          <p:nvPr/>
        </p:nvCxnSpPr>
        <p:spPr>
          <a:xfrm flipH="1" flipV="1">
            <a:off x="2011652" y="3388390"/>
            <a:ext cx="1607193" cy="2139416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화살표 연결선 130">
            <a:extLst>
              <a:ext uri="{FF2B5EF4-FFF2-40B4-BE49-F238E27FC236}">
                <a16:creationId xmlns:a16="http://schemas.microsoft.com/office/drawing/2014/main" id="{DC2DF99F-B46C-1E4C-8210-2AD6A26E0009}"/>
              </a:ext>
            </a:extLst>
          </p:cNvPr>
          <p:cNvCxnSpPr>
            <a:cxnSpLocks/>
            <a:stCxn id="17" idx="0"/>
            <a:endCxn id="9" idx="6"/>
          </p:cNvCxnSpPr>
          <p:nvPr/>
        </p:nvCxnSpPr>
        <p:spPr>
          <a:xfrm flipH="1" flipV="1">
            <a:off x="2011652" y="3388390"/>
            <a:ext cx="2855421" cy="2033974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직선 화살표 연결선 134">
            <a:extLst>
              <a:ext uri="{FF2B5EF4-FFF2-40B4-BE49-F238E27FC236}">
                <a16:creationId xmlns:a16="http://schemas.microsoft.com/office/drawing/2014/main" id="{BF8E3013-612F-C847-987D-6419784F565A}"/>
              </a:ext>
            </a:extLst>
          </p:cNvPr>
          <p:cNvCxnSpPr>
            <a:cxnSpLocks/>
            <a:endCxn id="33" idx="4"/>
          </p:cNvCxnSpPr>
          <p:nvPr/>
        </p:nvCxnSpPr>
        <p:spPr>
          <a:xfrm flipV="1">
            <a:off x="4148254" y="1727237"/>
            <a:ext cx="3189295" cy="3772495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직선 화살표 연결선 138">
            <a:extLst>
              <a:ext uri="{FF2B5EF4-FFF2-40B4-BE49-F238E27FC236}">
                <a16:creationId xmlns:a16="http://schemas.microsoft.com/office/drawing/2014/main" id="{690CE846-4295-8843-A9EE-514BBE673613}"/>
              </a:ext>
            </a:extLst>
          </p:cNvPr>
          <p:cNvCxnSpPr>
            <a:cxnSpLocks/>
            <a:stCxn id="15" idx="7"/>
            <a:endCxn id="34" idx="3"/>
          </p:cNvCxnSpPr>
          <p:nvPr/>
        </p:nvCxnSpPr>
        <p:spPr>
          <a:xfrm flipV="1">
            <a:off x="4127961" y="1647948"/>
            <a:ext cx="3912841" cy="3879858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직선 화살표 연결선 141">
            <a:extLst>
              <a:ext uri="{FF2B5EF4-FFF2-40B4-BE49-F238E27FC236}">
                <a16:creationId xmlns:a16="http://schemas.microsoft.com/office/drawing/2014/main" id="{4227061B-1B1C-5A4C-9F8B-F920CC40DFFE}"/>
              </a:ext>
            </a:extLst>
          </p:cNvPr>
          <p:cNvCxnSpPr>
            <a:cxnSpLocks/>
            <a:stCxn id="15" idx="7"/>
            <a:endCxn id="24" idx="2"/>
          </p:cNvCxnSpPr>
          <p:nvPr/>
        </p:nvCxnSpPr>
        <p:spPr>
          <a:xfrm flipV="1">
            <a:off x="4127961" y="2205928"/>
            <a:ext cx="5840421" cy="3321878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직선 화살표 연결선 144">
            <a:extLst>
              <a:ext uri="{FF2B5EF4-FFF2-40B4-BE49-F238E27FC236}">
                <a16:creationId xmlns:a16="http://schemas.microsoft.com/office/drawing/2014/main" id="{5A88A985-32FE-E141-8B9C-8C846FC6900D}"/>
              </a:ext>
            </a:extLst>
          </p:cNvPr>
          <p:cNvCxnSpPr>
            <a:cxnSpLocks/>
            <a:stCxn id="15" idx="7"/>
            <a:endCxn id="25" idx="2"/>
          </p:cNvCxnSpPr>
          <p:nvPr/>
        </p:nvCxnSpPr>
        <p:spPr>
          <a:xfrm flipV="1">
            <a:off x="4127961" y="3125810"/>
            <a:ext cx="5840421" cy="2401996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직선 화살표 연결선 147">
            <a:extLst>
              <a:ext uri="{FF2B5EF4-FFF2-40B4-BE49-F238E27FC236}">
                <a16:creationId xmlns:a16="http://schemas.microsoft.com/office/drawing/2014/main" id="{C5D2CEED-6684-AA46-B83D-B9ACAFEB28A5}"/>
              </a:ext>
            </a:extLst>
          </p:cNvPr>
          <p:cNvCxnSpPr>
            <a:cxnSpLocks/>
            <a:stCxn id="15" idx="7"/>
            <a:endCxn id="26" idx="2"/>
          </p:cNvCxnSpPr>
          <p:nvPr/>
        </p:nvCxnSpPr>
        <p:spPr>
          <a:xfrm flipV="1">
            <a:off x="4127961" y="4045692"/>
            <a:ext cx="5840421" cy="1482114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직선 화살표 연결선 150">
            <a:extLst>
              <a:ext uri="{FF2B5EF4-FFF2-40B4-BE49-F238E27FC236}">
                <a16:creationId xmlns:a16="http://schemas.microsoft.com/office/drawing/2014/main" id="{4332B009-EB9C-D340-BF27-6456B8B5EBA7}"/>
              </a:ext>
            </a:extLst>
          </p:cNvPr>
          <p:cNvCxnSpPr>
            <a:cxnSpLocks/>
            <a:stCxn id="15" idx="7"/>
            <a:endCxn id="27" idx="2"/>
          </p:cNvCxnSpPr>
          <p:nvPr/>
        </p:nvCxnSpPr>
        <p:spPr>
          <a:xfrm flipV="1">
            <a:off x="4127961" y="4965574"/>
            <a:ext cx="5840421" cy="562232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직선 화살표 연결선 153">
            <a:extLst>
              <a:ext uri="{FF2B5EF4-FFF2-40B4-BE49-F238E27FC236}">
                <a16:creationId xmlns:a16="http://schemas.microsoft.com/office/drawing/2014/main" id="{B2F224EF-7336-5644-AB91-1D7E037D5516}"/>
              </a:ext>
            </a:extLst>
          </p:cNvPr>
          <p:cNvCxnSpPr>
            <a:cxnSpLocks/>
            <a:stCxn id="17" idx="7"/>
            <a:endCxn id="33" idx="4"/>
          </p:cNvCxnSpPr>
          <p:nvPr/>
        </p:nvCxnSpPr>
        <p:spPr>
          <a:xfrm flipV="1">
            <a:off x="5121631" y="1727237"/>
            <a:ext cx="2215918" cy="3800569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직선 화살표 연결선 156">
            <a:extLst>
              <a:ext uri="{FF2B5EF4-FFF2-40B4-BE49-F238E27FC236}">
                <a16:creationId xmlns:a16="http://schemas.microsoft.com/office/drawing/2014/main" id="{E1F04156-46BB-B848-B02E-4054454B35BF}"/>
              </a:ext>
            </a:extLst>
          </p:cNvPr>
          <p:cNvCxnSpPr>
            <a:cxnSpLocks/>
            <a:stCxn id="17" idx="7"/>
            <a:endCxn id="34" idx="3"/>
          </p:cNvCxnSpPr>
          <p:nvPr/>
        </p:nvCxnSpPr>
        <p:spPr>
          <a:xfrm flipV="1">
            <a:off x="5121631" y="1647948"/>
            <a:ext cx="2919171" cy="3879858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직선 화살표 연결선 160">
            <a:extLst>
              <a:ext uri="{FF2B5EF4-FFF2-40B4-BE49-F238E27FC236}">
                <a16:creationId xmlns:a16="http://schemas.microsoft.com/office/drawing/2014/main" id="{235324C8-ACA8-1949-A0E6-57BC45BD740C}"/>
              </a:ext>
            </a:extLst>
          </p:cNvPr>
          <p:cNvCxnSpPr>
            <a:cxnSpLocks/>
            <a:stCxn id="17" idx="7"/>
            <a:endCxn id="24" idx="2"/>
          </p:cNvCxnSpPr>
          <p:nvPr/>
        </p:nvCxnSpPr>
        <p:spPr>
          <a:xfrm flipV="1">
            <a:off x="5121631" y="2205928"/>
            <a:ext cx="4846751" cy="3321878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직선 화살표 연결선 163">
            <a:extLst>
              <a:ext uri="{FF2B5EF4-FFF2-40B4-BE49-F238E27FC236}">
                <a16:creationId xmlns:a16="http://schemas.microsoft.com/office/drawing/2014/main" id="{038696FB-767C-5441-BC4C-C59DE9B0A477}"/>
              </a:ext>
            </a:extLst>
          </p:cNvPr>
          <p:cNvCxnSpPr>
            <a:cxnSpLocks/>
            <a:stCxn id="17" idx="7"/>
            <a:endCxn id="25" idx="2"/>
          </p:cNvCxnSpPr>
          <p:nvPr/>
        </p:nvCxnSpPr>
        <p:spPr>
          <a:xfrm flipV="1">
            <a:off x="5121631" y="3125810"/>
            <a:ext cx="4846751" cy="2401996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직선 화살표 연결선 166">
            <a:extLst>
              <a:ext uri="{FF2B5EF4-FFF2-40B4-BE49-F238E27FC236}">
                <a16:creationId xmlns:a16="http://schemas.microsoft.com/office/drawing/2014/main" id="{7D1D5F92-8F6A-4047-809A-EEA6A25330B5}"/>
              </a:ext>
            </a:extLst>
          </p:cNvPr>
          <p:cNvCxnSpPr>
            <a:cxnSpLocks/>
            <a:stCxn id="17" idx="7"/>
            <a:endCxn id="26" idx="2"/>
          </p:cNvCxnSpPr>
          <p:nvPr/>
        </p:nvCxnSpPr>
        <p:spPr>
          <a:xfrm flipV="1">
            <a:off x="5121631" y="4045692"/>
            <a:ext cx="4846751" cy="1482114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직선 화살표 연결선 169">
            <a:extLst>
              <a:ext uri="{FF2B5EF4-FFF2-40B4-BE49-F238E27FC236}">
                <a16:creationId xmlns:a16="http://schemas.microsoft.com/office/drawing/2014/main" id="{1BDC96E7-B80E-DC4A-A082-5EEAAA1A2569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5121631" y="4965574"/>
            <a:ext cx="4846751" cy="562232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화살표 연결선 172">
            <a:extLst>
              <a:ext uri="{FF2B5EF4-FFF2-40B4-BE49-F238E27FC236}">
                <a16:creationId xmlns:a16="http://schemas.microsoft.com/office/drawing/2014/main" id="{4AEDCE36-1B8C-9A46-A4C3-75588FD11B60}"/>
              </a:ext>
            </a:extLst>
          </p:cNvPr>
          <p:cNvCxnSpPr>
            <a:cxnSpLocks/>
            <a:stCxn id="16" idx="7"/>
          </p:cNvCxnSpPr>
          <p:nvPr/>
        </p:nvCxnSpPr>
        <p:spPr>
          <a:xfrm flipV="1">
            <a:off x="6401791" y="2205928"/>
            <a:ext cx="3566591" cy="3293804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직선 화살표 연결선 175">
            <a:extLst>
              <a:ext uri="{FF2B5EF4-FFF2-40B4-BE49-F238E27FC236}">
                <a16:creationId xmlns:a16="http://schemas.microsoft.com/office/drawing/2014/main" id="{74064553-3E62-3645-B822-6F9D0F4C34D7}"/>
              </a:ext>
            </a:extLst>
          </p:cNvPr>
          <p:cNvCxnSpPr>
            <a:cxnSpLocks/>
            <a:stCxn id="16" idx="7"/>
            <a:endCxn id="25" idx="2"/>
          </p:cNvCxnSpPr>
          <p:nvPr/>
        </p:nvCxnSpPr>
        <p:spPr>
          <a:xfrm flipV="1">
            <a:off x="6401791" y="3125810"/>
            <a:ext cx="3566591" cy="2373922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직선 화살표 연결선 178">
            <a:extLst>
              <a:ext uri="{FF2B5EF4-FFF2-40B4-BE49-F238E27FC236}">
                <a16:creationId xmlns:a16="http://schemas.microsoft.com/office/drawing/2014/main" id="{ABFFB1FA-BBD1-7D4E-AE95-7E20635A7C77}"/>
              </a:ext>
            </a:extLst>
          </p:cNvPr>
          <p:cNvCxnSpPr>
            <a:cxnSpLocks/>
            <a:stCxn id="16" idx="7"/>
            <a:endCxn id="26" idx="2"/>
          </p:cNvCxnSpPr>
          <p:nvPr/>
        </p:nvCxnSpPr>
        <p:spPr>
          <a:xfrm flipV="1">
            <a:off x="6401791" y="4045692"/>
            <a:ext cx="3566591" cy="1454040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직선 화살표 연결선 181">
            <a:extLst>
              <a:ext uri="{FF2B5EF4-FFF2-40B4-BE49-F238E27FC236}">
                <a16:creationId xmlns:a16="http://schemas.microsoft.com/office/drawing/2014/main" id="{9CF7D675-5108-6B48-873B-4EDEA1832A5F}"/>
              </a:ext>
            </a:extLst>
          </p:cNvPr>
          <p:cNvCxnSpPr>
            <a:cxnSpLocks/>
            <a:stCxn id="16" idx="7"/>
            <a:endCxn id="27" idx="2"/>
          </p:cNvCxnSpPr>
          <p:nvPr/>
        </p:nvCxnSpPr>
        <p:spPr>
          <a:xfrm flipV="1">
            <a:off x="6401791" y="4965574"/>
            <a:ext cx="3566591" cy="534158"/>
          </a:xfrm>
          <a:prstGeom prst="straightConnector1">
            <a:avLst/>
          </a:prstGeom>
          <a:ln w="22225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561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7401386-F207-0F4D-985F-51DDC1C4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2BD01A4-E4E1-534A-9597-EE78A7B7036C}"/>
              </a:ext>
            </a:extLst>
          </p:cNvPr>
          <p:cNvSpPr/>
          <p:nvPr/>
        </p:nvSpPr>
        <p:spPr bwMode="auto">
          <a:xfrm>
            <a:off x="2683344" y="2356331"/>
            <a:ext cx="11887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 1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6DEBEA0-1E3A-DE46-A9A0-069186A1A3D5}"/>
              </a:ext>
            </a:extLst>
          </p:cNvPr>
          <p:cNvSpPr/>
          <p:nvPr/>
        </p:nvSpPr>
        <p:spPr bwMode="auto">
          <a:xfrm>
            <a:off x="4872833" y="4466662"/>
            <a:ext cx="1185201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 3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EE6806E-9981-FB4A-9A62-F60CF250F6AE}"/>
              </a:ext>
            </a:extLst>
          </p:cNvPr>
          <p:cNvSpPr/>
          <p:nvPr/>
        </p:nvSpPr>
        <p:spPr bwMode="auto">
          <a:xfrm>
            <a:off x="7860970" y="2890567"/>
            <a:ext cx="11887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 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856DA927-A96A-6341-B77C-F3140557D262}"/>
              </a:ext>
            </a:extLst>
          </p:cNvPr>
          <p:cNvSpPr/>
          <p:nvPr/>
        </p:nvSpPr>
        <p:spPr bwMode="auto">
          <a:xfrm>
            <a:off x="1291652" y="1548617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SC1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D99E82E5-B26E-3446-B59C-9D0BEEEE9F6F}"/>
              </a:ext>
            </a:extLst>
          </p:cNvPr>
          <p:cNvSpPr/>
          <p:nvPr/>
        </p:nvSpPr>
        <p:spPr bwMode="auto">
          <a:xfrm>
            <a:off x="1291652" y="2275049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D17A5165-2688-C644-BA5A-A457180F90CE}"/>
              </a:ext>
            </a:extLst>
          </p:cNvPr>
          <p:cNvSpPr/>
          <p:nvPr/>
        </p:nvSpPr>
        <p:spPr bwMode="auto">
          <a:xfrm>
            <a:off x="1291652" y="3028390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SC3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BF939797-10EB-544C-95AE-851D50697750}"/>
              </a:ext>
            </a:extLst>
          </p:cNvPr>
          <p:cNvCxnSpPr>
            <a:cxnSpLocks/>
            <a:stCxn id="7" idx="6"/>
            <a:endCxn id="4" idx="1"/>
          </p:cNvCxnSpPr>
          <p:nvPr/>
        </p:nvCxnSpPr>
        <p:spPr>
          <a:xfrm>
            <a:off x="2011652" y="1908617"/>
            <a:ext cx="671692" cy="71483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F5EE7341-8381-BA43-A2DA-EAD0F10E32EE}"/>
              </a:ext>
            </a:extLst>
          </p:cNvPr>
          <p:cNvCxnSpPr>
            <a:cxnSpLocks/>
            <a:stCxn id="9" idx="6"/>
            <a:endCxn id="4" idx="1"/>
          </p:cNvCxnSpPr>
          <p:nvPr/>
        </p:nvCxnSpPr>
        <p:spPr>
          <a:xfrm flipV="1">
            <a:off x="2011652" y="2623449"/>
            <a:ext cx="671692" cy="764941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8D6C8B0F-2406-0146-8949-D466391520AA}"/>
              </a:ext>
            </a:extLst>
          </p:cNvPr>
          <p:cNvCxnSpPr>
            <a:cxnSpLocks/>
            <a:stCxn id="8" idx="6"/>
            <a:endCxn id="4" idx="1"/>
          </p:cNvCxnSpPr>
          <p:nvPr/>
        </p:nvCxnSpPr>
        <p:spPr>
          <a:xfrm flipV="1">
            <a:off x="2011652" y="2623449"/>
            <a:ext cx="671692" cy="1160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구름 12">
            <a:extLst>
              <a:ext uri="{FF2B5EF4-FFF2-40B4-BE49-F238E27FC236}">
                <a16:creationId xmlns:a16="http://schemas.microsoft.com/office/drawing/2014/main" id="{75437BF1-80FA-744C-AB7F-446D2743489B}"/>
              </a:ext>
            </a:extLst>
          </p:cNvPr>
          <p:cNvSpPr/>
          <p:nvPr/>
        </p:nvSpPr>
        <p:spPr bwMode="auto">
          <a:xfrm>
            <a:off x="4980045" y="3021325"/>
            <a:ext cx="1493211" cy="944465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lang="en-US" altLang="ko-K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MIR</a:t>
            </a:r>
          </a:p>
          <a:p>
            <a:pPr algn="ctr">
              <a:lnSpc>
                <a:spcPct val="120000"/>
              </a:lnSpc>
            </a:pPr>
            <a:r>
              <a:rPr lang="en-US" altLang="ko-K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MSR</a:t>
            </a:r>
            <a:endParaRPr lang="ko-KR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1EFDEB33-7917-1C40-9465-36D38F3B9DE8}"/>
              </a:ext>
            </a:extLst>
          </p:cNvPr>
          <p:cNvSpPr/>
          <p:nvPr/>
        </p:nvSpPr>
        <p:spPr bwMode="auto">
          <a:xfrm>
            <a:off x="3513403" y="4502482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SP3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7793C107-3AC9-1441-A5D0-CFC451FA4C82}"/>
              </a:ext>
            </a:extLst>
          </p:cNvPr>
          <p:cNvSpPr/>
          <p:nvPr/>
        </p:nvSpPr>
        <p:spPr bwMode="auto">
          <a:xfrm>
            <a:off x="3513403" y="5422364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SP4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9FBCC02E-3ED0-E54B-B5F0-FFB6901255F7}"/>
              </a:ext>
            </a:extLst>
          </p:cNvPr>
          <p:cNvSpPr/>
          <p:nvPr/>
        </p:nvSpPr>
        <p:spPr bwMode="auto">
          <a:xfrm>
            <a:off x="5787233" y="5394290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SP6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161A4AF-CD05-E04D-9E85-4ECC855B7E50}"/>
              </a:ext>
            </a:extLst>
          </p:cNvPr>
          <p:cNvSpPr/>
          <p:nvPr/>
        </p:nvSpPr>
        <p:spPr bwMode="auto">
          <a:xfrm>
            <a:off x="4507073" y="5422364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SP5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C0F7B681-B533-BF40-814B-CE61962F0EA4}"/>
              </a:ext>
            </a:extLst>
          </p:cNvPr>
          <p:cNvCxnSpPr>
            <a:cxnSpLocks/>
            <a:stCxn id="15" idx="7"/>
          </p:cNvCxnSpPr>
          <p:nvPr/>
        </p:nvCxnSpPr>
        <p:spPr>
          <a:xfrm flipV="1">
            <a:off x="4127961" y="5000900"/>
            <a:ext cx="764350" cy="52690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85D0D363-7389-414C-88E3-4945D9759226}"/>
              </a:ext>
            </a:extLst>
          </p:cNvPr>
          <p:cNvCxnSpPr>
            <a:cxnSpLocks/>
            <a:stCxn id="14" idx="6"/>
            <a:endCxn id="5" idx="1"/>
          </p:cNvCxnSpPr>
          <p:nvPr/>
        </p:nvCxnSpPr>
        <p:spPr>
          <a:xfrm flipV="1">
            <a:off x="4233403" y="4733780"/>
            <a:ext cx="639430" cy="12870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05D5360D-552D-7A4C-A84D-98CE3B660950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5726651" y="4987632"/>
            <a:ext cx="420582" cy="40665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CE469665-AE05-6245-BE56-94D280C0E22C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4867073" y="5000898"/>
            <a:ext cx="573878" cy="42146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5A15CAB-31F5-5844-B9A6-6A3EB46846F2}"/>
              </a:ext>
            </a:extLst>
          </p:cNvPr>
          <p:cNvSpPr/>
          <p:nvPr/>
        </p:nvSpPr>
        <p:spPr bwMode="auto">
          <a:xfrm>
            <a:off x="1185703" y="1491312"/>
            <a:ext cx="2809256" cy="230731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sp useBgFill="1">
        <p:nvSpPr>
          <p:cNvPr id="23" name="직사각형 22">
            <a:extLst>
              <a:ext uri="{FF2B5EF4-FFF2-40B4-BE49-F238E27FC236}">
                <a16:creationId xmlns:a16="http://schemas.microsoft.com/office/drawing/2014/main" id="{0B05E826-9CAE-0D44-9A48-6F8C701CD808}"/>
              </a:ext>
            </a:extLst>
          </p:cNvPr>
          <p:cNvSpPr/>
          <p:nvPr/>
        </p:nvSpPr>
        <p:spPr bwMode="auto">
          <a:xfrm>
            <a:off x="7860970" y="2044407"/>
            <a:ext cx="1188720" cy="6420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Gateway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EA1B1C6B-80E1-244C-8450-528B1A07341B}"/>
              </a:ext>
            </a:extLst>
          </p:cNvPr>
          <p:cNvSpPr/>
          <p:nvPr/>
        </p:nvSpPr>
        <p:spPr bwMode="auto">
          <a:xfrm>
            <a:off x="9968382" y="1845928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SP1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20C13AF4-CAEE-034F-A000-483CC5CFCAC4}"/>
              </a:ext>
            </a:extLst>
          </p:cNvPr>
          <p:cNvSpPr/>
          <p:nvPr/>
        </p:nvSpPr>
        <p:spPr bwMode="auto">
          <a:xfrm>
            <a:off x="9968382" y="2765810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5D1CA3F5-18C1-1341-AD37-309016E45350}"/>
              </a:ext>
            </a:extLst>
          </p:cNvPr>
          <p:cNvSpPr/>
          <p:nvPr/>
        </p:nvSpPr>
        <p:spPr bwMode="auto">
          <a:xfrm>
            <a:off x="9968382" y="3685692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SC6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30C88CA7-B936-AF4A-8C7C-AFAA2AFE8A02}"/>
              </a:ext>
            </a:extLst>
          </p:cNvPr>
          <p:cNvSpPr/>
          <p:nvPr/>
        </p:nvSpPr>
        <p:spPr bwMode="auto">
          <a:xfrm>
            <a:off x="9968382" y="4605574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SC7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C0BCB9B6-4F48-4947-B9A4-1F73F242AB5E}"/>
              </a:ext>
            </a:extLst>
          </p:cNvPr>
          <p:cNvCxnSpPr>
            <a:cxnSpLocks/>
            <a:stCxn id="6" idx="3"/>
            <a:endCxn id="24" idx="2"/>
          </p:cNvCxnSpPr>
          <p:nvPr/>
        </p:nvCxnSpPr>
        <p:spPr>
          <a:xfrm flipV="1">
            <a:off x="9049690" y="2205928"/>
            <a:ext cx="918692" cy="951757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A60A0E37-63D0-794D-B2CC-3526DFFCA9E7}"/>
              </a:ext>
            </a:extLst>
          </p:cNvPr>
          <p:cNvCxnSpPr>
            <a:cxnSpLocks/>
            <a:stCxn id="6" idx="3"/>
            <a:endCxn id="25" idx="2"/>
          </p:cNvCxnSpPr>
          <p:nvPr/>
        </p:nvCxnSpPr>
        <p:spPr>
          <a:xfrm flipV="1">
            <a:off x="9049690" y="3125810"/>
            <a:ext cx="918692" cy="3187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8966C110-D6E6-7F41-9FD0-29A6BDB895D7}"/>
              </a:ext>
            </a:extLst>
          </p:cNvPr>
          <p:cNvCxnSpPr>
            <a:cxnSpLocks/>
            <a:stCxn id="6" idx="3"/>
            <a:endCxn id="26" idx="2"/>
          </p:cNvCxnSpPr>
          <p:nvPr/>
        </p:nvCxnSpPr>
        <p:spPr>
          <a:xfrm>
            <a:off x="9049690" y="3157685"/>
            <a:ext cx="918692" cy="888007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C03A0D30-BBC9-8546-97D1-02584B669E13}"/>
              </a:ext>
            </a:extLst>
          </p:cNvPr>
          <p:cNvCxnSpPr>
            <a:cxnSpLocks/>
            <a:stCxn id="6" idx="3"/>
            <a:endCxn id="27" idx="1"/>
          </p:cNvCxnSpPr>
          <p:nvPr/>
        </p:nvCxnSpPr>
        <p:spPr>
          <a:xfrm>
            <a:off x="9049690" y="3157685"/>
            <a:ext cx="1024134" cy="1553331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6FFFD20F-E4C5-1E4B-B55B-42F18342054D}"/>
              </a:ext>
            </a:extLst>
          </p:cNvPr>
          <p:cNvCxnSpPr>
            <a:cxnSpLocks/>
            <a:stCxn id="6" idx="0"/>
            <a:endCxn id="23" idx="2"/>
          </p:cNvCxnSpPr>
          <p:nvPr/>
        </p:nvCxnSpPr>
        <p:spPr>
          <a:xfrm flipV="1">
            <a:off x="8455330" y="2686489"/>
            <a:ext cx="0" cy="20407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타원 32">
            <a:extLst>
              <a:ext uri="{FF2B5EF4-FFF2-40B4-BE49-F238E27FC236}">
                <a16:creationId xmlns:a16="http://schemas.microsoft.com/office/drawing/2014/main" id="{F0AD2021-394C-D14B-A022-A77BFF6A85B0}"/>
              </a:ext>
            </a:extLst>
          </p:cNvPr>
          <p:cNvSpPr/>
          <p:nvPr/>
        </p:nvSpPr>
        <p:spPr bwMode="auto">
          <a:xfrm>
            <a:off x="6977549" y="1007237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SC4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7474FBAB-7B61-084E-8985-F948A9887B52}"/>
              </a:ext>
            </a:extLst>
          </p:cNvPr>
          <p:cNvSpPr/>
          <p:nvPr/>
        </p:nvSpPr>
        <p:spPr bwMode="auto">
          <a:xfrm>
            <a:off x="7935360" y="1033390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SC5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8FDE519F-B385-5145-A5EB-D5AA68DF8158}"/>
              </a:ext>
            </a:extLst>
          </p:cNvPr>
          <p:cNvCxnSpPr>
            <a:cxnSpLocks/>
            <a:stCxn id="23" idx="0"/>
            <a:endCxn id="34" idx="4"/>
          </p:cNvCxnSpPr>
          <p:nvPr/>
        </p:nvCxnSpPr>
        <p:spPr>
          <a:xfrm flipH="1" flipV="1">
            <a:off x="8295360" y="1753390"/>
            <a:ext cx="159970" cy="291017"/>
          </a:xfrm>
          <a:prstGeom prst="straightConnector1">
            <a:avLst/>
          </a:prstGeom>
          <a:ln>
            <a:solidFill>
              <a:schemeClr val="tx1"/>
            </a:solidFill>
            <a:prstDash val="lgDashDot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5858470B-BC54-8349-B44C-886B16B7A0C8}"/>
              </a:ext>
            </a:extLst>
          </p:cNvPr>
          <p:cNvCxnSpPr>
            <a:cxnSpLocks/>
            <a:stCxn id="23" idx="0"/>
            <a:endCxn id="33" idx="5"/>
          </p:cNvCxnSpPr>
          <p:nvPr/>
        </p:nvCxnSpPr>
        <p:spPr>
          <a:xfrm flipH="1" flipV="1">
            <a:off x="7592107" y="1621795"/>
            <a:ext cx="863223" cy="422612"/>
          </a:xfrm>
          <a:prstGeom prst="straightConnector1">
            <a:avLst/>
          </a:prstGeom>
          <a:ln>
            <a:solidFill>
              <a:schemeClr val="tx1"/>
            </a:solidFill>
            <a:prstDash val="lgDashDot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B6792411-3867-4140-9DBF-270AFEF2B0A8}"/>
              </a:ext>
            </a:extLst>
          </p:cNvPr>
          <p:cNvCxnSpPr>
            <a:cxnSpLocks/>
            <a:stCxn id="5" idx="0"/>
            <a:endCxn id="4" idx="3"/>
          </p:cNvCxnSpPr>
          <p:nvPr/>
        </p:nvCxnSpPr>
        <p:spPr>
          <a:xfrm flipH="1" flipV="1">
            <a:off x="3872064" y="2623449"/>
            <a:ext cx="1593370" cy="184321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F5FF1B5A-65A6-374C-A900-3F9BFB93AC4B}"/>
              </a:ext>
            </a:extLst>
          </p:cNvPr>
          <p:cNvCxnSpPr>
            <a:cxnSpLocks/>
            <a:stCxn id="6" idx="1"/>
            <a:endCxn id="5" idx="0"/>
          </p:cNvCxnSpPr>
          <p:nvPr/>
        </p:nvCxnSpPr>
        <p:spPr>
          <a:xfrm flipH="1">
            <a:off x="5465434" y="3157685"/>
            <a:ext cx="2395536" cy="1308977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7868FEE3-7D9D-D64E-8127-0952F8B2DC5B}"/>
              </a:ext>
            </a:extLst>
          </p:cNvPr>
          <p:cNvCxnSpPr>
            <a:cxnSpLocks/>
            <a:stCxn id="6" idx="1"/>
            <a:endCxn id="4" idx="3"/>
          </p:cNvCxnSpPr>
          <p:nvPr/>
        </p:nvCxnSpPr>
        <p:spPr>
          <a:xfrm flipH="1" flipV="1">
            <a:off x="3872064" y="2623449"/>
            <a:ext cx="3988906" cy="53423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5E55CF9C-9339-D04C-8DB1-6D6D13E49CAE}"/>
              </a:ext>
            </a:extLst>
          </p:cNvPr>
          <p:cNvCxnSpPr>
            <a:cxnSpLocks/>
            <a:stCxn id="6" idx="1"/>
            <a:endCxn id="13" idx="0"/>
          </p:cNvCxnSpPr>
          <p:nvPr/>
        </p:nvCxnSpPr>
        <p:spPr>
          <a:xfrm flipH="1">
            <a:off x="6472012" y="3157685"/>
            <a:ext cx="1388958" cy="33587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741E67E6-84E5-D24B-935A-2DF47B5E196C}"/>
              </a:ext>
            </a:extLst>
          </p:cNvPr>
          <p:cNvCxnSpPr>
            <a:cxnSpLocks/>
            <a:stCxn id="13" idx="1"/>
            <a:endCxn id="5" idx="0"/>
          </p:cNvCxnSpPr>
          <p:nvPr/>
        </p:nvCxnSpPr>
        <p:spPr>
          <a:xfrm flipH="1">
            <a:off x="5465434" y="3964784"/>
            <a:ext cx="261217" cy="50187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id="{A35C091A-5EA1-3A48-BB79-64475F3F33AB}"/>
              </a:ext>
            </a:extLst>
          </p:cNvPr>
          <p:cNvCxnSpPr>
            <a:cxnSpLocks/>
            <a:stCxn id="13" idx="2"/>
            <a:endCxn id="4" idx="3"/>
          </p:cNvCxnSpPr>
          <p:nvPr/>
        </p:nvCxnSpPr>
        <p:spPr>
          <a:xfrm flipH="1" flipV="1">
            <a:off x="3872064" y="2623449"/>
            <a:ext cx="1112613" cy="87010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FC95E66-6E87-9E4A-BD99-B8599F30CB00}"/>
              </a:ext>
            </a:extLst>
          </p:cNvPr>
          <p:cNvSpPr txBox="1"/>
          <p:nvPr/>
        </p:nvSpPr>
        <p:spPr>
          <a:xfrm>
            <a:off x="2133456" y="1508092"/>
            <a:ext cx="190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Shipping company</a:t>
            </a:r>
            <a:endParaRPr lang="ko-KR" altLang="en-US" dirty="0"/>
          </a:p>
        </p:txBody>
      </p: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27946F25-23A7-9A4E-AF4E-C0E8668532F8}"/>
              </a:ext>
            </a:extLst>
          </p:cNvPr>
          <p:cNvCxnSpPr/>
          <p:nvPr/>
        </p:nvCxnSpPr>
        <p:spPr>
          <a:xfrm>
            <a:off x="8276725" y="2504966"/>
            <a:ext cx="45780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6EE36EB6-5810-3B4C-B820-F2AEFABADCDB}"/>
              </a:ext>
            </a:extLst>
          </p:cNvPr>
          <p:cNvGrpSpPr/>
          <p:nvPr/>
        </p:nvGrpSpPr>
        <p:grpSpPr>
          <a:xfrm>
            <a:off x="7961856" y="5414890"/>
            <a:ext cx="2009805" cy="615600"/>
            <a:chOff x="6391506" y="5059539"/>
            <a:chExt cx="2009805" cy="615600"/>
          </a:xfrm>
        </p:grpSpPr>
        <p:cxnSp>
          <p:nvCxnSpPr>
            <p:cNvPr id="46" name="직선 연결선 134">
              <a:extLst>
                <a:ext uri="{FF2B5EF4-FFF2-40B4-BE49-F238E27FC236}">
                  <a16:creationId xmlns:a16="http://schemas.microsoft.com/office/drawing/2014/main" id="{C851AC12-2A75-834C-9855-3C49C181C446}"/>
                </a:ext>
              </a:extLst>
            </p:cNvPr>
            <p:cNvCxnSpPr/>
            <p:nvPr/>
          </p:nvCxnSpPr>
          <p:spPr>
            <a:xfrm flipH="1">
              <a:off x="6391506" y="5456409"/>
              <a:ext cx="493474" cy="0"/>
            </a:xfrm>
            <a:prstGeom prst="line">
              <a:avLst/>
            </a:prstGeom>
            <a:ln>
              <a:solidFill>
                <a:schemeClr val="tx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135">
              <a:extLst>
                <a:ext uri="{FF2B5EF4-FFF2-40B4-BE49-F238E27FC236}">
                  <a16:creationId xmlns:a16="http://schemas.microsoft.com/office/drawing/2014/main" id="{55422990-AEAF-1744-922D-663F48563AFD}"/>
                </a:ext>
              </a:extLst>
            </p:cNvPr>
            <p:cNvCxnSpPr/>
            <p:nvPr/>
          </p:nvCxnSpPr>
          <p:spPr>
            <a:xfrm flipH="1">
              <a:off x="6399747" y="5224589"/>
              <a:ext cx="48523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F8B3F69-2DCF-534A-A97C-216B4772B271}"/>
                </a:ext>
              </a:extLst>
            </p:cNvPr>
            <p:cNvSpPr txBox="1"/>
            <p:nvPr/>
          </p:nvSpPr>
          <p:spPr>
            <a:xfrm>
              <a:off x="6998609" y="5059539"/>
              <a:ext cx="1035167" cy="330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IP Network </a:t>
              </a:r>
              <a:endParaRPr lang="ko-KR" alt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D58782A-D0D8-AF46-A394-F0481C53A3F4}"/>
                </a:ext>
              </a:extLst>
            </p:cNvPr>
            <p:cNvSpPr txBox="1"/>
            <p:nvPr/>
          </p:nvSpPr>
          <p:spPr>
            <a:xfrm>
              <a:off x="6990368" y="5345039"/>
              <a:ext cx="1410943" cy="330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Non-IP Network </a:t>
              </a:r>
              <a:endParaRPr lang="ko-KR" altLang="en-US" dirty="0"/>
            </a:p>
          </p:txBody>
        </p:sp>
      </p:grp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C3D55345-0898-9142-A82A-46519C5B6380}"/>
              </a:ext>
            </a:extLst>
          </p:cNvPr>
          <p:cNvSpPr/>
          <p:nvPr/>
        </p:nvSpPr>
        <p:spPr bwMode="auto">
          <a:xfrm>
            <a:off x="3229146" y="4289814"/>
            <a:ext cx="3637502" cy="213431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3C81CF-5990-6843-AC00-56A5CBDBA2E8}"/>
              </a:ext>
            </a:extLst>
          </p:cNvPr>
          <p:cNvSpPr txBox="1"/>
          <p:nvPr/>
        </p:nvSpPr>
        <p:spPr>
          <a:xfrm>
            <a:off x="4233403" y="6082874"/>
            <a:ext cx="267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Maritime service company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8880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74984A7-322D-E14E-A43B-2654C241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07449FC-AEDF-9548-B7D2-7E3BE50FA574}"/>
              </a:ext>
            </a:extLst>
          </p:cNvPr>
          <p:cNvSpPr/>
          <p:nvPr/>
        </p:nvSpPr>
        <p:spPr bwMode="auto">
          <a:xfrm>
            <a:off x="2099267" y="2182700"/>
            <a:ext cx="16459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MIR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9420B28-BD9C-0649-9A22-0FFC60790671}"/>
              </a:ext>
            </a:extLst>
          </p:cNvPr>
          <p:cNvSpPr/>
          <p:nvPr/>
        </p:nvSpPr>
        <p:spPr bwMode="auto">
          <a:xfrm>
            <a:off x="5155677" y="2182700"/>
            <a:ext cx="16459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C93B78E-4F11-B044-9BD4-70AAB013C78D}"/>
              </a:ext>
            </a:extLst>
          </p:cNvPr>
          <p:cNvSpPr/>
          <p:nvPr/>
        </p:nvSpPr>
        <p:spPr bwMode="auto">
          <a:xfrm>
            <a:off x="8014489" y="4569313"/>
            <a:ext cx="16459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MSR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25BC9B7-F82B-9A44-922A-05D60EAFBA88}"/>
              </a:ext>
            </a:extLst>
          </p:cNvPr>
          <p:cNvSpPr/>
          <p:nvPr/>
        </p:nvSpPr>
        <p:spPr bwMode="auto">
          <a:xfrm>
            <a:off x="8992365" y="2058813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113A48B3-7FAF-904C-9E94-456BB591E8AF}"/>
              </a:ext>
            </a:extLst>
          </p:cNvPr>
          <p:cNvSpPr/>
          <p:nvPr/>
        </p:nvSpPr>
        <p:spPr bwMode="auto">
          <a:xfrm>
            <a:off x="2556467" y="4475484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BB43A6C4-BF8B-3643-84C7-409F65F1086C}"/>
              </a:ext>
            </a:extLst>
          </p:cNvPr>
          <p:cNvCxnSpPr>
            <a:cxnSpLocks/>
          </p:cNvCxnSpPr>
          <p:nvPr/>
        </p:nvCxnSpPr>
        <p:spPr>
          <a:xfrm flipH="1">
            <a:off x="3745187" y="2316738"/>
            <a:ext cx="14104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23E7EB85-8CEC-ED43-9EE0-0C4931E2E6BE}"/>
              </a:ext>
            </a:extLst>
          </p:cNvPr>
          <p:cNvCxnSpPr>
            <a:cxnSpLocks/>
          </p:cNvCxnSpPr>
          <p:nvPr/>
        </p:nvCxnSpPr>
        <p:spPr>
          <a:xfrm>
            <a:off x="3287987" y="4722736"/>
            <a:ext cx="472650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3C4B6FEE-831A-C740-9D73-C0DA728E886D}"/>
              </a:ext>
            </a:extLst>
          </p:cNvPr>
          <p:cNvCxnSpPr>
            <a:cxnSpLocks/>
          </p:cNvCxnSpPr>
          <p:nvPr/>
        </p:nvCxnSpPr>
        <p:spPr>
          <a:xfrm>
            <a:off x="3287987" y="4969990"/>
            <a:ext cx="4726502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4D5B86FA-DF11-B341-AECB-351B241222A3}"/>
              </a:ext>
            </a:extLst>
          </p:cNvPr>
          <p:cNvCxnSpPr>
            <a:cxnSpLocks/>
          </p:cNvCxnSpPr>
          <p:nvPr/>
        </p:nvCxnSpPr>
        <p:spPr>
          <a:xfrm flipV="1">
            <a:off x="6801597" y="2308599"/>
            <a:ext cx="2190768" cy="230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CF9CC17C-906D-864D-B3C7-6101419E974D}"/>
              </a:ext>
            </a:extLst>
          </p:cNvPr>
          <p:cNvCxnSpPr>
            <a:cxnSpLocks/>
          </p:cNvCxnSpPr>
          <p:nvPr/>
        </p:nvCxnSpPr>
        <p:spPr>
          <a:xfrm flipV="1">
            <a:off x="6801597" y="2574657"/>
            <a:ext cx="2190768" cy="42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5079BD50-37CE-DB49-B86C-C69E2D8BB12A}"/>
              </a:ext>
            </a:extLst>
          </p:cNvPr>
          <p:cNvCxnSpPr>
            <a:cxnSpLocks/>
          </p:cNvCxnSpPr>
          <p:nvPr/>
        </p:nvCxnSpPr>
        <p:spPr>
          <a:xfrm flipV="1">
            <a:off x="3243918" y="2737195"/>
            <a:ext cx="2945435" cy="187553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1E86C801-5B49-C247-8392-CF86050F4DA3}"/>
              </a:ext>
            </a:extLst>
          </p:cNvPr>
          <p:cNvCxnSpPr>
            <a:cxnSpLocks/>
          </p:cNvCxnSpPr>
          <p:nvPr/>
        </p:nvCxnSpPr>
        <p:spPr>
          <a:xfrm flipH="1">
            <a:off x="3745187" y="2574657"/>
            <a:ext cx="1408053" cy="879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0AF5B7A1-A442-B346-9F74-8E2ED4DE76EE}"/>
              </a:ext>
            </a:extLst>
          </p:cNvPr>
          <p:cNvCxnSpPr>
            <a:cxnSpLocks/>
          </p:cNvCxnSpPr>
          <p:nvPr/>
        </p:nvCxnSpPr>
        <p:spPr>
          <a:xfrm flipV="1">
            <a:off x="3090380" y="2737195"/>
            <a:ext cx="2801532" cy="176951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55BF352-AB39-054E-80FF-4D7D6E62E9B7}"/>
              </a:ext>
            </a:extLst>
          </p:cNvPr>
          <p:cNvSpPr txBox="1"/>
          <p:nvPr/>
        </p:nvSpPr>
        <p:spPr>
          <a:xfrm rot="19707639">
            <a:off x="3834799" y="3733491"/>
            <a:ext cx="1646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⑦ </a:t>
            </a:r>
            <a:r>
              <a:rPr lang="en-US" altLang="ko-KR" sz="1400" dirty="0"/>
              <a:t>ACK Request SVC</a:t>
            </a:r>
            <a:endParaRPr lang="ko-KR" alt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570073-B67B-8548-8016-170EE8921CFF}"/>
              </a:ext>
            </a:extLst>
          </p:cNvPr>
          <p:cNvSpPr txBox="1"/>
          <p:nvPr/>
        </p:nvSpPr>
        <p:spPr>
          <a:xfrm>
            <a:off x="5185299" y="4972744"/>
            <a:ext cx="2110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② </a:t>
            </a:r>
            <a:r>
              <a:rPr lang="en-US" altLang="ko-KR" sz="1400" dirty="0"/>
              <a:t>Return SCV info &amp; MRN</a:t>
            </a:r>
            <a:endParaRPr lang="ko-KR" alt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FFAFAC-A70A-0747-8DEB-FF939EC4FFAB}"/>
              </a:ext>
            </a:extLst>
          </p:cNvPr>
          <p:cNvSpPr txBox="1"/>
          <p:nvPr/>
        </p:nvSpPr>
        <p:spPr>
          <a:xfrm>
            <a:off x="5506799" y="4419598"/>
            <a:ext cx="1209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① </a:t>
            </a:r>
            <a:r>
              <a:rPr lang="en-US" altLang="ko-KR" sz="1400" dirty="0"/>
              <a:t>Search SVC</a:t>
            </a:r>
            <a:endParaRPr lang="ko-KR" alt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7AC068-C71D-D74C-BD97-D401B58CCE26}"/>
              </a:ext>
            </a:extLst>
          </p:cNvPr>
          <p:cNvSpPr txBox="1"/>
          <p:nvPr/>
        </p:nvSpPr>
        <p:spPr>
          <a:xfrm rot="19656597">
            <a:off x="3580745" y="3358989"/>
            <a:ext cx="1550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④</a:t>
            </a:r>
            <a:r>
              <a:rPr lang="en-US" altLang="ko-KR" sz="1400" dirty="0"/>
              <a:t> Request service</a:t>
            </a:r>
            <a:endParaRPr lang="ko-KR" alt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FB5CD4-162D-6340-9C37-AC0BCF8491EC}"/>
              </a:ext>
            </a:extLst>
          </p:cNvPr>
          <p:cNvSpPr txBox="1"/>
          <p:nvPr/>
        </p:nvSpPr>
        <p:spPr>
          <a:xfrm>
            <a:off x="3712835" y="2014294"/>
            <a:ext cx="1368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⑨ </a:t>
            </a:r>
            <a:r>
              <a:rPr lang="en-US" altLang="ko-KR" sz="1400" dirty="0"/>
              <a:t>Validate cert.</a:t>
            </a:r>
            <a:endParaRPr lang="ko-KR" alt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9E2CDE-1637-8C4C-B4A4-47771BDC5FA7}"/>
              </a:ext>
            </a:extLst>
          </p:cNvPr>
          <p:cNvSpPr txBox="1"/>
          <p:nvPr/>
        </p:nvSpPr>
        <p:spPr>
          <a:xfrm>
            <a:off x="6801597" y="1979863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⑤ </a:t>
            </a:r>
            <a:r>
              <a:rPr lang="en-US" altLang="ko-KR" sz="1400" dirty="0"/>
              <a:t>Relay MSG (Request SVC)</a:t>
            </a:r>
            <a:endParaRPr lang="ko-KR" alt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2A57A1-928E-2443-B45D-8DA903D26FC4}"/>
              </a:ext>
            </a:extLst>
          </p:cNvPr>
          <p:cNvSpPr txBox="1"/>
          <p:nvPr/>
        </p:nvSpPr>
        <p:spPr>
          <a:xfrm>
            <a:off x="8853457" y="3205100"/>
            <a:ext cx="1613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⑦ </a:t>
            </a:r>
            <a:r>
              <a:rPr lang="en-US" altLang="ko-KR" sz="1400" dirty="0"/>
              <a:t>Backend process</a:t>
            </a:r>
            <a:endParaRPr lang="ko-KR" altLang="en-US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31CB6D-B50B-174E-80B4-98452C29793B}"/>
              </a:ext>
            </a:extLst>
          </p:cNvPr>
          <p:cNvSpPr txBox="1"/>
          <p:nvPr/>
        </p:nvSpPr>
        <p:spPr>
          <a:xfrm>
            <a:off x="6804034" y="2605174"/>
            <a:ext cx="1646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⑥ </a:t>
            </a:r>
            <a:r>
              <a:rPr lang="en-US" altLang="ko-KR" sz="1400" dirty="0"/>
              <a:t>ACK Request SVC</a:t>
            </a:r>
            <a:endParaRPr lang="ko-KR" alt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55C117-0786-744E-81AF-C090DFF3F49B}"/>
              </a:ext>
            </a:extLst>
          </p:cNvPr>
          <p:cNvSpPr txBox="1"/>
          <p:nvPr/>
        </p:nvSpPr>
        <p:spPr>
          <a:xfrm>
            <a:off x="5343789" y="1248235"/>
            <a:ext cx="129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latin typeface="Helvetica" pitchFamily="2" charset="0"/>
              </a:rPr>
              <a:t>⑫</a:t>
            </a:r>
            <a:r>
              <a:rPr lang="en-US" altLang="ko-KR" sz="1400" dirty="0">
                <a:latin typeface="Helvetica" pitchFamily="2" charset="0"/>
              </a:rPr>
              <a:t> </a:t>
            </a:r>
            <a:r>
              <a:rPr lang="en-US" altLang="ko-KR" sz="1400" dirty="0"/>
              <a:t>Queue MSG</a:t>
            </a:r>
            <a:endParaRPr lang="ko-KR" alt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3D884A-9A28-AC48-82F0-A5142D41ED9A}"/>
              </a:ext>
            </a:extLst>
          </p:cNvPr>
          <p:cNvSpPr txBox="1"/>
          <p:nvPr/>
        </p:nvSpPr>
        <p:spPr>
          <a:xfrm>
            <a:off x="2707347" y="5557429"/>
            <a:ext cx="1161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③ </a:t>
            </a:r>
            <a:r>
              <a:rPr lang="en-US" altLang="ko-KR" sz="1400" dirty="0"/>
              <a:t>Select SVC</a:t>
            </a:r>
            <a:endParaRPr lang="ko-KR" alt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FA8494-553C-E147-9392-3111E97CC4B5}"/>
              </a:ext>
            </a:extLst>
          </p:cNvPr>
          <p:cNvSpPr txBox="1"/>
          <p:nvPr/>
        </p:nvSpPr>
        <p:spPr>
          <a:xfrm>
            <a:off x="3724509" y="2587786"/>
            <a:ext cx="135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⑩</a:t>
            </a:r>
            <a:r>
              <a:rPr lang="en-US" altLang="ko-KR" sz="1400" dirty="0"/>
              <a:t> Authenticate</a:t>
            </a:r>
            <a:endParaRPr lang="ko-KR" altLang="en-US" sz="1400" dirty="0"/>
          </a:p>
        </p:txBody>
      </p:sp>
      <p:cxnSp>
        <p:nvCxnSpPr>
          <p:cNvPr id="30" name="구부러진 연결선[U] 29">
            <a:extLst>
              <a:ext uri="{FF2B5EF4-FFF2-40B4-BE49-F238E27FC236}">
                <a16:creationId xmlns:a16="http://schemas.microsoft.com/office/drawing/2014/main" id="{67096067-0D04-634E-8342-2E617FEE5093}"/>
              </a:ext>
            </a:extLst>
          </p:cNvPr>
          <p:cNvCxnSpPr>
            <a:cxnSpLocks/>
            <a:stCxn id="10" idx="4"/>
          </p:cNvCxnSpPr>
          <p:nvPr/>
        </p:nvCxnSpPr>
        <p:spPr>
          <a:xfrm rot="5400000" flipH="1">
            <a:off x="2735841" y="5010992"/>
            <a:ext cx="70746" cy="302027"/>
          </a:xfrm>
          <a:prstGeom prst="curvedConnector4">
            <a:avLst>
              <a:gd name="adj1" fmla="val -692422"/>
              <a:gd name="adj2" fmla="val 19911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291A5C3-5292-B74B-B310-53903A4383E9}"/>
              </a:ext>
            </a:extLst>
          </p:cNvPr>
          <p:cNvSpPr txBox="1"/>
          <p:nvPr/>
        </p:nvSpPr>
        <p:spPr>
          <a:xfrm rot="19656597">
            <a:off x="3469906" y="3159203"/>
            <a:ext cx="1505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⑧</a:t>
            </a:r>
            <a:r>
              <a:rPr lang="en-US" altLang="ko-KR" sz="1400" dirty="0"/>
              <a:t> Long-Polling</a:t>
            </a:r>
            <a:endParaRPr lang="ko-KR" altLang="en-US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09384F-8D50-824D-8C0F-F2500FA38F6B}"/>
              </a:ext>
            </a:extLst>
          </p:cNvPr>
          <p:cNvSpPr txBox="1"/>
          <p:nvPr/>
        </p:nvSpPr>
        <p:spPr>
          <a:xfrm>
            <a:off x="6804034" y="2867021"/>
            <a:ext cx="1503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⑪ </a:t>
            </a:r>
            <a:r>
              <a:rPr lang="en-US" altLang="ko-KR" sz="1400" dirty="0"/>
              <a:t>MSG from SVC</a:t>
            </a:r>
            <a:endParaRPr lang="ko-KR" altLang="en-US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9B7B51-284D-BE42-BF5C-C26062809C69}"/>
              </a:ext>
            </a:extLst>
          </p:cNvPr>
          <p:cNvSpPr txBox="1"/>
          <p:nvPr/>
        </p:nvSpPr>
        <p:spPr>
          <a:xfrm rot="19707639">
            <a:off x="3890977" y="3926320"/>
            <a:ext cx="1782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latin typeface="Helvetica" pitchFamily="2" charset="0"/>
              </a:rPr>
              <a:t>⑬</a:t>
            </a:r>
            <a:r>
              <a:rPr lang="ko-KR" altLang="en-US" sz="1400" dirty="0"/>
              <a:t> </a:t>
            </a:r>
            <a:r>
              <a:rPr lang="en-US" altLang="ko-KR" sz="1400" dirty="0"/>
              <a:t>Dequeue the MSG</a:t>
            </a:r>
            <a:endParaRPr lang="ko-KR" altLang="en-US" sz="1400" dirty="0"/>
          </a:p>
        </p:txBody>
      </p:sp>
      <p:cxnSp>
        <p:nvCxnSpPr>
          <p:cNvPr id="34" name="구부러진 연결선[U] 33">
            <a:extLst>
              <a:ext uri="{FF2B5EF4-FFF2-40B4-BE49-F238E27FC236}">
                <a16:creationId xmlns:a16="http://schemas.microsoft.com/office/drawing/2014/main" id="{FF9AE7D7-6D52-5B49-AB82-54B794F1378D}"/>
              </a:ext>
            </a:extLst>
          </p:cNvPr>
          <p:cNvCxnSpPr>
            <a:cxnSpLocks/>
            <a:endCxn id="9" idx="4"/>
          </p:cNvCxnSpPr>
          <p:nvPr/>
        </p:nvCxnSpPr>
        <p:spPr>
          <a:xfrm rot="10800000" flipV="1">
            <a:off x="9358126" y="2513105"/>
            <a:ext cx="373971" cy="267602"/>
          </a:xfrm>
          <a:prstGeom prst="curvedConnector4">
            <a:avLst>
              <a:gd name="adj1" fmla="val -82196"/>
              <a:gd name="adj2" fmla="val 24174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구부러진 연결선[U] 34">
            <a:extLst>
              <a:ext uri="{FF2B5EF4-FFF2-40B4-BE49-F238E27FC236}">
                <a16:creationId xmlns:a16="http://schemas.microsoft.com/office/drawing/2014/main" id="{70F1F331-A0E9-374D-85C9-CAA1017C9A53}"/>
              </a:ext>
            </a:extLst>
          </p:cNvPr>
          <p:cNvCxnSpPr>
            <a:cxnSpLocks/>
          </p:cNvCxnSpPr>
          <p:nvPr/>
        </p:nvCxnSpPr>
        <p:spPr>
          <a:xfrm rot="15180000" flipH="1">
            <a:off x="5933393" y="2016712"/>
            <a:ext cx="70746" cy="302027"/>
          </a:xfrm>
          <a:prstGeom prst="curvedConnector4">
            <a:avLst>
              <a:gd name="adj1" fmla="val -722824"/>
              <a:gd name="adj2" fmla="val 23524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2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7401386-F207-0F4D-985F-51DDC1C4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856DA927-A96A-6341-B77C-F3140557D262}"/>
              </a:ext>
            </a:extLst>
          </p:cNvPr>
          <p:cNvSpPr/>
          <p:nvPr/>
        </p:nvSpPr>
        <p:spPr bwMode="auto">
          <a:xfrm>
            <a:off x="1291652" y="1548617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SC1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D99E82E5-B26E-3446-B59C-9D0BEEEE9F6F}"/>
              </a:ext>
            </a:extLst>
          </p:cNvPr>
          <p:cNvSpPr/>
          <p:nvPr/>
        </p:nvSpPr>
        <p:spPr bwMode="auto">
          <a:xfrm>
            <a:off x="1291652" y="2275049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D17A5165-2688-C644-BA5A-A457180F90CE}"/>
              </a:ext>
            </a:extLst>
          </p:cNvPr>
          <p:cNvSpPr/>
          <p:nvPr/>
        </p:nvSpPr>
        <p:spPr bwMode="auto">
          <a:xfrm>
            <a:off x="1291652" y="3028390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SC3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BF939797-10EB-544C-95AE-851D50697750}"/>
              </a:ext>
            </a:extLst>
          </p:cNvPr>
          <p:cNvCxnSpPr>
            <a:cxnSpLocks/>
            <a:stCxn id="7" idx="6"/>
            <a:endCxn id="4" idx="1"/>
          </p:cNvCxnSpPr>
          <p:nvPr/>
        </p:nvCxnSpPr>
        <p:spPr>
          <a:xfrm>
            <a:off x="2011652" y="1908617"/>
            <a:ext cx="671692" cy="71483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F5EE7341-8381-BA43-A2DA-EAD0F10E32EE}"/>
              </a:ext>
            </a:extLst>
          </p:cNvPr>
          <p:cNvCxnSpPr>
            <a:cxnSpLocks/>
            <a:stCxn id="9" idx="6"/>
            <a:endCxn id="4" idx="1"/>
          </p:cNvCxnSpPr>
          <p:nvPr/>
        </p:nvCxnSpPr>
        <p:spPr>
          <a:xfrm flipV="1">
            <a:off x="2011652" y="2623449"/>
            <a:ext cx="671692" cy="764941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8D6C8B0F-2406-0146-8949-D466391520AA}"/>
              </a:ext>
            </a:extLst>
          </p:cNvPr>
          <p:cNvCxnSpPr>
            <a:cxnSpLocks/>
            <a:stCxn id="8" idx="6"/>
            <a:endCxn id="4" idx="1"/>
          </p:cNvCxnSpPr>
          <p:nvPr/>
        </p:nvCxnSpPr>
        <p:spPr>
          <a:xfrm flipV="1">
            <a:off x="2011652" y="2623449"/>
            <a:ext cx="671692" cy="1160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구름 12">
            <a:extLst>
              <a:ext uri="{FF2B5EF4-FFF2-40B4-BE49-F238E27FC236}">
                <a16:creationId xmlns:a16="http://schemas.microsoft.com/office/drawing/2014/main" id="{75437BF1-80FA-744C-AB7F-446D2743489B}"/>
              </a:ext>
            </a:extLst>
          </p:cNvPr>
          <p:cNvSpPr/>
          <p:nvPr/>
        </p:nvSpPr>
        <p:spPr bwMode="auto">
          <a:xfrm>
            <a:off x="4980045" y="3021325"/>
            <a:ext cx="1493211" cy="944465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lang="en-US" altLang="ko-K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MIR</a:t>
            </a:r>
          </a:p>
          <a:p>
            <a:pPr algn="ctr">
              <a:lnSpc>
                <a:spcPct val="120000"/>
              </a:lnSpc>
            </a:pPr>
            <a:r>
              <a:rPr lang="en-US" altLang="ko-K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MSR</a:t>
            </a:r>
            <a:endParaRPr lang="ko-KR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1EFDEB33-7917-1C40-9465-36D38F3B9DE8}"/>
              </a:ext>
            </a:extLst>
          </p:cNvPr>
          <p:cNvSpPr/>
          <p:nvPr/>
        </p:nvSpPr>
        <p:spPr bwMode="auto">
          <a:xfrm>
            <a:off x="3513403" y="4502482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SP3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7793C107-3AC9-1441-A5D0-CFC451FA4C82}"/>
              </a:ext>
            </a:extLst>
          </p:cNvPr>
          <p:cNvSpPr/>
          <p:nvPr/>
        </p:nvSpPr>
        <p:spPr bwMode="auto">
          <a:xfrm>
            <a:off x="3513403" y="5422364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SP4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9FBCC02E-3ED0-E54B-B5F0-FFB6901255F7}"/>
              </a:ext>
            </a:extLst>
          </p:cNvPr>
          <p:cNvSpPr/>
          <p:nvPr/>
        </p:nvSpPr>
        <p:spPr bwMode="auto">
          <a:xfrm>
            <a:off x="5787233" y="5394290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SP6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161A4AF-CD05-E04D-9E85-4ECC855B7E50}"/>
              </a:ext>
            </a:extLst>
          </p:cNvPr>
          <p:cNvSpPr/>
          <p:nvPr/>
        </p:nvSpPr>
        <p:spPr bwMode="auto">
          <a:xfrm>
            <a:off x="4507073" y="5422364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SP5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C0F7B681-B533-BF40-814B-CE61962F0EA4}"/>
              </a:ext>
            </a:extLst>
          </p:cNvPr>
          <p:cNvCxnSpPr>
            <a:cxnSpLocks/>
            <a:stCxn id="15" idx="7"/>
          </p:cNvCxnSpPr>
          <p:nvPr/>
        </p:nvCxnSpPr>
        <p:spPr>
          <a:xfrm flipV="1">
            <a:off x="4127961" y="5000900"/>
            <a:ext cx="764350" cy="52690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85D0D363-7389-414C-88E3-4945D9759226}"/>
              </a:ext>
            </a:extLst>
          </p:cNvPr>
          <p:cNvCxnSpPr>
            <a:cxnSpLocks/>
            <a:stCxn id="14" idx="6"/>
            <a:endCxn id="5" idx="1"/>
          </p:cNvCxnSpPr>
          <p:nvPr/>
        </p:nvCxnSpPr>
        <p:spPr>
          <a:xfrm flipV="1">
            <a:off x="4233403" y="4733780"/>
            <a:ext cx="639430" cy="12870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05D5360D-552D-7A4C-A84D-98CE3B660950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5726651" y="4987632"/>
            <a:ext cx="420582" cy="40665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CE469665-AE05-6245-BE56-94D280C0E22C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4867073" y="5000898"/>
            <a:ext cx="573878" cy="42146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5A15CAB-31F5-5844-B9A6-6A3EB46846F2}"/>
              </a:ext>
            </a:extLst>
          </p:cNvPr>
          <p:cNvSpPr/>
          <p:nvPr/>
        </p:nvSpPr>
        <p:spPr bwMode="auto">
          <a:xfrm>
            <a:off x="1185703" y="1491312"/>
            <a:ext cx="2809256" cy="230731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C0BCB9B6-4F48-4947-B9A4-1F73F242AB5E}"/>
              </a:ext>
            </a:extLst>
          </p:cNvPr>
          <p:cNvCxnSpPr>
            <a:cxnSpLocks/>
            <a:stCxn id="6" idx="3"/>
            <a:endCxn id="24" idx="2"/>
          </p:cNvCxnSpPr>
          <p:nvPr/>
        </p:nvCxnSpPr>
        <p:spPr>
          <a:xfrm flipV="1">
            <a:off x="9049690" y="2205928"/>
            <a:ext cx="918692" cy="951757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A60A0E37-63D0-794D-B2CC-3526DFFCA9E7}"/>
              </a:ext>
            </a:extLst>
          </p:cNvPr>
          <p:cNvCxnSpPr>
            <a:cxnSpLocks/>
            <a:stCxn id="6" idx="3"/>
            <a:endCxn id="25" idx="2"/>
          </p:cNvCxnSpPr>
          <p:nvPr/>
        </p:nvCxnSpPr>
        <p:spPr>
          <a:xfrm flipV="1">
            <a:off x="9049690" y="3125810"/>
            <a:ext cx="918692" cy="3187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8966C110-D6E6-7F41-9FD0-29A6BDB895D7}"/>
              </a:ext>
            </a:extLst>
          </p:cNvPr>
          <p:cNvCxnSpPr>
            <a:cxnSpLocks/>
            <a:stCxn id="6" idx="3"/>
            <a:endCxn id="26" idx="2"/>
          </p:cNvCxnSpPr>
          <p:nvPr/>
        </p:nvCxnSpPr>
        <p:spPr>
          <a:xfrm>
            <a:off x="9049690" y="3157685"/>
            <a:ext cx="918692" cy="888007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C03A0D30-BBC9-8546-97D1-02584B669E13}"/>
              </a:ext>
            </a:extLst>
          </p:cNvPr>
          <p:cNvCxnSpPr>
            <a:cxnSpLocks/>
            <a:stCxn id="6" idx="3"/>
            <a:endCxn id="27" idx="1"/>
          </p:cNvCxnSpPr>
          <p:nvPr/>
        </p:nvCxnSpPr>
        <p:spPr>
          <a:xfrm>
            <a:off x="9049690" y="3157685"/>
            <a:ext cx="1024134" cy="1553331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6FFFD20F-E4C5-1E4B-B55B-42F18342054D}"/>
              </a:ext>
            </a:extLst>
          </p:cNvPr>
          <p:cNvCxnSpPr>
            <a:cxnSpLocks/>
            <a:stCxn id="6" idx="0"/>
            <a:endCxn id="23" idx="2"/>
          </p:cNvCxnSpPr>
          <p:nvPr/>
        </p:nvCxnSpPr>
        <p:spPr>
          <a:xfrm flipV="1">
            <a:off x="8455330" y="2686489"/>
            <a:ext cx="0" cy="20407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타원 32">
            <a:extLst>
              <a:ext uri="{FF2B5EF4-FFF2-40B4-BE49-F238E27FC236}">
                <a16:creationId xmlns:a16="http://schemas.microsoft.com/office/drawing/2014/main" id="{F0AD2021-394C-D14B-A022-A77BFF6A85B0}"/>
              </a:ext>
            </a:extLst>
          </p:cNvPr>
          <p:cNvSpPr/>
          <p:nvPr/>
        </p:nvSpPr>
        <p:spPr bwMode="auto">
          <a:xfrm>
            <a:off x="6977549" y="1007237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SC4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7474FBAB-7B61-084E-8985-F948A9887B52}"/>
              </a:ext>
            </a:extLst>
          </p:cNvPr>
          <p:cNvSpPr/>
          <p:nvPr/>
        </p:nvSpPr>
        <p:spPr bwMode="auto">
          <a:xfrm>
            <a:off x="7935360" y="1033390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SC5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8FDE519F-B385-5145-A5EB-D5AA68DF8158}"/>
              </a:ext>
            </a:extLst>
          </p:cNvPr>
          <p:cNvCxnSpPr>
            <a:cxnSpLocks/>
            <a:stCxn id="23" idx="0"/>
            <a:endCxn id="34" idx="4"/>
          </p:cNvCxnSpPr>
          <p:nvPr/>
        </p:nvCxnSpPr>
        <p:spPr>
          <a:xfrm flipH="1" flipV="1">
            <a:off x="8295360" y="1753390"/>
            <a:ext cx="159970" cy="291017"/>
          </a:xfrm>
          <a:prstGeom prst="straightConnector1">
            <a:avLst/>
          </a:prstGeom>
          <a:ln>
            <a:solidFill>
              <a:schemeClr val="tx1"/>
            </a:solidFill>
            <a:prstDash val="lgDashDot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5858470B-BC54-8349-B44C-886B16B7A0C8}"/>
              </a:ext>
            </a:extLst>
          </p:cNvPr>
          <p:cNvCxnSpPr>
            <a:cxnSpLocks/>
            <a:stCxn id="23" idx="0"/>
            <a:endCxn id="33" idx="5"/>
          </p:cNvCxnSpPr>
          <p:nvPr/>
        </p:nvCxnSpPr>
        <p:spPr>
          <a:xfrm flipH="1" flipV="1">
            <a:off x="7592107" y="1621795"/>
            <a:ext cx="863223" cy="422612"/>
          </a:xfrm>
          <a:prstGeom prst="straightConnector1">
            <a:avLst/>
          </a:prstGeom>
          <a:ln>
            <a:solidFill>
              <a:schemeClr val="tx1"/>
            </a:solidFill>
            <a:prstDash val="lgDashDot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B6792411-3867-4140-9DBF-270AFEF2B0A8}"/>
              </a:ext>
            </a:extLst>
          </p:cNvPr>
          <p:cNvCxnSpPr>
            <a:cxnSpLocks/>
            <a:stCxn id="5" idx="0"/>
            <a:endCxn id="4" idx="3"/>
          </p:cNvCxnSpPr>
          <p:nvPr/>
        </p:nvCxnSpPr>
        <p:spPr>
          <a:xfrm flipH="1" flipV="1">
            <a:off x="3872064" y="2623449"/>
            <a:ext cx="1593370" cy="184321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F5FF1B5A-65A6-374C-A900-3F9BFB93AC4B}"/>
              </a:ext>
            </a:extLst>
          </p:cNvPr>
          <p:cNvCxnSpPr>
            <a:cxnSpLocks/>
            <a:stCxn id="6" idx="1"/>
            <a:endCxn id="5" idx="0"/>
          </p:cNvCxnSpPr>
          <p:nvPr/>
        </p:nvCxnSpPr>
        <p:spPr>
          <a:xfrm flipH="1">
            <a:off x="5465434" y="3157685"/>
            <a:ext cx="2395536" cy="1308977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7868FEE3-7D9D-D64E-8127-0952F8B2DC5B}"/>
              </a:ext>
            </a:extLst>
          </p:cNvPr>
          <p:cNvCxnSpPr>
            <a:cxnSpLocks/>
            <a:stCxn id="6" idx="1"/>
            <a:endCxn id="4" idx="3"/>
          </p:cNvCxnSpPr>
          <p:nvPr/>
        </p:nvCxnSpPr>
        <p:spPr>
          <a:xfrm flipH="1" flipV="1">
            <a:off x="3872064" y="2623449"/>
            <a:ext cx="3988906" cy="534236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5E55CF9C-9339-D04C-8DB1-6D6D13E49CAE}"/>
              </a:ext>
            </a:extLst>
          </p:cNvPr>
          <p:cNvCxnSpPr>
            <a:cxnSpLocks/>
            <a:stCxn id="6" idx="1"/>
            <a:endCxn id="13" idx="0"/>
          </p:cNvCxnSpPr>
          <p:nvPr/>
        </p:nvCxnSpPr>
        <p:spPr>
          <a:xfrm flipH="1">
            <a:off x="6472012" y="3157685"/>
            <a:ext cx="1388958" cy="33587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741E67E6-84E5-D24B-935A-2DF47B5E196C}"/>
              </a:ext>
            </a:extLst>
          </p:cNvPr>
          <p:cNvCxnSpPr>
            <a:cxnSpLocks/>
            <a:stCxn id="13" idx="1"/>
            <a:endCxn id="5" idx="0"/>
          </p:cNvCxnSpPr>
          <p:nvPr/>
        </p:nvCxnSpPr>
        <p:spPr>
          <a:xfrm flipH="1">
            <a:off x="5465434" y="3964784"/>
            <a:ext cx="261217" cy="50187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id="{A35C091A-5EA1-3A48-BB79-64475F3F33AB}"/>
              </a:ext>
            </a:extLst>
          </p:cNvPr>
          <p:cNvCxnSpPr>
            <a:cxnSpLocks/>
            <a:stCxn id="13" idx="2"/>
            <a:endCxn id="4" idx="3"/>
          </p:cNvCxnSpPr>
          <p:nvPr/>
        </p:nvCxnSpPr>
        <p:spPr>
          <a:xfrm flipH="1" flipV="1">
            <a:off x="3872064" y="2623449"/>
            <a:ext cx="1112613" cy="87010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FC95E66-6E87-9E4A-BD99-B8599F30CB00}"/>
              </a:ext>
            </a:extLst>
          </p:cNvPr>
          <p:cNvSpPr txBox="1"/>
          <p:nvPr/>
        </p:nvSpPr>
        <p:spPr>
          <a:xfrm>
            <a:off x="2133456" y="1508092"/>
            <a:ext cx="190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Shipping company</a:t>
            </a:r>
            <a:endParaRPr lang="ko-KR" altLang="en-US" dirty="0"/>
          </a:p>
        </p:txBody>
      </p: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27946F25-23A7-9A4E-AF4E-C0E8668532F8}"/>
              </a:ext>
            </a:extLst>
          </p:cNvPr>
          <p:cNvCxnSpPr/>
          <p:nvPr/>
        </p:nvCxnSpPr>
        <p:spPr>
          <a:xfrm>
            <a:off x="8276725" y="2504966"/>
            <a:ext cx="45780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6EE36EB6-5810-3B4C-B820-F2AEFABADCDB}"/>
              </a:ext>
            </a:extLst>
          </p:cNvPr>
          <p:cNvGrpSpPr/>
          <p:nvPr/>
        </p:nvGrpSpPr>
        <p:grpSpPr>
          <a:xfrm>
            <a:off x="7961856" y="5414890"/>
            <a:ext cx="2009805" cy="615600"/>
            <a:chOff x="6391506" y="5059539"/>
            <a:chExt cx="2009805" cy="615600"/>
          </a:xfrm>
        </p:grpSpPr>
        <p:cxnSp>
          <p:nvCxnSpPr>
            <p:cNvPr id="46" name="직선 연결선 134">
              <a:extLst>
                <a:ext uri="{FF2B5EF4-FFF2-40B4-BE49-F238E27FC236}">
                  <a16:creationId xmlns:a16="http://schemas.microsoft.com/office/drawing/2014/main" id="{C851AC12-2A75-834C-9855-3C49C181C446}"/>
                </a:ext>
              </a:extLst>
            </p:cNvPr>
            <p:cNvCxnSpPr/>
            <p:nvPr/>
          </p:nvCxnSpPr>
          <p:spPr>
            <a:xfrm flipH="1">
              <a:off x="6391506" y="5456409"/>
              <a:ext cx="493474" cy="0"/>
            </a:xfrm>
            <a:prstGeom prst="line">
              <a:avLst/>
            </a:prstGeom>
            <a:ln>
              <a:solidFill>
                <a:schemeClr val="tx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135">
              <a:extLst>
                <a:ext uri="{FF2B5EF4-FFF2-40B4-BE49-F238E27FC236}">
                  <a16:creationId xmlns:a16="http://schemas.microsoft.com/office/drawing/2014/main" id="{55422990-AEAF-1744-922D-663F48563AFD}"/>
                </a:ext>
              </a:extLst>
            </p:cNvPr>
            <p:cNvCxnSpPr/>
            <p:nvPr/>
          </p:nvCxnSpPr>
          <p:spPr>
            <a:xfrm flipH="1">
              <a:off x="6399747" y="5224589"/>
              <a:ext cx="48523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F8B3F69-2DCF-534A-A97C-216B4772B271}"/>
                </a:ext>
              </a:extLst>
            </p:cNvPr>
            <p:cNvSpPr txBox="1"/>
            <p:nvPr/>
          </p:nvSpPr>
          <p:spPr>
            <a:xfrm>
              <a:off x="6998609" y="5059539"/>
              <a:ext cx="1035167" cy="330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IP Network </a:t>
              </a:r>
              <a:endParaRPr lang="ko-KR" alt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D58782A-D0D8-AF46-A394-F0481C53A3F4}"/>
                </a:ext>
              </a:extLst>
            </p:cNvPr>
            <p:cNvSpPr txBox="1"/>
            <p:nvPr/>
          </p:nvSpPr>
          <p:spPr>
            <a:xfrm>
              <a:off x="6990368" y="5345039"/>
              <a:ext cx="1410943" cy="330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Non-IP Network </a:t>
              </a:r>
              <a:endParaRPr lang="ko-KR" altLang="en-US" dirty="0"/>
            </a:p>
          </p:txBody>
        </p:sp>
      </p:grp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C3D55345-0898-9142-A82A-46519C5B6380}"/>
              </a:ext>
            </a:extLst>
          </p:cNvPr>
          <p:cNvSpPr/>
          <p:nvPr/>
        </p:nvSpPr>
        <p:spPr bwMode="auto">
          <a:xfrm>
            <a:off x="3229146" y="4289814"/>
            <a:ext cx="3637502" cy="213431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3C81CF-5990-6843-AC00-56A5CBDBA2E8}"/>
              </a:ext>
            </a:extLst>
          </p:cNvPr>
          <p:cNvSpPr txBox="1"/>
          <p:nvPr/>
        </p:nvSpPr>
        <p:spPr>
          <a:xfrm>
            <a:off x="4233403" y="6082874"/>
            <a:ext cx="267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Maritime service company</a:t>
            </a:r>
            <a:endParaRPr lang="ko-KR" altLang="en-US" dirty="0"/>
          </a:p>
        </p:txBody>
      </p: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33E40574-3F18-E54F-B430-A639F860D342}"/>
              </a:ext>
            </a:extLst>
          </p:cNvPr>
          <p:cNvCxnSpPr>
            <a:cxnSpLocks/>
            <a:stCxn id="6" idx="1"/>
            <a:endCxn id="5" idx="0"/>
          </p:cNvCxnSpPr>
          <p:nvPr/>
        </p:nvCxnSpPr>
        <p:spPr>
          <a:xfrm flipH="1">
            <a:off x="5465434" y="3157685"/>
            <a:ext cx="2395536" cy="1308977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24F77DD4-5477-C045-B550-F6BAEB08A439}"/>
              </a:ext>
            </a:extLst>
          </p:cNvPr>
          <p:cNvCxnSpPr>
            <a:cxnSpLocks/>
            <a:stCxn id="4" idx="3"/>
            <a:endCxn id="5" idx="0"/>
          </p:cNvCxnSpPr>
          <p:nvPr/>
        </p:nvCxnSpPr>
        <p:spPr>
          <a:xfrm>
            <a:off x="3872064" y="2623449"/>
            <a:ext cx="1593370" cy="1843213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화살표 연결선 58">
            <a:extLst>
              <a:ext uri="{FF2B5EF4-FFF2-40B4-BE49-F238E27FC236}">
                <a16:creationId xmlns:a16="http://schemas.microsoft.com/office/drawing/2014/main" id="{D592FD75-F225-5247-A6DA-3278C284CD33}"/>
              </a:ext>
            </a:extLst>
          </p:cNvPr>
          <p:cNvCxnSpPr>
            <a:cxnSpLocks/>
            <a:stCxn id="4" idx="1"/>
            <a:endCxn id="7" idx="6"/>
          </p:cNvCxnSpPr>
          <p:nvPr/>
        </p:nvCxnSpPr>
        <p:spPr>
          <a:xfrm flipH="1" flipV="1">
            <a:off x="2011652" y="1908617"/>
            <a:ext cx="671692" cy="714832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화살표 연결선 61">
            <a:extLst>
              <a:ext uri="{FF2B5EF4-FFF2-40B4-BE49-F238E27FC236}">
                <a16:creationId xmlns:a16="http://schemas.microsoft.com/office/drawing/2014/main" id="{A441CA01-6987-5C44-B3D8-DD8DB9906AE2}"/>
              </a:ext>
            </a:extLst>
          </p:cNvPr>
          <p:cNvCxnSpPr>
            <a:cxnSpLocks/>
            <a:stCxn id="4" idx="1"/>
            <a:endCxn id="8" idx="6"/>
          </p:cNvCxnSpPr>
          <p:nvPr/>
        </p:nvCxnSpPr>
        <p:spPr>
          <a:xfrm flipH="1">
            <a:off x="2011652" y="2623449"/>
            <a:ext cx="671692" cy="11600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화살표 연결선 64">
            <a:extLst>
              <a:ext uri="{FF2B5EF4-FFF2-40B4-BE49-F238E27FC236}">
                <a16:creationId xmlns:a16="http://schemas.microsoft.com/office/drawing/2014/main" id="{09459390-1686-0D4E-84BA-9C6F3380B699}"/>
              </a:ext>
            </a:extLst>
          </p:cNvPr>
          <p:cNvCxnSpPr>
            <a:cxnSpLocks/>
            <a:stCxn id="4" idx="1"/>
            <a:endCxn id="9" idx="6"/>
          </p:cNvCxnSpPr>
          <p:nvPr/>
        </p:nvCxnSpPr>
        <p:spPr>
          <a:xfrm flipH="1">
            <a:off x="2011652" y="2623449"/>
            <a:ext cx="671692" cy="764941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7CDBF3FA-3DC1-564F-A4B2-006BF01550E7}"/>
              </a:ext>
            </a:extLst>
          </p:cNvPr>
          <p:cNvCxnSpPr>
            <a:cxnSpLocks/>
            <a:stCxn id="5" idx="1"/>
            <a:endCxn id="14" idx="6"/>
          </p:cNvCxnSpPr>
          <p:nvPr/>
        </p:nvCxnSpPr>
        <p:spPr>
          <a:xfrm flipH="1">
            <a:off x="4233403" y="4733780"/>
            <a:ext cx="639430" cy="128702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화살표 연결선 70">
            <a:extLst>
              <a:ext uri="{FF2B5EF4-FFF2-40B4-BE49-F238E27FC236}">
                <a16:creationId xmlns:a16="http://schemas.microsoft.com/office/drawing/2014/main" id="{F1D84AEA-FDB7-9747-BF8D-548C64D63CF5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4127961" y="4979236"/>
            <a:ext cx="763850" cy="548570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9A2261BE-39EE-1245-A161-77544DCF4F9A}"/>
              </a:ext>
            </a:extLst>
          </p:cNvPr>
          <p:cNvCxnSpPr>
            <a:cxnSpLocks/>
            <a:stCxn id="5" idx="2"/>
            <a:endCxn id="17" idx="0"/>
          </p:cNvCxnSpPr>
          <p:nvPr/>
        </p:nvCxnSpPr>
        <p:spPr>
          <a:xfrm flipH="1">
            <a:off x="4867073" y="5000898"/>
            <a:ext cx="598361" cy="421466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화살표 연결선 79">
            <a:extLst>
              <a:ext uri="{FF2B5EF4-FFF2-40B4-BE49-F238E27FC236}">
                <a16:creationId xmlns:a16="http://schemas.microsoft.com/office/drawing/2014/main" id="{144535C3-C850-EF47-8320-B57B30E19751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5745644" y="5000898"/>
            <a:ext cx="401589" cy="393392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>
            <a:extLst>
              <a:ext uri="{FF2B5EF4-FFF2-40B4-BE49-F238E27FC236}">
                <a16:creationId xmlns:a16="http://schemas.microsoft.com/office/drawing/2014/main" id="{06DEBEA0-1E3A-DE46-A9A0-069186A1A3D5}"/>
              </a:ext>
            </a:extLst>
          </p:cNvPr>
          <p:cNvSpPr/>
          <p:nvPr/>
        </p:nvSpPr>
        <p:spPr bwMode="auto">
          <a:xfrm>
            <a:off x="4872833" y="4466662"/>
            <a:ext cx="1185201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 3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84" name="직선 화살표 연결선 83">
            <a:extLst>
              <a:ext uri="{FF2B5EF4-FFF2-40B4-BE49-F238E27FC236}">
                <a16:creationId xmlns:a16="http://schemas.microsoft.com/office/drawing/2014/main" id="{7D36D2DB-D528-3940-B8C8-F20B09B4153E}"/>
              </a:ext>
            </a:extLst>
          </p:cNvPr>
          <p:cNvCxnSpPr>
            <a:cxnSpLocks/>
            <a:stCxn id="33" idx="5"/>
            <a:endCxn id="23" idx="0"/>
          </p:cNvCxnSpPr>
          <p:nvPr/>
        </p:nvCxnSpPr>
        <p:spPr>
          <a:xfrm>
            <a:off x="7592107" y="1621795"/>
            <a:ext cx="863223" cy="422612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화살표 연결선 86">
            <a:extLst>
              <a:ext uri="{FF2B5EF4-FFF2-40B4-BE49-F238E27FC236}">
                <a16:creationId xmlns:a16="http://schemas.microsoft.com/office/drawing/2014/main" id="{6D00C597-615F-B941-98FC-81D12A762234}"/>
              </a:ext>
            </a:extLst>
          </p:cNvPr>
          <p:cNvCxnSpPr>
            <a:cxnSpLocks/>
            <a:stCxn id="34" idx="4"/>
            <a:endCxn id="23" idx="0"/>
          </p:cNvCxnSpPr>
          <p:nvPr/>
        </p:nvCxnSpPr>
        <p:spPr>
          <a:xfrm>
            <a:off x="8295360" y="1753390"/>
            <a:ext cx="159970" cy="291017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직사각형 22">
            <a:extLst>
              <a:ext uri="{FF2B5EF4-FFF2-40B4-BE49-F238E27FC236}">
                <a16:creationId xmlns:a16="http://schemas.microsoft.com/office/drawing/2014/main" id="{0B05E826-9CAE-0D44-9A48-6F8C701CD808}"/>
              </a:ext>
            </a:extLst>
          </p:cNvPr>
          <p:cNvSpPr/>
          <p:nvPr/>
        </p:nvSpPr>
        <p:spPr bwMode="auto">
          <a:xfrm>
            <a:off x="7860970" y="2044407"/>
            <a:ext cx="1188720" cy="6420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Gateway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90" name="직선 화살표 연결선 89">
            <a:extLst>
              <a:ext uri="{FF2B5EF4-FFF2-40B4-BE49-F238E27FC236}">
                <a16:creationId xmlns:a16="http://schemas.microsoft.com/office/drawing/2014/main" id="{B3BFA1FE-4197-0F43-8435-52CC5416590F}"/>
              </a:ext>
            </a:extLst>
          </p:cNvPr>
          <p:cNvCxnSpPr>
            <a:cxnSpLocks/>
            <a:stCxn id="23" idx="2"/>
            <a:endCxn id="6" idx="0"/>
          </p:cNvCxnSpPr>
          <p:nvPr/>
        </p:nvCxnSpPr>
        <p:spPr>
          <a:xfrm>
            <a:off x="8455330" y="2686489"/>
            <a:ext cx="0" cy="204078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E2BD01A4-E4E1-534A-9597-EE78A7B7036C}"/>
              </a:ext>
            </a:extLst>
          </p:cNvPr>
          <p:cNvSpPr/>
          <p:nvPr/>
        </p:nvSpPr>
        <p:spPr bwMode="auto">
          <a:xfrm>
            <a:off x="2683344" y="2356331"/>
            <a:ext cx="11887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 1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93" name="직선 화살표 연결선 92">
            <a:extLst>
              <a:ext uri="{FF2B5EF4-FFF2-40B4-BE49-F238E27FC236}">
                <a16:creationId xmlns:a16="http://schemas.microsoft.com/office/drawing/2014/main" id="{2918F5BC-4ABF-E649-8CE0-9A72ED886ADC}"/>
              </a:ext>
            </a:extLst>
          </p:cNvPr>
          <p:cNvCxnSpPr>
            <a:cxnSpLocks/>
            <a:stCxn id="24" idx="2"/>
            <a:endCxn id="6" idx="3"/>
          </p:cNvCxnSpPr>
          <p:nvPr/>
        </p:nvCxnSpPr>
        <p:spPr>
          <a:xfrm flipH="1">
            <a:off x="9049690" y="2205928"/>
            <a:ext cx="918692" cy="951757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화살표 연결선 95">
            <a:extLst>
              <a:ext uri="{FF2B5EF4-FFF2-40B4-BE49-F238E27FC236}">
                <a16:creationId xmlns:a16="http://schemas.microsoft.com/office/drawing/2014/main" id="{46E66373-B132-6E42-AA2E-7BD72FC7799A}"/>
              </a:ext>
            </a:extLst>
          </p:cNvPr>
          <p:cNvCxnSpPr>
            <a:cxnSpLocks/>
            <a:stCxn id="25" idx="2"/>
            <a:endCxn id="6" idx="3"/>
          </p:cNvCxnSpPr>
          <p:nvPr/>
        </p:nvCxnSpPr>
        <p:spPr>
          <a:xfrm flipH="1">
            <a:off x="9049690" y="3125810"/>
            <a:ext cx="918692" cy="31875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화살표 연결선 98">
            <a:extLst>
              <a:ext uri="{FF2B5EF4-FFF2-40B4-BE49-F238E27FC236}">
                <a16:creationId xmlns:a16="http://schemas.microsoft.com/office/drawing/2014/main" id="{544726FD-21EC-2144-9309-3C840F2D9756}"/>
              </a:ext>
            </a:extLst>
          </p:cNvPr>
          <p:cNvCxnSpPr>
            <a:cxnSpLocks/>
            <a:stCxn id="26" idx="2"/>
            <a:endCxn id="6" idx="3"/>
          </p:cNvCxnSpPr>
          <p:nvPr/>
        </p:nvCxnSpPr>
        <p:spPr>
          <a:xfrm flipH="1" flipV="1">
            <a:off x="9049690" y="3157685"/>
            <a:ext cx="918692" cy="888007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화살표 연결선 101">
            <a:extLst>
              <a:ext uri="{FF2B5EF4-FFF2-40B4-BE49-F238E27FC236}">
                <a16:creationId xmlns:a16="http://schemas.microsoft.com/office/drawing/2014/main" id="{EBD3E876-B783-3D48-BC58-9C008484127B}"/>
              </a:ext>
            </a:extLst>
          </p:cNvPr>
          <p:cNvCxnSpPr>
            <a:cxnSpLocks/>
            <a:stCxn id="27" idx="1"/>
            <a:endCxn id="6" idx="3"/>
          </p:cNvCxnSpPr>
          <p:nvPr/>
        </p:nvCxnSpPr>
        <p:spPr>
          <a:xfrm flipH="1" flipV="1">
            <a:off x="9049690" y="3157685"/>
            <a:ext cx="1024134" cy="1553331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id="{7EE6806E-9981-FB4A-9A62-F60CF250F6AE}"/>
              </a:ext>
            </a:extLst>
          </p:cNvPr>
          <p:cNvSpPr/>
          <p:nvPr/>
        </p:nvSpPr>
        <p:spPr bwMode="auto">
          <a:xfrm>
            <a:off x="7860970" y="2890567"/>
            <a:ext cx="11887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 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EA1B1C6B-80E1-244C-8450-528B1A07341B}"/>
              </a:ext>
            </a:extLst>
          </p:cNvPr>
          <p:cNvSpPr/>
          <p:nvPr/>
        </p:nvSpPr>
        <p:spPr bwMode="auto">
          <a:xfrm>
            <a:off x="9968382" y="1845928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SP1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20C13AF4-CAEE-034F-A000-483CC5CFCAC4}"/>
              </a:ext>
            </a:extLst>
          </p:cNvPr>
          <p:cNvSpPr/>
          <p:nvPr/>
        </p:nvSpPr>
        <p:spPr bwMode="auto">
          <a:xfrm>
            <a:off x="9968382" y="2765810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5D1CA3F5-18C1-1341-AD37-309016E45350}"/>
              </a:ext>
            </a:extLst>
          </p:cNvPr>
          <p:cNvSpPr/>
          <p:nvPr/>
        </p:nvSpPr>
        <p:spPr bwMode="auto">
          <a:xfrm>
            <a:off x="9968382" y="3685692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SC6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30C88CA7-B936-AF4A-8C7C-AFAA2AFE8A02}"/>
              </a:ext>
            </a:extLst>
          </p:cNvPr>
          <p:cNvSpPr/>
          <p:nvPr/>
        </p:nvSpPr>
        <p:spPr bwMode="auto">
          <a:xfrm>
            <a:off x="9968382" y="4605574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SC7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05" name="직선 화살표 연결선 104">
            <a:extLst>
              <a:ext uri="{FF2B5EF4-FFF2-40B4-BE49-F238E27FC236}">
                <a16:creationId xmlns:a16="http://schemas.microsoft.com/office/drawing/2014/main" id="{804A30A7-D894-8C46-B8F7-C9F34A64D144}"/>
              </a:ext>
            </a:extLst>
          </p:cNvPr>
          <p:cNvCxnSpPr>
            <a:cxnSpLocks/>
            <a:stCxn id="4" idx="3"/>
            <a:endCxn id="13" idx="2"/>
          </p:cNvCxnSpPr>
          <p:nvPr/>
        </p:nvCxnSpPr>
        <p:spPr>
          <a:xfrm>
            <a:off x="3872064" y="2623449"/>
            <a:ext cx="1112613" cy="870109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직선 화살표 연결선 107">
            <a:extLst>
              <a:ext uri="{FF2B5EF4-FFF2-40B4-BE49-F238E27FC236}">
                <a16:creationId xmlns:a16="http://schemas.microsoft.com/office/drawing/2014/main" id="{40447909-4753-0C4E-A665-5417918F02B9}"/>
              </a:ext>
            </a:extLst>
          </p:cNvPr>
          <p:cNvCxnSpPr>
            <a:cxnSpLocks/>
            <a:stCxn id="5" idx="0"/>
            <a:endCxn id="13" idx="1"/>
          </p:cNvCxnSpPr>
          <p:nvPr/>
        </p:nvCxnSpPr>
        <p:spPr>
          <a:xfrm flipV="1">
            <a:off x="5465434" y="3964784"/>
            <a:ext cx="261217" cy="501878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화살표 연결선 110">
            <a:extLst>
              <a:ext uri="{FF2B5EF4-FFF2-40B4-BE49-F238E27FC236}">
                <a16:creationId xmlns:a16="http://schemas.microsoft.com/office/drawing/2014/main" id="{EFE471FC-46E8-CE44-BB75-3DC2F40813BC}"/>
              </a:ext>
            </a:extLst>
          </p:cNvPr>
          <p:cNvCxnSpPr>
            <a:cxnSpLocks/>
            <a:stCxn id="6" idx="1"/>
            <a:endCxn id="13" idx="0"/>
          </p:cNvCxnSpPr>
          <p:nvPr/>
        </p:nvCxnSpPr>
        <p:spPr>
          <a:xfrm flipH="1">
            <a:off x="6472012" y="3157685"/>
            <a:ext cx="1388958" cy="335873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980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E362A9B-C0AB-AD47-8C21-AE9FA5C0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0C6C619-A1DB-BD40-8AF7-86A81957B14F}"/>
              </a:ext>
            </a:extLst>
          </p:cNvPr>
          <p:cNvGrpSpPr/>
          <p:nvPr/>
        </p:nvGrpSpPr>
        <p:grpSpPr>
          <a:xfrm>
            <a:off x="2899963" y="2799080"/>
            <a:ext cx="6398772" cy="1239520"/>
            <a:chOff x="1372614" y="2799080"/>
            <a:chExt cx="6398772" cy="1239520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4CB4FD9A-DEC2-024C-AB5E-EDE2924BD25D}"/>
                </a:ext>
              </a:extLst>
            </p:cNvPr>
            <p:cNvSpPr/>
            <p:nvPr/>
          </p:nvSpPr>
          <p:spPr bwMode="auto">
            <a:xfrm>
              <a:off x="1372614" y="2799080"/>
              <a:ext cx="1197866" cy="12395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80133" tIns="40067" rIns="80133" bIns="40067" rtlCol="0" anchor="ctr"/>
            <a:lstStyle/>
            <a:p>
              <a:pPr algn="ctr">
                <a:lnSpc>
                  <a:spcPct val="120000"/>
                </a:lnSpc>
                <a:buFontTx/>
                <a:buChar char="-"/>
              </a:pPr>
              <a:endParaRPr lang="ko-KR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836DE2E-437C-8E48-8FC9-03CF4A35314F}"/>
                </a:ext>
              </a:extLst>
            </p:cNvPr>
            <p:cNvSpPr/>
            <p:nvPr/>
          </p:nvSpPr>
          <p:spPr bwMode="auto">
            <a:xfrm>
              <a:off x="3973067" y="2799080"/>
              <a:ext cx="1197866" cy="12395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80133" tIns="40067" rIns="80133" bIns="40067" rtlCol="0" anchor="ctr"/>
            <a:lstStyle/>
            <a:p>
              <a:pPr algn="ctr">
                <a:lnSpc>
                  <a:spcPct val="120000"/>
                </a:lnSpc>
                <a:buFontTx/>
                <a:buChar char="-"/>
              </a:pPr>
              <a:endParaRPr lang="ko-KR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8A4F7BAF-C01E-9042-93F1-C0867C4588D2}"/>
                </a:ext>
              </a:extLst>
            </p:cNvPr>
            <p:cNvSpPr/>
            <p:nvPr/>
          </p:nvSpPr>
          <p:spPr bwMode="auto">
            <a:xfrm>
              <a:off x="6573520" y="2799080"/>
              <a:ext cx="1197866" cy="12395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80133" tIns="40067" rIns="80133" bIns="40067" rtlCol="0" anchor="ctr"/>
            <a:lstStyle/>
            <a:p>
              <a:pPr algn="ctr">
                <a:lnSpc>
                  <a:spcPct val="120000"/>
                </a:lnSpc>
                <a:buFontTx/>
                <a:buChar char="-"/>
              </a:pPr>
              <a:endParaRPr lang="ko-KR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ED092FBF-27D2-3A46-8376-B677420E97E5}"/>
                </a:ext>
              </a:extLst>
            </p:cNvPr>
            <p:cNvSpPr/>
            <p:nvPr/>
          </p:nvSpPr>
          <p:spPr bwMode="auto">
            <a:xfrm>
              <a:off x="2570479" y="3042920"/>
              <a:ext cx="1402587" cy="751840"/>
            </a:xfrm>
            <a:prstGeom prst="rect">
              <a:avLst/>
            </a:prstGeom>
            <a:pattFill prst="wdUp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80133" tIns="40067" rIns="80133" bIns="40067" rtlCol="0" anchor="ctr"/>
            <a:lstStyle/>
            <a:p>
              <a:pPr algn="ctr">
                <a:lnSpc>
                  <a:spcPct val="120000"/>
                </a:lnSpc>
                <a:buFontTx/>
                <a:buChar char="-"/>
              </a:pPr>
              <a:endParaRPr lang="ko-KR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BB9E3A87-89EF-FE4E-9412-05854AA0995C}"/>
                </a:ext>
              </a:extLst>
            </p:cNvPr>
            <p:cNvSpPr/>
            <p:nvPr/>
          </p:nvSpPr>
          <p:spPr bwMode="auto">
            <a:xfrm>
              <a:off x="5170933" y="3042920"/>
              <a:ext cx="1402587" cy="751840"/>
            </a:xfrm>
            <a:prstGeom prst="rect">
              <a:avLst/>
            </a:prstGeom>
            <a:pattFill prst="wdUp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80133" tIns="40067" rIns="80133" bIns="40067" rtlCol="0" anchor="ctr"/>
            <a:lstStyle/>
            <a:p>
              <a:pPr algn="ctr">
                <a:lnSpc>
                  <a:spcPct val="120000"/>
                </a:lnSpc>
                <a:buFontTx/>
                <a:buChar char="-"/>
              </a:pPr>
              <a:endParaRPr lang="ko-KR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5BB17CA5-BC98-E94A-811D-5EB96F21FECC}"/>
                </a:ext>
              </a:extLst>
            </p:cNvPr>
            <p:cNvSpPr/>
            <p:nvPr/>
          </p:nvSpPr>
          <p:spPr bwMode="auto">
            <a:xfrm>
              <a:off x="2570479" y="3169920"/>
              <a:ext cx="1402587" cy="49784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80133" tIns="40067" rIns="80133" bIns="40067" rtlCol="0" anchor="ctr"/>
            <a:lstStyle/>
            <a:p>
              <a:pPr algn="ctr">
                <a:lnSpc>
                  <a:spcPct val="120000"/>
                </a:lnSpc>
                <a:buFontTx/>
                <a:buChar char="-"/>
              </a:pPr>
              <a:endParaRPr lang="ko-KR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BDC5239C-26C0-BE4C-8F9D-B024B8C1836B}"/>
                </a:ext>
              </a:extLst>
            </p:cNvPr>
            <p:cNvSpPr/>
            <p:nvPr/>
          </p:nvSpPr>
          <p:spPr bwMode="auto">
            <a:xfrm>
              <a:off x="5170933" y="3169920"/>
              <a:ext cx="1402587" cy="49784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80133" tIns="40067" rIns="80133" bIns="40067" rtlCol="0" anchor="ctr"/>
            <a:lstStyle/>
            <a:p>
              <a:pPr algn="ctr">
                <a:lnSpc>
                  <a:spcPct val="120000"/>
                </a:lnSpc>
                <a:buFontTx/>
                <a:buChar char="-"/>
              </a:pPr>
              <a:endParaRPr lang="ko-KR" alt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D68A67D-D802-8A45-9BCB-C4C09163BB79}"/>
              </a:ext>
            </a:extLst>
          </p:cNvPr>
          <p:cNvSpPr txBox="1"/>
          <p:nvPr/>
        </p:nvSpPr>
        <p:spPr>
          <a:xfrm>
            <a:off x="3205386" y="229124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Ship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E1E965-279C-6643-810D-3ABC0D7DB089}"/>
              </a:ext>
            </a:extLst>
          </p:cNvPr>
          <p:cNvSpPr txBox="1"/>
          <p:nvPr/>
        </p:nvSpPr>
        <p:spPr>
          <a:xfrm>
            <a:off x="5756947" y="229124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MMS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2AA896-7E74-F34D-AF3C-4F28B4D6FF53}"/>
              </a:ext>
            </a:extLst>
          </p:cNvPr>
          <p:cNvSpPr txBox="1"/>
          <p:nvPr/>
        </p:nvSpPr>
        <p:spPr>
          <a:xfrm>
            <a:off x="8172253" y="2152749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Maritime</a:t>
            </a:r>
          </a:p>
          <a:p>
            <a:pPr algn="ctr"/>
            <a:r>
              <a:rPr lang="en-US" altLang="ko-KR" dirty="0"/>
              <a:t>Service</a:t>
            </a:r>
            <a:endParaRPr lang="ko-KR" altLang="en-US" dirty="0"/>
          </a:p>
        </p:txBody>
      </p:sp>
      <p:sp>
        <p:nvSpPr>
          <p:cNvPr id="15" name="자유형 14">
            <a:extLst>
              <a:ext uri="{FF2B5EF4-FFF2-40B4-BE49-F238E27FC236}">
                <a16:creationId xmlns:a16="http://schemas.microsoft.com/office/drawing/2014/main" id="{1FE771ED-7F46-4140-8748-A8474B1D1EA3}"/>
              </a:ext>
            </a:extLst>
          </p:cNvPr>
          <p:cNvSpPr/>
          <p:nvPr/>
        </p:nvSpPr>
        <p:spPr bwMode="auto">
          <a:xfrm>
            <a:off x="3075162" y="2901790"/>
            <a:ext cx="6065520" cy="1056640"/>
          </a:xfrm>
          <a:custGeom>
            <a:avLst/>
            <a:gdLst>
              <a:gd name="connsiteX0" fmla="*/ 3017520 w 6065520"/>
              <a:gd name="connsiteY0" fmla="*/ 294640 h 1056640"/>
              <a:gd name="connsiteX1" fmla="*/ 863600 w 6065520"/>
              <a:gd name="connsiteY1" fmla="*/ 294640 h 1056640"/>
              <a:gd name="connsiteX2" fmla="*/ 873760 w 6065520"/>
              <a:gd name="connsiteY2" fmla="*/ 0 h 1056640"/>
              <a:gd name="connsiteX3" fmla="*/ 0 w 6065520"/>
              <a:gd name="connsiteY3" fmla="*/ 20320 h 1056640"/>
              <a:gd name="connsiteX4" fmla="*/ 0 w 6065520"/>
              <a:gd name="connsiteY4" fmla="*/ 1046480 h 1056640"/>
              <a:gd name="connsiteX5" fmla="*/ 863600 w 6065520"/>
              <a:gd name="connsiteY5" fmla="*/ 1046480 h 1056640"/>
              <a:gd name="connsiteX6" fmla="*/ 873760 w 6065520"/>
              <a:gd name="connsiteY6" fmla="*/ 721360 h 1056640"/>
              <a:gd name="connsiteX7" fmla="*/ 5191760 w 6065520"/>
              <a:gd name="connsiteY7" fmla="*/ 721360 h 1056640"/>
              <a:gd name="connsiteX8" fmla="*/ 5201920 w 6065520"/>
              <a:gd name="connsiteY8" fmla="*/ 1056640 h 1056640"/>
              <a:gd name="connsiteX9" fmla="*/ 6065520 w 6065520"/>
              <a:gd name="connsiteY9" fmla="*/ 1046480 h 1056640"/>
              <a:gd name="connsiteX10" fmla="*/ 6055360 w 6065520"/>
              <a:gd name="connsiteY10" fmla="*/ 10160 h 1056640"/>
              <a:gd name="connsiteX11" fmla="*/ 5201920 w 6065520"/>
              <a:gd name="connsiteY11" fmla="*/ 10160 h 1056640"/>
              <a:gd name="connsiteX12" fmla="*/ 5201920 w 6065520"/>
              <a:gd name="connsiteY12" fmla="*/ 304800 h 1056640"/>
              <a:gd name="connsiteX13" fmla="*/ 3017520 w 6065520"/>
              <a:gd name="connsiteY13" fmla="*/ 294640 h 105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65520" h="1056640">
                <a:moveTo>
                  <a:pt x="3017520" y="294640"/>
                </a:moveTo>
                <a:lnTo>
                  <a:pt x="863600" y="294640"/>
                </a:lnTo>
                <a:lnTo>
                  <a:pt x="873760" y="0"/>
                </a:lnTo>
                <a:lnTo>
                  <a:pt x="0" y="20320"/>
                </a:lnTo>
                <a:lnTo>
                  <a:pt x="0" y="1046480"/>
                </a:lnTo>
                <a:lnTo>
                  <a:pt x="863600" y="1046480"/>
                </a:lnTo>
                <a:lnTo>
                  <a:pt x="873760" y="721360"/>
                </a:lnTo>
                <a:lnTo>
                  <a:pt x="5191760" y="721360"/>
                </a:lnTo>
                <a:lnTo>
                  <a:pt x="5201920" y="1056640"/>
                </a:lnTo>
                <a:lnTo>
                  <a:pt x="6065520" y="1046480"/>
                </a:lnTo>
                <a:cubicBezTo>
                  <a:pt x="6062133" y="701040"/>
                  <a:pt x="6058747" y="355600"/>
                  <a:pt x="6055360" y="10160"/>
                </a:cubicBezTo>
                <a:lnTo>
                  <a:pt x="5201920" y="10160"/>
                </a:lnTo>
                <a:lnTo>
                  <a:pt x="5201920" y="304800"/>
                </a:lnTo>
                <a:lnTo>
                  <a:pt x="3017520" y="294640"/>
                </a:lnTo>
                <a:close/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8F6055EF-BD81-C04F-9E1E-BD5DEB45B91D}"/>
              </a:ext>
            </a:extLst>
          </p:cNvPr>
          <p:cNvSpPr/>
          <p:nvPr/>
        </p:nvSpPr>
        <p:spPr bwMode="auto">
          <a:xfrm>
            <a:off x="5309905" y="4568145"/>
            <a:ext cx="789441" cy="215900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7" name="자유형 16">
            <a:extLst>
              <a:ext uri="{FF2B5EF4-FFF2-40B4-BE49-F238E27FC236}">
                <a16:creationId xmlns:a16="http://schemas.microsoft.com/office/drawing/2014/main" id="{1673C864-79AB-CE4F-A847-825C1E226C0A}"/>
              </a:ext>
            </a:extLst>
          </p:cNvPr>
          <p:cNvSpPr/>
          <p:nvPr/>
        </p:nvSpPr>
        <p:spPr bwMode="auto">
          <a:xfrm>
            <a:off x="5309904" y="4980632"/>
            <a:ext cx="789441" cy="332958"/>
          </a:xfrm>
          <a:custGeom>
            <a:avLst/>
            <a:gdLst>
              <a:gd name="connsiteX0" fmla="*/ 3017520 w 6065520"/>
              <a:gd name="connsiteY0" fmla="*/ 294640 h 1056640"/>
              <a:gd name="connsiteX1" fmla="*/ 863600 w 6065520"/>
              <a:gd name="connsiteY1" fmla="*/ 294640 h 1056640"/>
              <a:gd name="connsiteX2" fmla="*/ 873760 w 6065520"/>
              <a:gd name="connsiteY2" fmla="*/ 0 h 1056640"/>
              <a:gd name="connsiteX3" fmla="*/ 0 w 6065520"/>
              <a:gd name="connsiteY3" fmla="*/ 20320 h 1056640"/>
              <a:gd name="connsiteX4" fmla="*/ 0 w 6065520"/>
              <a:gd name="connsiteY4" fmla="*/ 1046480 h 1056640"/>
              <a:gd name="connsiteX5" fmla="*/ 863600 w 6065520"/>
              <a:gd name="connsiteY5" fmla="*/ 1046480 h 1056640"/>
              <a:gd name="connsiteX6" fmla="*/ 873760 w 6065520"/>
              <a:gd name="connsiteY6" fmla="*/ 721360 h 1056640"/>
              <a:gd name="connsiteX7" fmla="*/ 5191760 w 6065520"/>
              <a:gd name="connsiteY7" fmla="*/ 721360 h 1056640"/>
              <a:gd name="connsiteX8" fmla="*/ 5201920 w 6065520"/>
              <a:gd name="connsiteY8" fmla="*/ 1056640 h 1056640"/>
              <a:gd name="connsiteX9" fmla="*/ 6065520 w 6065520"/>
              <a:gd name="connsiteY9" fmla="*/ 1046480 h 1056640"/>
              <a:gd name="connsiteX10" fmla="*/ 6055360 w 6065520"/>
              <a:gd name="connsiteY10" fmla="*/ 10160 h 1056640"/>
              <a:gd name="connsiteX11" fmla="*/ 5201920 w 6065520"/>
              <a:gd name="connsiteY11" fmla="*/ 10160 h 1056640"/>
              <a:gd name="connsiteX12" fmla="*/ 5201920 w 6065520"/>
              <a:gd name="connsiteY12" fmla="*/ 304800 h 1056640"/>
              <a:gd name="connsiteX13" fmla="*/ 3017520 w 6065520"/>
              <a:gd name="connsiteY13" fmla="*/ 294640 h 105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65520" h="1056640">
                <a:moveTo>
                  <a:pt x="3017520" y="294640"/>
                </a:moveTo>
                <a:lnTo>
                  <a:pt x="863600" y="294640"/>
                </a:lnTo>
                <a:lnTo>
                  <a:pt x="873760" y="0"/>
                </a:lnTo>
                <a:lnTo>
                  <a:pt x="0" y="20320"/>
                </a:lnTo>
                <a:lnTo>
                  <a:pt x="0" y="1046480"/>
                </a:lnTo>
                <a:lnTo>
                  <a:pt x="863600" y="1046480"/>
                </a:lnTo>
                <a:lnTo>
                  <a:pt x="873760" y="721360"/>
                </a:lnTo>
                <a:lnTo>
                  <a:pt x="5191760" y="721360"/>
                </a:lnTo>
                <a:lnTo>
                  <a:pt x="5201920" y="1056640"/>
                </a:lnTo>
                <a:lnTo>
                  <a:pt x="6065520" y="1046480"/>
                </a:lnTo>
                <a:cubicBezTo>
                  <a:pt x="6062133" y="701040"/>
                  <a:pt x="6058747" y="355600"/>
                  <a:pt x="6055360" y="10160"/>
                </a:cubicBezTo>
                <a:lnTo>
                  <a:pt x="5201920" y="10160"/>
                </a:lnTo>
                <a:lnTo>
                  <a:pt x="5201920" y="304800"/>
                </a:lnTo>
                <a:lnTo>
                  <a:pt x="3017520" y="294640"/>
                </a:lnTo>
                <a:close/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F79EC9-61C0-2C48-84AD-9E68D45C683B}"/>
              </a:ext>
            </a:extLst>
          </p:cNvPr>
          <p:cNvSpPr txBox="1"/>
          <p:nvPr/>
        </p:nvSpPr>
        <p:spPr>
          <a:xfrm>
            <a:off x="6341419" y="4522206"/>
            <a:ext cx="1619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Tunneling by HTTPS</a:t>
            </a:r>
            <a:endParaRPr lang="ko-KR" alt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28915-B027-5C40-A8AF-95A181CFB600}"/>
              </a:ext>
            </a:extLst>
          </p:cNvPr>
          <p:cNvSpPr txBox="1"/>
          <p:nvPr/>
        </p:nvSpPr>
        <p:spPr>
          <a:xfrm>
            <a:off x="6341419" y="5005812"/>
            <a:ext cx="1586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Payload encryption</a:t>
            </a:r>
            <a:endParaRPr lang="ko-KR" altLang="en-US" sz="1400" dirty="0"/>
          </a:p>
        </p:txBody>
      </p:sp>
      <p:sp>
        <p:nvSpPr>
          <p:cNvPr id="21" name="자유형 20">
            <a:extLst>
              <a:ext uri="{FF2B5EF4-FFF2-40B4-BE49-F238E27FC236}">
                <a16:creationId xmlns:a16="http://schemas.microsoft.com/office/drawing/2014/main" id="{E873BA06-E21B-A642-8142-7BC27579F2D2}"/>
              </a:ext>
            </a:extLst>
          </p:cNvPr>
          <p:cNvSpPr/>
          <p:nvPr/>
        </p:nvSpPr>
        <p:spPr bwMode="auto">
          <a:xfrm>
            <a:off x="3069106" y="2907845"/>
            <a:ext cx="6065520" cy="1056640"/>
          </a:xfrm>
          <a:custGeom>
            <a:avLst/>
            <a:gdLst>
              <a:gd name="connsiteX0" fmla="*/ 3017520 w 6065520"/>
              <a:gd name="connsiteY0" fmla="*/ 294640 h 1056640"/>
              <a:gd name="connsiteX1" fmla="*/ 863600 w 6065520"/>
              <a:gd name="connsiteY1" fmla="*/ 294640 h 1056640"/>
              <a:gd name="connsiteX2" fmla="*/ 873760 w 6065520"/>
              <a:gd name="connsiteY2" fmla="*/ 0 h 1056640"/>
              <a:gd name="connsiteX3" fmla="*/ 0 w 6065520"/>
              <a:gd name="connsiteY3" fmla="*/ 20320 h 1056640"/>
              <a:gd name="connsiteX4" fmla="*/ 0 w 6065520"/>
              <a:gd name="connsiteY4" fmla="*/ 1046480 h 1056640"/>
              <a:gd name="connsiteX5" fmla="*/ 863600 w 6065520"/>
              <a:gd name="connsiteY5" fmla="*/ 1046480 h 1056640"/>
              <a:gd name="connsiteX6" fmla="*/ 873760 w 6065520"/>
              <a:gd name="connsiteY6" fmla="*/ 721360 h 1056640"/>
              <a:gd name="connsiteX7" fmla="*/ 5191760 w 6065520"/>
              <a:gd name="connsiteY7" fmla="*/ 721360 h 1056640"/>
              <a:gd name="connsiteX8" fmla="*/ 5201920 w 6065520"/>
              <a:gd name="connsiteY8" fmla="*/ 1056640 h 1056640"/>
              <a:gd name="connsiteX9" fmla="*/ 6065520 w 6065520"/>
              <a:gd name="connsiteY9" fmla="*/ 1046480 h 1056640"/>
              <a:gd name="connsiteX10" fmla="*/ 6055360 w 6065520"/>
              <a:gd name="connsiteY10" fmla="*/ 10160 h 1056640"/>
              <a:gd name="connsiteX11" fmla="*/ 5201920 w 6065520"/>
              <a:gd name="connsiteY11" fmla="*/ 10160 h 1056640"/>
              <a:gd name="connsiteX12" fmla="*/ 5201920 w 6065520"/>
              <a:gd name="connsiteY12" fmla="*/ 304800 h 1056640"/>
              <a:gd name="connsiteX13" fmla="*/ 3017520 w 6065520"/>
              <a:gd name="connsiteY13" fmla="*/ 294640 h 105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65520" h="1056640">
                <a:moveTo>
                  <a:pt x="3017520" y="294640"/>
                </a:moveTo>
                <a:lnTo>
                  <a:pt x="863600" y="294640"/>
                </a:lnTo>
                <a:lnTo>
                  <a:pt x="873760" y="0"/>
                </a:lnTo>
                <a:lnTo>
                  <a:pt x="0" y="20320"/>
                </a:lnTo>
                <a:lnTo>
                  <a:pt x="0" y="1046480"/>
                </a:lnTo>
                <a:lnTo>
                  <a:pt x="863600" y="1046480"/>
                </a:lnTo>
                <a:lnTo>
                  <a:pt x="873760" y="721360"/>
                </a:lnTo>
                <a:lnTo>
                  <a:pt x="5191760" y="721360"/>
                </a:lnTo>
                <a:lnTo>
                  <a:pt x="5201920" y="1056640"/>
                </a:lnTo>
                <a:lnTo>
                  <a:pt x="6065520" y="1046480"/>
                </a:lnTo>
                <a:cubicBezTo>
                  <a:pt x="6062133" y="701040"/>
                  <a:pt x="6058747" y="355600"/>
                  <a:pt x="6055360" y="10160"/>
                </a:cubicBezTo>
                <a:lnTo>
                  <a:pt x="5201920" y="10160"/>
                </a:lnTo>
                <a:lnTo>
                  <a:pt x="5201920" y="304800"/>
                </a:lnTo>
                <a:lnTo>
                  <a:pt x="3017520" y="294640"/>
                </a:lnTo>
                <a:close/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70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3DD40B-D669-0B48-9EB6-F395A2C1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CBEB97D-D6C6-6D46-B452-B094A376C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19" y="998074"/>
            <a:ext cx="6311862" cy="519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92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AFC57F4-EEFF-9E40-9DDB-74F387FA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AF8BD7-65EE-1345-90B8-9CE8C3E57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E-Navigation service subscription</a:t>
            </a:r>
            <a:endParaRPr kumimoji="1"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82F9436A-214A-D541-913F-C6F512A38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010" y="1976615"/>
            <a:ext cx="4927465" cy="347571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BE7CC8A-1484-2C44-A9BE-A5F127E76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13" y="1976615"/>
            <a:ext cx="4927465" cy="3475717"/>
          </a:xfrm>
          <a:prstGeom prst="rect">
            <a:avLst/>
          </a:prstGeom>
        </p:spPr>
      </p:pic>
      <p:sp>
        <p:nvSpPr>
          <p:cNvPr id="20" name="내용 개체 틀 6">
            <a:extLst>
              <a:ext uri="{FF2B5EF4-FFF2-40B4-BE49-F238E27FC236}">
                <a16:creationId xmlns:a16="http://schemas.microsoft.com/office/drawing/2014/main" id="{FECBB001-76BE-6F4D-87D1-ECAAF8FB2C1E}"/>
              </a:ext>
            </a:extLst>
          </p:cNvPr>
          <p:cNvSpPr txBox="1">
            <a:spLocks/>
          </p:cNvSpPr>
          <p:nvPr/>
        </p:nvSpPr>
        <p:spPr>
          <a:xfrm>
            <a:off x="815413" y="5675895"/>
            <a:ext cx="5327076" cy="506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84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ppleMyungjo 일반체" pitchFamily="2" charset="-127"/>
              <a:buChar char="◻"/>
              <a:defRPr sz="28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20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57350" indent="-28575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8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ppleMyungjo 일반체" pitchFamily="2" charset="-127"/>
              <a:buNone/>
            </a:pPr>
            <a:r>
              <a:rPr lang="en-US" altLang="ko-KR" sz="1800" dirty="0"/>
              <a:t>“with MMS”</a:t>
            </a:r>
            <a:endParaRPr kumimoji="1" lang="en-US" altLang="ko-KR" sz="1800" dirty="0"/>
          </a:p>
        </p:txBody>
      </p:sp>
      <p:sp>
        <p:nvSpPr>
          <p:cNvPr id="21" name="내용 개체 틀 6">
            <a:extLst>
              <a:ext uri="{FF2B5EF4-FFF2-40B4-BE49-F238E27FC236}">
                <a16:creationId xmlns:a16="http://schemas.microsoft.com/office/drawing/2014/main" id="{E2EBD329-704C-9D4B-B701-5CE9B99D26E8}"/>
              </a:ext>
            </a:extLst>
          </p:cNvPr>
          <p:cNvSpPr txBox="1">
            <a:spLocks/>
          </p:cNvSpPr>
          <p:nvPr/>
        </p:nvSpPr>
        <p:spPr>
          <a:xfrm>
            <a:off x="6487044" y="5597437"/>
            <a:ext cx="5327076" cy="506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84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ppleMyungjo 일반체" pitchFamily="2" charset="-127"/>
              <a:buChar char="◻"/>
              <a:defRPr sz="28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20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57350" indent="-28575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800" b="1" i="0" kern="1200">
                <a:solidFill>
                  <a:srgbClr val="4F6D7B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ppleMyungjo 일반체" pitchFamily="2" charset="-127"/>
              <a:buNone/>
            </a:pPr>
            <a:r>
              <a:rPr lang="en-US" altLang="ko-KR" sz="1800" dirty="0"/>
              <a:t>“without MMS”</a:t>
            </a:r>
            <a:endParaRPr kumimoji="1"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3834936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AFC57F4-EEFF-9E40-9DDB-74F387FA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AF8BD7-65EE-1345-90B8-9CE8C3E57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968" y="1324557"/>
            <a:ext cx="10515600" cy="4351338"/>
          </a:xfrm>
        </p:spPr>
        <p:txBody>
          <a:bodyPr/>
          <a:lstStyle/>
          <a:p>
            <a:r>
              <a:rPr kumimoji="1" lang="en-US" altLang="ko-KR" dirty="0"/>
              <a:t>E-Navigation service subscription</a:t>
            </a:r>
            <a:endParaRPr kumimoji="1"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44EFC943-3420-A04A-ABD0-7EADAF1C0285}"/>
              </a:ext>
            </a:extLst>
          </p:cNvPr>
          <p:cNvSpPr/>
          <p:nvPr/>
        </p:nvSpPr>
        <p:spPr bwMode="auto">
          <a:xfrm>
            <a:off x="428448" y="3401720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SHIP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B1D2E99C-BEA9-F945-BEE0-DBACCD46B3C4}"/>
              </a:ext>
            </a:extLst>
          </p:cNvPr>
          <p:cNvSpPr/>
          <p:nvPr/>
        </p:nvSpPr>
        <p:spPr bwMode="auto">
          <a:xfrm>
            <a:off x="10521398" y="1626757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SV30</a:t>
            </a:r>
            <a:endParaRPr kumimoji="1"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40905DF0-3B75-104E-8C63-6505772875F6}"/>
              </a:ext>
            </a:extLst>
          </p:cNvPr>
          <p:cNvSpPr/>
          <p:nvPr/>
        </p:nvSpPr>
        <p:spPr bwMode="auto">
          <a:xfrm>
            <a:off x="10521398" y="2600514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SP20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EB4E155A-3FB8-0047-AC3C-6B5910DD31BA}"/>
              </a:ext>
            </a:extLst>
          </p:cNvPr>
          <p:cNvSpPr/>
          <p:nvPr/>
        </p:nvSpPr>
        <p:spPr bwMode="auto">
          <a:xfrm>
            <a:off x="10521398" y="3574271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SV10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2EDC2741-DC48-3A46-9C2D-5FA342A13B49}"/>
              </a:ext>
            </a:extLst>
          </p:cNvPr>
          <p:cNvSpPr/>
          <p:nvPr/>
        </p:nvSpPr>
        <p:spPr bwMode="auto">
          <a:xfrm>
            <a:off x="10521398" y="5054957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SV52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AAF41757-F595-A14C-9B91-1886B77FAFC2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942406" y="1987704"/>
            <a:ext cx="3578992" cy="94639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C3A9AE63-00CF-434F-AA2F-AF74A6124461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942406" y="2961461"/>
            <a:ext cx="3578992" cy="52130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1AFD65B8-0470-D446-B3A0-F6E7A2686D85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6942406" y="3935218"/>
            <a:ext cx="3578992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7C555C37-BA6F-9346-B5B0-394F52707CF4}"/>
              </a:ext>
            </a:extLst>
          </p:cNvPr>
          <p:cNvCxnSpPr>
            <a:cxnSpLocks/>
            <a:stCxn id="12" idx="2"/>
          </p:cNvCxnSpPr>
          <p:nvPr/>
        </p:nvCxnSpPr>
        <p:spPr>
          <a:xfrm flipH="1" flipV="1">
            <a:off x="6942406" y="4548028"/>
            <a:ext cx="3578992" cy="86787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DA26747-9313-BF43-9517-DEFBD5CBE91C}"/>
              </a:ext>
            </a:extLst>
          </p:cNvPr>
          <p:cNvSpPr txBox="1"/>
          <p:nvPr/>
        </p:nvSpPr>
        <p:spPr>
          <a:xfrm rot="5400000">
            <a:off x="10769040" y="4538256"/>
            <a:ext cx="34336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…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5E640B8A-B342-8441-ADE2-176B4E799C4B}"/>
              </a:ext>
            </a:extLst>
          </p:cNvPr>
          <p:cNvSpPr/>
          <p:nvPr/>
        </p:nvSpPr>
        <p:spPr bwMode="auto">
          <a:xfrm>
            <a:off x="5296486" y="2785687"/>
            <a:ext cx="1645920" cy="188909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6CD4F54B-C753-8F48-B47F-9A1B515828E5}"/>
              </a:ext>
            </a:extLst>
          </p:cNvPr>
          <p:cNvCxnSpPr>
            <a:cxnSpLocks/>
          </p:cNvCxnSpPr>
          <p:nvPr/>
        </p:nvCxnSpPr>
        <p:spPr>
          <a:xfrm>
            <a:off x="1159968" y="3754066"/>
            <a:ext cx="4136518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5844883E-29C5-0B4D-AD9E-37CD26603026}"/>
              </a:ext>
            </a:extLst>
          </p:cNvPr>
          <p:cNvSpPr/>
          <p:nvPr/>
        </p:nvSpPr>
        <p:spPr>
          <a:xfrm>
            <a:off x="1200893" y="3190871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SHIP,SV30,A,B</a:t>
            </a:r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B96D9E55-3C3B-3949-8225-620C42A69005}"/>
              </a:ext>
            </a:extLst>
          </p:cNvPr>
          <p:cNvSpPr/>
          <p:nvPr/>
        </p:nvSpPr>
        <p:spPr>
          <a:xfrm>
            <a:off x="5350747" y="3995558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OK</a:t>
            </a:r>
            <a:endParaRPr kumimoji="1"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1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-0.00023 L 0.34049 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34036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AFC57F4-EEFF-9E40-9DDB-74F387FA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28</a:t>
            </a:fld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AF8BD7-65EE-1345-90B8-9CE8C3E57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968" y="1324557"/>
            <a:ext cx="10515600" cy="4351338"/>
          </a:xfrm>
        </p:spPr>
        <p:txBody>
          <a:bodyPr/>
          <a:lstStyle/>
          <a:p>
            <a:r>
              <a:rPr kumimoji="1" lang="en-US" altLang="ko-KR" dirty="0"/>
              <a:t>E-Navigation service subscription</a:t>
            </a:r>
            <a:endParaRPr kumimoji="1"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44EFC943-3420-A04A-ABD0-7EADAF1C0285}"/>
              </a:ext>
            </a:extLst>
          </p:cNvPr>
          <p:cNvSpPr/>
          <p:nvPr/>
        </p:nvSpPr>
        <p:spPr bwMode="auto">
          <a:xfrm>
            <a:off x="428448" y="3401720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SHIP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B1D2E99C-BEA9-F945-BEE0-DBACCD46B3C4}"/>
              </a:ext>
            </a:extLst>
          </p:cNvPr>
          <p:cNvSpPr/>
          <p:nvPr/>
        </p:nvSpPr>
        <p:spPr bwMode="auto">
          <a:xfrm>
            <a:off x="10521398" y="1626757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SV30</a:t>
            </a:r>
            <a:endParaRPr kumimoji="1"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40905DF0-3B75-104E-8C63-6505772875F6}"/>
              </a:ext>
            </a:extLst>
          </p:cNvPr>
          <p:cNvSpPr/>
          <p:nvPr/>
        </p:nvSpPr>
        <p:spPr bwMode="auto">
          <a:xfrm>
            <a:off x="10521398" y="2600514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SP20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EB4E155A-3FB8-0047-AC3C-6B5910DD31BA}"/>
              </a:ext>
            </a:extLst>
          </p:cNvPr>
          <p:cNvSpPr/>
          <p:nvPr/>
        </p:nvSpPr>
        <p:spPr bwMode="auto">
          <a:xfrm>
            <a:off x="10521398" y="3574271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SV10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2EDC2741-DC48-3A46-9C2D-5FA342A13B49}"/>
              </a:ext>
            </a:extLst>
          </p:cNvPr>
          <p:cNvSpPr/>
          <p:nvPr/>
        </p:nvSpPr>
        <p:spPr bwMode="auto">
          <a:xfrm>
            <a:off x="10521398" y="5054957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SV52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AAF41757-F595-A14C-9B91-1886B77FAFC2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942406" y="1987704"/>
            <a:ext cx="3578992" cy="94639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C3A9AE63-00CF-434F-AA2F-AF74A6124461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942406" y="2961461"/>
            <a:ext cx="3578992" cy="52130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1AFD65B8-0470-D446-B3A0-F6E7A2686D85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6942406" y="3935218"/>
            <a:ext cx="3578992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7C555C37-BA6F-9346-B5B0-394F52707CF4}"/>
              </a:ext>
            </a:extLst>
          </p:cNvPr>
          <p:cNvCxnSpPr>
            <a:cxnSpLocks/>
            <a:stCxn id="12" idx="2"/>
          </p:cNvCxnSpPr>
          <p:nvPr/>
        </p:nvCxnSpPr>
        <p:spPr>
          <a:xfrm flipH="1" flipV="1">
            <a:off x="6942406" y="4548028"/>
            <a:ext cx="3578992" cy="86787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DA26747-9313-BF43-9517-DEFBD5CBE91C}"/>
              </a:ext>
            </a:extLst>
          </p:cNvPr>
          <p:cNvSpPr txBox="1"/>
          <p:nvPr/>
        </p:nvSpPr>
        <p:spPr>
          <a:xfrm rot="5400000">
            <a:off x="10769040" y="4538256"/>
            <a:ext cx="34336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…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5E640B8A-B342-8441-ADE2-176B4E799C4B}"/>
              </a:ext>
            </a:extLst>
          </p:cNvPr>
          <p:cNvSpPr/>
          <p:nvPr/>
        </p:nvSpPr>
        <p:spPr bwMode="auto">
          <a:xfrm>
            <a:off x="5296486" y="2785687"/>
            <a:ext cx="1645920" cy="188909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6CD4F54B-C753-8F48-B47F-9A1B515828E5}"/>
              </a:ext>
            </a:extLst>
          </p:cNvPr>
          <p:cNvCxnSpPr>
            <a:cxnSpLocks/>
          </p:cNvCxnSpPr>
          <p:nvPr/>
        </p:nvCxnSpPr>
        <p:spPr>
          <a:xfrm>
            <a:off x="1159968" y="3754066"/>
            <a:ext cx="4136518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5844883E-29C5-0B4D-AD9E-37CD26603026}"/>
              </a:ext>
            </a:extLst>
          </p:cNvPr>
          <p:cNvSpPr/>
          <p:nvPr/>
        </p:nvSpPr>
        <p:spPr>
          <a:xfrm>
            <a:off x="5350747" y="3239878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SHIP,SV30,A,B</a:t>
            </a:r>
            <a:endParaRPr kumimoji="1"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23 L 0.39636 -0.15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57" y="-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AFC57F4-EEFF-9E40-9DDB-74F387FA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29</a:t>
            </a:fld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AF8BD7-65EE-1345-90B8-9CE8C3E57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968" y="1324557"/>
            <a:ext cx="10515600" cy="4351338"/>
          </a:xfrm>
        </p:spPr>
        <p:txBody>
          <a:bodyPr/>
          <a:lstStyle/>
          <a:p>
            <a:r>
              <a:rPr kumimoji="1" lang="en-US" altLang="ko-KR" dirty="0"/>
              <a:t>E-Navigation service subscription</a:t>
            </a:r>
            <a:endParaRPr kumimoji="1"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44EFC943-3420-A04A-ABD0-7EADAF1C0285}"/>
              </a:ext>
            </a:extLst>
          </p:cNvPr>
          <p:cNvSpPr/>
          <p:nvPr/>
        </p:nvSpPr>
        <p:spPr bwMode="auto">
          <a:xfrm>
            <a:off x="428448" y="3401720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SHIP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B1D2E99C-BEA9-F945-BEE0-DBACCD46B3C4}"/>
              </a:ext>
            </a:extLst>
          </p:cNvPr>
          <p:cNvSpPr/>
          <p:nvPr/>
        </p:nvSpPr>
        <p:spPr bwMode="auto">
          <a:xfrm>
            <a:off x="10521398" y="1626757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SV30</a:t>
            </a:r>
            <a:endParaRPr kumimoji="1"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40905DF0-3B75-104E-8C63-6505772875F6}"/>
              </a:ext>
            </a:extLst>
          </p:cNvPr>
          <p:cNvSpPr/>
          <p:nvPr/>
        </p:nvSpPr>
        <p:spPr bwMode="auto">
          <a:xfrm>
            <a:off x="10521398" y="2600514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SP20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EB4E155A-3FB8-0047-AC3C-6B5910DD31BA}"/>
              </a:ext>
            </a:extLst>
          </p:cNvPr>
          <p:cNvSpPr/>
          <p:nvPr/>
        </p:nvSpPr>
        <p:spPr bwMode="auto">
          <a:xfrm>
            <a:off x="10521398" y="3574271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SV10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2EDC2741-DC48-3A46-9C2D-5FA342A13B49}"/>
              </a:ext>
            </a:extLst>
          </p:cNvPr>
          <p:cNvSpPr/>
          <p:nvPr/>
        </p:nvSpPr>
        <p:spPr bwMode="auto">
          <a:xfrm>
            <a:off x="10521398" y="5054957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SV52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AAF41757-F595-A14C-9B91-1886B77FAFC2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942406" y="1987704"/>
            <a:ext cx="3578992" cy="94639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C3A9AE63-00CF-434F-AA2F-AF74A6124461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942406" y="2961461"/>
            <a:ext cx="3578992" cy="52130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1AFD65B8-0470-D446-B3A0-F6E7A2686D85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6942406" y="3935218"/>
            <a:ext cx="3578992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7C555C37-BA6F-9346-B5B0-394F52707CF4}"/>
              </a:ext>
            </a:extLst>
          </p:cNvPr>
          <p:cNvCxnSpPr>
            <a:cxnSpLocks/>
            <a:stCxn id="12" idx="2"/>
          </p:cNvCxnSpPr>
          <p:nvPr/>
        </p:nvCxnSpPr>
        <p:spPr>
          <a:xfrm flipH="1" flipV="1">
            <a:off x="6942406" y="4548028"/>
            <a:ext cx="3578992" cy="86787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DA26747-9313-BF43-9517-DEFBD5CBE91C}"/>
              </a:ext>
            </a:extLst>
          </p:cNvPr>
          <p:cNvSpPr txBox="1"/>
          <p:nvPr/>
        </p:nvSpPr>
        <p:spPr>
          <a:xfrm rot="5400000">
            <a:off x="10769040" y="4538256"/>
            <a:ext cx="34336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…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5E640B8A-B342-8441-ADE2-176B4E799C4B}"/>
              </a:ext>
            </a:extLst>
          </p:cNvPr>
          <p:cNvSpPr/>
          <p:nvPr/>
        </p:nvSpPr>
        <p:spPr bwMode="auto">
          <a:xfrm>
            <a:off x="5296486" y="2785687"/>
            <a:ext cx="1645920" cy="188909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6CD4F54B-C753-8F48-B47F-9A1B515828E5}"/>
              </a:ext>
            </a:extLst>
          </p:cNvPr>
          <p:cNvCxnSpPr>
            <a:cxnSpLocks/>
          </p:cNvCxnSpPr>
          <p:nvPr/>
        </p:nvCxnSpPr>
        <p:spPr>
          <a:xfrm>
            <a:off x="1159968" y="3754066"/>
            <a:ext cx="4136518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>
            <a:extLst>
              <a:ext uri="{FF2B5EF4-FFF2-40B4-BE49-F238E27FC236}">
                <a16:creationId xmlns:a16="http://schemas.microsoft.com/office/drawing/2014/main" id="{D62B4D94-4637-2845-A4B0-E990B098707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5745" y="1223601"/>
            <a:ext cx="790772" cy="790772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4B58238A-63A0-7148-98C8-DB831BFE3982}"/>
              </a:ext>
            </a:extLst>
          </p:cNvPr>
          <p:cNvSpPr/>
          <p:nvPr/>
        </p:nvSpPr>
        <p:spPr>
          <a:xfrm>
            <a:off x="1200893" y="3128254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890DAB3-E03E-6B44-A07B-3A0FDCD6E75C}"/>
              </a:ext>
            </a:extLst>
          </p:cNvPr>
          <p:cNvSpPr/>
          <p:nvPr/>
        </p:nvSpPr>
        <p:spPr>
          <a:xfrm>
            <a:off x="10445719" y="1258226"/>
            <a:ext cx="1420052" cy="30879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400" dirty="0">
                <a:solidFill>
                  <a:schemeClr val="tx1"/>
                </a:solidFill>
              </a:rPr>
              <a:t>SV30,SHIP,RTZ1</a:t>
            </a:r>
            <a:endParaRPr kumimoji="1" lang="ko-KR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34049 -7.40741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2 1.48148E-6 L -0.41302 0.278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7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03040F6-FB1E-C443-834A-1F15C629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97A26F7A-0C16-0844-AC85-87A99FC1F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968" y="2411603"/>
            <a:ext cx="10515600" cy="3264291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 </a:t>
            </a:r>
            <a:r>
              <a:rPr lang="en-US" altLang="ko-KR" dirty="0"/>
              <a:t>”MCP (formerly known as the Maritime Cloud) is </a:t>
            </a:r>
            <a:r>
              <a:rPr lang="en-US" altLang="ko-KR" dirty="0">
                <a:solidFill>
                  <a:schemeClr val="accent2"/>
                </a:solidFill>
              </a:rPr>
              <a:t>a communication</a:t>
            </a:r>
            <a:r>
              <a:rPr lang="ko-KR" altLang="en-US" dirty="0">
                <a:solidFill>
                  <a:schemeClr val="accent2"/>
                </a:solidFill>
              </a:rPr>
              <a:t> </a:t>
            </a:r>
            <a:br>
              <a:rPr lang="en-US" altLang="ko-KR" dirty="0">
                <a:solidFill>
                  <a:schemeClr val="accent2"/>
                </a:solidFill>
              </a:rPr>
            </a:br>
            <a:r>
              <a:rPr lang="ko-KR" altLang="en-US" dirty="0">
                <a:solidFill>
                  <a:schemeClr val="accent2"/>
                </a:solidFill>
              </a:rPr>
              <a:t>   </a:t>
            </a:r>
            <a:r>
              <a:rPr lang="en-US" altLang="ko-KR" dirty="0">
                <a:solidFill>
                  <a:schemeClr val="accent2"/>
                </a:solidFill>
              </a:rPr>
              <a:t>framework </a:t>
            </a:r>
            <a:r>
              <a:rPr lang="en-US" altLang="ko-KR" dirty="0"/>
              <a:t>enabling efficient, secure, reliable and seamless electronic </a:t>
            </a:r>
            <a:br>
              <a:rPr lang="en-US" altLang="ko-KR" dirty="0"/>
            </a:br>
            <a:r>
              <a:rPr lang="ko-KR" altLang="en-US" dirty="0"/>
              <a:t>   </a:t>
            </a:r>
            <a:r>
              <a:rPr lang="en-US" altLang="ko-KR" dirty="0"/>
              <a:t>information exchange between all authorized maritime stakeholders </a:t>
            </a:r>
            <a:br>
              <a:rPr lang="en-US" altLang="ko-KR" dirty="0"/>
            </a:br>
            <a:r>
              <a:rPr lang="ko-KR" altLang="en-US" dirty="0"/>
              <a:t>   </a:t>
            </a:r>
            <a:r>
              <a:rPr lang="en-US" altLang="ko-KR" dirty="0"/>
              <a:t>across available communication systems”</a:t>
            </a:r>
            <a:endParaRPr kumimoji="1"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89876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AFC57F4-EEFF-9E40-9DDB-74F387FA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AF8BD7-65EE-1345-90B8-9CE8C3E57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968" y="1324557"/>
            <a:ext cx="10515600" cy="4351338"/>
          </a:xfrm>
        </p:spPr>
        <p:txBody>
          <a:bodyPr/>
          <a:lstStyle/>
          <a:p>
            <a:r>
              <a:rPr kumimoji="1" lang="en-US" altLang="ko-KR" dirty="0"/>
              <a:t>E-Navigation service subscription</a:t>
            </a:r>
            <a:endParaRPr kumimoji="1"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44EFC943-3420-A04A-ABD0-7EADAF1C0285}"/>
              </a:ext>
            </a:extLst>
          </p:cNvPr>
          <p:cNvSpPr/>
          <p:nvPr/>
        </p:nvSpPr>
        <p:spPr bwMode="auto">
          <a:xfrm>
            <a:off x="428448" y="3401720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SHIP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B1D2E99C-BEA9-F945-BEE0-DBACCD46B3C4}"/>
              </a:ext>
            </a:extLst>
          </p:cNvPr>
          <p:cNvSpPr/>
          <p:nvPr/>
        </p:nvSpPr>
        <p:spPr bwMode="auto">
          <a:xfrm>
            <a:off x="10521398" y="1626757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SV30</a:t>
            </a:r>
            <a:endParaRPr kumimoji="1"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40905DF0-3B75-104E-8C63-6505772875F6}"/>
              </a:ext>
            </a:extLst>
          </p:cNvPr>
          <p:cNvSpPr/>
          <p:nvPr/>
        </p:nvSpPr>
        <p:spPr bwMode="auto">
          <a:xfrm>
            <a:off x="10521398" y="2600514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SP20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EB4E155A-3FB8-0047-AC3C-6B5910DD31BA}"/>
              </a:ext>
            </a:extLst>
          </p:cNvPr>
          <p:cNvSpPr/>
          <p:nvPr/>
        </p:nvSpPr>
        <p:spPr bwMode="auto">
          <a:xfrm>
            <a:off x="10521398" y="3574271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SV10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2EDC2741-DC48-3A46-9C2D-5FA342A13B49}"/>
              </a:ext>
            </a:extLst>
          </p:cNvPr>
          <p:cNvSpPr/>
          <p:nvPr/>
        </p:nvSpPr>
        <p:spPr bwMode="auto">
          <a:xfrm>
            <a:off x="10521398" y="5054957"/>
            <a:ext cx="731520" cy="721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SV52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AAF41757-F595-A14C-9B91-1886B77FAFC2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942406" y="1987704"/>
            <a:ext cx="3578992" cy="94639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C3A9AE63-00CF-434F-AA2F-AF74A6124461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942406" y="2961461"/>
            <a:ext cx="3578992" cy="52130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1AFD65B8-0470-D446-B3A0-F6E7A2686D85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6942406" y="3935218"/>
            <a:ext cx="3578992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7C555C37-BA6F-9346-B5B0-394F52707CF4}"/>
              </a:ext>
            </a:extLst>
          </p:cNvPr>
          <p:cNvCxnSpPr>
            <a:cxnSpLocks/>
            <a:stCxn id="12" idx="2"/>
          </p:cNvCxnSpPr>
          <p:nvPr/>
        </p:nvCxnSpPr>
        <p:spPr>
          <a:xfrm flipH="1" flipV="1">
            <a:off x="6942406" y="4548028"/>
            <a:ext cx="3578992" cy="86787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DA26747-9313-BF43-9517-DEFBD5CBE91C}"/>
              </a:ext>
            </a:extLst>
          </p:cNvPr>
          <p:cNvSpPr txBox="1"/>
          <p:nvPr/>
        </p:nvSpPr>
        <p:spPr>
          <a:xfrm rot="5400000">
            <a:off x="10769040" y="4538256"/>
            <a:ext cx="34336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…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5E640B8A-B342-8441-ADE2-176B4E799C4B}"/>
              </a:ext>
            </a:extLst>
          </p:cNvPr>
          <p:cNvSpPr/>
          <p:nvPr/>
        </p:nvSpPr>
        <p:spPr bwMode="auto">
          <a:xfrm>
            <a:off x="5296486" y="2785687"/>
            <a:ext cx="1645920" cy="188909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6CD4F54B-C753-8F48-B47F-9A1B515828E5}"/>
              </a:ext>
            </a:extLst>
          </p:cNvPr>
          <p:cNvCxnSpPr>
            <a:cxnSpLocks/>
          </p:cNvCxnSpPr>
          <p:nvPr/>
        </p:nvCxnSpPr>
        <p:spPr>
          <a:xfrm>
            <a:off x="1159968" y="3754066"/>
            <a:ext cx="4136518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3450A04B-7B8B-7545-B1B6-36D9E271E474}"/>
              </a:ext>
            </a:extLst>
          </p:cNvPr>
          <p:cNvGrpSpPr/>
          <p:nvPr/>
        </p:nvGrpSpPr>
        <p:grpSpPr>
          <a:xfrm>
            <a:off x="5350747" y="3128254"/>
            <a:ext cx="1537398" cy="388308"/>
            <a:chOff x="5350747" y="3128254"/>
            <a:chExt cx="1537398" cy="388308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4B58238A-63A0-7148-98C8-DB831BFE3982}"/>
                </a:ext>
              </a:extLst>
            </p:cNvPr>
            <p:cNvSpPr/>
            <p:nvPr/>
          </p:nvSpPr>
          <p:spPr>
            <a:xfrm>
              <a:off x="5350747" y="3128254"/>
              <a:ext cx="1537398" cy="3883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3890DAB3-E03E-6B44-A07B-3A0FDCD6E75C}"/>
                </a:ext>
              </a:extLst>
            </p:cNvPr>
            <p:cNvSpPr/>
            <p:nvPr/>
          </p:nvSpPr>
          <p:spPr>
            <a:xfrm>
              <a:off x="5409420" y="3176268"/>
              <a:ext cx="1420052" cy="30879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1400" dirty="0">
                  <a:solidFill>
                    <a:schemeClr val="tx1"/>
                  </a:solidFill>
                </a:rPr>
                <a:t>SV30,SHIP,RTZ1</a:t>
              </a:r>
              <a:endParaRPr kumimoji="1" lang="ko-KR" alt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3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2 -7.40741E-7 L -0.40234 -7.40741E-7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직선 화살표 연결선 83">
            <a:extLst>
              <a:ext uri="{FF2B5EF4-FFF2-40B4-BE49-F238E27FC236}">
                <a16:creationId xmlns:a16="http://schemas.microsoft.com/office/drawing/2014/main" id="{4D14051F-82F1-9948-A927-3A1BA4B55EE6}"/>
              </a:ext>
            </a:extLst>
          </p:cNvPr>
          <p:cNvCxnSpPr>
            <a:cxnSpLocks/>
            <a:stCxn id="85" idx="6"/>
          </p:cNvCxnSpPr>
          <p:nvPr/>
        </p:nvCxnSpPr>
        <p:spPr>
          <a:xfrm flipV="1">
            <a:off x="1148776" y="2392386"/>
            <a:ext cx="1496519" cy="1574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그림 38">
            <a:extLst>
              <a:ext uri="{FF2B5EF4-FFF2-40B4-BE49-F238E27FC236}">
                <a16:creationId xmlns:a16="http://schemas.microsoft.com/office/drawing/2014/main" id="{F571A3DB-96C7-AB48-B44B-DFB73E5176F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6805" y="463138"/>
            <a:ext cx="9749581" cy="776646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1CA9CD1-C567-BE49-BE6E-1C71A7F0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31</a:t>
            </a:fld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5270892-4C3B-5646-8C1D-7BE43C78A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Geochrono-casting</a:t>
            </a:r>
            <a:endParaRPr kumimoji="1"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E82FC2B-F297-704B-A345-C62A5278A778}"/>
              </a:ext>
            </a:extLst>
          </p:cNvPr>
          <p:cNvSpPr/>
          <p:nvPr/>
        </p:nvSpPr>
        <p:spPr bwMode="auto">
          <a:xfrm>
            <a:off x="2619693" y="1904134"/>
            <a:ext cx="1645920" cy="44565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</a:t>
            </a:r>
            <a:br>
              <a:rPr kumimoji="1" lang="en-US" altLang="ko-KR" b="1" dirty="0">
                <a:solidFill>
                  <a:schemeClr val="tx1"/>
                </a:solidFill>
              </a:rPr>
            </a:br>
            <a:r>
              <a:rPr kumimoji="1" lang="en-US" altLang="ko-KR" b="1" dirty="0">
                <a:solidFill>
                  <a:schemeClr val="tx1"/>
                </a:solidFill>
              </a:rPr>
              <a:t>: Jin Shipping</a:t>
            </a: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16709EC1-4E88-7442-AAEC-5B37D0AEC7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4180" y="3744503"/>
            <a:ext cx="841458" cy="65660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CEC59FB-6B80-A644-92FF-494647B556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1180" y="2016276"/>
            <a:ext cx="1009531" cy="43944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EE373F2-DF34-A745-ABA7-3CDB714BA3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9023" y="2322275"/>
            <a:ext cx="861419" cy="86141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2C36563-B6CB-DE4D-B12F-B61F753CB3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2450" y="5509343"/>
            <a:ext cx="1079500" cy="10795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2193D26-9306-A140-82A4-4BD292416CB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86805" flipH="1">
            <a:off x="9742341" y="2924097"/>
            <a:ext cx="1178029" cy="107950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2E71943-C38F-8149-B821-C79060C13C2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1155" y="4281848"/>
            <a:ext cx="1079500" cy="10795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AF68FE5A-CE2F-0540-A643-B8923E21AE5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67234" y="5532520"/>
            <a:ext cx="1053299" cy="475732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D3FB965-29A2-7C41-B3D8-E53EE308AF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427"/>
          <a:stretch/>
        </p:blipFill>
        <p:spPr>
          <a:xfrm flipH="1">
            <a:off x="6485158" y="4346369"/>
            <a:ext cx="1582742" cy="970660"/>
          </a:xfrm>
          <a:prstGeom prst="rect">
            <a:avLst/>
          </a:prstGeom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id="{9FF61611-7339-F440-9FD0-BD4609AB4216}"/>
              </a:ext>
            </a:extLst>
          </p:cNvPr>
          <p:cNvSpPr/>
          <p:nvPr/>
        </p:nvSpPr>
        <p:spPr>
          <a:xfrm>
            <a:off x="2673954" y="2558830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0A9FE07C-C720-9141-BBF8-8B6059743733}"/>
              </a:ext>
            </a:extLst>
          </p:cNvPr>
          <p:cNvSpPr/>
          <p:nvPr/>
        </p:nvSpPr>
        <p:spPr>
          <a:xfrm>
            <a:off x="2673954" y="2989540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33ACEC52-D9A8-3F4B-9E13-656A85E934F6}"/>
              </a:ext>
            </a:extLst>
          </p:cNvPr>
          <p:cNvSpPr/>
          <p:nvPr/>
        </p:nvSpPr>
        <p:spPr>
          <a:xfrm>
            <a:off x="2675700" y="3420250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610E22E9-3F12-7F42-8D3F-734CE3103538}"/>
              </a:ext>
            </a:extLst>
          </p:cNvPr>
          <p:cNvSpPr/>
          <p:nvPr/>
        </p:nvSpPr>
        <p:spPr>
          <a:xfrm>
            <a:off x="2673954" y="3878650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055CD693-535B-E74B-98F4-3DB1D07641E5}"/>
              </a:ext>
            </a:extLst>
          </p:cNvPr>
          <p:cNvCxnSpPr>
            <a:cxnSpLocks/>
            <a:stCxn id="48" idx="3"/>
          </p:cNvCxnSpPr>
          <p:nvPr/>
        </p:nvCxnSpPr>
        <p:spPr>
          <a:xfrm flipV="1">
            <a:off x="4211352" y="2322276"/>
            <a:ext cx="4439828" cy="43070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27E24E71-E109-7A40-AC68-38902D4A07CE}"/>
              </a:ext>
            </a:extLst>
          </p:cNvPr>
          <p:cNvCxnSpPr>
            <a:cxnSpLocks/>
            <a:stCxn id="49" idx="3"/>
            <a:endCxn id="23" idx="1"/>
          </p:cNvCxnSpPr>
          <p:nvPr/>
        </p:nvCxnSpPr>
        <p:spPr>
          <a:xfrm flipV="1">
            <a:off x="4211352" y="2752985"/>
            <a:ext cx="5807671" cy="430709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>
            <a:extLst>
              <a:ext uri="{FF2B5EF4-FFF2-40B4-BE49-F238E27FC236}">
                <a16:creationId xmlns:a16="http://schemas.microsoft.com/office/drawing/2014/main" id="{2D7101BE-96F3-C34E-BF3F-DC0588F6397F}"/>
              </a:ext>
            </a:extLst>
          </p:cNvPr>
          <p:cNvCxnSpPr>
            <a:cxnSpLocks/>
            <a:stCxn id="50" idx="3"/>
            <a:endCxn id="26" idx="3"/>
          </p:cNvCxnSpPr>
          <p:nvPr/>
        </p:nvCxnSpPr>
        <p:spPr>
          <a:xfrm>
            <a:off x="4213098" y="3614404"/>
            <a:ext cx="5578314" cy="8481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EE4925A3-5099-174A-B76D-FF4268DBA94A}"/>
              </a:ext>
            </a:extLst>
          </p:cNvPr>
          <p:cNvCxnSpPr>
            <a:cxnSpLocks/>
            <a:stCxn id="51" idx="3"/>
            <a:endCxn id="21" idx="1"/>
          </p:cNvCxnSpPr>
          <p:nvPr/>
        </p:nvCxnSpPr>
        <p:spPr>
          <a:xfrm>
            <a:off x="4211352" y="4072804"/>
            <a:ext cx="2592828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C41C5C84-EA76-2F48-895D-D1B20D32CB58}"/>
              </a:ext>
            </a:extLst>
          </p:cNvPr>
          <p:cNvCxnSpPr>
            <a:cxnSpLocks/>
            <a:stCxn id="65" idx="3"/>
            <a:endCxn id="28" idx="1"/>
          </p:cNvCxnSpPr>
          <p:nvPr/>
        </p:nvCxnSpPr>
        <p:spPr>
          <a:xfrm>
            <a:off x="4199938" y="4513026"/>
            <a:ext cx="1341217" cy="30857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D022C150-8C87-CC46-B859-06D6AAC6F87E}"/>
              </a:ext>
            </a:extLst>
          </p:cNvPr>
          <p:cNvSpPr/>
          <p:nvPr/>
        </p:nvSpPr>
        <p:spPr>
          <a:xfrm>
            <a:off x="2662540" y="4318872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5C891A40-914F-B74B-9757-FF42FC21A525}"/>
              </a:ext>
            </a:extLst>
          </p:cNvPr>
          <p:cNvCxnSpPr>
            <a:cxnSpLocks/>
            <a:stCxn id="72" idx="3"/>
            <a:endCxn id="25" idx="1"/>
          </p:cNvCxnSpPr>
          <p:nvPr/>
        </p:nvCxnSpPr>
        <p:spPr>
          <a:xfrm>
            <a:off x="4199938" y="5406923"/>
            <a:ext cx="3182512" cy="64217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56B31208-6836-7545-8396-2F9DFEEC1AF4}"/>
              </a:ext>
            </a:extLst>
          </p:cNvPr>
          <p:cNvSpPr/>
          <p:nvPr/>
        </p:nvSpPr>
        <p:spPr>
          <a:xfrm>
            <a:off x="2662540" y="4759500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AE66C7F5-33FE-EC4D-8B29-2052D36A368A}"/>
              </a:ext>
            </a:extLst>
          </p:cNvPr>
          <p:cNvSpPr/>
          <p:nvPr/>
        </p:nvSpPr>
        <p:spPr>
          <a:xfrm>
            <a:off x="2662540" y="5212769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F0EFA090-4551-524E-936F-6460C5C55DEE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4199938" y="4953654"/>
            <a:ext cx="5819085" cy="91122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타원 78">
            <a:extLst>
              <a:ext uri="{FF2B5EF4-FFF2-40B4-BE49-F238E27FC236}">
                <a16:creationId xmlns:a16="http://schemas.microsoft.com/office/drawing/2014/main" id="{4C57EFF9-1717-484C-8A9D-2F9C2397C7D5}"/>
              </a:ext>
            </a:extLst>
          </p:cNvPr>
          <p:cNvSpPr/>
          <p:nvPr/>
        </p:nvSpPr>
        <p:spPr>
          <a:xfrm>
            <a:off x="6739623" y="3491545"/>
            <a:ext cx="1044000" cy="10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BF43A75C-9715-BD44-9F88-963518BBA757}"/>
              </a:ext>
            </a:extLst>
          </p:cNvPr>
          <p:cNvSpPr/>
          <p:nvPr/>
        </p:nvSpPr>
        <p:spPr>
          <a:xfrm>
            <a:off x="9809355" y="3001113"/>
            <a:ext cx="1044000" cy="10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id="{67775919-648D-AB43-9465-540EA6AF8322}"/>
              </a:ext>
            </a:extLst>
          </p:cNvPr>
          <p:cNvSpPr/>
          <p:nvPr/>
        </p:nvSpPr>
        <p:spPr>
          <a:xfrm>
            <a:off x="5711305" y="4368242"/>
            <a:ext cx="1044000" cy="10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85" name="타원 84">
            <a:extLst>
              <a:ext uri="{FF2B5EF4-FFF2-40B4-BE49-F238E27FC236}">
                <a16:creationId xmlns:a16="http://schemas.microsoft.com/office/drawing/2014/main" id="{4D2622AE-5206-BE40-91DF-590D8D292ABC}"/>
              </a:ext>
            </a:extLst>
          </p:cNvPr>
          <p:cNvSpPr/>
          <p:nvPr/>
        </p:nvSpPr>
        <p:spPr bwMode="auto">
          <a:xfrm>
            <a:off x="140776" y="1904134"/>
            <a:ext cx="1008000" cy="1008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sz="1600" b="1" dirty="0">
                <a:solidFill>
                  <a:schemeClr val="tx1"/>
                </a:solidFill>
              </a:rPr>
              <a:t>Anti-Piracy</a:t>
            </a:r>
            <a:endParaRPr kumimoji="1" lang="ko-KR" altLang="en-US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4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E5E9B962-010B-6C4E-9FE0-7A88A7CD142E}"/>
              </a:ext>
            </a:extLst>
          </p:cNvPr>
          <p:cNvCxnSpPr>
            <a:cxnSpLocks/>
            <a:stCxn id="34" idx="6"/>
          </p:cNvCxnSpPr>
          <p:nvPr/>
        </p:nvCxnSpPr>
        <p:spPr>
          <a:xfrm flipV="1">
            <a:off x="1148776" y="2392386"/>
            <a:ext cx="1496519" cy="1574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그림 38">
            <a:extLst>
              <a:ext uri="{FF2B5EF4-FFF2-40B4-BE49-F238E27FC236}">
                <a16:creationId xmlns:a16="http://schemas.microsoft.com/office/drawing/2014/main" id="{F571A3DB-96C7-AB48-B44B-DFB73E5176F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6805" y="463138"/>
            <a:ext cx="9749581" cy="776646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1CA9CD1-C567-BE49-BE6E-1C71A7F0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32</a:t>
            </a:fld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5270892-4C3B-5646-8C1D-7BE43C78A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Geochrono-casting</a:t>
            </a:r>
            <a:endParaRPr kumimoji="1"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E82FC2B-F297-704B-A345-C62A5278A778}"/>
              </a:ext>
            </a:extLst>
          </p:cNvPr>
          <p:cNvSpPr/>
          <p:nvPr/>
        </p:nvSpPr>
        <p:spPr bwMode="auto">
          <a:xfrm>
            <a:off x="2619693" y="1904134"/>
            <a:ext cx="1645920" cy="44565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</a:t>
            </a:r>
            <a:br>
              <a:rPr kumimoji="1" lang="en-US" altLang="ko-KR" b="1" dirty="0">
                <a:solidFill>
                  <a:schemeClr val="tx1"/>
                </a:solidFill>
              </a:rPr>
            </a:br>
            <a:r>
              <a:rPr kumimoji="1" lang="en-US" altLang="ko-KR" b="1" dirty="0">
                <a:solidFill>
                  <a:schemeClr val="tx1"/>
                </a:solidFill>
              </a:rPr>
              <a:t>: Jin Shipping</a:t>
            </a: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16709EC1-4E88-7442-AAEC-5B37D0AEC7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4180" y="3744503"/>
            <a:ext cx="841458" cy="65660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CEC59FB-6B80-A644-92FF-494647B556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1180" y="2016276"/>
            <a:ext cx="1009531" cy="43944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EE373F2-DF34-A745-ABA7-3CDB714BA3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9023" y="2322275"/>
            <a:ext cx="861419" cy="86141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2C36563-B6CB-DE4D-B12F-B61F753CB3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2450" y="5509343"/>
            <a:ext cx="1079500" cy="10795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2193D26-9306-A140-82A4-4BD292416CB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86805" flipH="1">
            <a:off x="9742341" y="2924097"/>
            <a:ext cx="1178029" cy="107950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2E71943-C38F-8149-B821-C79060C13C2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1155" y="4281848"/>
            <a:ext cx="1079500" cy="10795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AF68FE5A-CE2F-0540-A643-B8923E21AE5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67234" y="5532520"/>
            <a:ext cx="1053299" cy="475732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D3FB965-29A2-7C41-B3D8-E53EE308AF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427"/>
          <a:stretch/>
        </p:blipFill>
        <p:spPr>
          <a:xfrm flipH="1">
            <a:off x="6485158" y="4346369"/>
            <a:ext cx="1582742" cy="970660"/>
          </a:xfrm>
          <a:prstGeom prst="rect">
            <a:avLst/>
          </a:prstGeom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id="{9FF61611-7339-F440-9FD0-BD4609AB4216}"/>
              </a:ext>
            </a:extLst>
          </p:cNvPr>
          <p:cNvSpPr/>
          <p:nvPr/>
        </p:nvSpPr>
        <p:spPr>
          <a:xfrm>
            <a:off x="2673954" y="2558830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0A9FE07C-C720-9141-BBF8-8B6059743733}"/>
              </a:ext>
            </a:extLst>
          </p:cNvPr>
          <p:cNvSpPr/>
          <p:nvPr/>
        </p:nvSpPr>
        <p:spPr>
          <a:xfrm>
            <a:off x="2673954" y="2989540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055CD693-535B-E74B-98F4-3DB1D07641E5}"/>
              </a:ext>
            </a:extLst>
          </p:cNvPr>
          <p:cNvCxnSpPr>
            <a:cxnSpLocks/>
            <a:stCxn id="48" idx="3"/>
          </p:cNvCxnSpPr>
          <p:nvPr/>
        </p:nvCxnSpPr>
        <p:spPr>
          <a:xfrm flipV="1">
            <a:off x="4211352" y="2322276"/>
            <a:ext cx="4439828" cy="43070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27E24E71-E109-7A40-AC68-38902D4A07CE}"/>
              </a:ext>
            </a:extLst>
          </p:cNvPr>
          <p:cNvCxnSpPr>
            <a:cxnSpLocks/>
            <a:stCxn id="49" idx="3"/>
            <a:endCxn id="23" idx="1"/>
          </p:cNvCxnSpPr>
          <p:nvPr/>
        </p:nvCxnSpPr>
        <p:spPr>
          <a:xfrm flipV="1">
            <a:off x="4211352" y="2752985"/>
            <a:ext cx="5807671" cy="430709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>
            <a:extLst>
              <a:ext uri="{FF2B5EF4-FFF2-40B4-BE49-F238E27FC236}">
                <a16:creationId xmlns:a16="http://schemas.microsoft.com/office/drawing/2014/main" id="{2D7101BE-96F3-C34E-BF3F-DC0588F6397F}"/>
              </a:ext>
            </a:extLst>
          </p:cNvPr>
          <p:cNvCxnSpPr>
            <a:cxnSpLocks/>
            <a:stCxn id="50" idx="3"/>
            <a:endCxn id="26" idx="3"/>
          </p:cNvCxnSpPr>
          <p:nvPr/>
        </p:nvCxnSpPr>
        <p:spPr>
          <a:xfrm>
            <a:off x="4213098" y="3614404"/>
            <a:ext cx="5578314" cy="8481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EE4925A3-5099-174A-B76D-FF4268DBA94A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4211352" y="4072804"/>
            <a:ext cx="3254573" cy="121197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C41C5C84-EA76-2F48-895D-D1B20D32CB58}"/>
              </a:ext>
            </a:extLst>
          </p:cNvPr>
          <p:cNvCxnSpPr>
            <a:cxnSpLocks/>
            <a:stCxn id="65" idx="3"/>
            <a:endCxn id="28" idx="1"/>
          </p:cNvCxnSpPr>
          <p:nvPr/>
        </p:nvCxnSpPr>
        <p:spPr>
          <a:xfrm>
            <a:off x="4199938" y="4513026"/>
            <a:ext cx="1341217" cy="30857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5C891A40-914F-B74B-9757-FF42FC21A525}"/>
              </a:ext>
            </a:extLst>
          </p:cNvPr>
          <p:cNvCxnSpPr>
            <a:cxnSpLocks/>
            <a:stCxn id="72" idx="3"/>
            <a:endCxn id="25" idx="1"/>
          </p:cNvCxnSpPr>
          <p:nvPr/>
        </p:nvCxnSpPr>
        <p:spPr>
          <a:xfrm>
            <a:off x="4199938" y="5406923"/>
            <a:ext cx="3182512" cy="64217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56B31208-6836-7545-8396-2F9DFEEC1AF4}"/>
              </a:ext>
            </a:extLst>
          </p:cNvPr>
          <p:cNvSpPr/>
          <p:nvPr/>
        </p:nvSpPr>
        <p:spPr>
          <a:xfrm>
            <a:off x="2662540" y="4759500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AE66C7F5-33FE-EC4D-8B29-2052D36A368A}"/>
              </a:ext>
            </a:extLst>
          </p:cNvPr>
          <p:cNvSpPr/>
          <p:nvPr/>
        </p:nvSpPr>
        <p:spPr>
          <a:xfrm>
            <a:off x="2662540" y="5212769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F0EFA090-4551-524E-936F-6460C5C55DEE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4199938" y="4953654"/>
            <a:ext cx="5819085" cy="91122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타원 78">
            <a:extLst>
              <a:ext uri="{FF2B5EF4-FFF2-40B4-BE49-F238E27FC236}">
                <a16:creationId xmlns:a16="http://schemas.microsoft.com/office/drawing/2014/main" id="{4C57EFF9-1717-484C-8A9D-2F9C2397C7D5}"/>
              </a:ext>
            </a:extLst>
          </p:cNvPr>
          <p:cNvSpPr/>
          <p:nvPr/>
        </p:nvSpPr>
        <p:spPr>
          <a:xfrm>
            <a:off x="6739623" y="3491545"/>
            <a:ext cx="1044000" cy="10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BF43A75C-9715-BD44-9F88-963518BBA757}"/>
              </a:ext>
            </a:extLst>
          </p:cNvPr>
          <p:cNvSpPr/>
          <p:nvPr/>
        </p:nvSpPr>
        <p:spPr>
          <a:xfrm>
            <a:off x="9809355" y="3001113"/>
            <a:ext cx="1044000" cy="10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id="{67775919-648D-AB43-9465-540EA6AF8322}"/>
              </a:ext>
            </a:extLst>
          </p:cNvPr>
          <p:cNvSpPr/>
          <p:nvPr/>
        </p:nvSpPr>
        <p:spPr>
          <a:xfrm>
            <a:off x="5711305" y="4368242"/>
            <a:ext cx="1044000" cy="10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33ACEC52-D9A8-3F4B-9E13-656A85E934F6}"/>
              </a:ext>
            </a:extLst>
          </p:cNvPr>
          <p:cNvSpPr/>
          <p:nvPr/>
        </p:nvSpPr>
        <p:spPr>
          <a:xfrm>
            <a:off x="2675700" y="3420250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610E22E9-3F12-7F42-8D3F-734CE3103538}"/>
              </a:ext>
            </a:extLst>
          </p:cNvPr>
          <p:cNvSpPr/>
          <p:nvPr/>
        </p:nvSpPr>
        <p:spPr>
          <a:xfrm>
            <a:off x="2673954" y="3878650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D022C150-8C87-CC46-B859-06D6AAC6F87E}"/>
              </a:ext>
            </a:extLst>
          </p:cNvPr>
          <p:cNvSpPr/>
          <p:nvPr/>
        </p:nvSpPr>
        <p:spPr>
          <a:xfrm>
            <a:off x="2662540" y="4318872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793E513E-8F2F-3645-9676-E12370B52197}"/>
              </a:ext>
            </a:extLst>
          </p:cNvPr>
          <p:cNvSpPr/>
          <p:nvPr/>
        </p:nvSpPr>
        <p:spPr bwMode="auto">
          <a:xfrm>
            <a:off x="140776" y="1904134"/>
            <a:ext cx="1008000" cy="1008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sz="1600" b="1" dirty="0">
                <a:solidFill>
                  <a:schemeClr val="tx1"/>
                </a:solidFill>
              </a:rPr>
              <a:t>Anti-Piracy</a:t>
            </a:r>
            <a:endParaRPr kumimoji="1" lang="ko-KR" altLang="en-US" sz="1100" b="1" dirty="0">
              <a:solidFill>
                <a:schemeClr val="tx1"/>
              </a:solidFill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A06D8C2-3F7D-A040-ABC3-51C1A2A6BC81}"/>
              </a:ext>
            </a:extLst>
          </p:cNvPr>
          <p:cNvSpPr/>
          <p:nvPr/>
        </p:nvSpPr>
        <p:spPr>
          <a:xfrm>
            <a:off x="886504" y="1947548"/>
            <a:ext cx="1151729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600" dirty="0" err="1">
                <a:solidFill>
                  <a:schemeClr val="tx1"/>
                </a:solidFill>
              </a:rPr>
              <a:t>AP,JS,Pirate</a:t>
            </a:r>
            <a:endParaRPr kumimoji="1" lang="ko-KR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9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416 0 " pathEditMode="relative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00345411-E6F8-A847-BC43-005A65B09958}"/>
              </a:ext>
            </a:extLst>
          </p:cNvPr>
          <p:cNvCxnSpPr>
            <a:cxnSpLocks/>
            <a:stCxn id="37" idx="6"/>
          </p:cNvCxnSpPr>
          <p:nvPr/>
        </p:nvCxnSpPr>
        <p:spPr>
          <a:xfrm flipV="1">
            <a:off x="1148776" y="2392386"/>
            <a:ext cx="1496519" cy="1574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그림 38">
            <a:extLst>
              <a:ext uri="{FF2B5EF4-FFF2-40B4-BE49-F238E27FC236}">
                <a16:creationId xmlns:a16="http://schemas.microsoft.com/office/drawing/2014/main" id="{F571A3DB-96C7-AB48-B44B-DFB73E5176F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6805" y="463138"/>
            <a:ext cx="9749581" cy="776646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1CA9CD1-C567-BE49-BE6E-1C71A7F0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33</a:t>
            </a:fld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5270892-4C3B-5646-8C1D-7BE43C78A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Geochrono-casting</a:t>
            </a:r>
            <a:endParaRPr kumimoji="1"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E82FC2B-F297-704B-A345-C62A5278A778}"/>
              </a:ext>
            </a:extLst>
          </p:cNvPr>
          <p:cNvSpPr/>
          <p:nvPr/>
        </p:nvSpPr>
        <p:spPr bwMode="auto">
          <a:xfrm>
            <a:off x="2619693" y="1904134"/>
            <a:ext cx="1645920" cy="44565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</a:t>
            </a:r>
            <a:br>
              <a:rPr kumimoji="1" lang="en-US" altLang="ko-KR" b="1" dirty="0">
                <a:solidFill>
                  <a:schemeClr val="tx1"/>
                </a:solidFill>
              </a:rPr>
            </a:br>
            <a:r>
              <a:rPr kumimoji="1" lang="en-US" altLang="ko-KR" b="1" dirty="0">
                <a:solidFill>
                  <a:schemeClr val="tx1"/>
                </a:solidFill>
              </a:rPr>
              <a:t>: Jin Shipping</a:t>
            </a: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en-US" altLang="ko-KR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kumimoji="1"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16709EC1-4E88-7442-AAEC-5B37D0AEC7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4180" y="3744503"/>
            <a:ext cx="841458" cy="65660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CEC59FB-6B80-A644-92FF-494647B556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1180" y="2016276"/>
            <a:ext cx="1009531" cy="43944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EE373F2-DF34-A745-ABA7-3CDB714BA3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9023" y="2322275"/>
            <a:ext cx="861419" cy="86141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2C36563-B6CB-DE4D-B12F-B61F753CB3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2450" y="5509343"/>
            <a:ext cx="1079500" cy="10795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2193D26-9306-A140-82A4-4BD292416CB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86805" flipH="1">
            <a:off x="9742341" y="2924097"/>
            <a:ext cx="1178029" cy="107950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2E71943-C38F-8149-B821-C79060C13C2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1155" y="4281848"/>
            <a:ext cx="1079500" cy="10795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AF68FE5A-CE2F-0540-A643-B8923E21AE5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67234" y="5532520"/>
            <a:ext cx="1053299" cy="475732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D3FB965-29A2-7C41-B3D8-E53EE308AF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427"/>
          <a:stretch/>
        </p:blipFill>
        <p:spPr>
          <a:xfrm flipH="1">
            <a:off x="6485158" y="4346369"/>
            <a:ext cx="1582742" cy="970660"/>
          </a:xfrm>
          <a:prstGeom prst="rect">
            <a:avLst/>
          </a:prstGeom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id="{9FF61611-7339-F440-9FD0-BD4609AB4216}"/>
              </a:ext>
            </a:extLst>
          </p:cNvPr>
          <p:cNvSpPr/>
          <p:nvPr/>
        </p:nvSpPr>
        <p:spPr>
          <a:xfrm>
            <a:off x="2673954" y="2558830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0A9FE07C-C720-9141-BBF8-8B6059743733}"/>
              </a:ext>
            </a:extLst>
          </p:cNvPr>
          <p:cNvSpPr/>
          <p:nvPr/>
        </p:nvSpPr>
        <p:spPr>
          <a:xfrm>
            <a:off x="2673954" y="2989540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055CD693-535B-E74B-98F4-3DB1D07641E5}"/>
              </a:ext>
            </a:extLst>
          </p:cNvPr>
          <p:cNvCxnSpPr>
            <a:cxnSpLocks/>
            <a:stCxn id="48" idx="3"/>
          </p:cNvCxnSpPr>
          <p:nvPr/>
        </p:nvCxnSpPr>
        <p:spPr>
          <a:xfrm flipV="1">
            <a:off x="4211352" y="2322276"/>
            <a:ext cx="4439828" cy="43070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27E24E71-E109-7A40-AC68-38902D4A07CE}"/>
              </a:ext>
            </a:extLst>
          </p:cNvPr>
          <p:cNvCxnSpPr>
            <a:cxnSpLocks/>
            <a:stCxn id="49" idx="3"/>
            <a:endCxn id="23" idx="1"/>
          </p:cNvCxnSpPr>
          <p:nvPr/>
        </p:nvCxnSpPr>
        <p:spPr>
          <a:xfrm flipV="1">
            <a:off x="4211352" y="2752985"/>
            <a:ext cx="5807671" cy="430709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>
            <a:extLst>
              <a:ext uri="{FF2B5EF4-FFF2-40B4-BE49-F238E27FC236}">
                <a16:creationId xmlns:a16="http://schemas.microsoft.com/office/drawing/2014/main" id="{2D7101BE-96F3-C34E-BF3F-DC0588F6397F}"/>
              </a:ext>
            </a:extLst>
          </p:cNvPr>
          <p:cNvCxnSpPr>
            <a:cxnSpLocks/>
            <a:stCxn id="50" idx="3"/>
            <a:endCxn id="26" idx="3"/>
          </p:cNvCxnSpPr>
          <p:nvPr/>
        </p:nvCxnSpPr>
        <p:spPr>
          <a:xfrm>
            <a:off x="4213098" y="3614404"/>
            <a:ext cx="5578314" cy="8481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EE4925A3-5099-174A-B76D-FF4268DBA94A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4211352" y="4072804"/>
            <a:ext cx="3254573" cy="121197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C41C5C84-EA76-2F48-895D-D1B20D32CB58}"/>
              </a:ext>
            </a:extLst>
          </p:cNvPr>
          <p:cNvCxnSpPr>
            <a:cxnSpLocks/>
            <a:stCxn id="65" idx="3"/>
            <a:endCxn id="28" idx="1"/>
          </p:cNvCxnSpPr>
          <p:nvPr/>
        </p:nvCxnSpPr>
        <p:spPr>
          <a:xfrm>
            <a:off x="4199938" y="4513026"/>
            <a:ext cx="1341217" cy="30857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5C891A40-914F-B74B-9757-FF42FC21A525}"/>
              </a:ext>
            </a:extLst>
          </p:cNvPr>
          <p:cNvCxnSpPr>
            <a:cxnSpLocks/>
            <a:stCxn id="72" idx="3"/>
            <a:endCxn id="25" idx="1"/>
          </p:cNvCxnSpPr>
          <p:nvPr/>
        </p:nvCxnSpPr>
        <p:spPr>
          <a:xfrm>
            <a:off x="4199938" y="5406923"/>
            <a:ext cx="3182512" cy="64217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56B31208-6836-7545-8396-2F9DFEEC1AF4}"/>
              </a:ext>
            </a:extLst>
          </p:cNvPr>
          <p:cNvSpPr/>
          <p:nvPr/>
        </p:nvSpPr>
        <p:spPr>
          <a:xfrm>
            <a:off x="2662540" y="4759500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AE66C7F5-33FE-EC4D-8B29-2052D36A368A}"/>
              </a:ext>
            </a:extLst>
          </p:cNvPr>
          <p:cNvSpPr/>
          <p:nvPr/>
        </p:nvSpPr>
        <p:spPr>
          <a:xfrm>
            <a:off x="2662540" y="5212769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F0EFA090-4551-524E-936F-6460C5C55DEE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4199938" y="4953654"/>
            <a:ext cx="5819085" cy="91122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타원 78">
            <a:extLst>
              <a:ext uri="{FF2B5EF4-FFF2-40B4-BE49-F238E27FC236}">
                <a16:creationId xmlns:a16="http://schemas.microsoft.com/office/drawing/2014/main" id="{4C57EFF9-1717-484C-8A9D-2F9C2397C7D5}"/>
              </a:ext>
            </a:extLst>
          </p:cNvPr>
          <p:cNvSpPr/>
          <p:nvPr/>
        </p:nvSpPr>
        <p:spPr>
          <a:xfrm>
            <a:off x="6739623" y="3491545"/>
            <a:ext cx="1044000" cy="10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BF43A75C-9715-BD44-9F88-963518BBA757}"/>
              </a:ext>
            </a:extLst>
          </p:cNvPr>
          <p:cNvSpPr/>
          <p:nvPr/>
        </p:nvSpPr>
        <p:spPr>
          <a:xfrm>
            <a:off x="9809355" y="3001113"/>
            <a:ext cx="1044000" cy="10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id="{67775919-648D-AB43-9465-540EA6AF8322}"/>
              </a:ext>
            </a:extLst>
          </p:cNvPr>
          <p:cNvSpPr/>
          <p:nvPr/>
        </p:nvSpPr>
        <p:spPr>
          <a:xfrm>
            <a:off x="5711305" y="4368242"/>
            <a:ext cx="1044000" cy="10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33ACEC52-D9A8-3F4B-9E13-656A85E934F6}"/>
              </a:ext>
            </a:extLst>
          </p:cNvPr>
          <p:cNvSpPr/>
          <p:nvPr/>
        </p:nvSpPr>
        <p:spPr>
          <a:xfrm>
            <a:off x="2675700" y="3420250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600" dirty="0">
                <a:solidFill>
                  <a:schemeClr val="tx1"/>
                </a:solidFill>
              </a:rPr>
              <a:t>AP, SHIP1,Pirate</a:t>
            </a:r>
            <a:endParaRPr kumimoji="1"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610E22E9-3F12-7F42-8D3F-734CE3103538}"/>
              </a:ext>
            </a:extLst>
          </p:cNvPr>
          <p:cNvSpPr/>
          <p:nvPr/>
        </p:nvSpPr>
        <p:spPr>
          <a:xfrm>
            <a:off x="2673954" y="3878650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600" dirty="0">
                <a:solidFill>
                  <a:schemeClr val="tx1"/>
                </a:solidFill>
              </a:rPr>
              <a:t>AP, SHIP2,Pirate</a:t>
            </a:r>
            <a:endParaRPr kumimoji="1"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D022C150-8C87-CC46-B859-06D6AAC6F87E}"/>
              </a:ext>
            </a:extLst>
          </p:cNvPr>
          <p:cNvSpPr/>
          <p:nvPr/>
        </p:nvSpPr>
        <p:spPr>
          <a:xfrm>
            <a:off x="2662540" y="4318872"/>
            <a:ext cx="1537398" cy="3883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600" dirty="0">
                <a:solidFill>
                  <a:schemeClr val="tx1"/>
                </a:solidFill>
              </a:rPr>
              <a:t>AP, SHIP3,Pirate</a:t>
            </a:r>
            <a:endParaRPr kumimoji="1"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B8EA2044-EEAE-5846-866B-3EC6DC1E63D5}"/>
              </a:ext>
            </a:extLst>
          </p:cNvPr>
          <p:cNvSpPr/>
          <p:nvPr/>
        </p:nvSpPr>
        <p:spPr bwMode="auto">
          <a:xfrm>
            <a:off x="140776" y="1904134"/>
            <a:ext cx="1008000" cy="1008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0067" rIns="0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sz="1600" b="1" dirty="0">
                <a:solidFill>
                  <a:schemeClr val="tx1"/>
                </a:solidFill>
              </a:rPr>
              <a:t>Anti-Piracy</a:t>
            </a:r>
            <a:endParaRPr kumimoji="1" lang="ko-KR" altLang="en-US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02 0.00232 L 0.52214 0.01921 " pathEditMode="relative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-0.00394 L 0.37943 0.023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13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15 0.00324 L 0.18711 0.06412 " pathEditMode="relative" ptsTypes="AA">
                                      <p:cBhvr>
                                        <p:cTn id="1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6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E78F261-6502-E64B-8DA8-A06F2259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34</a:t>
            </a:fld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9B088C1-3645-D246-BBAC-406EE46FC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Network-agnostic message exchange</a:t>
            </a:r>
            <a:endParaRPr kumimoji="1"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A968CC1-8BC6-AD4A-92D2-897B4FCE069E}"/>
              </a:ext>
            </a:extLst>
          </p:cNvPr>
          <p:cNvSpPr/>
          <p:nvPr/>
        </p:nvSpPr>
        <p:spPr bwMode="auto">
          <a:xfrm>
            <a:off x="3624218" y="2770405"/>
            <a:ext cx="11887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 1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6D06411-4C7F-EB43-B58A-F9895C12BFFB}"/>
              </a:ext>
            </a:extLst>
          </p:cNvPr>
          <p:cNvSpPr/>
          <p:nvPr/>
        </p:nvSpPr>
        <p:spPr bwMode="auto">
          <a:xfrm>
            <a:off x="4447178" y="5051739"/>
            <a:ext cx="1185201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 3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8DD00B4-F8E0-7741-9C4E-208AFE58E536}"/>
              </a:ext>
            </a:extLst>
          </p:cNvPr>
          <p:cNvSpPr/>
          <p:nvPr/>
        </p:nvSpPr>
        <p:spPr bwMode="auto">
          <a:xfrm>
            <a:off x="7982858" y="3689089"/>
            <a:ext cx="11887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 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F46AE0AF-B5E0-4D48-9DBF-BC57D5BC47AE}"/>
              </a:ext>
            </a:extLst>
          </p:cNvPr>
          <p:cNvSpPr/>
          <p:nvPr/>
        </p:nvSpPr>
        <p:spPr bwMode="auto">
          <a:xfrm>
            <a:off x="2232526" y="1962691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SC1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57B92AA0-3173-FB44-BD33-B8149E4896EA}"/>
              </a:ext>
            </a:extLst>
          </p:cNvPr>
          <p:cNvSpPr/>
          <p:nvPr/>
        </p:nvSpPr>
        <p:spPr bwMode="auto">
          <a:xfrm>
            <a:off x="2232526" y="2689123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SC2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3A8CD43F-B6CD-7F4B-B3B2-7F88425C031C}"/>
              </a:ext>
            </a:extLst>
          </p:cNvPr>
          <p:cNvSpPr/>
          <p:nvPr/>
        </p:nvSpPr>
        <p:spPr bwMode="auto">
          <a:xfrm>
            <a:off x="2232526" y="3442464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SC3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E908952B-6BD4-7D40-9337-1EF0A585EC38}"/>
              </a:ext>
            </a:extLst>
          </p:cNvPr>
          <p:cNvCxnSpPr>
            <a:cxnSpLocks/>
            <a:stCxn id="7" idx="6"/>
            <a:endCxn id="4" idx="1"/>
          </p:cNvCxnSpPr>
          <p:nvPr/>
        </p:nvCxnSpPr>
        <p:spPr>
          <a:xfrm>
            <a:off x="2952526" y="2322691"/>
            <a:ext cx="671692" cy="714832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1B5B6407-918D-5847-900C-826CEE62172E}"/>
              </a:ext>
            </a:extLst>
          </p:cNvPr>
          <p:cNvCxnSpPr>
            <a:cxnSpLocks/>
            <a:stCxn id="9" idx="6"/>
            <a:endCxn id="4" idx="1"/>
          </p:cNvCxnSpPr>
          <p:nvPr/>
        </p:nvCxnSpPr>
        <p:spPr>
          <a:xfrm flipV="1">
            <a:off x="2952526" y="3037523"/>
            <a:ext cx="671692" cy="764941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C55A5530-B300-A947-AD1E-5ACB31B37404}"/>
              </a:ext>
            </a:extLst>
          </p:cNvPr>
          <p:cNvCxnSpPr>
            <a:cxnSpLocks/>
            <a:stCxn id="8" idx="6"/>
            <a:endCxn id="4" idx="1"/>
          </p:cNvCxnSpPr>
          <p:nvPr/>
        </p:nvCxnSpPr>
        <p:spPr>
          <a:xfrm flipV="1">
            <a:off x="2952526" y="3037523"/>
            <a:ext cx="671692" cy="1160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타원 12">
            <a:extLst>
              <a:ext uri="{FF2B5EF4-FFF2-40B4-BE49-F238E27FC236}">
                <a16:creationId xmlns:a16="http://schemas.microsoft.com/office/drawing/2014/main" id="{CA7C0A53-A8F6-CC45-B6C4-ADE245BD6BF7}"/>
              </a:ext>
            </a:extLst>
          </p:cNvPr>
          <p:cNvSpPr/>
          <p:nvPr/>
        </p:nvSpPr>
        <p:spPr bwMode="auto">
          <a:xfrm>
            <a:off x="3087748" y="4640519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SP3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62E9390C-C9DE-3748-9558-AC6518618492}"/>
              </a:ext>
            </a:extLst>
          </p:cNvPr>
          <p:cNvSpPr/>
          <p:nvPr/>
        </p:nvSpPr>
        <p:spPr bwMode="auto">
          <a:xfrm>
            <a:off x="3108068" y="5387681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SP4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2A7A5000-EB72-E947-96FB-29D7718FD72C}"/>
              </a:ext>
            </a:extLst>
          </p:cNvPr>
          <p:cNvCxnSpPr>
            <a:cxnSpLocks/>
            <a:stCxn id="14" idx="6"/>
            <a:endCxn id="5" idx="1"/>
          </p:cNvCxnSpPr>
          <p:nvPr/>
        </p:nvCxnSpPr>
        <p:spPr>
          <a:xfrm flipV="1">
            <a:off x="3828068" y="5318857"/>
            <a:ext cx="619110" cy="428824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2692175A-60FE-B04D-B537-AF57E968E6FE}"/>
              </a:ext>
            </a:extLst>
          </p:cNvPr>
          <p:cNvCxnSpPr>
            <a:cxnSpLocks/>
            <a:stCxn id="13" idx="6"/>
            <a:endCxn id="5" idx="1"/>
          </p:cNvCxnSpPr>
          <p:nvPr/>
        </p:nvCxnSpPr>
        <p:spPr>
          <a:xfrm>
            <a:off x="3807748" y="5000519"/>
            <a:ext cx="639430" cy="31833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타원 16">
            <a:extLst>
              <a:ext uri="{FF2B5EF4-FFF2-40B4-BE49-F238E27FC236}">
                <a16:creationId xmlns:a16="http://schemas.microsoft.com/office/drawing/2014/main" id="{37EDFE31-BB40-7A41-828A-C3A733C10F6C}"/>
              </a:ext>
            </a:extLst>
          </p:cNvPr>
          <p:cNvSpPr/>
          <p:nvPr/>
        </p:nvSpPr>
        <p:spPr bwMode="auto">
          <a:xfrm>
            <a:off x="9973337" y="3069771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SC6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37CA6EBC-1381-1846-A510-90AF2A1779D8}"/>
              </a:ext>
            </a:extLst>
          </p:cNvPr>
          <p:cNvSpPr/>
          <p:nvPr/>
        </p:nvSpPr>
        <p:spPr bwMode="auto">
          <a:xfrm>
            <a:off x="9970435" y="4149771"/>
            <a:ext cx="720000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SC7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2DF8E568-B1C7-0043-9E32-071131CD6A65}"/>
              </a:ext>
            </a:extLst>
          </p:cNvPr>
          <p:cNvCxnSpPr>
            <a:cxnSpLocks/>
            <a:stCxn id="6" idx="3"/>
            <a:endCxn id="17" idx="2"/>
          </p:cNvCxnSpPr>
          <p:nvPr/>
        </p:nvCxnSpPr>
        <p:spPr>
          <a:xfrm flipV="1">
            <a:off x="9171578" y="3429771"/>
            <a:ext cx="801759" cy="52643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CC736164-117A-2C44-BCCF-54037ACF1E4C}"/>
              </a:ext>
            </a:extLst>
          </p:cNvPr>
          <p:cNvCxnSpPr>
            <a:cxnSpLocks/>
            <a:stCxn id="6" idx="3"/>
            <a:endCxn id="18" idx="2"/>
          </p:cNvCxnSpPr>
          <p:nvPr/>
        </p:nvCxnSpPr>
        <p:spPr>
          <a:xfrm>
            <a:off x="9171578" y="3956207"/>
            <a:ext cx="798857" cy="55356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1C0663CF-AC0B-8D4C-9E69-8CD712479ADE}"/>
              </a:ext>
            </a:extLst>
          </p:cNvPr>
          <p:cNvCxnSpPr>
            <a:cxnSpLocks/>
            <a:stCxn id="5" idx="0"/>
            <a:endCxn id="4" idx="2"/>
          </p:cNvCxnSpPr>
          <p:nvPr/>
        </p:nvCxnSpPr>
        <p:spPr>
          <a:xfrm flipH="1" flipV="1">
            <a:off x="4218578" y="3304641"/>
            <a:ext cx="821201" cy="174709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054926F9-A235-994B-8F0D-6003F11E4C68}"/>
              </a:ext>
            </a:extLst>
          </p:cNvPr>
          <p:cNvCxnSpPr>
            <a:cxnSpLocks/>
            <a:stCxn id="6" idx="1"/>
            <a:endCxn id="5" idx="3"/>
          </p:cNvCxnSpPr>
          <p:nvPr/>
        </p:nvCxnSpPr>
        <p:spPr>
          <a:xfrm flipH="1">
            <a:off x="5632379" y="3956207"/>
            <a:ext cx="2350479" cy="136265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C6D13CFB-E56B-A946-A362-0F3592422158}"/>
              </a:ext>
            </a:extLst>
          </p:cNvPr>
          <p:cNvCxnSpPr>
            <a:cxnSpLocks/>
            <a:stCxn id="6" idx="1"/>
            <a:endCxn id="4" idx="3"/>
          </p:cNvCxnSpPr>
          <p:nvPr/>
        </p:nvCxnSpPr>
        <p:spPr>
          <a:xfrm flipH="1" flipV="1">
            <a:off x="4812938" y="3037523"/>
            <a:ext cx="3169920" cy="918684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15">
            <a:extLst>
              <a:ext uri="{FF2B5EF4-FFF2-40B4-BE49-F238E27FC236}">
                <a16:creationId xmlns:a16="http://schemas.microsoft.com/office/drawing/2014/main" id="{E17F01CC-4591-4348-8ACB-E86CEB56F0BE}"/>
              </a:ext>
            </a:extLst>
          </p:cNvPr>
          <p:cNvCxnSpPr/>
          <p:nvPr/>
        </p:nvCxnSpPr>
        <p:spPr>
          <a:xfrm flipV="1">
            <a:off x="3076877" y="3175831"/>
            <a:ext cx="614558" cy="68119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50">
            <a:extLst>
              <a:ext uri="{FF2B5EF4-FFF2-40B4-BE49-F238E27FC236}">
                <a16:creationId xmlns:a16="http://schemas.microsoft.com/office/drawing/2014/main" id="{3AA20A34-A960-1742-82BD-0798DDA765C3}"/>
              </a:ext>
            </a:extLst>
          </p:cNvPr>
          <p:cNvCxnSpPr/>
          <p:nvPr/>
        </p:nvCxnSpPr>
        <p:spPr>
          <a:xfrm flipV="1">
            <a:off x="3702306" y="3167168"/>
            <a:ext cx="1002670" cy="717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53">
            <a:extLst>
              <a:ext uri="{FF2B5EF4-FFF2-40B4-BE49-F238E27FC236}">
                <a16:creationId xmlns:a16="http://schemas.microsoft.com/office/drawing/2014/main" id="{D4BD61FB-3A8E-C244-A928-1C6FE10D73F0}"/>
              </a:ext>
            </a:extLst>
          </p:cNvPr>
          <p:cNvCxnSpPr/>
          <p:nvPr/>
        </p:nvCxnSpPr>
        <p:spPr>
          <a:xfrm flipH="1" flipV="1">
            <a:off x="4704977" y="3166225"/>
            <a:ext cx="3385843" cy="96707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57">
            <a:extLst>
              <a:ext uri="{FF2B5EF4-FFF2-40B4-BE49-F238E27FC236}">
                <a16:creationId xmlns:a16="http://schemas.microsoft.com/office/drawing/2014/main" id="{7274C712-4E75-6A4F-8302-9EC4CE84EE95}"/>
              </a:ext>
            </a:extLst>
          </p:cNvPr>
          <p:cNvCxnSpPr>
            <a:cxnSpLocks/>
          </p:cNvCxnSpPr>
          <p:nvPr/>
        </p:nvCxnSpPr>
        <p:spPr>
          <a:xfrm>
            <a:off x="8091531" y="4131895"/>
            <a:ext cx="1152953" cy="178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3ED4657-FD5F-B848-B15C-6B1A338DD1B1}"/>
              </a:ext>
            </a:extLst>
          </p:cNvPr>
          <p:cNvSpPr txBox="1"/>
          <p:nvPr/>
        </p:nvSpPr>
        <p:spPr>
          <a:xfrm rot="1107280">
            <a:off x="5191344" y="3529508"/>
            <a:ext cx="1515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Route plan in RTZ</a:t>
            </a:r>
            <a:endParaRPr lang="ko-KR" altLang="en-US" sz="1400" dirty="0"/>
          </a:p>
        </p:txBody>
      </p:sp>
      <p:cxnSp>
        <p:nvCxnSpPr>
          <p:cNvPr id="29" name="직선 연결선 60">
            <a:extLst>
              <a:ext uri="{FF2B5EF4-FFF2-40B4-BE49-F238E27FC236}">
                <a16:creationId xmlns:a16="http://schemas.microsoft.com/office/drawing/2014/main" id="{6B02DBEE-624E-344A-8538-E21532D81130}"/>
              </a:ext>
            </a:extLst>
          </p:cNvPr>
          <p:cNvCxnSpPr>
            <a:cxnSpLocks/>
          </p:cNvCxnSpPr>
          <p:nvPr/>
        </p:nvCxnSpPr>
        <p:spPr>
          <a:xfrm flipH="1" flipV="1">
            <a:off x="9276022" y="4149772"/>
            <a:ext cx="621507" cy="43664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F3B3F72C-136A-BA4E-B9FA-4DBF40907786}"/>
              </a:ext>
            </a:extLst>
          </p:cNvPr>
          <p:cNvGrpSpPr/>
          <p:nvPr/>
        </p:nvGrpSpPr>
        <p:grpSpPr>
          <a:xfrm>
            <a:off x="7982858" y="5437268"/>
            <a:ext cx="2281578" cy="646446"/>
            <a:chOff x="6154058" y="5004726"/>
            <a:chExt cx="2281578" cy="646446"/>
          </a:xfrm>
        </p:grpSpPr>
        <p:cxnSp>
          <p:nvCxnSpPr>
            <p:cNvPr id="31" name="직선 연결선 80">
              <a:extLst>
                <a:ext uri="{FF2B5EF4-FFF2-40B4-BE49-F238E27FC236}">
                  <a16:creationId xmlns:a16="http://schemas.microsoft.com/office/drawing/2014/main" id="{A9C06876-3C42-4A4D-AD54-BA22D3ACAD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22380" y="5455302"/>
              <a:ext cx="662601" cy="1108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81">
              <a:extLst>
                <a:ext uri="{FF2B5EF4-FFF2-40B4-BE49-F238E27FC236}">
                  <a16:creationId xmlns:a16="http://schemas.microsoft.com/office/drawing/2014/main" id="{866278B4-2B93-9F46-A973-2983796259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4058" y="5224589"/>
              <a:ext cx="730924" cy="0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9F6867-48EC-D448-93A5-924F924221F1}"/>
                </a:ext>
              </a:extLst>
            </p:cNvPr>
            <p:cNvSpPr txBox="1"/>
            <p:nvPr/>
          </p:nvSpPr>
          <p:spPr>
            <a:xfrm>
              <a:off x="7004410" y="5004726"/>
              <a:ext cx="1431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SAT Network </a:t>
              </a:r>
              <a:endParaRPr lang="ko-KR" alt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465FD82-7F7C-4A4C-87DB-71E3F0E7788A}"/>
                </a:ext>
              </a:extLst>
            </p:cNvPr>
            <p:cNvSpPr txBox="1"/>
            <p:nvPr/>
          </p:nvSpPr>
          <p:spPr>
            <a:xfrm>
              <a:off x="7004410" y="5281840"/>
              <a:ext cx="1405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LTE Network 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42737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76A3439-0B09-384A-8FE4-D270D7E3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35</a:t>
            </a:fld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9F4BFB3-5590-1549-B902-B13D0DB09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Multi-modal Seamless roaming (MMSR): vertical handover &amp; buffering</a:t>
            </a:r>
            <a:endParaRPr lang="ko-KR" altLang="ko-KR" dirty="0"/>
          </a:p>
          <a:p>
            <a:endParaRPr kumimoji="1"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84C1A33-ADA7-7846-ABC1-ED04532CEB19}"/>
              </a:ext>
            </a:extLst>
          </p:cNvPr>
          <p:cNvSpPr/>
          <p:nvPr/>
        </p:nvSpPr>
        <p:spPr bwMode="auto">
          <a:xfrm>
            <a:off x="2495163" y="3211259"/>
            <a:ext cx="11887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MMS1</a:t>
            </a:r>
            <a:br>
              <a:rPr kumimoji="1" lang="en-US" altLang="ko-KR" b="1" dirty="0">
                <a:solidFill>
                  <a:schemeClr val="tx1"/>
                </a:solidFill>
              </a:rPr>
            </a:br>
            <a:r>
              <a:rPr kumimoji="1" lang="en-US" altLang="ko-KR" sz="1200" b="1" dirty="0">
                <a:solidFill>
                  <a:schemeClr val="tx1"/>
                </a:solidFill>
              </a:rPr>
              <a:t>(Home-MMS) 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4D98172-0330-074A-A6D6-8D57E9C849F9}"/>
              </a:ext>
            </a:extLst>
          </p:cNvPr>
          <p:cNvSpPr/>
          <p:nvPr/>
        </p:nvSpPr>
        <p:spPr bwMode="auto">
          <a:xfrm>
            <a:off x="1801606" y="5141659"/>
            <a:ext cx="11887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Service 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2B444-7D0C-AD44-9F7F-1207C03045A5}"/>
              </a:ext>
            </a:extLst>
          </p:cNvPr>
          <p:cNvSpPr txBox="1"/>
          <p:nvPr/>
        </p:nvSpPr>
        <p:spPr>
          <a:xfrm>
            <a:off x="2558286" y="4717789"/>
            <a:ext cx="477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“IP”</a:t>
            </a:r>
            <a:endParaRPr lang="ko-KR" altLang="en-US" sz="1400" dirty="0"/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EEB0F864-594C-C040-B977-5DE8F98A231A}"/>
              </a:ext>
            </a:extLst>
          </p:cNvPr>
          <p:cNvCxnSpPr>
            <a:cxnSpLocks/>
            <a:stCxn id="5" idx="0"/>
            <a:endCxn id="4" idx="2"/>
          </p:cNvCxnSpPr>
          <p:nvPr/>
        </p:nvCxnSpPr>
        <p:spPr>
          <a:xfrm flipV="1">
            <a:off x="2395966" y="3745495"/>
            <a:ext cx="693557" cy="1396164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>
            <a:extLst>
              <a:ext uri="{FF2B5EF4-FFF2-40B4-BE49-F238E27FC236}">
                <a16:creationId xmlns:a16="http://schemas.microsoft.com/office/drawing/2014/main" id="{1206BF64-1EB4-1C4E-BF36-279763634C3F}"/>
              </a:ext>
            </a:extLst>
          </p:cNvPr>
          <p:cNvSpPr/>
          <p:nvPr/>
        </p:nvSpPr>
        <p:spPr bwMode="auto">
          <a:xfrm>
            <a:off x="6051163" y="2398010"/>
            <a:ext cx="11887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MMS2</a:t>
            </a:r>
            <a:br>
              <a:rPr kumimoji="1" lang="en-US" altLang="ko-KR" b="1" dirty="0">
                <a:solidFill>
                  <a:schemeClr val="tx1"/>
                </a:solidFill>
              </a:rPr>
            </a:br>
            <a:r>
              <a:rPr kumimoji="1" lang="en-US" altLang="ko-KR" sz="1200" b="1" dirty="0">
                <a:solidFill>
                  <a:schemeClr val="tx1"/>
                </a:solidFill>
              </a:rPr>
              <a:t>(Visited-MMS)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2045395-C21F-FE4D-86D8-6DEFDF98E31F}"/>
              </a:ext>
            </a:extLst>
          </p:cNvPr>
          <p:cNvSpPr/>
          <p:nvPr/>
        </p:nvSpPr>
        <p:spPr bwMode="auto">
          <a:xfrm>
            <a:off x="6051163" y="3566187"/>
            <a:ext cx="11887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/>
            <a:r>
              <a:rPr kumimoji="1" lang="en-US" altLang="ko-KR" b="1" dirty="0">
                <a:solidFill>
                  <a:schemeClr val="tx1"/>
                </a:solidFill>
              </a:rPr>
              <a:t>Non-IP-GW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46CB955-BEA0-3948-B13A-CEE65585438C}"/>
              </a:ext>
            </a:extLst>
          </p:cNvPr>
          <p:cNvSpPr/>
          <p:nvPr/>
        </p:nvSpPr>
        <p:spPr bwMode="auto">
          <a:xfrm>
            <a:off x="6051163" y="4750217"/>
            <a:ext cx="1188720" cy="5342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/>
            <a:r>
              <a:rPr kumimoji="1" lang="en-US" altLang="ko-KR" b="1" dirty="0">
                <a:solidFill>
                  <a:schemeClr val="tx1"/>
                </a:solidFill>
              </a:rPr>
              <a:t>Base Station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202B5D2E-85A8-1642-A5D2-4F74E92267A4}"/>
              </a:ext>
            </a:extLst>
          </p:cNvPr>
          <p:cNvSpPr/>
          <p:nvPr/>
        </p:nvSpPr>
        <p:spPr bwMode="auto">
          <a:xfrm>
            <a:off x="3642849" y="4665668"/>
            <a:ext cx="1059542" cy="72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1" dirty="0">
                <a:solidFill>
                  <a:schemeClr val="tx1"/>
                </a:solidFill>
              </a:rPr>
              <a:t>Ship</a:t>
            </a:r>
            <a:endParaRPr kumimoji="1"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2" name="꺾인 연결선 20">
            <a:extLst>
              <a:ext uri="{FF2B5EF4-FFF2-40B4-BE49-F238E27FC236}">
                <a16:creationId xmlns:a16="http://schemas.microsoft.com/office/drawing/2014/main" id="{3D091042-14E4-6D45-9C26-510628533FFB}"/>
              </a:ext>
            </a:extLst>
          </p:cNvPr>
          <p:cNvCxnSpPr>
            <a:stCxn id="4" idx="0"/>
            <a:endCxn id="8" idx="1"/>
          </p:cNvCxnSpPr>
          <p:nvPr/>
        </p:nvCxnSpPr>
        <p:spPr>
          <a:xfrm rot="5400000" flipH="1" flipV="1">
            <a:off x="4297278" y="1457374"/>
            <a:ext cx="546131" cy="2961640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21">
            <a:extLst>
              <a:ext uri="{FF2B5EF4-FFF2-40B4-BE49-F238E27FC236}">
                <a16:creationId xmlns:a16="http://schemas.microsoft.com/office/drawing/2014/main" id="{F765E48A-5738-0748-B018-E261720446CC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6645523" y="2932246"/>
            <a:ext cx="0" cy="633941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24">
            <a:extLst>
              <a:ext uri="{FF2B5EF4-FFF2-40B4-BE49-F238E27FC236}">
                <a16:creationId xmlns:a16="http://schemas.microsoft.com/office/drawing/2014/main" id="{4641E9C8-F794-1148-B66F-46721AA3ED8C}"/>
              </a:ext>
            </a:extLst>
          </p:cNvPr>
          <p:cNvCxnSpPr>
            <a:endCxn id="10" idx="0"/>
          </p:cNvCxnSpPr>
          <p:nvPr/>
        </p:nvCxnSpPr>
        <p:spPr>
          <a:xfrm>
            <a:off x="6645523" y="4130453"/>
            <a:ext cx="0" cy="61976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27">
            <a:extLst>
              <a:ext uri="{FF2B5EF4-FFF2-40B4-BE49-F238E27FC236}">
                <a16:creationId xmlns:a16="http://schemas.microsoft.com/office/drawing/2014/main" id="{3922BECC-B49D-FD45-8692-EC464134EFDA}"/>
              </a:ext>
            </a:extLst>
          </p:cNvPr>
          <p:cNvCxnSpPr>
            <a:cxnSpLocks/>
            <a:stCxn id="10" idx="1"/>
            <a:endCxn id="11" idx="6"/>
          </p:cNvCxnSpPr>
          <p:nvPr/>
        </p:nvCxnSpPr>
        <p:spPr>
          <a:xfrm flipH="1">
            <a:off x="4702391" y="5017335"/>
            <a:ext cx="1348772" cy="833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8B9B4989-26CB-D745-9042-AB2202AE78D1}"/>
              </a:ext>
            </a:extLst>
          </p:cNvPr>
          <p:cNvSpPr/>
          <p:nvPr/>
        </p:nvSpPr>
        <p:spPr bwMode="auto">
          <a:xfrm>
            <a:off x="4366615" y="2318352"/>
            <a:ext cx="407455" cy="213217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3E49A71-D162-DF48-B725-9E178885B56F}"/>
              </a:ext>
            </a:extLst>
          </p:cNvPr>
          <p:cNvSpPr/>
          <p:nvPr/>
        </p:nvSpPr>
        <p:spPr bwMode="auto">
          <a:xfrm>
            <a:off x="6749037" y="4346724"/>
            <a:ext cx="407455" cy="213217"/>
          </a:xfrm>
          <a:prstGeom prst="rect">
            <a:avLst/>
          </a:prstGeom>
          <a:pattFill prst="divot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C34808-55B8-E34D-9029-557415CB4EA1}"/>
              </a:ext>
            </a:extLst>
          </p:cNvPr>
          <p:cNvSpPr txBox="1"/>
          <p:nvPr/>
        </p:nvSpPr>
        <p:spPr>
          <a:xfrm>
            <a:off x="5021125" y="5044235"/>
            <a:ext cx="836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“Non-IP”</a:t>
            </a:r>
            <a:endParaRPr lang="ko-KR" altLang="en-US" sz="1400" dirty="0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E81F2F9-EC6D-0947-BC76-DFCC08085834}"/>
              </a:ext>
            </a:extLst>
          </p:cNvPr>
          <p:cNvGrpSpPr/>
          <p:nvPr/>
        </p:nvGrpSpPr>
        <p:grpSpPr>
          <a:xfrm>
            <a:off x="8588655" y="4120862"/>
            <a:ext cx="2805685" cy="1278977"/>
            <a:chOff x="190506" y="1977954"/>
            <a:chExt cx="3458928" cy="1430980"/>
          </a:xfrm>
        </p:grpSpPr>
        <p:cxnSp>
          <p:nvCxnSpPr>
            <p:cNvPr id="20" name="직선 연결선 33">
              <a:extLst>
                <a:ext uri="{FF2B5EF4-FFF2-40B4-BE49-F238E27FC236}">
                  <a16:creationId xmlns:a16="http://schemas.microsoft.com/office/drawing/2014/main" id="{BA4B48C6-13B9-CD44-AF6A-7ABAB396EFBB}"/>
                </a:ext>
              </a:extLst>
            </p:cNvPr>
            <p:cNvCxnSpPr/>
            <p:nvPr/>
          </p:nvCxnSpPr>
          <p:spPr>
            <a:xfrm flipH="1">
              <a:off x="201281" y="3236756"/>
              <a:ext cx="608369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36">
              <a:extLst>
                <a:ext uri="{FF2B5EF4-FFF2-40B4-BE49-F238E27FC236}">
                  <a16:creationId xmlns:a16="http://schemas.microsoft.com/office/drawing/2014/main" id="{2EE9C378-AB59-E449-B85E-60121A5AD013}"/>
                </a:ext>
              </a:extLst>
            </p:cNvPr>
            <p:cNvCxnSpPr/>
            <p:nvPr/>
          </p:nvCxnSpPr>
          <p:spPr>
            <a:xfrm flipH="1">
              <a:off x="222217" y="2944253"/>
              <a:ext cx="598209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944B7B-2F1D-C740-8AD8-7B42A272471A}"/>
                </a:ext>
              </a:extLst>
            </p:cNvPr>
            <p:cNvSpPr txBox="1"/>
            <p:nvPr/>
          </p:nvSpPr>
          <p:spPr>
            <a:xfrm>
              <a:off x="961805" y="2745147"/>
              <a:ext cx="1273798" cy="344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IP Network </a:t>
              </a:r>
              <a:endParaRPr lang="ko-KR" altLang="en-US" sz="1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622AB-9251-914D-8687-D513BC77E1E9}"/>
                </a:ext>
              </a:extLst>
            </p:cNvPr>
            <p:cNvSpPr txBox="1"/>
            <p:nvPr/>
          </p:nvSpPr>
          <p:spPr>
            <a:xfrm>
              <a:off x="951645" y="3064579"/>
              <a:ext cx="1716472" cy="344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Non-IP Network </a:t>
              </a:r>
              <a:endParaRPr lang="ko-KR" altLang="en-US" sz="1400" dirty="0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93AC8435-1986-2A43-8F7E-33A511D0D74F}"/>
                </a:ext>
              </a:extLst>
            </p:cNvPr>
            <p:cNvSpPr/>
            <p:nvPr/>
          </p:nvSpPr>
          <p:spPr bwMode="auto">
            <a:xfrm>
              <a:off x="190507" y="2055125"/>
              <a:ext cx="629920" cy="18990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80133" tIns="40067" rIns="80133" bIns="40067" rtlCol="0" anchor="ctr"/>
            <a:lstStyle/>
            <a:p>
              <a:pPr algn="ctr">
                <a:lnSpc>
                  <a:spcPct val="120000"/>
                </a:lnSpc>
                <a:buFontTx/>
                <a:buChar char="-"/>
              </a:pPr>
              <a:endParaRPr lang="ko-KR" alt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CF903D30-1DE6-A04E-A4F2-10AEBF33423C}"/>
                </a:ext>
              </a:extLst>
            </p:cNvPr>
            <p:cNvSpPr/>
            <p:nvPr/>
          </p:nvSpPr>
          <p:spPr bwMode="auto">
            <a:xfrm>
              <a:off x="190506" y="2439346"/>
              <a:ext cx="629920" cy="214253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80133" tIns="40067" rIns="80133" bIns="40067" rtlCol="0" anchor="ctr"/>
            <a:lstStyle/>
            <a:p>
              <a:pPr algn="ctr">
                <a:lnSpc>
                  <a:spcPct val="120000"/>
                </a:lnSpc>
                <a:buFontTx/>
                <a:buChar char="-"/>
              </a:pPr>
              <a:endParaRPr lang="ko-KR" alt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51BBF3D-A0A0-4449-B8FE-51E9EF3B4F7A}"/>
                </a:ext>
              </a:extLst>
            </p:cNvPr>
            <p:cNvSpPr txBox="1"/>
            <p:nvPr/>
          </p:nvSpPr>
          <p:spPr>
            <a:xfrm>
              <a:off x="951647" y="1977954"/>
              <a:ext cx="2255113" cy="344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HTTP MSG in IP Packet</a:t>
              </a:r>
              <a:endParaRPr lang="ko-KR" altLang="en-US" sz="1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080BE1-34C6-564D-9E8E-645F712DF6A3}"/>
                </a:ext>
              </a:extLst>
            </p:cNvPr>
            <p:cNvSpPr txBox="1"/>
            <p:nvPr/>
          </p:nvSpPr>
          <p:spPr>
            <a:xfrm>
              <a:off x="951646" y="2374296"/>
              <a:ext cx="2697788" cy="344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HTTP MSG in Non-IP Packet</a:t>
              </a:r>
              <a:endParaRPr lang="ko-KR" altLang="en-US" sz="1400" dirty="0"/>
            </a:p>
          </p:txBody>
        </p:sp>
      </p:grp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FFF4D49A-EBA9-A54E-B638-8183FDF5DDCD}"/>
              </a:ext>
            </a:extLst>
          </p:cNvPr>
          <p:cNvSpPr/>
          <p:nvPr/>
        </p:nvSpPr>
        <p:spPr bwMode="auto">
          <a:xfrm>
            <a:off x="2109474" y="4333726"/>
            <a:ext cx="407455" cy="213217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4C6BCC5F-D88F-C94C-9019-BFA4EBDCF618}"/>
              </a:ext>
            </a:extLst>
          </p:cNvPr>
          <p:cNvSpPr/>
          <p:nvPr/>
        </p:nvSpPr>
        <p:spPr bwMode="auto">
          <a:xfrm>
            <a:off x="5023817" y="4717789"/>
            <a:ext cx="407455" cy="213217"/>
          </a:xfrm>
          <a:prstGeom prst="rect">
            <a:avLst/>
          </a:prstGeom>
          <a:pattFill prst="divot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DB59FB3F-082C-2548-9E1B-44476A892772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3324115" y="3745495"/>
            <a:ext cx="473900" cy="1025615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4D76CBE3-94C6-6D4C-9010-7D4C8ADBBDB2}"/>
              </a:ext>
            </a:extLst>
          </p:cNvPr>
          <p:cNvSpPr/>
          <p:nvPr/>
        </p:nvSpPr>
        <p:spPr bwMode="auto">
          <a:xfrm>
            <a:off x="3642849" y="4156464"/>
            <a:ext cx="407455" cy="213217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11FBA674-D949-554D-8780-71FBBBF58B31}"/>
              </a:ext>
            </a:extLst>
          </p:cNvPr>
          <p:cNvSpPr/>
          <p:nvPr/>
        </p:nvSpPr>
        <p:spPr bwMode="auto">
          <a:xfrm>
            <a:off x="6738976" y="3257832"/>
            <a:ext cx="407455" cy="213217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0133" tIns="40067" rIns="80133" bIns="40067" rtlCol="0" anchor="ctr"/>
          <a:lstStyle/>
          <a:p>
            <a:pPr algn="ctr">
              <a:lnSpc>
                <a:spcPct val="120000"/>
              </a:lnSpc>
              <a:buFontTx/>
              <a:buChar char="-"/>
            </a:pPr>
            <a:endParaRPr lang="ko-KR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0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86A34E0-5F66-6146-B6FF-CAB7A293C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/>
              <a:t>Benefits of MMS: connectivity to all maritime stakeholders</a:t>
            </a:r>
          </a:p>
          <a:p>
            <a:pPr lvl="1"/>
            <a:r>
              <a:rPr lang="da-DK" altLang="ko-KR" dirty="0"/>
              <a:t>One-point </a:t>
            </a:r>
            <a:r>
              <a:rPr lang="da-DK" altLang="ko-KR" dirty="0" err="1"/>
              <a:t>secure</a:t>
            </a:r>
            <a:r>
              <a:rPr lang="da-DK" altLang="ko-KR" dirty="0"/>
              <a:t> acces to all services</a:t>
            </a:r>
          </a:p>
          <a:p>
            <a:pPr lvl="1"/>
            <a:r>
              <a:rPr lang="en-US" altLang="ko-KR" dirty="0"/>
              <a:t>Inter-operability between services</a:t>
            </a:r>
          </a:p>
          <a:p>
            <a:pPr lvl="1"/>
            <a:r>
              <a:rPr lang="en-US" altLang="ko-KR" dirty="0"/>
              <a:t>Full use of existing services and systems</a:t>
            </a:r>
          </a:p>
          <a:p>
            <a:pPr lvl="1"/>
            <a:r>
              <a:rPr lang="en-US" altLang="ko-KR" dirty="0"/>
              <a:t>Easy implementation of e-Nav. Services</a:t>
            </a:r>
          </a:p>
          <a:p>
            <a:pPr lvl="1"/>
            <a:r>
              <a:rPr lang="en-US" altLang="ko-KR" dirty="0"/>
              <a:t>Inter-connections between physical links</a:t>
            </a:r>
          </a:p>
          <a:p>
            <a:pPr lvl="1"/>
            <a:r>
              <a:rPr lang="en-US" altLang="ko-KR" dirty="0"/>
              <a:t>Less communication load (=cost)</a:t>
            </a:r>
          </a:p>
          <a:p>
            <a:r>
              <a:rPr lang="en-US" altLang="ko-KR" dirty="0"/>
              <a:t>Join the consortium!</a:t>
            </a:r>
          </a:p>
          <a:p>
            <a:r>
              <a:rPr lang="en-US" altLang="ko-KR" dirty="0"/>
              <a:t>Use the MCP!!</a:t>
            </a:r>
          </a:p>
          <a:p>
            <a:r>
              <a:rPr lang="en-US" altLang="ko-KR" dirty="0"/>
              <a:t>MMS is on your hands!!!</a:t>
            </a:r>
            <a:endParaRPr lang="ko-KR" altLang="en-US" dirty="0"/>
          </a:p>
          <a:p>
            <a:pPr lvl="1"/>
            <a:endParaRPr kumimoji="1"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7893E79-CE3A-5142-AB97-F64284D51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57" y="2543651"/>
            <a:ext cx="6551749" cy="354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4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1BCFAA3-F3E6-B74A-9496-DBF1ADAB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37</a:t>
            </a:fld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EB52077-3802-4F46-B359-94C442F2E9AF}"/>
              </a:ext>
            </a:extLst>
          </p:cNvPr>
          <p:cNvSpPr/>
          <p:nvPr/>
        </p:nvSpPr>
        <p:spPr>
          <a:xfrm>
            <a:off x="1806498" y="1951464"/>
            <a:ext cx="864219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solidFill>
                  <a:srgbClr val="2660A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</a:t>
            </a:r>
            <a:r>
              <a:rPr lang="en-US" altLang="ko-KR" sz="3200" dirty="0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aritime </a:t>
            </a:r>
            <a:r>
              <a:rPr lang="en-US" altLang="ko-KR" sz="3200" dirty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r>
              <a:rPr lang="en-US" altLang="ko-KR" sz="3200" dirty="0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onnectivity </a:t>
            </a:r>
            <a:r>
              <a:rPr lang="en-US" altLang="ko-KR" sz="3200" dirty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</a:t>
            </a:r>
            <a:r>
              <a:rPr lang="en-US" altLang="ko-KR" sz="3200" dirty="0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latform</a:t>
            </a:r>
          </a:p>
          <a:p>
            <a:pPr algn="ctr"/>
            <a:r>
              <a:rPr lang="en-US" altLang="ko-KR" sz="2800" dirty="0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 The Fairway to Maritime Services</a:t>
            </a:r>
            <a:br>
              <a:rPr lang="en-US" altLang="ko-KR" sz="2800" dirty="0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n-US" altLang="ko-KR" sz="3200" dirty="0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altLang="ko-KR" sz="3200" dirty="0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Thank you very much!</a:t>
            </a:r>
            <a:endParaRPr lang="en-US" altLang="ko-KR" sz="1100" dirty="0">
              <a:solidFill>
                <a:srgbClr val="4F6D7B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ko-KR" altLang="en-US" sz="2400" b="1" dirty="0">
                <a:solidFill>
                  <a:srgbClr val="4F6D7B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감사합니다</a:t>
            </a:r>
            <a:r>
              <a:rPr lang="en-US" altLang="ko-KR" sz="2400" dirty="0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r>
              <a:rPr lang="en-US" altLang="ko-KR" dirty="0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/</a:t>
            </a:r>
            <a:r>
              <a:rPr lang="en-US" altLang="ko-KR" dirty="0" err="1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Gahm</a:t>
            </a:r>
            <a:r>
              <a:rPr lang="en-US" altLang="ko-KR" dirty="0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</a:t>
            </a:r>
            <a:r>
              <a:rPr lang="en-US" altLang="ko-KR" dirty="0" err="1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Sah</a:t>
            </a:r>
            <a:r>
              <a:rPr lang="en-US" altLang="ko-KR" dirty="0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</a:t>
            </a:r>
            <a:r>
              <a:rPr lang="en-US" altLang="ko-KR" dirty="0" err="1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Hab</a:t>
            </a:r>
            <a:r>
              <a:rPr lang="en-US" altLang="ko-KR" dirty="0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-Ni-Dah!/</a:t>
            </a:r>
          </a:p>
          <a:p>
            <a:pPr algn="ctr"/>
            <a:r>
              <a:rPr lang="en-US" altLang="ko-KR" sz="3200" dirty="0" err="1">
                <a:solidFill>
                  <a:srgbClr val="4F6D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jin.h.park@kriso.re.kr</a:t>
            </a:r>
            <a:endParaRPr lang="en-US" altLang="ko-KR" sz="4400" dirty="0">
              <a:solidFill>
                <a:srgbClr val="4F6D7B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456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03040F6-FB1E-C443-834A-1F15C629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97A26F7A-0C16-0844-AC85-87A99FC1F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194" y="3044650"/>
            <a:ext cx="10515600" cy="2581002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dirty="0"/>
              <a:t> </a:t>
            </a:r>
            <a:r>
              <a:rPr lang="en-US" altLang="ko-KR" dirty="0"/>
              <a:t>Communication vs. Connectivity</a:t>
            </a:r>
            <a:endParaRPr kumimoji="1"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22375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/>
              <a:t>6</a:t>
            </a:r>
            <a:endParaRPr lang="ko-KR" altLang="en-US" dirty="0"/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6410" y="163788"/>
            <a:ext cx="9622790" cy="680676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325F5FB-F68B-4149-993C-5CF9AE98C2B7}"/>
              </a:ext>
            </a:extLst>
          </p:cNvPr>
          <p:cNvSpPr/>
          <p:nvPr/>
        </p:nvSpPr>
        <p:spPr>
          <a:xfrm>
            <a:off x="3118614" y="946332"/>
            <a:ext cx="5898382" cy="982951"/>
          </a:xfrm>
          <a:prstGeom prst="rect">
            <a:avLst/>
          </a:prstGeom>
          <a:solidFill>
            <a:srgbClr val="F6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A7685E-2C3B-CF40-BC95-2D42C0C71284}"/>
              </a:ext>
            </a:extLst>
          </p:cNvPr>
          <p:cNvSpPr txBox="1"/>
          <p:nvPr/>
        </p:nvSpPr>
        <p:spPr>
          <a:xfrm>
            <a:off x="3772371" y="1068475"/>
            <a:ext cx="48361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b="1" dirty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Fairway to Maritime Services</a:t>
            </a:r>
          </a:p>
          <a:p>
            <a:pPr algn="r"/>
            <a:r>
              <a:rPr kumimoji="1" lang="en-US" altLang="ko-KR" sz="2400" b="1" dirty="0">
                <a:solidFill>
                  <a:srgbClr val="4F6D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MARITIME CONNECTIVITY PLATFORM</a:t>
            </a:r>
          </a:p>
        </p:txBody>
      </p:sp>
    </p:spTree>
    <p:extLst>
      <p:ext uri="{BB962C8B-B14F-4D97-AF65-F5344CB8AC3E}">
        <p14:creationId xmlns:p14="http://schemas.microsoft.com/office/powerpoint/2010/main" val="713299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A1B5D5F-02A0-7749-BD6D-6A4D02BC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53BE07-9C18-C145-B47E-FFF61DCED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Barriers against connectivity at sea (in terms of technology &amp; business)</a:t>
            </a:r>
          </a:p>
          <a:p>
            <a:pPr lvl="1"/>
            <a:r>
              <a:rPr kumimoji="1" lang="en-US" altLang="ko-KR" dirty="0"/>
              <a:t>Expensive bandwidth</a:t>
            </a:r>
          </a:p>
          <a:p>
            <a:pPr lvl="1"/>
            <a:r>
              <a:rPr kumimoji="1" lang="en-US" altLang="ko-KR" dirty="0"/>
              <a:t>Many chances of unfruitful service access: polling from server &gt; push to user</a:t>
            </a:r>
          </a:p>
          <a:p>
            <a:pPr lvl="1"/>
            <a:r>
              <a:rPr kumimoji="1" lang="en-US" altLang="ko-KR" dirty="0"/>
              <a:t>Communication link changes during service subscription</a:t>
            </a:r>
          </a:p>
          <a:p>
            <a:pPr lvl="1"/>
            <a:r>
              <a:rPr kumimoji="1" lang="en-US" altLang="ko-KR" dirty="0"/>
              <a:t>Use of different communication links between ship and ship/shore</a:t>
            </a:r>
          </a:p>
          <a:p>
            <a:pPr lvl="1"/>
            <a:r>
              <a:rPr kumimoji="1" lang="en-US" altLang="ko-KR" dirty="0"/>
              <a:t>Reluctance to share ship’s location with others: highly sensitive business asset</a:t>
            </a:r>
          </a:p>
          <a:p>
            <a:pPr lvl="1"/>
            <a:r>
              <a:rPr kumimoji="1" lang="en-US" altLang="ko-KR" dirty="0"/>
              <a:t>Cast-and-forget communication model: broadcast</a:t>
            </a:r>
          </a:p>
          <a:p>
            <a:pPr lvl="1"/>
            <a:endParaRPr kumimoji="1"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AAD5426-7ADA-CF43-9CFD-62C39F984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754" y="4275573"/>
            <a:ext cx="2758224" cy="183210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F6EEA10-2FD5-9548-BC07-57F78204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82648" y="4275574"/>
            <a:ext cx="1832105" cy="183210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8B7AF21-F2A1-C948-A151-CCE8139E2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094" y="4275575"/>
            <a:ext cx="14351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91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DCE158A-77AC-E641-9038-BE2ED3EA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D76ED53-3424-4B47-9B68-406CD1DCB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500" y="1034333"/>
            <a:ext cx="6644143" cy="5002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A75CEC-2283-9740-8DCF-5F104ED70AE2}"/>
              </a:ext>
            </a:extLst>
          </p:cNvPr>
          <p:cNvSpPr txBox="1"/>
          <p:nvPr/>
        </p:nvSpPr>
        <p:spPr>
          <a:xfrm>
            <a:off x="4450931" y="6036680"/>
            <a:ext cx="5168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200" dirty="0"/>
              <a:t>Thomas Christensen, 1</a:t>
            </a:r>
            <a:r>
              <a:rPr kumimoji="1" lang="en-US" altLang="ko-KR" sz="1200" baseline="30000" dirty="0"/>
              <a:t>st</a:t>
            </a:r>
            <a:r>
              <a:rPr kumimoji="1" lang="en-US" altLang="ko-KR" sz="1200" dirty="0"/>
              <a:t> International Global e-Navigation Testbed, KRISO, 2013 </a:t>
            </a:r>
            <a:endParaRPr kumimoji="1"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85667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DCE158A-77AC-E641-9038-BE2ED3EA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16C3EFB-E859-8C49-ABDA-27B2D2CDE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190" y="1243253"/>
            <a:ext cx="6223279" cy="468527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66B31C-1DAC-AB4E-BC19-BC3690D0A707}"/>
              </a:ext>
            </a:extLst>
          </p:cNvPr>
          <p:cNvSpPr txBox="1"/>
          <p:nvPr/>
        </p:nvSpPr>
        <p:spPr>
          <a:xfrm>
            <a:off x="2270929" y="5651528"/>
            <a:ext cx="3679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200" dirty="0"/>
              <a:t>Jin H. Park, e-Navigation Underway, Copenhagen, 2015 </a:t>
            </a:r>
            <a:endParaRPr kumimoji="1" lang="ko-KR" altLang="en-US" sz="1200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3BAEAF9E-A4F2-6546-BAF7-1046FC764F72}"/>
              </a:ext>
            </a:extLst>
          </p:cNvPr>
          <p:cNvSpPr/>
          <p:nvPr/>
        </p:nvSpPr>
        <p:spPr>
          <a:xfrm>
            <a:off x="6300316" y="5548864"/>
            <a:ext cx="823965" cy="2009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5694161-3EEE-924B-BD38-CA3D5638F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42" y="1243253"/>
            <a:ext cx="5471206" cy="3217307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516561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3DF928E-C37B-4D42-9C0E-432ACAFD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2293-E5FA-4598-8F26-BD6552EB90E6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B8A2DDC-CB28-B04F-950B-A3916E80E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605" y="653456"/>
            <a:ext cx="7961714" cy="56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01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  <wetp:taskpane dockstate="right" visibility="0" width="700" row="6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F3267F35-099F-48DA-A991-C6B9AF0ED527}">
  <we:reference id="wa104380169" version="1.1.0.0" store="ko-KR" storeType="OMEX"/>
  <we:alternateReferences>
    <we:reference id="wa104380169" version="1.1.0.0" store="wa104380169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F440F475-BB6C-4686-A240-58271B8B9928}">
  <we:reference id="wa104178141" version="2.0.9.0" store="ko-KR" storeType="OMEX"/>
  <we:alternateReferences>
    <we:reference id="wa104178141" version="2.0.9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11849</TotalTime>
  <Words>859</Words>
  <Application>Microsoft Macintosh PowerPoint</Application>
  <PresentationFormat>와이드스크린</PresentationFormat>
  <Paragraphs>369</Paragraphs>
  <Slides>37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51" baseType="lpstr">
      <vt:lpstr>맑은 고딕</vt:lpstr>
      <vt:lpstr>Adobe 명조 Std M</vt:lpstr>
      <vt:lpstr>AppleMyungjo 일반체</vt:lpstr>
      <vt:lpstr>Myriad Pro</vt:lpstr>
      <vt:lpstr>Myriad Pro Black</vt:lpstr>
      <vt:lpstr>Nanum Gothic</vt:lpstr>
      <vt:lpstr>Arial</vt:lpstr>
      <vt:lpstr>Arial Black</vt:lpstr>
      <vt:lpstr>Arial Narrow</vt:lpstr>
      <vt:lpstr>Calibri</vt:lpstr>
      <vt:lpstr>Calibri Light</vt:lpstr>
      <vt:lpstr>Helvetica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Park Jin Hyoung</cp:lastModifiedBy>
  <cp:revision>377</cp:revision>
  <cp:lastPrinted>2017-01-31T04:14:12Z</cp:lastPrinted>
  <dcterms:created xsi:type="dcterms:W3CDTF">2016-08-03T08:27:54Z</dcterms:created>
  <dcterms:modified xsi:type="dcterms:W3CDTF">2019-02-08T07:07:11Z</dcterms:modified>
</cp:coreProperties>
</file>