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Default Extension="wdp" ContentType="image/vnd.ms-photo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405" r:id="rId2"/>
    <p:sldId id="407" r:id="rId3"/>
    <p:sldId id="408" r:id="rId4"/>
    <p:sldId id="410" r:id="rId5"/>
    <p:sldId id="411" r:id="rId6"/>
    <p:sldId id="406" r:id="rId7"/>
    <p:sldId id="404" r:id="rId8"/>
    <p:sldId id="345" r:id="rId9"/>
    <p:sldId id="382" r:id="rId10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A06C2"/>
    <a:srgbClr val="AC0000"/>
    <a:srgbClr val="FFFFF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2373" autoAdjust="0"/>
    <p:restoredTop sz="94327" autoAdjust="0"/>
  </p:normalViewPr>
  <p:slideViewPr>
    <p:cSldViewPr snapToGrid="0" snapToObjects="1">
      <p:cViewPr>
        <p:scale>
          <a:sx n="66" d="100"/>
          <a:sy n="66" d="100"/>
        </p:scale>
        <p:origin x="-100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9AD95-A073-4A0D-915A-78D3FD62E5EC}" type="datetimeFigureOut">
              <a:rPr lang="ko-KR" altLang="en-US" smtClean="0"/>
              <a:pPr/>
              <a:t>2019-02-08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21CD9-EB31-4E20-8C69-41048557D5D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66727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A9C29461-A170-4EA4-B935-9F821E7DCBB1}" type="datetimeFigureOut">
              <a:rPr lang="en-SG" smtClean="0"/>
              <a:pPr/>
              <a:t>8/2/2019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1F406625-5AAB-45ED-B3B7-775B9A566DC3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398487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06625-5AAB-45ED-B3B7-775B9A566DC3}" type="slidenum">
              <a:rPr lang="en-SG" smtClean="0"/>
              <a:pPr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xmlns="" val="3789102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2D8F4-4A79-45AD-A984-F303C2675BE0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2D8F4-4A79-45AD-A984-F303C2675BE0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2D8F4-4A79-45AD-A984-F303C2675BE0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2D8F4-4A79-45AD-A984-F303C2675BE0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2D8F4-4A79-45AD-A984-F303C2675BE0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460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9477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8374" indent="-287836" defTabSz="919477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51344" indent="-230269" defTabSz="919477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11881" indent="-230269" defTabSz="919477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72419" indent="-230269" defTabSz="919477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32957" indent="-230269" defTabSz="9194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93494" indent="-230269" defTabSz="9194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54032" indent="-230269" defTabSz="9194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914569" indent="-230269" defTabSz="9194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A9F57F8-AC3D-43A9-B115-07E67192A2D5}" type="slidenum">
              <a:rPr kumimoji="0" lang="ko-KR" altLang="en-US" smtClean="0">
                <a:ea typeface="맑은 고딕" pitchFamily="50" charset="-127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kumimoji="0" lang="ko-KR" altLang="en-US"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9524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440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9477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8374" indent="-287836" defTabSz="919477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51344" indent="-230269" defTabSz="919477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11881" indent="-230269" defTabSz="919477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72419" indent="-230269" defTabSz="919477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32957" indent="-230269" defTabSz="9194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93494" indent="-230269" defTabSz="9194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54032" indent="-230269" defTabSz="9194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914569" indent="-230269" defTabSz="9194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95B8D20-CFA2-49F0-8FA5-12C75C7315CA}" type="slidenum">
              <a:rPr kumimoji="0" lang="ko-KR" altLang="en-US" smtClean="0">
                <a:ea typeface="맑은 고딕" pitchFamily="50" charset="-127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kumimoji="0" lang="ko-KR" altLang="en-US"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5910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460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9477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8374" indent="-287836" defTabSz="919477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51344" indent="-230269" defTabSz="919477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11881" indent="-230269" defTabSz="919477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72419" indent="-230269" defTabSz="919477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32957" indent="-230269" defTabSz="9194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93494" indent="-230269" defTabSz="9194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54032" indent="-230269" defTabSz="9194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914569" indent="-230269" defTabSz="9194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A9F57F8-AC3D-43A9-B115-07E67192A2D5}" type="slidenum">
              <a:rPr kumimoji="0" lang="ko-KR" altLang="en-US" smtClean="0">
                <a:ea typeface="맑은 고딕" pitchFamily="50" charset="-127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kumimoji="0" lang="ko-KR" altLang="en-US"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182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Untitled-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Log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82550" y="368300"/>
            <a:ext cx="234632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Untitled-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3" name="Freeform 5"/>
          <p:cNvSpPr>
            <a:spLocks/>
          </p:cNvSpPr>
          <p:nvPr userDrawn="1"/>
        </p:nvSpPr>
        <p:spPr bwMode="auto">
          <a:xfrm>
            <a:off x="1588" y="0"/>
            <a:ext cx="9140825" cy="6851650"/>
          </a:xfrm>
          <a:custGeom>
            <a:avLst/>
            <a:gdLst>
              <a:gd name="T0" fmla="*/ 2147483647 w 5758"/>
              <a:gd name="T1" fmla="*/ 2147483647 h 4312"/>
              <a:gd name="T2" fmla="*/ 0 w 5758"/>
              <a:gd name="T3" fmla="*/ 2147483647 h 4312"/>
              <a:gd name="T4" fmla="*/ 0 w 5758"/>
              <a:gd name="T5" fmla="*/ 0 h 4312"/>
              <a:gd name="T6" fmla="*/ 2147483647 w 5758"/>
              <a:gd name="T7" fmla="*/ 0 h 4312"/>
              <a:gd name="T8" fmla="*/ 2147483647 w 5758"/>
              <a:gd name="T9" fmla="*/ 2147483647 h 4312"/>
              <a:gd name="T10" fmla="*/ 2147483647 w 5758"/>
              <a:gd name="T11" fmla="*/ 2147483647 h 43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58" h="4312">
                <a:moveTo>
                  <a:pt x="5758" y="4312"/>
                </a:moveTo>
                <a:lnTo>
                  <a:pt x="0" y="4312"/>
                </a:lnTo>
                <a:lnTo>
                  <a:pt x="0" y="0"/>
                </a:lnTo>
                <a:lnTo>
                  <a:pt x="5758" y="0"/>
                </a:lnTo>
                <a:lnTo>
                  <a:pt x="5758" y="4311"/>
                </a:lnTo>
                <a:lnTo>
                  <a:pt x="5758" y="4312"/>
                </a:lnTo>
                <a:close/>
              </a:path>
            </a:pathLst>
          </a:custGeom>
          <a:solidFill>
            <a:srgbClr val="184F7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4" name="Freeform 6"/>
          <p:cNvSpPr>
            <a:spLocks/>
          </p:cNvSpPr>
          <p:nvPr userDrawn="1"/>
        </p:nvSpPr>
        <p:spPr bwMode="auto">
          <a:xfrm>
            <a:off x="7929563" y="5241925"/>
            <a:ext cx="1106487" cy="530225"/>
          </a:xfrm>
          <a:custGeom>
            <a:avLst/>
            <a:gdLst>
              <a:gd name="T0" fmla="*/ 2147483647 w 680"/>
              <a:gd name="T1" fmla="*/ 0 h 326"/>
              <a:gd name="T2" fmla="*/ 2147483647 w 680"/>
              <a:gd name="T3" fmla="*/ 2147483647 h 326"/>
              <a:gd name="T4" fmla="*/ 2147483647 w 680"/>
              <a:gd name="T5" fmla="*/ 2147483647 h 326"/>
              <a:gd name="T6" fmla="*/ 2147483647 w 680"/>
              <a:gd name="T7" fmla="*/ 2147483647 h 326"/>
              <a:gd name="T8" fmla="*/ 2147483647 w 680"/>
              <a:gd name="T9" fmla="*/ 2147483647 h 326"/>
              <a:gd name="T10" fmla="*/ 2147483647 w 680"/>
              <a:gd name="T11" fmla="*/ 2147483647 h 326"/>
              <a:gd name="T12" fmla="*/ 2147483647 w 680"/>
              <a:gd name="T13" fmla="*/ 2147483647 h 326"/>
              <a:gd name="T14" fmla="*/ 0 w 680"/>
              <a:gd name="T15" fmla="*/ 2147483647 h 326"/>
              <a:gd name="T16" fmla="*/ 2147483647 w 680"/>
              <a:gd name="T17" fmla="*/ 2147483647 h 326"/>
              <a:gd name="T18" fmla="*/ 2147483647 w 680"/>
              <a:gd name="T19" fmla="*/ 2147483647 h 326"/>
              <a:gd name="T20" fmla="*/ 2147483647 w 680"/>
              <a:gd name="T21" fmla="*/ 2147483647 h 326"/>
              <a:gd name="T22" fmla="*/ 2147483647 w 680"/>
              <a:gd name="T23" fmla="*/ 2147483647 h 326"/>
              <a:gd name="T24" fmla="*/ 2147483647 w 680"/>
              <a:gd name="T25" fmla="*/ 2147483647 h 326"/>
              <a:gd name="T26" fmla="*/ 2147483647 w 680"/>
              <a:gd name="T27" fmla="*/ 2147483647 h 326"/>
              <a:gd name="T28" fmla="*/ 2147483647 w 680"/>
              <a:gd name="T29" fmla="*/ 2147483647 h 326"/>
              <a:gd name="T30" fmla="*/ 2147483647 w 680"/>
              <a:gd name="T31" fmla="*/ 2147483647 h 326"/>
              <a:gd name="T32" fmla="*/ 2147483647 w 680"/>
              <a:gd name="T33" fmla="*/ 2147483647 h 326"/>
              <a:gd name="T34" fmla="*/ 2147483647 w 680"/>
              <a:gd name="T35" fmla="*/ 2147483647 h 326"/>
              <a:gd name="T36" fmla="*/ 2147483647 w 680"/>
              <a:gd name="T37" fmla="*/ 2147483647 h 326"/>
              <a:gd name="T38" fmla="*/ 2147483647 w 680"/>
              <a:gd name="T39" fmla="*/ 2147483647 h 326"/>
              <a:gd name="T40" fmla="*/ 2147483647 w 680"/>
              <a:gd name="T41" fmla="*/ 2147483647 h 326"/>
              <a:gd name="T42" fmla="*/ 2147483647 w 680"/>
              <a:gd name="T43" fmla="*/ 2147483647 h 326"/>
              <a:gd name="T44" fmla="*/ 2147483647 w 680"/>
              <a:gd name="T45" fmla="*/ 2147483647 h 326"/>
              <a:gd name="T46" fmla="*/ 2147483647 w 680"/>
              <a:gd name="T47" fmla="*/ 2147483647 h 326"/>
              <a:gd name="T48" fmla="*/ 2147483647 w 680"/>
              <a:gd name="T49" fmla="*/ 2147483647 h 326"/>
              <a:gd name="T50" fmla="*/ 2147483647 w 680"/>
              <a:gd name="T51" fmla="*/ 2147483647 h 326"/>
              <a:gd name="T52" fmla="*/ 2147483647 w 680"/>
              <a:gd name="T53" fmla="*/ 2147483647 h 326"/>
              <a:gd name="T54" fmla="*/ 2147483647 w 680"/>
              <a:gd name="T55" fmla="*/ 2147483647 h 326"/>
              <a:gd name="T56" fmla="*/ 2147483647 w 680"/>
              <a:gd name="T57" fmla="*/ 2147483647 h 326"/>
              <a:gd name="T58" fmla="*/ 2147483647 w 680"/>
              <a:gd name="T59" fmla="*/ 2147483647 h 326"/>
              <a:gd name="T60" fmla="*/ 2147483647 w 680"/>
              <a:gd name="T61" fmla="*/ 2147483647 h 326"/>
              <a:gd name="T62" fmla="*/ 2147483647 w 680"/>
              <a:gd name="T63" fmla="*/ 2147483647 h 326"/>
              <a:gd name="T64" fmla="*/ 2147483647 w 680"/>
              <a:gd name="T65" fmla="*/ 2147483647 h 326"/>
              <a:gd name="T66" fmla="*/ 2147483647 w 680"/>
              <a:gd name="T67" fmla="*/ 2147483647 h 326"/>
              <a:gd name="T68" fmla="*/ 2147483647 w 680"/>
              <a:gd name="T69" fmla="*/ 2147483647 h 326"/>
              <a:gd name="T70" fmla="*/ 2147483647 w 680"/>
              <a:gd name="T71" fmla="*/ 2147483647 h 326"/>
              <a:gd name="T72" fmla="*/ 2147483647 w 680"/>
              <a:gd name="T73" fmla="*/ 2147483647 h 326"/>
              <a:gd name="T74" fmla="*/ 2147483647 w 680"/>
              <a:gd name="T75" fmla="*/ 2147483647 h 326"/>
              <a:gd name="T76" fmla="*/ 2147483647 w 680"/>
              <a:gd name="T77" fmla="*/ 2147483647 h 326"/>
              <a:gd name="T78" fmla="*/ 2147483647 w 680"/>
              <a:gd name="T79" fmla="*/ 2147483647 h 326"/>
              <a:gd name="T80" fmla="*/ 2147483647 w 680"/>
              <a:gd name="T81" fmla="*/ 2147483647 h 326"/>
              <a:gd name="T82" fmla="*/ 2147483647 w 680"/>
              <a:gd name="T83" fmla="*/ 2147483647 h 326"/>
              <a:gd name="T84" fmla="*/ 2147483647 w 680"/>
              <a:gd name="T85" fmla="*/ 2147483647 h 326"/>
              <a:gd name="T86" fmla="*/ 2147483647 w 680"/>
              <a:gd name="T87" fmla="*/ 2147483647 h 326"/>
              <a:gd name="T88" fmla="*/ 2147483647 w 680"/>
              <a:gd name="T89" fmla="*/ 2147483647 h 326"/>
              <a:gd name="T90" fmla="*/ 2147483647 w 680"/>
              <a:gd name="T91" fmla="*/ 2147483647 h 326"/>
              <a:gd name="T92" fmla="*/ 2147483647 w 680"/>
              <a:gd name="T93" fmla="*/ 2147483647 h 326"/>
              <a:gd name="T94" fmla="*/ 2147483647 w 680"/>
              <a:gd name="T95" fmla="*/ 2147483647 h 326"/>
              <a:gd name="T96" fmla="*/ 2147483647 w 680"/>
              <a:gd name="T97" fmla="*/ 2147483647 h 326"/>
              <a:gd name="T98" fmla="*/ 2147483647 w 680"/>
              <a:gd name="T99" fmla="*/ 2147483647 h 326"/>
              <a:gd name="T100" fmla="*/ 2147483647 w 680"/>
              <a:gd name="T101" fmla="*/ 2147483647 h 326"/>
              <a:gd name="T102" fmla="*/ 2147483647 w 680"/>
              <a:gd name="T103" fmla="*/ 2147483647 h 326"/>
              <a:gd name="T104" fmla="*/ 2147483647 w 680"/>
              <a:gd name="T105" fmla="*/ 2147483647 h 326"/>
              <a:gd name="T106" fmla="*/ 2147483647 w 680"/>
              <a:gd name="T107" fmla="*/ 2147483647 h 326"/>
              <a:gd name="T108" fmla="*/ 2147483647 w 680"/>
              <a:gd name="T109" fmla="*/ 2147483647 h 326"/>
              <a:gd name="T110" fmla="*/ 2147483647 w 680"/>
              <a:gd name="T111" fmla="*/ 2147483647 h 326"/>
              <a:gd name="T112" fmla="*/ 2147483647 w 680"/>
              <a:gd name="T113" fmla="*/ 2147483647 h 326"/>
              <a:gd name="T114" fmla="*/ 2147483647 w 680"/>
              <a:gd name="T115" fmla="*/ 2147483647 h 326"/>
              <a:gd name="T116" fmla="*/ 2147483647 w 680"/>
              <a:gd name="T117" fmla="*/ 0 h 326"/>
              <a:gd name="T118" fmla="*/ 2147483647 w 680"/>
              <a:gd name="T119" fmla="*/ 0 h 3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680" h="326">
                <a:moveTo>
                  <a:pt x="261" y="0"/>
                </a:moveTo>
                <a:lnTo>
                  <a:pt x="253" y="1"/>
                </a:lnTo>
                <a:lnTo>
                  <a:pt x="245" y="4"/>
                </a:lnTo>
                <a:lnTo>
                  <a:pt x="14" y="137"/>
                </a:lnTo>
                <a:lnTo>
                  <a:pt x="7" y="142"/>
                </a:lnTo>
                <a:lnTo>
                  <a:pt x="4" y="149"/>
                </a:lnTo>
                <a:lnTo>
                  <a:pt x="1" y="155"/>
                </a:lnTo>
                <a:lnTo>
                  <a:pt x="0" y="163"/>
                </a:lnTo>
                <a:lnTo>
                  <a:pt x="1" y="171"/>
                </a:lnTo>
                <a:lnTo>
                  <a:pt x="4" y="177"/>
                </a:lnTo>
                <a:lnTo>
                  <a:pt x="7" y="183"/>
                </a:lnTo>
                <a:lnTo>
                  <a:pt x="14" y="188"/>
                </a:lnTo>
                <a:lnTo>
                  <a:pt x="245" y="322"/>
                </a:lnTo>
                <a:lnTo>
                  <a:pt x="253" y="325"/>
                </a:lnTo>
                <a:lnTo>
                  <a:pt x="261" y="326"/>
                </a:lnTo>
                <a:lnTo>
                  <a:pt x="268" y="325"/>
                </a:lnTo>
                <a:lnTo>
                  <a:pt x="275" y="322"/>
                </a:lnTo>
                <a:lnTo>
                  <a:pt x="281" y="317"/>
                </a:lnTo>
                <a:lnTo>
                  <a:pt x="286" y="311"/>
                </a:lnTo>
                <a:lnTo>
                  <a:pt x="289" y="306"/>
                </a:lnTo>
                <a:lnTo>
                  <a:pt x="290" y="300"/>
                </a:lnTo>
                <a:lnTo>
                  <a:pt x="290" y="294"/>
                </a:lnTo>
                <a:lnTo>
                  <a:pt x="289" y="289"/>
                </a:lnTo>
                <a:lnTo>
                  <a:pt x="287" y="284"/>
                </a:lnTo>
                <a:lnTo>
                  <a:pt x="284" y="279"/>
                </a:lnTo>
                <a:lnTo>
                  <a:pt x="280" y="274"/>
                </a:lnTo>
                <a:lnTo>
                  <a:pt x="275" y="271"/>
                </a:lnTo>
                <a:lnTo>
                  <a:pt x="142" y="195"/>
                </a:lnTo>
                <a:lnTo>
                  <a:pt x="651" y="195"/>
                </a:lnTo>
                <a:lnTo>
                  <a:pt x="657" y="194"/>
                </a:lnTo>
                <a:lnTo>
                  <a:pt x="662" y="192"/>
                </a:lnTo>
                <a:lnTo>
                  <a:pt x="668" y="190"/>
                </a:lnTo>
                <a:lnTo>
                  <a:pt x="672" y="186"/>
                </a:lnTo>
                <a:lnTo>
                  <a:pt x="675" y="181"/>
                </a:lnTo>
                <a:lnTo>
                  <a:pt x="678" y="176"/>
                </a:lnTo>
                <a:lnTo>
                  <a:pt x="679" y="171"/>
                </a:lnTo>
                <a:lnTo>
                  <a:pt x="680" y="165"/>
                </a:lnTo>
                <a:lnTo>
                  <a:pt x="679" y="159"/>
                </a:lnTo>
                <a:lnTo>
                  <a:pt x="678" y="153"/>
                </a:lnTo>
                <a:lnTo>
                  <a:pt x="675" y="149"/>
                </a:lnTo>
                <a:lnTo>
                  <a:pt x="672" y="145"/>
                </a:lnTo>
                <a:lnTo>
                  <a:pt x="668" y="141"/>
                </a:lnTo>
                <a:lnTo>
                  <a:pt x="662" y="138"/>
                </a:lnTo>
                <a:lnTo>
                  <a:pt x="657" y="136"/>
                </a:lnTo>
                <a:lnTo>
                  <a:pt x="651" y="136"/>
                </a:lnTo>
                <a:lnTo>
                  <a:pt x="134" y="136"/>
                </a:lnTo>
                <a:lnTo>
                  <a:pt x="275" y="55"/>
                </a:lnTo>
                <a:lnTo>
                  <a:pt x="280" y="51"/>
                </a:lnTo>
                <a:lnTo>
                  <a:pt x="284" y="47"/>
                </a:lnTo>
                <a:lnTo>
                  <a:pt x="287" y="42"/>
                </a:lnTo>
                <a:lnTo>
                  <a:pt x="289" y="37"/>
                </a:lnTo>
                <a:lnTo>
                  <a:pt x="290" y="31"/>
                </a:lnTo>
                <a:lnTo>
                  <a:pt x="290" y="26"/>
                </a:lnTo>
                <a:lnTo>
                  <a:pt x="289" y="20"/>
                </a:lnTo>
                <a:lnTo>
                  <a:pt x="286" y="15"/>
                </a:lnTo>
                <a:lnTo>
                  <a:pt x="281" y="9"/>
                </a:lnTo>
                <a:lnTo>
                  <a:pt x="275" y="4"/>
                </a:lnTo>
                <a:lnTo>
                  <a:pt x="268" y="1"/>
                </a:lnTo>
                <a:lnTo>
                  <a:pt x="262" y="0"/>
                </a:lnTo>
                <a:lnTo>
                  <a:pt x="261" y="0"/>
                </a:lnTo>
                <a:close/>
              </a:path>
            </a:pathLst>
          </a:custGeom>
          <a:solidFill>
            <a:srgbClr val="0C446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5" name="Freeform 10"/>
          <p:cNvSpPr>
            <a:spLocks/>
          </p:cNvSpPr>
          <p:nvPr userDrawn="1"/>
        </p:nvSpPr>
        <p:spPr bwMode="auto">
          <a:xfrm>
            <a:off x="5457825" y="6165850"/>
            <a:ext cx="750888" cy="357188"/>
          </a:xfrm>
          <a:custGeom>
            <a:avLst/>
            <a:gdLst>
              <a:gd name="T0" fmla="*/ 2147483647 w 461"/>
              <a:gd name="T1" fmla="*/ 0 h 220"/>
              <a:gd name="T2" fmla="*/ 2147483647 w 461"/>
              <a:gd name="T3" fmla="*/ 0 h 220"/>
              <a:gd name="T4" fmla="*/ 2147483647 w 461"/>
              <a:gd name="T5" fmla="*/ 2147483647 h 220"/>
              <a:gd name="T6" fmla="*/ 2147483647 w 461"/>
              <a:gd name="T7" fmla="*/ 2147483647 h 220"/>
              <a:gd name="T8" fmla="*/ 2147483647 w 461"/>
              <a:gd name="T9" fmla="*/ 2147483647 h 220"/>
              <a:gd name="T10" fmla="*/ 2147483647 w 461"/>
              <a:gd name="T11" fmla="*/ 2147483647 h 220"/>
              <a:gd name="T12" fmla="*/ 2147483647 w 461"/>
              <a:gd name="T13" fmla="*/ 2147483647 h 220"/>
              <a:gd name="T14" fmla="*/ 0 w 461"/>
              <a:gd name="T15" fmla="*/ 2147483647 h 220"/>
              <a:gd name="T16" fmla="*/ 2147483647 w 461"/>
              <a:gd name="T17" fmla="*/ 2147483647 h 220"/>
              <a:gd name="T18" fmla="*/ 2147483647 w 461"/>
              <a:gd name="T19" fmla="*/ 2147483647 h 220"/>
              <a:gd name="T20" fmla="*/ 2147483647 w 461"/>
              <a:gd name="T21" fmla="*/ 2147483647 h 220"/>
              <a:gd name="T22" fmla="*/ 2147483647 w 461"/>
              <a:gd name="T23" fmla="*/ 2147483647 h 220"/>
              <a:gd name="T24" fmla="*/ 2147483647 w 461"/>
              <a:gd name="T25" fmla="*/ 2147483647 h 220"/>
              <a:gd name="T26" fmla="*/ 2147483647 w 461"/>
              <a:gd name="T27" fmla="*/ 2147483647 h 220"/>
              <a:gd name="T28" fmla="*/ 2147483647 w 461"/>
              <a:gd name="T29" fmla="*/ 2147483647 h 220"/>
              <a:gd name="T30" fmla="*/ 2147483647 w 461"/>
              <a:gd name="T31" fmla="*/ 2147483647 h 220"/>
              <a:gd name="T32" fmla="*/ 2147483647 w 461"/>
              <a:gd name="T33" fmla="*/ 2147483647 h 220"/>
              <a:gd name="T34" fmla="*/ 2147483647 w 461"/>
              <a:gd name="T35" fmla="*/ 2147483647 h 220"/>
              <a:gd name="T36" fmla="*/ 2147483647 w 461"/>
              <a:gd name="T37" fmla="*/ 2147483647 h 220"/>
              <a:gd name="T38" fmla="*/ 2147483647 w 461"/>
              <a:gd name="T39" fmla="*/ 2147483647 h 220"/>
              <a:gd name="T40" fmla="*/ 2147483647 w 461"/>
              <a:gd name="T41" fmla="*/ 2147483647 h 220"/>
              <a:gd name="T42" fmla="*/ 2147483647 w 461"/>
              <a:gd name="T43" fmla="*/ 2147483647 h 220"/>
              <a:gd name="T44" fmla="*/ 2147483647 w 461"/>
              <a:gd name="T45" fmla="*/ 2147483647 h 220"/>
              <a:gd name="T46" fmla="*/ 2147483647 w 461"/>
              <a:gd name="T47" fmla="*/ 2147483647 h 220"/>
              <a:gd name="T48" fmla="*/ 2147483647 w 461"/>
              <a:gd name="T49" fmla="*/ 2147483647 h 220"/>
              <a:gd name="T50" fmla="*/ 2147483647 w 461"/>
              <a:gd name="T51" fmla="*/ 2147483647 h 220"/>
              <a:gd name="T52" fmla="*/ 2147483647 w 461"/>
              <a:gd name="T53" fmla="*/ 2147483647 h 220"/>
              <a:gd name="T54" fmla="*/ 2147483647 w 461"/>
              <a:gd name="T55" fmla="*/ 2147483647 h 220"/>
              <a:gd name="T56" fmla="*/ 2147483647 w 461"/>
              <a:gd name="T57" fmla="*/ 2147483647 h 220"/>
              <a:gd name="T58" fmla="*/ 2147483647 w 461"/>
              <a:gd name="T59" fmla="*/ 2147483647 h 220"/>
              <a:gd name="T60" fmla="*/ 2147483647 w 461"/>
              <a:gd name="T61" fmla="*/ 2147483647 h 220"/>
              <a:gd name="T62" fmla="*/ 2147483647 w 461"/>
              <a:gd name="T63" fmla="*/ 2147483647 h 220"/>
              <a:gd name="T64" fmla="*/ 2147483647 w 461"/>
              <a:gd name="T65" fmla="*/ 2147483647 h 220"/>
              <a:gd name="T66" fmla="*/ 2147483647 w 461"/>
              <a:gd name="T67" fmla="*/ 2147483647 h 220"/>
              <a:gd name="T68" fmla="*/ 2147483647 w 461"/>
              <a:gd name="T69" fmla="*/ 2147483647 h 220"/>
              <a:gd name="T70" fmla="*/ 2147483647 w 461"/>
              <a:gd name="T71" fmla="*/ 2147483647 h 220"/>
              <a:gd name="T72" fmla="*/ 2147483647 w 461"/>
              <a:gd name="T73" fmla="*/ 2147483647 h 220"/>
              <a:gd name="T74" fmla="*/ 2147483647 w 461"/>
              <a:gd name="T75" fmla="*/ 2147483647 h 220"/>
              <a:gd name="T76" fmla="*/ 2147483647 w 461"/>
              <a:gd name="T77" fmla="*/ 2147483647 h 220"/>
              <a:gd name="T78" fmla="*/ 2147483647 w 461"/>
              <a:gd name="T79" fmla="*/ 2147483647 h 220"/>
              <a:gd name="T80" fmla="*/ 2147483647 w 461"/>
              <a:gd name="T81" fmla="*/ 2147483647 h 220"/>
              <a:gd name="T82" fmla="*/ 2147483647 w 461"/>
              <a:gd name="T83" fmla="*/ 2147483647 h 220"/>
              <a:gd name="T84" fmla="*/ 2147483647 w 461"/>
              <a:gd name="T85" fmla="*/ 2147483647 h 220"/>
              <a:gd name="T86" fmla="*/ 2147483647 w 461"/>
              <a:gd name="T87" fmla="*/ 2147483647 h 220"/>
              <a:gd name="T88" fmla="*/ 2147483647 w 461"/>
              <a:gd name="T89" fmla="*/ 2147483647 h 220"/>
              <a:gd name="T90" fmla="*/ 2147483647 w 461"/>
              <a:gd name="T91" fmla="*/ 2147483647 h 220"/>
              <a:gd name="T92" fmla="*/ 2147483647 w 461"/>
              <a:gd name="T93" fmla="*/ 2147483647 h 220"/>
              <a:gd name="T94" fmla="*/ 2147483647 w 461"/>
              <a:gd name="T95" fmla="*/ 2147483647 h 220"/>
              <a:gd name="T96" fmla="*/ 2147483647 w 461"/>
              <a:gd name="T97" fmla="*/ 2147483647 h 220"/>
              <a:gd name="T98" fmla="*/ 2147483647 w 461"/>
              <a:gd name="T99" fmla="*/ 2147483647 h 220"/>
              <a:gd name="T100" fmla="*/ 2147483647 w 461"/>
              <a:gd name="T101" fmla="*/ 2147483647 h 220"/>
              <a:gd name="T102" fmla="*/ 2147483647 w 461"/>
              <a:gd name="T103" fmla="*/ 2147483647 h 220"/>
              <a:gd name="T104" fmla="*/ 2147483647 w 461"/>
              <a:gd name="T105" fmla="*/ 2147483647 h 220"/>
              <a:gd name="T106" fmla="*/ 2147483647 w 461"/>
              <a:gd name="T107" fmla="*/ 2147483647 h 220"/>
              <a:gd name="T108" fmla="*/ 2147483647 w 461"/>
              <a:gd name="T109" fmla="*/ 2147483647 h 220"/>
              <a:gd name="T110" fmla="*/ 2147483647 w 461"/>
              <a:gd name="T111" fmla="*/ 2147483647 h 220"/>
              <a:gd name="T112" fmla="*/ 2147483647 w 461"/>
              <a:gd name="T113" fmla="*/ 2147483647 h 220"/>
              <a:gd name="T114" fmla="*/ 2147483647 w 461"/>
              <a:gd name="T115" fmla="*/ 0 h 220"/>
              <a:gd name="T116" fmla="*/ 2147483647 w 461"/>
              <a:gd name="T117" fmla="*/ 0 h 220"/>
              <a:gd name="T118" fmla="*/ 2147483647 w 461"/>
              <a:gd name="T119" fmla="*/ 0 h 22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61" h="220">
                <a:moveTo>
                  <a:pt x="177" y="0"/>
                </a:moveTo>
                <a:lnTo>
                  <a:pt x="173" y="0"/>
                </a:lnTo>
                <a:lnTo>
                  <a:pt x="168" y="2"/>
                </a:lnTo>
                <a:lnTo>
                  <a:pt x="10" y="93"/>
                </a:lnTo>
                <a:lnTo>
                  <a:pt x="7" y="96"/>
                </a:lnTo>
                <a:lnTo>
                  <a:pt x="3" y="99"/>
                </a:lnTo>
                <a:lnTo>
                  <a:pt x="1" y="104"/>
                </a:lnTo>
                <a:lnTo>
                  <a:pt x="0" y="110"/>
                </a:lnTo>
                <a:lnTo>
                  <a:pt x="1" y="115"/>
                </a:lnTo>
                <a:lnTo>
                  <a:pt x="3" y="120"/>
                </a:lnTo>
                <a:lnTo>
                  <a:pt x="7" y="123"/>
                </a:lnTo>
                <a:lnTo>
                  <a:pt x="10" y="127"/>
                </a:lnTo>
                <a:lnTo>
                  <a:pt x="167" y="217"/>
                </a:lnTo>
                <a:lnTo>
                  <a:pt x="173" y="219"/>
                </a:lnTo>
                <a:lnTo>
                  <a:pt x="177" y="220"/>
                </a:lnTo>
                <a:lnTo>
                  <a:pt x="182" y="219"/>
                </a:lnTo>
                <a:lnTo>
                  <a:pt x="187" y="217"/>
                </a:lnTo>
                <a:lnTo>
                  <a:pt x="191" y="214"/>
                </a:lnTo>
                <a:lnTo>
                  <a:pt x="195" y="211"/>
                </a:lnTo>
                <a:lnTo>
                  <a:pt x="196" y="207"/>
                </a:lnTo>
                <a:lnTo>
                  <a:pt x="197" y="203"/>
                </a:lnTo>
                <a:lnTo>
                  <a:pt x="197" y="199"/>
                </a:lnTo>
                <a:lnTo>
                  <a:pt x="197" y="195"/>
                </a:lnTo>
                <a:lnTo>
                  <a:pt x="195" y="191"/>
                </a:lnTo>
                <a:lnTo>
                  <a:pt x="193" y="189"/>
                </a:lnTo>
                <a:lnTo>
                  <a:pt x="191" y="186"/>
                </a:lnTo>
                <a:lnTo>
                  <a:pt x="187" y="183"/>
                </a:lnTo>
                <a:lnTo>
                  <a:pt x="97" y="131"/>
                </a:lnTo>
                <a:lnTo>
                  <a:pt x="442" y="131"/>
                </a:lnTo>
                <a:lnTo>
                  <a:pt x="446" y="131"/>
                </a:lnTo>
                <a:lnTo>
                  <a:pt x="450" y="129"/>
                </a:lnTo>
                <a:lnTo>
                  <a:pt x="453" y="128"/>
                </a:lnTo>
                <a:lnTo>
                  <a:pt x="456" y="125"/>
                </a:lnTo>
                <a:lnTo>
                  <a:pt x="459" y="122"/>
                </a:lnTo>
                <a:lnTo>
                  <a:pt x="461" y="119"/>
                </a:lnTo>
                <a:lnTo>
                  <a:pt x="461" y="116"/>
                </a:lnTo>
                <a:lnTo>
                  <a:pt x="461" y="111"/>
                </a:lnTo>
                <a:lnTo>
                  <a:pt x="461" y="107"/>
                </a:lnTo>
                <a:lnTo>
                  <a:pt x="461" y="103"/>
                </a:lnTo>
                <a:lnTo>
                  <a:pt x="459" y="100"/>
                </a:lnTo>
                <a:lnTo>
                  <a:pt x="456" y="98"/>
                </a:lnTo>
                <a:lnTo>
                  <a:pt x="453" y="95"/>
                </a:lnTo>
                <a:lnTo>
                  <a:pt x="450" y="93"/>
                </a:lnTo>
                <a:lnTo>
                  <a:pt x="446" y="92"/>
                </a:lnTo>
                <a:lnTo>
                  <a:pt x="442" y="92"/>
                </a:lnTo>
                <a:lnTo>
                  <a:pt x="91" y="92"/>
                </a:lnTo>
                <a:lnTo>
                  <a:pt x="187" y="36"/>
                </a:lnTo>
                <a:lnTo>
                  <a:pt x="191" y="34"/>
                </a:lnTo>
                <a:lnTo>
                  <a:pt x="193" y="31"/>
                </a:lnTo>
                <a:lnTo>
                  <a:pt x="195" y="28"/>
                </a:lnTo>
                <a:lnTo>
                  <a:pt x="197" y="25"/>
                </a:lnTo>
                <a:lnTo>
                  <a:pt x="197" y="21"/>
                </a:lnTo>
                <a:lnTo>
                  <a:pt x="197" y="17"/>
                </a:lnTo>
                <a:lnTo>
                  <a:pt x="196" y="13"/>
                </a:lnTo>
                <a:lnTo>
                  <a:pt x="195" y="9"/>
                </a:lnTo>
                <a:lnTo>
                  <a:pt x="191" y="5"/>
                </a:lnTo>
                <a:lnTo>
                  <a:pt x="187" y="2"/>
                </a:lnTo>
                <a:lnTo>
                  <a:pt x="182" y="0"/>
                </a:lnTo>
                <a:lnTo>
                  <a:pt x="178" y="0"/>
                </a:lnTo>
                <a:lnTo>
                  <a:pt x="177" y="0"/>
                </a:lnTo>
                <a:close/>
              </a:path>
            </a:pathLst>
          </a:custGeom>
          <a:solidFill>
            <a:srgbClr val="0C446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" name="Freeform 11"/>
          <p:cNvSpPr>
            <a:spLocks/>
          </p:cNvSpPr>
          <p:nvPr userDrawn="1"/>
        </p:nvSpPr>
        <p:spPr bwMode="auto">
          <a:xfrm>
            <a:off x="6130925" y="5305425"/>
            <a:ext cx="1717675" cy="836613"/>
          </a:xfrm>
          <a:custGeom>
            <a:avLst/>
            <a:gdLst>
              <a:gd name="T0" fmla="*/ 2147483647 w 1054"/>
              <a:gd name="T1" fmla="*/ 2147483647 h 514"/>
              <a:gd name="T2" fmla="*/ 2147483647 w 1054"/>
              <a:gd name="T3" fmla="*/ 2147483647 h 514"/>
              <a:gd name="T4" fmla="*/ 2147483647 w 1054"/>
              <a:gd name="T5" fmla="*/ 2147483647 h 514"/>
              <a:gd name="T6" fmla="*/ 2147483647 w 1054"/>
              <a:gd name="T7" fmla="*/ 2147483647 h 514"/>
              <a:gd name="T8" fmla="*/ 0 w 1054"/>
              <a:gd name="T9" fmla="*/ 2147483647 h 514"/>
              <a:gd name="T10" fmla="*/ 2147483647 w 1054"/>
              <a:gd name="T11" fmla="*/ 2147483647 h 514"/>
              <a:gd name="T12" fmla="*/ 2147483647 w 1054"/>
              <a:gd name="T13" fmla="*/ 2147483647 h 514"/>
              <a:gd name="T14" fmla="*/ 2147483647 w 1054"/>
              <a:gd name="T15" fmla="*/ 2147483647 h 514"/>
              <a:gd name="T16" fmla="*/ 2147483647 w 1054"/>
              <a:gd name="T17" fmla="*/ 0 h 514"/>
              <a:gd name="T18" fmla="*/ 2147483647 w 1054"/>
              <a:gd name="T19" fmla="*/ 2147483647 h 514"/>
              <a:gd name="T20" fmla="*/ 2147483647 w 1054"/>
              <a:gd name="T21" fmla="*/ 2147483647 h 514"/>
              <a:gd name="T22" fmla="*/ 2147483647 w 1054"/>
              <a:gd name="T23" fmla="*/ 2147483647 h 514"/>
              <a:gd name="T24" fmla="*/ 2147483647 w 1054"/>
              <a:gd name="T25" fmla="*/ 2147483647 h 514"/>
              <a:gd name="T26" fmla="*/ 2147483647 w 1054"/>
              <a:gd name="T27" fmla="*/ 2147483647 h 514"/>
              <a:gd name="T28" fmla="*/ 2147483647 w 1054"/>
              <a:gd name="T29" fmla="*/ 2147483647 h 514"/>
              <a:gd name="T30" fmla="*/ 2147483647 w 1054"/>
              <a:gd name="T31" fmla="*/ 2147483647 h 514"/>
              <a:gd name="T32" fmla="*/ 2147483647 w 1054"/>
              <a:gd name="T33" fmla="*/ 2147483647 h 514"/>
              <a:gd name="T34" fmla="*/ 2147483647 w 1054"/>
              <a:gd name="T35" fmla="*/ 2147483647 h 514"/>
              <a:gd name="T36" fmla="*/ 2147483647 w 1054"/>
              <a:gd name="T37" fmla="*/ 2147483647 h 514"/>
              <a:gd name="T38" fmla="*/ 2147483647 w 1054"/>
              <a:gd name="T39" fmla="*/ 2147483647 h 514"/>
              <a:gd name="T40" fmla="*/ 2147483647 w 1054"/>
              <a:gd name="T41" fmla="*/ 2147483647 h 514"/>
              <a:gd name="T42" fmla="*/ 2147483647 w 1054"/>
              <a:gd name="T43" fmla="*/ 2147483647 h 514"/>
              <a:gd name="T44" fmla="*/ 2147483647 w 1054"/>
              <a:gd name="T45" fmla="*/ 2147483647 h 514"/>
              <a:gd name="T46" fmla="*/ 2147483647 w 1054"/>
              <a:gd name="T47" fmla="*/ 2147483647 h 514"/>
              <a:gd name="T48" fmla="*/ 2147483647 w 1054"/>
              <a:gd name="T49" fmla="*/ 2147483647 h 514"/>
              <a:gd name="T50" fmla="*/ 2147483647 w 1054"/>
              <a:gd name="T51" fmla="*/ 2147483647 h 514"/>
              <a:gd name="T52" fmla="*/ 2147483647 w 1054"/>
              <a:gd name="T53" fmla="*/ 2147483647 h 514"/>
              <a:gd name="T54" fmla="*/ 2147483647 w 1054"/>
              <a:gd name="T55" fmla="*/ 2147483647 h 514"/>
              <a:gd name="T56" fmla="*/ 2147483647 w 1054"/>
              <a:gd name="T57" fmla="*/ 2147483647 h 514"/>
              <a:gd name="T58" fmla="*/ 2147483647 w 1054"/>
              <a:gd name="T59" fmla="*/ 2147483647 h 514"/>
              <a:gd name="T60" fmla="*/ 2147483647 w 1054"/>
              <a:gd name="T61" fmla="*/ 2147483647 h 514"/>
              <a:gd name="T62" fmla="*/ 2147483647 w 1054"/>
              <a:gd name="T63" fmla="*/ 2147483647 h 514"/>
              <a:gd name="T64" fmla="*/ 2147483647 w 1054"/>
              <a:gd name="T65" fmla="*/ 2147483647 h 514"/>
              <a:gd name="T66" fmla="*/ 2147483647 w 1054"/>
              <a:gd name="T67" fmla="*/ 2147483647 h 514"/>
              <a:gd name="T68" fmla="*/ 2147483647 w 1054"/>
              <a:gd name="T69" fmla="*/ 2147483647 h 514"/>
              <a:gd name="T70" fmla="*/ 2147483647 w 1054"/>
              <a:gd name="T71" fmla="*/ 2147483647 h 514"/>
              <a:gd name="T72" fmla="*/ 2147483647 w 1054"/>
              <a:gd name="T73" fmla="*/ 2147483647 h 514"/>
              <a:gd name="T74" fmla="*/ 2147483647 w 1054"/>
              <a:gd name="T75" fmla="*/ 2147483647 h 514"/>
              <a:gd name="T76" fmla="*/ 2147483647 w 1054"/>
              <a:gd name="T77" fmla="*/ 2147483647 h 514"/>
              <a:gd name="T78" fmla="*/ 2147483647 w 1054"/>
              <a:gd name="T79" fmla="*/ 2147483647 h 514"/>
              <a:gd name="T80" fmla="*/ 2147483647 w 1054"/>
              <a:gd name="T81" fmla="*/ 2147483647 h 514"/>
              <a:gd name="T82" fmla="*/ 2147483647 w 1054"/>
              <a:gd name="T83" fmla="*/ 2147483647 h 514"/>
              <a:gd name="T84" fmla="*/ 2147483647 w 1054"/>
              <a:gd name="T85" fmla="*/ 2147483647 h 514"/>
              <a:gd name="T86" fmla="*/ 2147483647 w 1054"/>
              <a:gd name="T87" fmla="*/ 2147483647 h 514"/>
              <a:gd name="T88" fmla="*/ 2147483647 w 1054"/>
              <a:gd name="T89" fmla="*/ 2147483647 h 514"/>
              <a:gd name="T90" fmla="*/ 2147483647 w 1054"/>
              <a:gd name="T91" fmla="*/ 2147483647 h 514"/>
              <a:gd name="T92" fmla="*/ 2147483647 w 1054"/>
              <a:gd name="T93" fmla="*/ 2147483647 h 514"/>
              <a:gd name="T94" fmla="*/ 2147483647 w 1054"/>
              <a:gd name="T95" fmla="*/ 2147483647 h 514"/>
              <a:gd name="T96" fmla="*/ 2147483647 w 1054"/>
              <a:gd name="T97" fmla="*/ 2147483647 h 514"/>
              <a:gd name="T98" fmla="*/ 2147483647 w 1054"/>
              <a:gd name="T99" fmla="*/ 2147483647 h 514"/>
              <a:gd name="T100" fmla="*/ 2147483647 w 1054"/>
              <a:gd name="T101" fmla="*/ 2147483647 h 514"/>
              <a:gd name="T102" fmla="*/ 2147483647 w 1054"/>
              <a:gd name="T103" fmla="*/ 2147483647 h 514"/>
              <a:gd name="T104" fmla="*/ 2147483647 w 1054"/>
              <a:gd name="T105" fmla="*/ 2147483647 h 514"/>
              <a:gd name="T106" fmla="*/ 2147483647 w 1054"/>
              <a:gd name="T107" fmla="*/ 2147483647 h 514"/>
              <a:gd name="T108" fmla="*/ 2147483647 w 1054"/>
              <a:gd name="T109" fmla="*/ 2147483647 h 514"/>
              <a:gd name="T110" fmla="*/ 2147483647 w 1054"/>
              <a:gd name="T111" fmla="*/ 2147483647 h 514"/>
              <a:gd name="T112" fmla="*/ 2147483647 w 1054"/>
              <a:gd name="T113" fmla="*/ 2147483647 h 514"/>
              <a:gd name="T114" fmla="*/ 2147483647 w 1054"/>
              <a:gd name="T115" fmla="*/ 2147483647 h 51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054" h="514">
                <a:moveTo>
                  <a:pt x="406" y="514"/>
                </a:moveTo>
                <a:lnTo>
                  <a:pt x="399" y="514"/>
                </a:lnTo>
                <a:lnTo>
                  <a:pt x="392" y="512"/>
                </a:lnTo>
                <a:lnTo>
                  <a:pt x="386" y="510"/>
                </a:lnTo>
                <a:lnTo>
                  <a:pt x="379" y="507"/>
                </a:lnTo>
                <a:lnTo>
                  <a:pt x="27" y="304"/>
                </a:lnTo>
                <a:lnTo>
                  <a:pt x="21" y="300"/>
                </a:lnTo>
                <a:lnTo>
                  <a:pt x="15" y="295"/>
                </a:lnTo>
                <a:lnTo>
                  <a:pt x="10" y="290"/>
                </a:lnTo>
                <a:lnTo>
                  <a:pt x="7" y="284"/>
                </a:lnTo>
                <a:lnTo>
                  <a:pt x="4" y="278"/>
                </a:lnTo>
                <a:lnTo>
                  <a:pt x="2" y="271"/>
                </a:lnTo>
                <a:lnTo>
                  <a:pt x="0" y="265"/>
                </a:lnTo>
                <a:lnTo>
                  <a:pt x="0" y="257"/>
                </a:lnTo>
                <a:lnTo>
                  <a:pt x="0" y="250"/>
                </a:lnTo>
                <a:lnTo>
                  <a:pt x="2" y="243"/>
                </a:lnTo>
                <a:lnTo>
                  <a:pt x="4" y="236"/>
                </a:lnTo>
                <a:lnTo>
                  <a:pt x="7" y="230"/>
                </a:lnTo>
                <a:lnTo>
                  <a:pt x="10" y="224"/>
                </a:lnTo>
                <a:lnTo>
                  <a:pt x="15" y="219"/>
                </a:lnTo>
                <a:lnTo>
                  <a:pt x="21" y="214"/>
                </a:lnTo>
                <a:lnTo>
                  <a:pt x="27" y="210"/>
                </a:lnTo>
                <a:lnTo>
                  <a:pt x="379" y="7"/>
                </a:lnTo>
                <a:lnTo>
                  <a:pt x="386" y="4"/>
                </a:lnTo>
                <a:lnTo>
                  <a:pt x="392" y="2"/>
                </a:lnTo>
                <a:lnTo>
                  <a:pt x="399" y="0"/>
                </a:lnTo>
                <a:lnTo>
                  <a:pt x="406" y="0"/>
                </a:lnTo>
                <a:lnTo>
                  <a:pt x="413" y="0"/>
                </a:lnTo>
                <a:lnTo>
                  <a:pt x="420" y="2"/>
                </a:lnTo>
                <a:lnTo>
                  <a:pt x="426" y="4"/>
                </a:lnTo>
                <a:lnTo>
                  <a:pt x="433" y="7"/>
                </a:lnTo>
                <a:lnTo>
                  <a:pt x="438" y="11"/>
                </a:lnTo>
                <a:lnTo>
                  <a:pt x="444" y="16"/>
                </a:lnTo>
                <a:lnTo>
                  <a:pt x="449" y="21"/>
                </a:lnTo>
                <a:lnTo>
                  <a:pt x="453" y="27"/>
                </a:lnTo>
                <a:lnTo>
                  <a:pt x="456" y="34"/>
                </a:lnTo>
                <a:lnTo>
                  <a:pt x="459" y="40"/>
                </a:lnTo>
                <a:lnTo>
                  <a:pt x="460" y="47"/>
                </a:lnTo>
                <a:lnTo>
                  <a:pt x="460" y="54"/>
                </a:lnTo>
                <a:lnTo>
                  <a:pt x="460" y="61"/>
                </a:lnTo>
                <a:lnTo>
                  <a:pt x="459" y="68"/>
                </a:lnTo>
                <a:lnTo>
                  <a:pt x="456" y="74"/>
                </a:lnTo>
                <a:lnTo>
                  <a:pt x="453" y="81"/>
                </a:lnTo>
                <a:lnTo>
                  <a:pt x="449" y="86"/>
                </a:lnTo>
                <a:lnTo>
                  <a:pt x="444" y="92"/>
                </a:lnTo>
                <a:lnTo>
                  <a:pt x="439" y="97"/>
                </a:lnTo>
                <a:lnTo>
                  <a:pt x="433" y="101"/>
                </a:lnTo>
                <a:lnTo>
                  <a:pt x="249" y="207"/>
                </a:lnTo>
                <a:lnTo>
                  <a:pt x="999" y="207"/>
                </a:lnTo>
                <a:lnTo>
                  <a:pt x="999" y="217"/>
                </a:lnTo>
                <a:lnTo>
                  <a:pt x="999" y="226"/>
                </a:lnTo>
                <a:lnTo>
                  <a:pt x="177" y="226"/>
                </a:lnTo>
                <a:lnTo>
                  <a:pt x="423" y="85"/>
                </a:lnTo>
                <a:lnTo>
                  <a:pt x="428" y="82"/>
                </a:lnTo>
                <a:lnTo>
                  <a:pt x="431" y="79"/>
                </a:lnTo>
                <a:lnTo>
                  <a:pt x="434" y="75"/>
                </a:lnTo>
                <a:lnTo>
                  <a:pt x="437" y="71"/>
                </a:lnTo>
                <a:lnTo>
                  <a:pt x="438" y="67"/>
                </a:lnTo>
                <a:lnTo>
                  <a:pt x="439" y="62"/>
                </a:lnTo>
                <a:lnTo>
                  <a:pt x="441" y="54"/>
                </a:lnTo>
                <a:lnTo>
                  <a:pt x="439" y="45"/>
                </a:lnTo>
                <a:lnTo>
                  <a:pt x="438" y="40"/>
                </a:lnTo>
                <a:lnTo>
                  <a:pt x="437" y="37"/>
                </a:lnTo>
                <a:lnTo>
                  <a:pt x="434" y="33"/>
                </a:lnTo>
                <a:lnTo>
                  <a:pt x="431" y="29"/>
                </a:lnTo>
                <a:lnTo>
                  <a:pt x="427" y="26"/>
                </a:lnTo>
                <a:lnTo>
                  <a:pt x="423" y="24"/>
                </a:lnTo>
                <a:lnTo>
                  <a:pt x="419" y="21"/>
                </a:lnTo>
                <a:lnTo>
                  <a:pt x="414" y="20"/>
                </a:lnTo>
                <a:lnTo>
                  <a:pt x="411" y="19"/>
                </a:lnTo>
                <a:lnTo>
                  <a:pt x="406" y="19"/>
                </a:lnTo>
                <a:lnTo>
                  <a:pt x="402" y="19"/>
                </a:lnTo>
                <a:lnTo>
                  <a:pt x="397" y="20"/>
                </a:lnTo>
                <a:lnTo>
                  <a:pt x="392" y="22"/>
                </a:lnTo>
                <a:lnTo>
                  <a:pt x="389" y="24"/>
                </a:lnTo>
                <a:lnTo>
                  <a:pt x="36" y="227"/>
                </a:lnTo>
                <a:lnTo>
                  <a:pt x="33" y="229"/>
                </a:lnTo>
                <a:lnTo>
                  <a:pt x="29" y="232"/>
                </a:lnTo>
                <a:lnTo>
                  <a:pt x="26" y="236"/>
                </a:lnTo>
                <a:lnTo>
                  <a:pt x="24" y="240"/>
                </a:lnTo>
                <a:lnTo>
                  <a:pt x="22" y="244"/>
                </a:lnTo>
                <a:lnTo>
                  <a:pt x="20" y="248"/>
                </a:lnTo>
                <a:lnTo>
                  <a:pt x="19" y="252"/>
                </a:lnTo>
                <a:lnTo>
                  <a:pt x="19" y="257"/>
                </a:lnTo>
                <a:lnTo>
                  <a:pt x="19" y="262"/>
                </a:lnTo>
                <a:lnTo>
                  <a:pt x="20" y="267"/>
                </a:lnTo>
                <a:lnTo>
                  <a:pt x="22" y="270"/>
                </a:lnTo>
                <a:lnTo>
                  <a:pt x="24" y="274"/>
                </a:lnTo>
                <a:lnTo>
                  <a:pt x="26" y="278"/>
                </a:lnTo>
                <a:lnTo>
                  <a:pt x="29" y="282"/>
                </a:lnTo>
                <a:lnTo>
                  <a:pt x="33" y="285"/>
                </a:lnTo>
                <a:lnTo>
                  <a:pt x="36" y="288"/>
                </a:lnTo>
                <a:lnTo>
                  <a:pt x="389" y="491"/>
                </a:lnTo>
                <a:lnTo>
                  <a:pt x="392" y="493"/>
                </a:lnTo>
                <a:lnTo>
                  <a:pt x="397" y="494"/>
                </a:lnTo>
                <a:lnTo>
                  <a:pt x="406" y="495"/>
                </a:lnTo>
                <a:lnTo>
                  <a:pt x="411" y="495"/>
                </a:lnTo>
                <a:lnTo>
                  <a:pt x="414" y="494"/>
                </a:lnTo>
                <a:lnTo>
                  <a:pt x="419" y="493"/>
                </a:lnTo>
                <a:lnTo>
                  <a:pt x="423" y="491"/>
                </a:lnTo>
                <a:lnTo>
                  <a:pt x="427" y="488"/>
                </a:lnTo>
                <a:lnTo>
                  <a:pt x="431" y="485"/>
                </a:lnTo>
                <a:lnTo>
                  <a:pt x="434" y="481"/>
                </a:lnTo>
                <a:lnTo>
                  <a:pt x="437" y="477"/>
                </a:lnTo>
                <a:lnTo>
                  <a:pt x="438" y="474"/>
                </a:lnTo>
                <a:lnTo>
                  <a:pt x="439" y="469"/>
                </a:lnTo>
                <a:lnTo>
                  <a:pt x="440" y="465"/>
                </a:lnTo>
                <a:lnTo>
                  <a:pt x="441" y="460"/>
                </a:lnTo>
                <a:lnTo>
                  <a:pt x="439" y="452"/>
                </a:lnTo>
                <a:lnTo>
                  <a:pt x="437" y="443"/>
                </a:lnTo>
                <a:lnTo>
                  <a:pt x="434" y="439"/>
                </a:lnTo>
                <a:lnTo>
                  <a:pt x="431" y="436"/>
                </a:lnTo>
                <a:lnTo>
                  <a:pt x="428" y="433"/>
                </a:lnTo>
                <a:lnTo>
                  <a:pt x="424" y="430"/>
                </a:lnTo>
                <a:lnTo>
                  <a:pt x="191" y="295"/>
                </a:lnTo>
                <a:lnTo>
                  <a:pt x="999" y="295"/>
                </a:lnTo>
                <a:lnTo>
                  <a:pt x="1007" y="295"/>
                </a:lnTo>
                <a:lnTo>
                  <a:pt x="1013" y="292"/>
                </a:lnTo>
                <a:lnTo>
                  <a:pt x="1019" y="290"/>
                </a:lnTo>
                <a:lnTo>
                  <a:pt x="1024" y="286"/>
                </a:lnTo>
                <a:lnTo>
                  <a:pt x="1029" y="280"/>
                </a:lnTo>
                <a:lnTo>
                  <a:pt x="1032" y="274"/>
                </a:lnTo>
                <a:lnTo>
                  <a:pt x="1033" y="268"/>
                </a:lnTo>
                <a:lnTo>
                  <a:pt x="1034" y="261"/>
                </a:lnTo>
                <a:lnTo>
                  <a:pt x="1033" y="254"/>
                </a:lnTo>
                <a:lnTo>
                  <a:pt x="1032" y="247"/>
                </a:lnTo>
                <a:lnTo>
                  <a:pt x="1029" y="242"/>
                </a:lnTo>
                <a:lnTo>
                  <a:pt x="1024" y="236"/>
                </a:lnTo>
                <a:lnTo>
                  <a:pt x="1019" y="232"/>
                </a:lnTo>
                <a:lnTo>
                  <a:pt x="1013" y="228"/>
                </a:lnTo>
                <a:lnTo>
                  <a:pt x="1007" y="226"/>
                </a:lnTo>
                <a:lnTo>
                  <a:pt x="999" y="226"/>
                </a:lnTo>
                <a:lnTo>
                  <a:pt x="999" y="217"/>
                </a:lnTo>
                <a:lnTo>
                  <a:pt x="999" y="207"/>
                </a:lnTo>
                <a:lnTo>
                  <a:pt x="1010" y="208"/>
                </a:lnTo>
                <a:lnTo>
                  <a:pt x="1020" y="211"/>
                </a:lnTo>
                <a:lnTo>
                  <a:pt x="1030" y="216"/>
                </a:lnTo>
                <a:lnTo>
                  <a:pt x="1037" y="223"/>
                </a:lnTo>
                <a:lnTo>
                  <a:pt x="1044" y="230"/>
                </a:lnTo>
                <a:lnTo>
                  <a:pt x="1049" y="240"/>
                </a:lnTo>
                <a:lnTo>
                  <a:pt x="1053" y="250"/>
                </a:lnTo>
                <a:lnTo>
                  <a:pt x="1054" y="261"/>
                </a:lnTo>
                <a:lnTo>
                  <a:pt x="1053" y="271"/>
                </a:lnTo>
                <a:lnTo>
                  <a:pt x="1049" y="282"/>
                </a:lnTo>
                <a:lnTo>
                  <a:pt x="1044" y="291"/>
                </a:lnTo>
                <a:lnTo>
                  <a:pt x="1037" y="299"/>
                </a:lnTo>
                <a:lnTo>
                  <a:pt x="1030" y="306"/>
                </a:lnTo>
                <a:lnTo>
                  <a:pt x="1020" y="311"/>
                </a:lnTo>
                <a:lnTo>
                  <a:pt x="1010" y="314"/>
                </a:lnTo>
                <a:lnTo>
                  <a:pt x="999" y="315"/>
                </a:lnTo>
                <a:lnTo>
                  <a:pt x="262" y="315"/>
                </a:lnTo>
                <a:lnTo>
                  <a:pt x="431" y="412"/>
                </a:lnTo>
                <a:lnTo>
                  <a:pt x="433" y="413"/>
                </a:lnTo>
                <a:lnTo>
                  <a:pt x="439" y="418"/>
                </a:lnTo>
                <a:lnTo>
                  <a:pt x="444" y="423"/>
                </a:lnTo>
                <a:lnTo>
                  <a:pt x="449" y="428"/>
                </a:lnTo>
                <a:lnTo>
                  <a:pt x="453" y="433"/>
                </a:lnTo>
                <a:lnTo>
                  <a:pt x="456" y="440"/>
                </a:lnTo>
                <a:lnTo>
                  <a:pt x="459" y="447"/>
                </a:lnTo>
                <a:lnTo>
                  <a:pt x="460" y="453"/>
                </a:lnTo>
                <a:lnTo>
                  <a:pt x="460" y="460"/>
                </a:lnTo>
                <a:lnTo>
                  <a:pt x="460" y="467"/>
                </a:lnTo>
                <a:lnTo>
                  <a:pt x="459" y="474"/>
                </a:lnTo>
                <a:lnTo>
                  <a:pt x="456" y="480"/>
                </a:lnTo>
                <a:lnTo>
                  <a:pt x="453" y="487"/>
                </a:lnTo>
                <a:lnTo>
                  <a:pt x="449" y="494"/>
                </a:lnTo>
                <a:lnTo>
                  <a:pt x="444" y="498"/>
                </a:lnTo>
                <a:lnTo>
                  <a:pt x="438" y="503"/>
                </a:lnTo>
                <a:lnTo>
                  <a:pt x="433" y="507"/>
                </a:lnTo>
                <a:lnTo>
                  <a:pt x="426" y="510"/>
                </a:lnTo>
                <a:lnTo>
                  <a:pt x="420" y="512"/>
                </a:lnTo>
                <a:lnTo>
                  <a:pt x="414" y="514"/>
                </a:lnTo>
                <a:lnTo>
                  <a:pt x="407" y="514"/>
                </a:lnTo>
                <a:lnTo>
                  <a:pt x="406" y="514"/>
                </a:lnTo>
                <a:close/>
              </a:path>
            </a:pathLst>
          </a:custGeom>
          <a:solidFill>
            <a:srgbClr val="FFFFFF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7" name="Freeform 15"/>
          <p:cNvSpPr>
            <a:spLocks/>
          </p:cNvSpPr>
          <p:nvPr userDrawn="1"/>
        </p:nvSpPr>
        <p:spPr bwMode="auto">
          <a:xfrm>
            <a:off x="7194550" y="5607050"/>
            <a:ext cx="1220788" cy="595313"/>
          </a:xfrm>
          <a:custGeom>
            <a:avLst/>
            <a:gdLst>
              <a:gd name="T0" fmla="*/ 2147483647 w 749"/>
              <a:gd name="T1" fmla="*/ 2147483647 h 365"/>
              <a:gd name="T2" fmla="*/ 2147483647 w 749"/>
              <a:gd name="T3" fmla="*/ 2147483647 h 365"/>
              <a:gd name="T4" fmla="*/ 2147483647 w 749"/>
              <a:gd name="T5" fmla="*/ 2147483647 h 365"/>
              <a:gd name="T6" fmla="*/ 2147483647 w 749"/>
              <a:gd name="T7" fmla="*/ 2147483647 h 365"/>
              <a:gd name="T8" fmla="*/ 2147483647 w 749"/>
              <a:gd name="T9" fmla="*/ 2147483647 h 365"/>
              <a:gd name="T10" fmla="*/ 2147483647 w 749"/>
              <a:gd name="T11" fmla="*/ 2147483647 h 365"/>
              <a:gd name="T12" fmla="*/ 2147483647 w 749"/>
              <a:gd name="T13" fmla="*/ 2147483647 h 365"/>
              <a:gd name="T14" fmla="*/ 2147483647 w 749"/>
              <a:gd name="T15" fmla="*/ 2147483647 h 365"/>
              <a:gd name="T16" fmla="*/ 2147483647 w 749"/>
              <a:gd name="T17" fmla="*/ 2147483647 h 365"/>
              <a:gd name="T18" fmla="*/ 2147483647 w 749"/>
              <a:gd name="T19" fmla="*/ 2147483647 h 365"/>
              <a:gd name="T20" fmla="*/ 2147483647 w 749"/>
              <a:gd name="T21" fmla="*/ 2147483647 h 365"/>
              <a:gd name="T22" fmla="*/ 2147483647 w 749"/>
              <a:gd name="T23" fmla="*/ 2147483647 h 365"/>
              <a:gd name="T24" fmla="*/ 2147483647 w 749"/>
              <a:gd name="T25" fmla="*/ 2147483647 h 365"/>
              <a:gd name="T26" fmla="*/ 2147483647 w 749"/>
              <a:gd name="T27" fmla="*/ 2147483647 h 365"/>
              <a:gd name="T28" fmla="*/ 2147483647 w 749"/>
              <a:gd name="T29" fmla="*/ 2147483647 h 365"/>
              <a:gd name="T30" fmla="*/ 2147483647 w 749"/>
              <a:gd name="T31" fmla="*/ 2147483647 h 365"/>
              <a:gd name="T32" fmla="*/ 2147483647 w 749"/>
              <a:gd name="T33" fmla="*/ 2147483647 h 365"/>
              <a:gd name="T34" fmla="*/ 2147483647 w 749"/>
              <a:gd name="T35" fmla="*/ 2147483647 h 365"/>
              <a:gd name="T36" fmla="*/ 2147483647 w 749"/>
              <a:gd name="T37" fmla="*/ 2147483647 h 365"/>
              <a:gd name="T38" fmla="*/ 2147483647 w 749"/>
              <a:gd name="T39" fmla="*/ 2147483647 h 365"/>
              <a:gd name="T40" fmla="*/ 2147483647 w 749"/>
              <a:gd name="T41" fmla="*/ 2147483647 h 365"/>
              <a:gd name="T42" fmla="*/ 2147483647 w 749"/>
              <a:gd name="T43" fmla="*/ 2147483647 h 365"/>
              <a:gd name="T44" fmla="*/ 2147483647 w 749"/>
              <a:gd name="T45" fmla="*/ 2147483647 h 365"/>
              <a:gd name="T46" fmla="*/ 2147483647 w 749"/>
              <a:gd name="T47" fmla="*/ 2147483647 h 365"/>
              <a:gd name="T48" fmla="*/ 2147483647 w 749"/>
              <a:gd name="T49" fmla="*/ 2147483647 h 365"/>
              <a:gd name="T50" fmla="*/ 2147483647 w 749"/>
              <a:gd name="T51" fmla="*/ 2147483647 h 365"/>
              <a:gd name="T52" fmla="*/ 2147483647 w 749"/>
              <a:gd name="T53" fmla="*/ 2147483647 h 365"/>
              <a:gd name="T54" fmla="*/ 2147483647 w 749"/>
              <a:gd name="T55" fmla="*/ 2147483647 h 365"/>
              <a:gd name="T56" fmla="*/ 2147483647 w 749"/>
              <a:gd name="T57" fmla="*/ 2147483647 h 365"/>
              <a:gd name="T58" fmla="*/ 0 w 749"/>
              <a:gd name="T59" fmla="*/ 2147483647 h 365"/>
              <a:gd name="T60" fmla="*/ 2147483647 w 749"/>
              <a:gd name="T61" fmla="*/ 2147483647 h 365"/>
              <a:gd name="T62" fmla="*/ 2147483647 w 749"/>
              <a:gd name="T63" fmla="*/ 2147483647 h 365"/>
              <a:gd name="T64" fmla="*/ 2147483647 w 749"/>
              <a:gd name="T65" fmla="*/ 2147483647 h 365"/>
              <a:gd name="T66" fmla="*/ 2147483647 w 749"/>
              <a:gd name="T67" fmla="*/ 2147483647 h 365"/>
              <a:gd name="T68" fmla="*/ 2147483647 w 749"/>
              <a:gd name="T69" fmla="*/ 2147483647 h 365"/>
              <a:gd name="T70" fmla="*/ 2147483647 w 749"/>
              <a:gd name="T71" fmla="*/ 2147483647 h 365"/>
              <a:gd name="T72" fmla="*/ 2147483647 w 749"/>
              <a:gd name="T73" fmla="*/ 2147483647 h 365"/>
              <a:gd name="T74" fmla="*/ 2147483647 w 749"/>
              <a:gd name="T75" fmla="*/ 2147483647 h 365"/>
              <a:gd name="T76" fmla="*/ 2147483647 w 749"/>
              <a:gd name="T77" fmla="*/ 2147483647 h 365"/>
              <a:gd name="T78" fmla="*/ 2147483647 w 749"/>
              <a:gd name="T79" fmla="*/ 2147483647 h 365"/>
              <a:gd name="T80" fmla="*/ 2147483647 w 749"/>
              <a:gd name="T81" fmla="*/ 2147483647 h 365"/>
              <a:gd name="T82" fmla="*/ 2147483647 w 749"/>
              <a:gd name="T83" fmla="*/ 2147483647 h 365"/>
              <a:gd name="T84" fmla="*/ 2147483647 w 749"/>
              <a:gd name="T85" fmla="*/ 2147483647 h 365"/>
              <a:gd name="T86" fmla="*/ 2147483647 w 749"/>
              <a:gd name="T87" fmla="*/ 2147483647 h 365"/>
              <a:gd name="T88" fmla="*/ 2147483647 w 749"/>
              <a:gd name="T89" fmla="*/ 2147483647 h 365"/>
              <a:gd name="T90" fmla="*/ 2147483647 w 749"/>
              <a:gd name="T91" fmla="*/ 2147483647 h 365"/>
              <a:gd name="T92" fmla="*/ 2147483647 w 749"/>
              <a:gd name="T93" fmla="*/ 2147483647 h 365"/>
              <a:gd name="T94" fmla="*/ 2147483647 w 749"/>
              <a:gd name="T95" fmla="*/ 2147483647 h 365"/>
              <a:gd name="T96" fmla="*/ 2147483647 w 749"/>
              <a:gd name="T97" fmla="*/ 2147483647 h 365"/>
              <a:gd name="T98" fmla="*/ 2147483647 w 749"/>
              <a:gd name="T99" fmla="*/ 2147483647 h 365"/>
              <a:gd name="T100" fmla="*/ 2147483647 w 749"/>
              <a:gd name="T101" fmla="*/ 2147483647 h 365"/>
              <a:gd name="T102" fmla="*/ 2147483647 w 749"/>
              <a:gd name="T103" fmla="*/ 2147483647 h 365"/>
              <a:gd name="T104" fmla="*/ 2147483647 w 749"/>
              <a:gd name="T105" fmla="*/ 2147483647 h 365"/>
              <a:gd name="T106" fmla="*/ 2147483647 w 749"/>
              <a:gd name="T107" fmla="*/ 2147483647 h 365"/>
              <a:gd name="T108" fmla="*/ 2147483647 w 749"/>
              <a:gd name="T109" fmla="*/ 2147483647 h 365"/>
              <a:gd name="T110" fmla="*/ 2147483647 w 749"/>
              <a:gd name="T111" fmla="*/ 2147483647 h 365"/>
              <a:gd name="T112" fmla="*/ 2147483647 w 749"/>
              <a:gd name="T113" fmla="*/ 2147483647 h 365"/>
              <a:gd name="T114" fmla="*/ 2147483647 w 749"/>
              <a:gd name="T115" fmla="*/ 2147483647 h 365"/>
              <a:gd name="T116" fmla="*/ 2147483647 w 749"/>
              <a:gd name="T117" fmla="*/ 2147483647 h 365"/>
              <a:gd name="T118" fmla="*/ 2147483647 w 749"/>
              <a:gd name="T119" fmla="*/ 2147483647 h 36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49" h="365">
                <a:moveTo>
                  <a:pt x="269" y="360"/>
                </a:moveTo>
                <a:lnTo>
                  <a:pt x="259" y="355"/>
                </a:lnTo>
                <a:lnTo>
                  <a:pt x="267" y="342"/>
                </a:lnTo>
                <a:lnTo>
                  <a:pt x="277" y="348"/>
                </a:lnTo>
                <a:lnTo>
                  <a:pt x="282" y="351"/>
                </a:lnTo>
                <a:lnTo>
                  <a:pt x="288" y="352"/>
                </a:lnTo>
                <a:lnTo>
                  <a:pt x="288" y="365"/>
                </a:lnTo>
                <a:lnTo>
                  <a:pt x="283" y="365"/>
                </a:lnTo>
                <a:lnTo>
                  <a:pt x="279" y="364"/>
                </a:lnTo>
                <a:lnTo>
                  <a:pt x="274" y="362"/>
                </a:lnTo>
                <a:lnTo>
                  <a:pt x="270" y="360"/>
                </a:lnTo>
                <a:lnTo>
                  <a:pt x="269" y="360"/>
                </a:lnTo>
                <a:lnTo>
                  <a:pt x="299" y="350"/>
                </a:lnTo>
                <a:lnTo>
                  <a:pt x="302" y="348"/>
                </a:lnTo>
                <a:lnTo>
                  <a:pt x="305" y="345"/>
                </a:lnTo>
                <a:lnTo>
                  <a:pt x="307" y="342"/>
                </a:lnTo>
                <a:lnTo>
                  <a:pt x="310" y="339"/>
                </a:lnTo>
                <a:lnTo>
                  <a:pt x="312" y="333"/>
                </a:lnTo>
                <a:lnTo>
                  <a:pt x="326" y="338"/>
                </a:lnTo>
                <a:lnTo>
                  <a:pt x="322" y="346"/>
                </a:lnTo>
                <a:lnTo>
                  <a:pt x="318" y="351"/>
                </a:lnTo>
                <a:lnTo>
                  <a:pt x="314" y="356"/>
                </a:lnTo>
                <a:lnTo>
                  <a:pt x="309" y="359"/>
                </a:lnTo>
                <a:lnTo>
                  <a:pt x="304" y="361"/>
                </a:lnTo>
                <a:lnTo>
                  <a:pt x="299" y="350"/>
                </a:lnTo>
                <a:lnTo>
                  <a:pt x="269" y="360"/>
                </a:lnTo>
                <a:lnTo>
                  <a:pt x="225" y="334"/>
                </a:lnTo>
                <a:lnTo>
                  <a:pt x="232" y="322"/>
                </a:lnTo>
                <a:lnTo>
                  <a:pt x="255" y="335"/>
                </a:lnTo>
                <a:lnTo>
                  <a:pt x="248" y="348"/>
                </a:lnTo>
                <a:lnTo>
                  <a:pt x="225" y="334"/>
                </a:lnTo>
                <a:lnTo>
                  <a:pt x="269" y="360"/>
                </a:lnTo>
                <a:lnTo>
                  <a:pt x="189" y="313"/>
                </a:lnTo>
                <a:lnTo>
                  <a:pt x="196" y="302"/>
                </a:lnTo>
                <a:lnTo>
                  <a:pt x="219" y="315"/>
                </a:lnTo>
                <a:lnTo>
                  <a:pt x="212" y="327"/>
                </a:lnTo>
                <a:lnTo>
                  <a:pt x="189" y="313"/>
                </a:lnTo>
                <a:lnTo>
                  <a:pt x="269" y="360"/>
                </a:lnTo>
                <a:lnTo>
                  <a:pt x="303" y="306"/>
                </a:lnTo>
                <a:lnTo>
                  <a:pt x="309" y="294"/>
                </a:lnTo>
                <a:lnTo>
                  <a:pt x="316" y="300"/>
                </a:lnTo>
                <a:lnTo>
                  <a:pt x="321" y="307"/>
                </a:lnTo>
                <a:lnTo>
                  <a:pt x="325" y="313"/>
                </a:lnTo>
                <a:lnTo>
                  <a:pt x="327" y="322"/>
                </a:lnTo>
                <a:lnTo>
                  <a:pt x="313" y="323"/>
                </a:lnTo>
                <a:lnTo>
                  <a:pt x="312" y="318"/>
                </a:lnTo>
                <a:lnTo>
                  <a:pt x="309" y="313"/>
                </a:lnTo>
                <a:lnTo>
                  <a:pt x="306" y="310"/>
                </a:lnTo>
                <a:lnTo>
                  <a:pt x="303" y="306"/>
                </a:lnTo>
                <a:lnTo>
                  <a:pt x="269" y="360"/>
                </a:lnTo>
                <a:lnTo>
                  <a:pt x="154" y="293"/>
                </a:lnTo>
                <a:lnTo>
                  <a:pt x="161" y="282"/>
                </a:lnTo>
                <a:lnTo>
                  <a:pt x="185" y="295"/>
                </a:lnTo>
                <a:lnTo>
                  <a:pt x="178" y="307"/>
                </a:lnTo>
                <a:lnTo>
                  <a:pt x="154" y="293"/>
                </a:lnTo>
                <a:lnTo>
                  <a:pt x="269" y="360"/>
                </a:lnTo>
                <a:lnTo>
                  <a:pt x="267" y="286"/>
                </a:lnTo>
                <a:lnTo>
                  <a:pt x="274" y="274"/>
                </a:lnTo>
                <a:lnTo>
                  <a:pt x="298" y="287"/>
                </a:lnTo>
                <a:lnTo>
                  <a:pt x="291" y="299"/>
                </a:lnTo>
                <a:lnTo>
                  <a:pt x="267" y="286"/>
                </a:lnTo>
                <a:lnTo>
                  <a:pt x="269" y="360"/>
                </a:lnTo>
                <a:lnTo>
                  <a:pt x="118" y="273"/>
                </a:lnTo>
                <a:lnTo>
                  <a:pt x="125" y="262"/>
                </a:lnTo>
                <a:lnTo>
                  <a:pt x="149" y="275"/>
                </a:lnTo>
                <a:lnTo>
                  <a:pt x="142" y="287"/>
                </a:lnTo>
                <a:lnTo>
                  <a:pt x="118" y="273"/>
                </a:lnTo>
                <a:lnTo>
                  <a:pt x="269" y="360"/>
                </a:lnTo>
                <a:lnTo>
                  <a:pt x="232" y="265"/>
                </a:lnTo>
                <a:lnTo>
                  <a:pt x="238" y="254"/>
                </a:lnTo>
                <a:lnTo>
                  <a:pt x="262" y="267"/>
                </a:lnTo>
                <a:lnTo>
                  <a:pt x="256" y="279"/>
                </a:lnTo>
                <a:lnTo>
                  <a:pt x="232" y="265"/>
                </a:lnTo>
                <a:lnTo>
                  <a:pt x="269" y="360"/>
                </a:lnTo>
                <a:lnTo>
                  <a:pt x="84" y="253"/>
                </a:lnTo>
                <a:lnTo>
                  <a:pt x="90" y="241"/>
                </a:lnTo>
                <a:lnTo>
                  <a:pt x="113" y="254"/>
                </a:lnTo>
                <a:lnTo>
                  <a:pt x="107" y="266"/>
                </a:lnTo>
                <a:lnTo>
                  <a:pt x="84" y="253"/>
                </a:lnTo>
                <a:lnTo>
                  <a:pt x="269" y="360"/>
                </a:lnTo>
                <a:lnTo>
                  <a:pt x="197" y="245"/>
                </a:lnTo>
                <a:lnTo>
                  <a:pt x="204" y="233"/>
                </a:lnTo>
                <a:lnTo>
                  <a:pt x="227" y="247"/>
                </a:lnTo>
                <a:lnTo>
                  <a:pt x="220" y="259"/>
                </a:lnTo>
                <a:lnTo>
                  <a:pt x="197" y="245"/>
                </a:lnTo>
                <a:lnTo>
                  <a:pt x="269" y="360"/>
                </a:lnTo>
                <a:lnTo>
                  <a:pt x="48" y="232"/>
                </a:lnTo>
                <a:lnTo>
                  <a:pt x="55" y="220"/>
                </a:lnTo>
                <a:lnTo>
                  <a:pt x="78" y="234"/>
                </a:lnTo>
                <a:lnTo>
                  <a:pt x="71" y="245"/>
                </a:lnTo>
                <a:lnTo>
                  <a:pt x="48" y="232"/>
                </a:lnTo>
                <a:lnTo>
                  <a:pt x="269" y="360"/>
                </a:lnTo>
                <a:lnTo>
                  <a:pt x="161" y="224"/>
                </a:lnTo>
                <a:lnTo>
                  <a:pt x="168" y="213"/>
                </a:lnTo>
                <a:lnTo>
                  <a:pt x="170" y="214"/>
                </a:lnTo>
                <a:lnTo>
                  <a:pt x="170" y="210"/>
                </a:lnTo>
                <a:lnTo>
                  <a:pt x="197" y="210"/>
                </a:lnTo>
                <a:lnTo>
                  <a:pt x="197" y="223"/>
                </a:lnTo>
                <a:lnTo>
                  <a:pt x="186" y="223"/>
                </a:lnTo>
                <a:lnTo>
                  <a:pt x="191" y="226"/>
                </a:lnTo>
                <a:lnTo>
                  <a:pt x="185" y="239"/>
                </a:lnTo>
                <a:lnTo>
                  <a:pt x="161" y="224"/>
                </a:lnTo>
                <a:lnTo>
                  <a:pt x="269" y="360"/>
                </a:lnTo>
                <a:lnTo>
                  <a:pt x="19" y="216"/>
                </a:lnTo>
                <a:lnTo>
                  <a:pt x="12" y="210"/>
                </a:lnTo>
                <a:lnTo>
                  <a:pt x="21" y="200"/>
                </a:lnTo>
                <a:lnTo>
                  <a:pt x="26" y="204"/>
                </a:lnTo>
                <a:lnTo>
                  <a:pt x="43" y="214"/>
                </a:lnTo>
                <a:lnTo>
                  <a:pt x="36" y="225"/>
                </a:lnTo>
                <a:lnTo>
                  <a:pt x="19" y="216"/>
                </a:lnTo>
                <a:lnTo>
                  <a:pt x="269" y="360"/>
                </a:lnTo>
                <a:lnTo>
                  <a:pt x="700" y="223"/>
                </a:lnTo>
                <a:lnTo>
                  <a:pt x="700" y="210"/>
                </a:lnTo>
                <a:lnTo>
                  <a:pt x="710" y="210"/>
                </a:lnTo>
                <a:lnTo>
                  <a:pt x="717" y="209"/>
                </a:lnTo>
                <a:lnTo>
                  <a:pt x="723" y="206"/>
                </a:lnTo>
                <a:lnTo>
                  <a:pt x="730" y="218"/>
                </a:lnTo>
                <a:lnTo>
                  <a:pt x="725" y="220"/>
                </a:lnTo>
                <a:lnTo>
                  <a:pt x="720" y="222"/>
                </a:lnTo>
                <a:lnTo>
                  <a:pt x="715" y="223"/>
                </a:lnTo>
                <a:lnTo>
                  <a:pt x="710" y="223"/>
                </a:lnTo>
                <a:lnTo>
                  <a:pt x="700" y="223"/>
                </a:lnTo>
                <a:lnTo>
                  <a:pt x="269" y="360"/>
                </a:lnTo>
                <a:lnTo>
                  <a:pt x="659" y="223"/>
                </a:lnTo>
                <a:lnTo>
                  <a:pt x="659" y="210"/>
                </a:lnTo>
                <a:lnTo>
                  <a:pt x="686" y="210"/>
                </a:lnTo>
                <a:lnTo>
                  <a:pt x="686" y="223"/>
                </a:lnTo>
                <a:lnTo>
                  <a:pt x="659" y="223"/>
                </a:lnTo>
                <a:lnTo>
                  <a:pt x="269" y="360"/>
                </a:lnTo>
                <a:lnTo>
                  <a:pt x="618" y="223"/>
                </a:lnTo>
                <a:lnTo>
                  <a:pt x="618" y="210"/>
                </a:lnTo>
                <a:lnTo>
                  <a:pt x="645" y="210"/>
                </a:lnTo>
                <a:lnTo>
                  <a:pt x="645" y="223"/>
                </a:lnTo>
                <a:lnTo>
                  <a:pt x="618" y="223"/>
                </a:lnTo>
                <a:lnTo>
                  <a:pt x="269" y="360"/>
                </a:lnTo>
                <a:lnTo>
                  <a:pt x="578" y="223"/>
                </a:lnTo>
                <a:lnTo>
                  <a:pt x="578" y="210"/>
                </a:lnTo>
                <a:lnTo>
                  <a:pt x="605" y="210"/>
                </a:lnTo>
                <a:lnTo>
                  <a:pt x="605" y="223"/>
                </a:lnTo>
                <a:lnTo>
                  <a:pt x="578" y="223"/>
                </a:lnTo>
                <a:lnTo>
                  <a:pt x="269" y="360"/>
                </a:lnTo>
                <a:lnTo>
                  <a:pt x="537" y="223"/>
                </a:lnTo>
                <a:lnTo>
                  <a:pt x="537" y="210"/>
                </a:lnTo>
                <a:lnTo>
                  <a:pt x="564" y="210"/>
                </a:lnTo>
                <a:lnTo>
                  <a:pt x="564" y="223"/>
                </a:lnTo>
                <a:lnTo>
                  <a:pt x="537" y="223"/>
                </a:lnTo>
                <a:lnTo>
                  <a:pt x="269" y="360"/>
                </a:lnTo>
                <a:lnTo>
                  <a:pt x="496" y="223"/>
                </a:lnTo>
                <a:lnTo>
                  <a:pt x="496" y="210"/>
                </a:lnTo>
                <a:lnTo>
                  <a:pt x="523" y="210"/>
                </a:lnTo>
                <a:lnTo>
                  <a:pt x="523" y="223"/>
                </a:lnTo>
                <a:lnTo>
                  <a:pt x="496" y="223"/>
                </a:lnTo>
                <a:lnTo>
                  <a:pt x="269" y="360"/>
                </a:lnTo>
                <a:lnTo>
                  <a:pt x="455" y="223"/>
                </a:lnTo>
                <a:lnTo>
                  <a:pt x="455" y="210"/>
                </a:lnTo>
                <a:lnTo>
                  <a:pt x="482" y="210"/>
                </a:lnTo>
                <a:lnTo>
                  <a:pt x="482" y="223"/>
                </a:lnTo>
                <a:lnTo>
                  <a:pt x="455" y="223"/>
                </a:lnTo>
                <a:lnTo>
                  <a:pt x="269" y="360"/>
                </a:lnTo>
                <a:lnTo>
                  <a:pt x="415" y="223"/>
                </a:lnTo>
                <a:lnTo>
                  <a:pt x="415" y="210"/>
                </a:lnTo>
                <a:lnTo>
                  <a:pt x="442" y="210"/>
                </a:lnTo>
                <a:lnTo>
                  <a:pt x="442" y="223"/>
                </a:lnTo>
                <a:lnTo>
                  <a:pt x="415" y="223"/>
                </a:lnTo>
                <a:lnTo>
                  <a:pt x="269" y="360"/>
                </a:lnTo>
                <a:lnTo>
                  <a:pt x="374" y="223"/>
                </a:lnTo>
                <a:lnTo>
                  <a:pt x="374" y="210"/>
                </a:lnTo>
                <a:lnTo>
                  <a:pt x="401" y="210"/>
                </a:lnTo>
                <a:lnTo>
                  <a:pt x="401" y="223"/>
                </a:lnTo>
                <a:lnTo>
                  <a:pt x="374" y="223"/>
                </a:lnTo>
                <a:lnTo>
                  <a:pt x="269" y="360"/>
                </a:lnTo>
                <a:lnTo>
                  <a:pt x="333" y="223"/>
                </a:lnTo>
                <a:lnTo>
                  <a:pt x="333" y="210"/>
                </a:lnTo>
                <a:lnTo>
                  <a:pt x="360" y="210"/>
                </a:lnTo>
                <a:lnTo>
                  <a:pt x="360" y="223"/>
                </a:lnTo>
                <a:lnTo>
                  <a:pt x="333" y="223"/>
                </a:lnTo>
                <a:lnTo>
                  <a:pt x="269" y="360"/>
                </a:lnTo>
                <a:lnTo>
                  <a:pt x="292" y="223"/>
                </a:lnTo>
                <a:lnTo>
                  <a:pt x="292" y="210"/>
                </a:lnTo>
                <a:lnTo>
                  <a:pt x="320" y="210"/>
                </a:lnTo>
                <a:lnTo>
                  <a:pt x="320" y="223"/>
                </a:lnTo>
                <a:lnTo>
                  <a:pt x="292" y="223"/>
                </a:lnTo>
                <a:lnTo>
                  <a:pt x="269" y="360"/>
                </a:lnTo>
                <a:lnTo>
                  <a:pt x="252" y="223"/>
                </a:lnTo>
                <a:lnTo>
                  <a:pt x="252" y="210"/>
                </a:lnTo>
                <a:lnTo>
                  <a:pt x="279" y="210"/>
                </a:lnTo>
                <a:lnTo>
                  <a:pt x="279" y="223"/>
                </a:lnTo>
                <a:lnTo>
                  <a:pt x="252" y="223"/>
                </a:lnTo>
                <a:lnTo>
                  <a:pt x="269" y="360"/>
                </a:lnTo>
                <a:lnTo>
                  <a:pt x="210" y="223"/>
                </a:lnTo>
                <a:lnTo>
                  <a:pt x="210" y="210"/>
                </a:lnTo>
                <a:lnTo>
                  <a:pt x="238" y="210"/>
                </a:lnTo>
                <a:lnTo>
                  <a:pt x="238" y="223"/>
                </a:lnTo>
                <a:lnTo>
                  <a:pt x="210" y="223"/>
                </a:lnTo>
                <a:lnTo>
                  <a:pt x="269" y="360"/>
                </a:lnTo>
                <a:lnTo>
                  <a:pt x="742" y="207"/>
                </a:lnTo>
                <a:lnTo>
                  <a:pt x="731" y="199"/>
                </a:lnTo>
                <a:lnTo>
                  <a:pt x="733" y="193"/>
                </a:lnTo>
                <a:lnTo>
                  <a:pt x="734" y="189"/>
                </a:lnTo>
                <a:lnTo>
                  <a:pt x="735" y="185"/>
                </a:lnTo>
                <a:lnTo>
                  <a:pt x="734" y="179"/>
                </a:lnTo>
                <a:lnTo>
                  <a:pt x="748" y="175"/>
                </a:lnTo>
                <a:lnTo>
                  <a:pt x="749" y="180"/>
                </a:lnTo>
                <a:lnTo>
                  <a:pt x="749" y="185"/>
                </a:lnTo>
                <a:lnTo>
                  <a:pt x="748" y="191"/>
                </a:lnTo>
                <a:lnTo>
                  <a:pt x="747" y="196"/>
                </a:lnTo>
                <a:lnTo>
                  <a:pt x="745" y="202"/>
                </a:lnTo>
                <a:lnTo>
                  <a:pt x="742" y="207"/>
                </a:lnTo>
                <a:lnTo>
                  <a:pt x="269" y="360"/>
                </a:lnTo>
                <a:lnTo>
                  <a:pt x="0" y="182"/>
                </a:lnTo>
                <a:lnTo>
                  <a:pt x="1" y="173"/>
                </a:lnTo>
                <a:lnTo>
                  <a:pt x="4" y="165"/>
                </a:lnTo>
                <a:lnTo>
                  <a:pt x="17" y="171"/>
                </a:lnTo>
                <a:lnTo>
                  <a:pt x="14" y="176"/>
                </a:lnTo>
                <a:lnTo>
                  <a:pt x="14" y="182"/>
                </a:lnTo>
                <a:lnTo>
                  <a:pt x="14" y="187"/>
                </a:lnTo>
                <a:lnTo>
                  <a:pt x="16" y="192"/>
                </a:lnTo>
                <a:lnTo>
                  <a:pt x="3" y="196"/>
                </a:lnTo>
                <a:lnTo>
                  <a:pt x="0" y="190"/>
                </a:lnTo>
                <a:lnTo>
                  <a:pt x="0" y="182"/>
                </a:lnTo>
                <a:lnTo>
                  <a:pt x="269" y="360"/>
                </a:lnTo>
                <a:lnTo>
                  <a:pt x="711" y="160"/>
                </a:lnTo>
                <a:lnTo>
                  <a:pt x="711" y="147"/>
                </a:lnTo>
                <a:lnTo>
                  <a:pt x="720" y="148"/>
                </a:lnTo>
                <a:lnTo>
                  <a:pt x="728" y="150"/>
                </a:lnTo>
                <a:lnTo>
                  <a:pt x="734" y="155"/>
                </a:lnTo>
                <a:lnTo>
                  <a:pt x="740" y="161"/>
                </a:lnTo>
                <a:lnTo>
                  <a:pt x="730" y="170"/>
                </a:lnTo>
                <a:lnTo>
                  <a:pt x="726" y="166"/>
                </a:lnTo>
                <a:lnTo>
                  <a:pt x="722" y="163"/>
                </a:lnTo>
                <a:lnTo>
                  <a:pt x="716" y="161"/>
                </a:lnTo>
                <a:lnTo>
                  <a:pt x="711" y="160"/>
                </a:lnTo>
                <a:lnTo>
                  <a:pt x="269" y="360"/>
                </a:lnTo>
                <a:lnTo>
                  <a:pt x="15" y="152"/>
                </a:lnTo>
                <a:lnTo>
                  <a:pt x="19" y="150"/>
                </a:lnTo>
                <a:lnTo>
                  <a:pt x="39" y="138"/>
                </a:lnTo>
                <a:lnTo>
                  <a:pt x="45" y="150"/>
                </a:lnTo>
                <a:lnTo>
                  <a:pt x="26" y="161"/>
                </a:lnTo>
                <a:lnTo>
                  <a:pt x="23" y="163"/>
                </a:lnTo>
                <a:lnTo>
                  <a:pt x="15" y="152"/>
                </a:lnTo>
                <a:lnTo>
                  <a:pt x="269" y="360"/>
                </a:lnTo>
                <a:lnTo>
                  <a:pt x="684" y="160"/>
                </a:lnTo>
                <a:lnTo>
                  <a:pt x="684" y="147"/>
                </a:lnTo>
                <a:lnTo>
                  <a:pt x="710" y="147"/>
                </a:lnTo>
                <a:lnTo>
                  <a:pt x="710" y="160"/>
                </a:lnTo>
                <a:lnTo>
                  <a:pt x="684" y="160"/>
                </a:lnTo>
                <a:lnTo>
                  <a:pt x="269" y="360"/>
                </a:lnTo>
                <a:lnTo>
                  <a:pt x="642" y="160"/>
                </a:lnTo>
                <a:lnTo>
                  <a:pt x="642" y="147"/>
                </a:lnTo>
                <a:lnTo>
                  <a:pt x="669" y="147"/>
                </a:lnTo>
                <a:lnTo>
                  <a:pt x="669" y="160"/>
                </a:lnTo>
                <a:lnTo>
                  <a:pt x="642" y="160"/>
                </a:lnTo>
                <a:lnTo>
                  <a:pt x="269" y="360"/>
                </a:lnTo>
                <a:lnTo>
                  <a:pt x="602" y="160"/>
                </a:lnTo>
                <a:lnTo>
                  <a:pt x="602" y="147"/>
                </a:lnTo>
                <a:lnTo>
                  <a:pt x="629" y="147"/>
                </a:lnTo>
                <a:lnTo>
                  <a:pt x="629" y="160"/>
                </a:lnTo>
                <a:lnTo>
                  <a:pt x="602" y="160"/>
                </a:lnTo>
                <a:lnTo>
                  <a:pt x="269" y="360"/>
                </a:lnTo>
                <a:lnTo>
                  <a:pt x="561" y="160"/>
                </a:lnTo>
                <a:lnTo>
                  <a:pt x="561" y="147"/>
                </a:lnTo>
                <a:lnTo>
                  <a:pt x="588" y="147"/>
                </a:lnTo>
                <a:lnTo>
                  <a:pt x="588" y="160"/>
                </a:lnTo>
                <a:lnTo>
                  <a:pt x="561" y="160"/>
                </a:lnTo>
                <a:lnTo>
                  <a:pt x="269" y="360"/>
                </a:lnTo>
                <a:lnTo>
                  <a:pt x="520" y="160"/>
                </a:lnTo>
                <a:lnTo>
                  <a:pt x="520" y="147"/>
                </a:lnTo>
                <a:lnTo>
                  <a:pt x="547" y="147"/>
                </a:lnTo>
                <a:lnTo>
                  <a:pt x="547" y="160"/>
                </a:lnTo>
                <a:lnTo>
                  <a:pt x="520" y="160"/>
                </a:lnTo>
                <a:lnTo>
                  <a:pt x="269" y="360"/>
                </a:lnTo>
                <a:lnTo>
                  <a:pt x="479" y="160"/>
                </a:lnTo>
                <a:lnTo>
                  <a:pt x="479" y="147"/>
                </a:lnTo>
                <a:lnTo>
                  <a:pt x="506" y="147"/>
                </a:lnTo>
                <a:lnTo>
                  <a:pt x="506" y="160"/>
                </a:lnTo>
                <a:lnTo>
                  <a:pt x="479" y="160"/>
                </a:lnTo>
                <a:lnTo>
                  <a:pt x="269" y="360"/>
                </a:lnTo>
                <a:lnTo>
                  <a:pt x="439" y="160"/>
                </a:lnTo>
                <a:lnTo>
                  <a:pt x="439" y="147"/>
                </a:lnTo>
                <a:lnTo>
                  <a:pt x="466" y="147"/>
                </a:lnTo>
                <a:lnTo>
                  <a:pt x="466" y="160"/>
                </a:lnTo>
                <a:lnTo>
                  <a:pt x="439" y="160"/>
                </a:lnTo>
                <a:lnTo>
                  <a:pt x="269" y="360"/>
                </a:lnTo>
                <a:lnTo>
                  <a:pt x="398" y="160"/>
                </a:lnTo>
                <a:lnTo>
                  <a:pt x="398" y="147"/>
                </a:lnTo>
                <a:lnTo>
                  <a:pt x="425" y="147"/>
                </a:lnTo>
                <a:lnTo>
                  <a:pt x="425" y="160"/>
                </a:lnTo>
                <a:lnTo>
                  <a:pt x="398" y="160"/>
                </a:lnTo>
                <a:lnTo>
                  <a:pt x="269" y="360"/>
                </a:lnTo>
                <a:lnTo>
                  <a:pt x="357" y="160"/>
                </a:lnTo>
                <a:lnTo>
                  <a:pt x="357" y="147"/>
                </a:lnTo>
                <a:lnTo>
                  <a:pt x="384" y="147"/>
                </a:lnTo>
                <a:lnTo>
                  <a:pt x="384" y="160"/>
                </a:lnTo>
                <a:lnTo>
                  <a:pt x="357" y="160"/>
                </a:lnTo>
                <a:lnTo>
                  <a:pt x="269" y="360"/>
                </a:lnTo>
                <a:lnTo>
                  <a:pt x="316" y="160"/>
                </a:lnTo>
                <a:lnTo>
                  <a:pt x="316" y="147"/>
                </a:lnTo>
                <a:lnTo>
                  <a:pt x="344" y="147"/>
                </a:lnTo>
                <a:lnTo>
                  <a:pt x="344" y="160"/>
                </a:lnTo>
                <a:lnTo>
                  <a:pt x="316" y="160"/>
                </a:lnTo>
                <a:lnTo>
                  <a:pt x="269" y="360"/>
                </a:lnTo>
                <a:lnTo>
                  <a:pt x="276" y="160"/>
                </a:lnTo>
                <a:lnTo>
                  <a:pt x="276" y="147"/>
                </a:lnTo>
                <a:lnTo>
                  <a:pt x="303" y="147"/>
                </a:lnTo>
                <a:lnTo>
                  <a:pt x="303" y="160"/>
                </a:lnTo>
                <a:lnTo>
                  <a:pt x="276" y="160"/>
                </a:lnTo>
                <a:lnTo>
                  <a:pt x="269" y="360"/>
                </a:lnTo>
                <a:lnTo>
                  <a:pt x="234" y="160"/>
                </a:lnTo>
                <a:lnTo>
                  <a:pt x="234" y="147"/>
                </a:lnTo>
                <a:lnTo>
                  <a:pt x="262" y="147"/>
                </a:lnTo>
                <a:lnTo>
                  <a:pt x="262" y="160"/>
                </a:lnTo>
                <a:lnTo>
                  <a:pt x="234" y="160"/>
                </a:lnTo>
                <a:lnTo>
                  <a:pt x="269" y="360"/>
                </a:lnTo>
                <a:lnTo>
                  <a:pt x="194" y="160"/>
                </a:lnTo>
                <a:lnTo>
                  <a:pt x="194" y="147"/>
                </a:lnTo>
                <a:lnTo>
                  <a:pt x="221" y="147"/>
                </a:lnTo>
                <a:lnTo>
                  <a:pt x="221" y="160"/>
                </a:lnTo>
                <a:lnTo>
                  <a:pt x="194" y="160"/>
                </a:lnTo>
                <a:lnTo>
                  <a:pt x="269" y="360"/>
                </a:lnTo>
                <a:lnTo>
                  <a:pt x="153" y="160"/>
                </a:lnTo>
                <a:lnTo>
                  <a:pt x="153" y="147"/>
                </a:lnTo>
                <a:lnTo>
                  <a:pt x="161" y="147"/>
                </a:lnTo>
                <a:lnTo>
                  <a:pt x="159" y="142"/>
                </a:lnTo>
                <a:lnTo>
                  <a:pt x="183" y="127"/>
                </a:lnTo>
                <a:lnTo>
                  <a:pt x="189" y="140"/>
                </a:lnTo>
                <a:lnTo>
                  <a:pt x="177" y="147"/>
                </a:lnTo>
                <a:lnTo>
                  <a:pt x="181" y="147"/>
                </a:lnTo>
                <a:lnTo>
                  <a:pt x="181" y="160"/>
                </a:lnTo>
                <a:lnTo>
                  <a:pt x="153" y="160"/>
                </a:lnTo>
                <a:lnTo>
                  <a:pt x="269" y="360"/>
                </a:lnTo>
                <a:lnTo>
                  <a:pt x="50" y="131"/>
                </a:lnTo>
                <a:lnTo>
                  <a:pt x="74" y="118"/>
                </a:lnTo>
                <a:lnTo>
                  <a:pt x="81" y="129"/>
                </a:lnTo>
                <a:lnTo>
                  <a:pt x="57" y="143"/>
                </a:lnTo>
                <a:lnTo>
                  <a:pt x="50" y="131"/>
                </a:lnTo>
                <a:lnTo>
                  <a:pt x="269" y="360"/>
                </a:lnTo>
                <a:lnTo>
                  <a:pt x="194" y="121"/>
                </a:lnTo>
                <a:lnTo>
                  <a:pt x="218" y="107"/>
                </a:lnTo>
                <a:lnTo>
                  <a:pt x="225" y="119"/>
                </a:lnTo>
                <a:lnTo>
                  <a:pt x="201" y="133"/>
                </a:lnTo>
                <a:lnTo>
                  <a:pt x="194" y="121"/>
                </a:lnTo>
                <a:lnTo>
                  <a:pt x="269" y="360"/>
                </a:lnTo>
                <a:lnTo>
                  <a:pt x="86" y="110"/>
                </a:lnTo>
                <a:lnTo>
                  <a:pt x="110" y="97"/>
                </a:lnTo>
                <a:lnTo>
                  <a:pt x="116" y="109"/>
                </a:lnTo>
                <a:lnTo>
                  <a:pt x="92" y="123"/>
                </a:lnTo>
                <a:lnTo>
                  <a:pt x="86" y="110"/>
                </a:lnTo>
                <a:lnTo>
                  <a:pt x="269" y="360"/>
                </a:lnTo>
                <a:lnTo>
                  <a:pt x="230" y="101"/>
                </a:lnTo>
                <a:lnTo>
                  <a:pt x="253" y="87"/>
                </a:lnTo>
                <a:lnTo>
                  <a:pt x="259" y="99"/>
                </a:lnTo>
                <a:lnTo>
                  <a:pt x="236" y="112"/>
                </a:lnTo>
                <a:lnTo>
                  <a:pt x="230" y="101"/>
                </a:lnTo>
                <a:lnTo>
                  <a:pt x="269" y="360"/>
                </a:lnTo>
                <a:lnTo>
                  <a:pt x="121" y="90"/>
                </a:lnTo>
                <a:lnTo>
                  <a:pt x="144" y="77"/>
                </a:lnTo>
                <a:lnTo>
                  <a:pt x="151" y="88"/>
                </a:lnTo>
                <a:lnTo>
                  <a:pt x="128" y="102"/>
                </a:lnTo>
                <a:lnTo>
                  <a:pt x="121" y="90"/>
                </a:lnTo>
                <a:lnTo>
                  <a:pt x="269" y="360"/>
                </a:lnTo>
                <a:lnTo>
                  <a:pt x="265" y="81"/>
                </a:lnTo>
                <a:lnTo>
                  <a:pt x="288" y="67"/>
                </a:lnTo>
                <a:lnTo>
                  <a:pt x="295" y="79"/>
                </a:lnTo>
                <a:lnTo>
                  <a:pt x="272" y="92"/>
                </a:lnTo>
                <a:lnTo>
                  <a:pt x="265" y="81"/>
                </a:lnTo>
                <a:lnTo>
                  <a:pt x="269" y="360"/>
                </a:lnTo>
                <a:lnTo>
                  <a:pt x="157" y="70"/>
                </a:lnTo>
                <a:lnTo>
                  <a:pt x="180" y="57"/>
                </a:lnTo>
                <a:lnTo>
                  <a:pt x="186" y="68"/>
                </a:lnTo>
                <a:lnTo>
                  <a:pt x="163" y="81"/>
                </a:lnTo>
                <a:lnTo>
                  <a:pt x="157" y="70"/>
                </a:lnTo>
                <a:lnTo>
                  <a:pt x="269" y="360"/>
                </a:lnTo>
                <a:lnTo>
                  <a:pt x="300" y="60"/>
                </a:lnTo>
                <a:lnTo>
                  <a:pt x="301" y="59"/>
                </a:lnTo>
                <a:lnTo>
                  <a:pt x="305" y="57"/>
                </a:lnTo>
                <a:lnTo>
                  <a:pt x="308" y="53"/>
                </a:lnTo>
                <a:lnTo>
                  <a:pt x="311" y="48"/>
                </a:lnTo>
                <a:lnTo>
                  <a:pt x="313" y="43"/>
                </a:lnTo>
                <a:lnTo>
                  <a:pt x="326" y="46"/>
                </a:lnTo>
                <a:lnTo>
                  <a:pt x="324" y="54"/>
                </a:lnTo>
                <a:lnTo>
                  <a:pt x="320" y="60"/>
                </a:lnTo>
                <a:lnTo>
                  <a:pt x="314" y="66"/>
                </a:lnTo>
                <a:lnTo>
                  <a:pt x="307" y="71"/>
                </a:lnTo>
                <a:lnTo>
                  <a:pt x="306" y="72"/>
                </a:lnTo>
                <a:lnTo>
                  <a:pt x="300" y="60"/>
                </a:lnTo>
                <a:lnTo>
                  <a:pt x="269" y="360"/>
                </a:lnTo>
                <a:lnTo>
                  <a:pt x="191" y="50"/>
                </a:lnTo>
                <a:lnTo>
                  <a:pt x="215" y="36"/>
                </a:lnTo>
                <a:lnTo>
                  <a:pt x="222" y="48"/>
                </a:lnTo>
                <a:lnTo>
                  <a:pt x="198" y="61"/>
                </a:lnTo>
                <a:lnTo>
                  <a:pt x="191" y="50"/>
                </a:lnTo>
                <a:lnTo>
                  <a:pt x="269" y="360"/>
                </a:lnTo>
                <a:lnTo>
                  <a:pt x="227" y="30"/>
                </a:lnTo>
                <a:lnTo>
                  <a:pt x="251" y="15"/>
                </a:lnTo>
                <a:lnTo>
                  <a:pt x="257" y="28"/>
                </a:lnTo>
                <a:lnTo>
                  <a:pt x="233" y="41"/>
                </a:lnTo>
                <a:lnTo>
                  <a:pt x="227" y="30"/>
                </a:lnTo>
                <a:lnTo>
                  <a:pt x="269" y="360"/>
                </a:lnTo>
                <a:lnTo>
                  <a:pt x="310" y="26"/>
                </a:lnTo>
                <a:lnTo>
                  <a:pt x="305" y="20"/>
                </a:lnTo>
                <a:lnTo>
                  <a:pt x="301" y="16"/>
                </a:lnTo>
                <a:lnTo>
                  <a:pt x="307" y="5"/>
                </a:lnTo>
                <a:lnTo>
                  <a:pt x="311" y="7"/>
                </a:lnTo>
                <a:lnTo>
                  <a:pt x="315" y="11"/>
                </a:lnTo>
                <a:lnTo>
                  <a:pt x="319" y="14"/>
                </a:lnTo>
                <a:lnTo>
                  <a:pt x="322" y="19"/>
                </a:lnTo>
                <a:lnTo>
                  <a:pt x="325" y="24"/>
                </a:lnTo>
                <a:lnTo>
                  <a:pt x="327" y="30"/>
                </a:lnTo>
                <a:lnTo>
                  <a:pt x="313" y="33"/>
                </a:lnTo>
                <a:lnTo>
                  <a:pt x="312" y="29"/>
                </a:lnTo>
                <a:lnTo>
                  <a:pt x="310" y="26"/>
                </a:lnTo>
                <a:lnTo>
                  <a:pt x="269" y="360"/>
                </a:lnTo>
                <a:lnTo>
                  <a:pt x="262" y="9"/>
                </a:lnTo>
                <a:lnTo>
                  <a:pt x="269" y="5"/>
                </a:lnTo>
                <a:lnTo>
                  <a:pt x="274" y="3"/>
                </a:lnTo>
                <a:lnTo>
                  <a:pt x="279" y="1"/>
                </a:lnTo>
                <a:lnTo>
                  <a:pt x="283" y="0"/>
                </a:lnTo>
                <a:lnTo>
                  <a:pt x="288" y="0"/>
                </a:lnTo>
                <a:lnTo>
                  <a:pt x="291" y="0"/>
                </a:lnTo>
                <a:lnTo>
                  <a:pt x="290" y="13"/>
                </a:lnTo>
                <a:lnTo>
                  <a:pt x="288" y="13"/>
                </a:lnTo>
                <a:lnTo>
                  <a:pt x="282" y="14"/>
                </a:lnTo>
                <a:lnTo>
                  <a:pt x="277" y="16"/>
                </a:lnTo>
                <a:lnTo>
                  <a:pt x="269" y="21"/>
                </a:lnTo>
                <a:lnTo>
                  <a:pt x="262" y="9"/>
                </a:lnTo>
                <a:lnTo>
                  <a:pt x="269" y="36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8" name="Freeform 16"/>
          <p:cNvSpPr>
            <a:spLocks/>
          </p:cNvSpPr>
          <p:nvPr userDrawn="1"/>
        </p:nvSpPr>
        <p:spPr bwMode="auto">
          <a:xfrm>
            <a:off x="4738688" y="6470650"/>
            <a:ext cx="1108075" cy="530225"/>
          </a:xfrm>
          <a:custGeom>
            <a:avLst/>
            <a:gdLst>
              <a:gd name="T0" fmla="*/ 2147483647 w 681"/>
              <a:gd name="T1" fmla="*/ 2147483647 h 326"/>
              <a:gd name="T2" fmla="*/ 2147483647 w 681"/>
              <a:gd name="T3" fmla="*/ 2147483647 h 326"/>
              <a:gd name="T4" fmla="*/ 2147483647 w 681"/>
              <a:gd name="T5" fmla="*/ 2147483647 h 326"/>
              <a:gd name="T6" fmla="*/ 2147483647 w 681"/>
              <a:gd name="T7" fmla="*/ 2147483647 h 326"/>
              <a:gd name="T8" fmla="*/ 2147483647 w 681"/>
              <a:gd name="T9" fmla="*/ 2147483647 h 326"/>
              <a:gd name="T10" fmla="*/ 2147483647 w 681"/>
              <a:gd name="T11" fmla="*/ 2147483647 h 326"/>
              <a:gd name="T12" fmla="*/ 2147483647 w 681"/>
              <a:gd name="T13" fmla="*/ 2147483647 h 326"/>
              <a:gd name="T14" fmla="*/ 2147483647 w 681"/>
              <a:gd name="T15" fmla="*/ 2147483647 h 326"/>
              <a:gd name="T16" fmla="*/ 2147483647 w 681"/>
              <a:gd name="T17" fmla="*/ 2147483647 h 326"/>
              <a:gd name="T18" fmla="*/ 2147483647 w 681"/>
              <a:gd name="T19" fmla="*/ 2147483647 h 326"/>
              <a:gd name="T20" fmla="*/ 2147483647 w 681"/>
              <a:gd name="T21" fmla="*/ 2147483647 h 326"/>
              <a:gd name="T22" fmla="*/ 2147483647 w 681"/>
              <a:gd name="T23" fmla="*/ 2147483647 h 326"/>
              <a:gd name="T24" fmla="*/ 2147483647 w 681"/>
              <a:gd name="T25" fmla="*/ 2147483647 h 326"/>
              <a:gd name="T26" fmla="*/ 2147483647 w 681"/>
              <a:gd name="T27" fmla="*/ 2147483647 h 326"/>
              <a:gd name="T28" fmla="*/ 2147483647 w 681"/>
              <a:gd name="T29" fmla="*/ 2147483647 h 326"/>
              <a:gd name="T30" fmla="*/ 2147483647 w 681"/>
              <a:gd name="T31" fmla="*/ 0 h 326"/>
              <a:gd name="T32" fmla="*/ 2147483647 w 681"/>
              <a:gd name="T33" fmla="*/ 0 h 326"/>
              <a:gd name="T34" fmla="*/ 2147483647 w 681"/>
              <a:gd name="T35" fmla="*/ 2147483647 h 326"/>
              <a:gd name="T36" fmla="*/ 2147483647 w 681"/>
              <a:gd name="T37" fmla="*/ 2147483647 h 326"/>
              <a:gd name="T38" fmla="*/ 2147483647 w 681"/>
              <a:gd name="T39" fmla="*/ 2147483647 h 326"/>
              <a:gd name="T40" fmla="*/ 2147483647 w 681"/>
              <a:gd name="T41" fmla="*/ 2147483647 h 326"/>
              <a:gd name="T42" fmla="*/ 2147483647 w 681"/>
              <a:gd name="T43" fmla="*/ 2147483647 h 326"/>
              <a:gd name="T44" fmla="*/ 2147483647 w 681"/>
              <a:gd name="T45" fmla="*/ 2147483647 h 326"/>
              <a:gd name="T46" fmla="*/ 0 w 681"/>
              <a:gd name="T47" fmla="*/ 2147483647 h 326"/>
              <a:gd name="T48" fmla="*/ 2147483647 w 681"/>
              <a:gd name="T49" fmla="*/ 2147483647 h 326"/>
              <a:gd name="T50" fmla="*/ 2147483647 w 681"/>
              <a:gd name="T51" fmla="*/ 2147483647 h 326"/>
              <a:gd name="T52" fmla="*/ 2147483647 w 681"/>
              <a:gd name="T53" fmla="*/ 2147483647 h 326"/>
              <a:gd name="T54" fmla="*/ 2147483647 w 681"/>
              <a:gd name="T55" fmla="*/ 2147483647 h 326"/>
              <a:gd name="T56" fmla="*/ 2147483647 w 681"/>
              <a:gd name="T57" fmla="*/ 2147483647 h 326"/>
              <a:gd name="T58" fmla="*/ 2147483647 w 681"/>
              <a:gd name="T59" fmla="*/ 2147483647 h 326"/>
              <a:gd name="T60" fmla="*/ 2147483647 w 681"/>
              <a:gd name="T61" fmla="*/ 2147483647 h 326"/>
              <a:gd name="T62" fmla="*/ 2147483647 w 681"/>
              <a:gd name="T63" fmla="*/ 2147483647 h 326"/>
              <a:gd name="T64" fmla="*/ 2147483647 w 681"/>
              <a:gd name="T65" fmla="*/ 2147483647 h 326"/>
              <a:gd name="T66" fmla="*/ 2147483647 w 681"/>
              <a:gd name="T67" fmla="*/ 2147483647 h 326"/>
              <a:gd name="T68" fmla="*/ 2147483647 w 681"/>
              <a:gd name="T69" fmla="*/ 2147483647 h 326"/>
              <a:gd name="T70" fmla="*/ 2147483647 w 681"/>
              <a:gd name="T71" fmla="*/ 2147483647 h 326"/>
              <a:gd name="T72" fmla="*/ 2147483647 w 681"/>
              <a:gd name="T73" fmla="*/ 2147483647 h 326"/>
              <a:gd name="T74" fmla="*/ 2147483647 w 681"/>
              <a:gd name="T75" fmla="*/ 2147483647 h 326"/>
              <a:gd name="T76" fmla="*/ 2147483647 w 681"/>
              <a:gd name="T77" fmla="*/ 2147483647 h 326"/>
              <a:gd name="T78" fmla="*/ 2147483647 w 681"/>
              <a:gd name="T79" fmla="*/ 2147483647 h 326"/>
              <a:gd name="T80" fmla="*/ 2147483647 w 681"/>
              <a:gd name="T81" fmla="*/ 2147483647 h 326"/>
              <a:gd name="T82" fmla="*/ 2147483647 w 681"/>
              <a:gd name="T83" fmla="*/ 2147483647 h 326"/>
              <a:gd name="T84" fmla="*/ 2147483647 w 681"/>
              <a:gd name="T85" fmla="*/ 2147483647 h 326"/>
              <a:gd name="T86" fmla="*/ 2147483647 w 681"/>
              <a:gd name="T87" fmla="*/ 2147483647 h 326"/>
              <a:gd name="T88" fmla="*/ 2147483647 w 681"/>
              <a:gd name="T89" fmla="*/ 2147483647 h 326"/>
              <a:gd name="T90" fmla="*/ 2147483647 w 681"/>
              <a:gd name="T91" fmla="*/ 2147483647 h 326"/>
              <a:gd name="T92" fmla="*/ 2147483647 w 681"/>
              <a:gd name="T93" fmla="*/ 2147483647 h 326"/>
              <a:gd name="T94" fmla="*/ 2147483647 w 681"/>
              <a:gd name="T95" fmla="*/ 2147483647 h 326"/>
              <a:gd name="T96" fmla="*/ 2147483647 w 681"/>
              <a:gd name="T97" fmla="*/ 2147483647 h 326"/>
              <a:gd name="T98" fmla="*/ 2147483647 w 681"/>
              <a:gd name="T99" fmla="*/ 2147483647 h 326"/>
              <a:gd name="T100" fmla="*/ 2147483647 w 681"/>
              <a:gd name="T101" fmla="*/ 2147483647 h 326"/>
              <a:gd name="T102" fmla="*/ 2147483647 w 681"/>
              <a:gd name="T103" fmla="*/ 2147483647 h 326"/>
              <a:gd name="T104" fmla="*/ 2147483647 w 681"/>
              <a:gd name="T105" fmla="*/ 2147483647 h 326"/>
              <a:gd name="T106" fmla="*/ 2147483647 w 681"/>
              <a:gd name="T107" fmla="*/ 2147483647 h 326"/>
              <a:gd name="T108" fmla="*/ 2147483647 w 681"/>
              <a:gd name="T109" fmla="*/ 2147483647 h 326"/>
              <a:gd name="T110" fmla="*/ 2147483647 w 681"/>
              <a:gd name="T111" fmla="*/ 2147483647 h 326"/>
              <a:gd name="T112" fmla="*/ 2147483647 w 681"/>
              <a:gd name="T113" fmla="*/ 2147483647 h 326"/>
              <a:gd name="T114" fmla="*/ 2147483647 w 681"/>
              <a:gd name="T115" fmla="*/ 2147483647 h 326"/>
              <a:gd name="T116" fmla="*/ 2147483647 w 681"/>
              <a:gd name="T117" fmla="*/ 2147483647 h 326"/>
              <a:gd name="T118" fmla="*/ 2147483647 w 681"/>
              <a:gd name="T119" fmla="*/ 2147483647 h 326"/>
              <a:gd name="T120" fmla="*/ 2147483647 w 681"/>
              <a:gd name="T121" fmla="*/ 2147483647 h 326"/>
              <a:gd name="T122" fmla="*/ 2147483647 w 681"/>
              <a:gd name="T123" fmla="*/ 2147483647 h 3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81" h="326">
                <a:moveTo>
                  <a:pt x="652" y="136"/>
                </a:moveTo>
                <a:lnTo>
                  <a:pt x="135" y="136"/>
                </a:lnTo>
                <a:lnTo>
                  <a:pt x="276" y="55"/>
                </a:lnTo>
                <a:lnTo>
                  <a:pt x="281" y="51"/>
                </a:lnTo>
                <a:lnTo>
                  <a:pt x="284" y="47"/>
                </a:lnTo>
                <a:lnTo>
                  <a:pt x="287" y="42"/>
                </a:lnTo>
                <a:lnTo>
                  <a:pt x="289" y="37"/>
                </a:lnTo>
                <a:lnTo>
                  <a:pt x="290" y="32"/>
                </a:lnTo>
                <a:lnTo>
                  <a:pt x="290" y="26"/>
                </a:lnTo>
                <a:lnTo>
                  <a:pt x="289" y="20"/>
                </a:lnTo>
                <a:lnTo>
                  <a:pt x="286" y="15"/>
                </a:lnTo>
                <a:lnTo>
                  <a:pt x="284" y="10"/>
                </a:lnTo>
                <a:lnTo>
                  <a:pt x="279" y="6"/>
                </a:lnTo>
                <a:lnTo>
                  <a:pt x="274" y="3"/>
                </a:lnTo>
                <a:lnTo>
                  <a:pt x="269" y="1"/>
                </a:lnTo>
                <a:lnTo>
                  <a:pt x="263" y="0"/>
                </a:lnTo>
                <a:lnTo>
                  <a:pt x="258" y="0"/>
                </a:lnTo>
                <a:lnTo>
                  <a:pt x="252" y="2"/>
                </a:lnTo>
                <a:lnTo>
                  <a:pt x="247" y="4"/>
                </a:lnTo>
                <a:lnTo>
                  <a:pt x="15" y="138"/>
                </a:lnTo>
                <a:lnTo>
                  <a:pt x="9" y="142"/>
                </a:lnTo>
                <a:lnTo>
                  <a:pt x="4" y="149"/>
                </a:lnTo>
                <a:lnTo>
                  <a:pt x="1" y="156"/>
                </a:lnTo>
                <a:lnTo>
                  <a:pt x="0" y="163"/>
                </a:lnTo>
                <a:lnTo>
                  <a:pt x="1" y="171"/>
                </a:lnTo>
                <a:lnTo>
                  <a:pt x="4" y="178"/>
                </a:lnTo>
                <a:lnTo>
                  <a:pt x="9" y="184"/>
                </a:lnTo>
                <a:lnTo>
                  <a:pt x="15" y="188"/>
                </a:lnTo>
                <a:lnTo>
                  <a:pt x="247" y="322"/>
                </a:lnTo>
                <a:lnTo>
                  <a:pt x="254" y="325"/>
                </a:lnTo>
                <a:lnTo>
                  <a:pt x="261" y="326"/>
                </a:lnTo>
                <a:lnTo>
                  <a:pt x="269" y="325"/>
                </a:lnTo>
                <a:lnTo>
                  <a:pt x="276" y="322"/>
                </a:lnTo>
                <a:lnTo>
                  <a:pt x="282" y="317"/>
                </a:lnTo>
                <a:lnTo>
                  <a:pt x="286" y="312"/>
                </a:lnTo>
                <a:lnTo>
                  <a:pt x="289" y="306"/>
                </a:lnTo>
                <a:lnTo>
                  <a:pt x="290" y="300"/>
                </a:lnTo>
                <a:lnTo>
                  <a:pt x="290" y="294"/>
                </a:lnTo>
                <a:lnTo>
                  <a:pt x="289" y="290"/>
                </a:lnTo>
                <a:lnTo>
                  <a:pt x="287" y="284"/>
                </a:lnTo>
                <a:lnTo>
                  <a:pt x="284" y="279"/>
                </a:lnTo>
                <a:lnTo>
                  <a:pt x="281" y="275"/>
                </a:lnTo>
                <a:lnTo>
                  <a:pt x="276" y="271"/>
                </a:lnTo>
                <a:lnTo>
                  <a:pt x="143" y="195"/>
                </a:lnTo>
                <a:lnTo>
                  <a:pt x="652" y="195"/>
                </a:lnTo>
                <a:lnTo>
                  <a:pt x="658" y="194"/>
                </a:lnTo>
                <a:lnTo>
                  <a:pt x="664" y="193"/>
                </a:lnTo>
                <a:lnTo>
                  <a:pt x="668" y="190"/>
                </a:lnTo>
                <a:lnTo>
                  <a:pt x="672" y="186"/>
                </a:lnTo>
                <a:lnTo>
                  <a:pt x="676" y="182"/>
                </a:lnTo>
                <a:lnTo>
                  <a:pt x="679" y="177"/>
                </a:lnTo>
                <a:lnTo>
                  <a:pt x="681" y="172"/>
                </a:lnTo>
                <a:lnTo>
                  <a:pt x="681" y="166"/>
                </a:lnTo>
                <a:lnTo>
                  <a:pt x="681" y="159"/>
                </a:lnTo>
                <a:lnTo>
                  <a:pt x="679" y="155"/>
                </a:lnTo>
                <a:lnTo>
                  <a:pt x="676" y="149"/>
                </a:lnTo>
                <a:lnTo>
                  <a:pt x="672" y="145"/>
                </a:lnTo>
                <a:lnTo>
                  <a:pt x="668" y="141"/>
                </a:lnTo>
                <a:lnTo>
                  <a:pt x="664" y="138"/>
                </a:lnTo>
                <a:lnTo>
                  <a:pt x="658" y="137"/>
                </a:lnTo>
                <a:lnTo>
                  <a:pt x="653" y="136"/>
                </a:lnTo>
                <a:lnTo>
                  <a:pt x="652" y="136"/>
                </a:lnTo>
                <a:close/>
              </a:path>
            </a:pathLst>
          </a:custGeom>
          <a:solidFill>
            <a:srgbClr val="FFFFFF">
              <a:alpha val="1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grpSp>
        <p:nvGrpSpPr>
          <p:cNvPr id="9" name="그룹 65"/>
          <p:cNvGrpSpPr>
            <a:grpSpLocks/>
          </p:cNvGrpSpPr>
          <p:nvPr userDrawn="1"/>
        </p:nvGrpSpPr>
        <p:grpSpPr bwMode="auto">
          <a:xfrm>
            <a:off x="4284663" y="1417638"/>
            <a:ext cx="4500562" cy="3451225"/>
            <a:chOff x="325438" y="1336676"/>
            <a:chExt cx="5126037" cy="3930650"/>
          </a:xfrm>
        </p:grpSpPr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014015" y="1638616"/>
              <a:ext cx="1079451" cy="517096"/>
            </a:xfrm>
            <a:custGeom>
              <a:avLst/>
              <a:gdLst>
                <a:gd name="T0" fmla="*/ 2147483647 w 680"/>
                <a:gd name="T1" fmla="*/ 0 h 326"/>
                <a:gd name="T2" fmla="*/ 2147483647 w 680"/>
                <a:gd name="T3" fmla="*/ 2147483647 h 326"/>
                <a:gd name="T4" fmla="*/ 2147483647 w 680"/>
                <a:gd name="T5" fmla="*/ 2147483647 h 326"/>
                <a:gd name="T6" fmla="*/ 2147483647 w 680"/>
                <a:gd name="T7" fmla="*/ 2147483647 h 326"/>
                <a:gd name="T8" fmla="*/ 2147483647 w 680"/>
                <a:gd name="T9" fmla="*/ 2147483647 h 326"/>
                <a:gd name="T10" fmla="*/ 2147483647 w 680"/>
                <a:gd name="T11" fmla="*/ 2147483647 h 326"/>
                <a:gd name="T12" fmla="*/ 2147483647 w 680"/>
                <a:gd name="T13" fmla="*/ 2147483647 h 326"/>
                <a:gd name="T14" fmla="*/ 0 w 680"/>
                <a:gd name="T15" fmla="*/ 2147483647 h 326"/>
                <a:gd name="T16" fmla="*/ 2147483647 w 680"/>
                <a:gd name="T17" fmla="*/ 2147483647 h 326"/>
                <a:gd name="T18" fmla="*/ 2147483647 w 680"/>
                <a:gd name="T19" fmla="*/ 2147483647 h 326"/>
                <a:gd name="T20" fmla="*/ 2147483647 w 680"/>
                <a:gd name="T21" fmla="*/ 2147483647 h 326"/>
                <a:gd name="T22" fmla="*/ 2147483647 w 680"/>
                <a:gd name="T23" fmla="*/ 2147483647 h 326"/>
                <a:gd name="T24" fmla="*/ 2147483647 w 680"/>
                <a:gd name="T25" fmla="*/ 2147483647 h 326"/>
                <a:gd name="T26" fmla="*/ 2147483647 w 680"/>
                <a:gd name="T27" fmla="*/ 2147483647 h 326"/>
                <a:gd name="T28" fmla="*/ 2147483647 w 680"/>
                <a:gd name="T29" fmla="*/ 2147483647 h 326"/>
                <a:gd name="T30" fmla="*/ 2147483647 w 680"/>
                <a:gd name="T31" fmla="*/ 2147483647 h 326"/>
                <a:gd name="T32" fmla="*/ 2147483647 w 680"/>
                <a:gd name="T33" fmla="*/ 2147483647 h 326"/>
                <a:gd name="T34" fmla="*/ 2147483647 w 680"/>
                <a:gd name="T35" fmla="*/ 2147483647 h 326"/>
                <a:gd name="T36" fmla="*/ 2147483647 w 680"/>
                <a:gd name="T37" fmla="*/ 2147483647 h 326"/>
                <a:gd name="T38" fmla="*/ 2147483647 w 680"/>
                <a:gd name="T39" fmla="*/ 2147483647 h 326"/>
                <a:gd name="T40" fmla="*/ 2147483647 w 680"/>
                <a:gd name="T41" fmla="*/ 2147483647 h 326"/>
                <a:gd name="T42" fmla="*/ 2147483647 w 680"/>
                <a:gd name="T43" fmla="*/ 2147483647 h 326"/>
                <a:gd name="T44" fmla="*/ 2147483647 w 680"/>
                <a:gd name="T45" fmla="*/ 2147483647 h 326"/>
                <a:gd name="T46" fmla="*/ 2147483647 w 680"/>
                <a:gd name="T47" fmla="*/ 2147483647 h 326"/>
                <a:gd name="T48" fmla="*/ 2147483647 w 680"/>
                <a:gd name="T49" fmla="*/ 2147483647 h 326"/>
                <a:gd name="T50" fmla="*/ 2147483647 w 680"/>
                <a:gd name="T51" fmla="*/ 2147483647 h 326"/>
                <a:gd name="T52" fmla="*/ 2147483647 w 680"/>
                <a:gd name="T53" fmla="*/ 2147483647 h 326"/>
                <a:gd name="T54" fmla="*/ 2147483647 w 680"/>
                <a:gd name="T55" fmla="*/ 2147483647 h 326"/>
                <a:gd name="T56" fmla="*/ 2147483647 w 680"/>
                <a:gd name="T57" fmla="*/ 2147483647 h 326"/>
                <a:gd name="T58" fmla="*/ 2147483647 w 680"/>
                <a:gd name="T59" fmla="*/ 2147483647 h 326"/>
                <a:gd name="T60" fmla="*/ 2147483647 w 680"/>
                <a:gd name="T61" fmla="*/ 2147483647 h 326"/>
                <a:gd name="T62" fmla="*/ 2147483647 w 680"/>
                <a:gd name="T63" fmla="*/ 2147483647 h 326"/>
                <a:gd name="T64" fmla="*/ 2147483647 w 680"/>
                <a:gd name="T65" fmla="*/ 2147483647 h 326"/>
                <a:gd name="T66" fmla="*/ 2147483647 w 680"/>
                <a:gd name="T67" fmla="*/ 2147483647 h 326"/>
                <a:gd name="T68" fmla="*/ 2147483647 w 680"/>
                <a:gd name="T69" fmla="*/ 2147483647 h 326"/>
                <a:gd name="T70" fmla="*/ 2147483647 w 680"/>
                <a:gd name="T71" fmla="*/ 2147483647 h 326"/>
                <a:gd name="T72" fmla="*/ 2147483647 w 680"/>
                <a:gd name="T73" fmla="*/ 2147483647 h 326"/>
                <a:gd name="T74" fmla="*/ 2147483647 w 680"/>
                <a:gd name="T75" fmla="*/ 2147483647 h 326"/>
                <a:gd name="T76" fmla="*/ 2147483647 w 680"/>
                <a:gd name="T77" fmla="*/ 2147483647 h 326"/>
                <a:gd name="T78" fmla="*/ 2147483647 w 680"/>
                <a:gd name="T79" fmla="*/ 2147483647 h 326"/>
                <a:gd name="T80" fmla="*/ 2147483647 w 680"/>
                <a:gd name="T81" fmla="*/ 2147483647 h 326"/>
                <a:gd name="T82" fmla="*/ 2147483647 w 680"/>
                <a:gd name="T83" fmla="*/ 2147483647 h 326"/>
                <a:gd name="T84" fmla="*/ 2147483647 w 680"/>
                <a:gd name="T85" fmla="*/ 2147483647 h 326"/>
                <a:gd name="T86" fmla="*/ 2147483647 w 680"/>
                <a:gd name="T87" fmla="*/ 2147483647 h 326"/>
                <a:gd name="T88" fmla="*/ 2147483647 w 680"/>
                <a:gd name="T89" fmla="*/ 2147483647 h 326"/>
                <a:gd name="T90" fmla="*/ 2147483647 w 680"/>
                <a:gd name="T91" fmla="*/ 2147483647 h 326"/>
                <a:gd name="T92" fmla="*/ 2147483647 w 680"/>
                <a:gd name="T93" fmla="*/ 2147483647 h 326"/>
                <a:gd name="T94" fmla="*/ 2147483647 w 680"/>
                <a:gd name="T95" fmla="*/ 2147483647 h 326"/>
                <a:gd name="T96" fmla="*/ 2147483647 w 680"/>
                <a:gd name="T97" fmla="*/ 2147483647 h 326"/>
                <a:gd name="T98" fmla="*/ 2147483647 w 680"/>
                <a:gd name="T99" fmla="*/ 2147483647 h 326"/>
                <a:gd name="T100" fmla="*/ 2147483647 w 680"/>
                <a:gd name="T101" fmla="*/ 2147483647 h 326"/>
                <a:gd name="T102" fmla="*/ 2147483647 w 680"/>
                <a:gd name="T103" fmla="*/ 2147483647 h 326"/>
                <a:gd name="T104" fmla="*/ 2147483647 w 680"/>
                <a:gd name="T105" fmla="*/ 2147483647 h 326"/>
                <a:gd name="T106" fmla="*/ 2147483647 w 680"/>
                <a:gd name="T107" fmla="*/ 2147483647 h 326"/>
                <a:gd name="T108" fmla="*/ 2147483647 w 680"/>
                <a:gd name="T109" fmla="*/ 2147483647 h 326"/>
                <a:gd name="T110" fmla="*/ 2147483647 w 680"/>
                <a:gd name="T111" fmla="*/ 2147483647 h 326"/>
                <a:gd name="T112" fmla="*/ 2147483647 w 680"/>
                <a:gd name="T113" fmla="*/ 2147483647 h 326"/>
                <a:gd name="T114" fmla="*/ 2147483647 w 680"/>
                <a:gd name="T115" fmla="*/ 2147483647 h 326"/>
                <a:gd name="T116" fmla="*/ 2147483647 w 680"/>
                <a:gd name="T117" fmla="*/ 0 h 326"/>
                <a:gd name="T118" fmla="*/ 2147483647 w 680"/>
                <a:gd name="T119" fmla="*/ 0 h 3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80" h="326">
                  <a:moveTo>
                    <a:pt x="261" y="0"/>
                  </a:moveTo>
                  <a:lnTo>
                    <a:pt x="253" y="1"/>
                  </a:lnTo>
                  <a:lnTo>
                    <a:pt x="245" y="4"/>
                  </a:lnTo>
                  <a:lnTo>
                    <a:pt x="14" y="137"/>
                  </a:lnTo>
                  <a:lnTo>
                    <a:pt x="7" y="142"/>
                  </a:lnTo>
                  <a:lnTo>
                    <a:pt x="4" y="149"/>
                  </a:lnTo>
                  <a:lnTo>
                    <a:pt x="1" y="155"/>
                  </a:lnTo>
                  <a:lnTo>
                    <a:pt x="0" y="163"/>
                  </a:lnTo>
                  <a:lnTo>
                    <a:pt x="1" y="171"/>
                  </a:lnTo>
                  <a:lnTo>
                    <a:pt x="4" y="177"/>
                  </a:lnTo>
                  <a:lnTo>
                    <a:pt x="7" y="183"/>
                  </a:lnTo>
                  <a:lnTo>
                    <a:pt x="14" y="188"/>
                  </a:lnTo>
                  <a:lnTo>
                    <a:pt x="245" y="322"/>
                  </a:lnTo>
                  <a:lnTo>
                    <a:pt x="253" y="325"/>
                  </a:lnTo>
                  <a:lnTo>
                    <a:pt x="261" y="326"/>
                  </a:lnTo>
                  <a:lnTo>
                    <a:pt x="268" y="325"/>
                  </a:lnTo>
                  <a:lnTo>
                    <a:pt x="275" y="322"/>
                  </a:lnTo>
                  <a:lnTo>
                    <a:pt x="281" y="317"/>
                  </a:lnTo>
                  <a:lnTo>
                    <a:pt x="286" y="311"/>
                  </a:lnTo>
                  <a:lnTo>
                    <a:pt x="289" y="306"/>
                  </a:lnTo>
                  <a:lnTo>
                    <a:pt x="290" y="300"/>
                  </a:lnTo>
                  <a:lnTo>
                    <a:pt x="290" y="294"/>
                  </a:lnTo>
                  <a:lnTo>
                    <a:pt x="289" y="289"/>
                  </a:lnTo>
                  <a:lnTo>
                    <a:pt x="287" y="284"/>
                  </a:lnTo>
                  <a:lnTo>
                    <a:pt x="284" y="279"/>
                  </a:lnTo>
                  <a:lnTo>
                    <a:pt x="280" y="274"/>
                  </a:lnTo>
                  <a:lnTo>
                    <a:pt x="275" y="271"/>
                  </a:lnTo>
                  <a:lnTo>
                    <a:pt x="142" y="195"/>
                  </a:lnTo>
                  <a:lnTo>
                    <a:pt x="651" y="195"/>
                  </a:lnTo>
                  <a:lnTo>
                    <a:pt x="657" y="194"/>
                  </a:lnTo>
                  <a:lnTo>
                    <a:pt x="662" y="192"/>
                  </a:lnTo>
                  <a:lnTo>
                    <a:pt x="668" y="190"/>
                  </a:lnTo>
                  <a:lnTo>
                    <a:pt x="672" y="186"/>
                  </a:lnTo>
                  <a:lnTo>
                    <a:pt x="675" y="181"/>
                  </a:lnTo>
                  <a:lnTo>
                    <a:pt x="678" y="176"/>
                  </a:lnTo>
                  <a:lnTo>
                    <a:pt x="679" y="171"/>
                  </a:lnTo>
                  <a:lnTo>
                    <a:pt x="680" y="165"/>
                  </a:lnTo>
                  <a:lnTo>
                    <a:pt x="679" y="159"/>
                  </a:lnTo>
                  <a:lnTo>
                    <a:pt x="678" y="153"/>
                  </a:lnTo>
                  <a:lnTo>
                    <a:pt x="675" y="149"/>
                  </a:lnTo>
                  <a:lnTo>
                    <a:pt x="672" y="145"/>
                  </a:lnTo>
                  <a:lnTo>
                    <a:pt x="668" y="141"/>
                  </a:lnTo>
                  <a:lnTo>
                    <a:pt x="662" y="138"/>
                  </a:lnTo>
                  <a:lnTo>
                    <a:pt x="657" y="136"/>
                  </a:lnTo>
                  <a:lnTo>
                    <a:pt x="651" y="136"/>
                  </a:lnTo>
                  <a:lnTo>
                    <a:pt x="134" y="136"/>
                  </a:lnTo>
                  <a:lnTo>
                    <a:pt x="275" y="55"/>
                  </a:lnTo>
                  <a:lnTo>
                    <a:pt x="280" y="51"/>
                  </a:lnTo>
                  <a:lnTo>
                    <a:pt x="284" y="47"/>
                  </a:lnTo>
                  <a:lnTo>
                    <a:pt x="287" y="42"/>
                  </a:lnTo>
                  <a:lnTo>
                    <a:pt x="289" y="37"/>
                  </a:lnTo>
                  <a:lnTo>
                    <a:pt x="290" y="31"/>
                  </a:lnTo>
                  <a:lnTo>
                    <a:pt x="290" y="26"/>
                  </a:lnTo>
                  <a:lnTo>
                    <a:pt x="289" y="20"/>
                  </a:lnTo>
                  <a:lnTo>
                    <a:pt x="286" y="15"/>
                  </a:lnTo>
                  <a:lnTo>
                    <a:pt x="281" y="9"/>
                  </a:lnTo>
                  <a:lnTo>
                    <a:pt x="275" y="4"/>
                  </a:lnTo>
                  <a:lnTo>
                    <a:pt x="268" y="1"/>
                  </a:lnTo>
                  <a:lnTo>
                    <a:pt x="262" y="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0C4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2388509" y="1336676"/>
              <a:ext cx="1079452" cy="517096"/>
            </a:xfrm>
            <a:custGeom>
              <a:avLst/>
              <a:gdLst>
                <a:gd name="T0" fmla="*/ 2147483647 w 680"/>
                <a:gd name="T1" fmla="*/ 0 h 326"/>
                <a:gd name="T2" fmla="*/ 2147483647 w 680"/>
                <a:gd name="T3" fmla="*/ 2147483647 h 326"/>
                <a:gd name="T4" fmla="*/ 2147483647 w 680"/>
                <a:gd name="T5" fmla="*/ 2147483647 h 326"/>
                <a:gd name="T6" fmla="*/ 2147483647 w 680"/>
                <a:gd name="T7" fmla="*/ 2147483647 h 326"/>
                <a:gd name="T8" fmla="*/ 2147483647 w 680"/>
                <a:gd name="T9" fmla="*/ 2147483647 h 326"/>
                <a:gd name="T10" fmla="*/ 2147483647 w 680"/>
                <a:gd name="T11" fmla="*/ 2147483647 h 326"/>
                <a:gd name="T12" fmla="*/ 2147483647 w 680"/>
                <a:gd name="T13" fmla="*/ 2147483647 h 326"/>
                <a:gd name="T14" fmla="*/ 0 w 680"/>
                <a:gd name="T15" fmla="*/ 2147483647 h 326"/>
                <a:gd name="T16" fmla="*/ 2147483647 w 680"/>
                <a:gd name="T17" fmla="*/ 2147483647 h 326"/>
                <a:gd name="T18" fmla="*/ 2147483647 w 680"/>
                <a:gd name="T19" fmla="*/ 2147483647 h 326"/>
                <a:gd name="T20" fmla="*/ 2147483647 w 680"/>
                <a:gd name="T21" fmla="*/ 2147483647 h 326"/>
                <a:gd name="T22" fmla="*/ 2147483647 w 680"/>
                <a:gd name="T23" fmla="*/ 2147483647 h 326"/>
                <a:gd name="T24" fmla="*/ 2147483647 w 680"/>
                <a:gd name="T25" fmla="*/ 2147483647 h 326"/>
                <a:gd name="T26" fmla="*/ 2147483647 w 680"/>
                <a:gd name="T27" fmla="*/ 2147483647 h 326"/>
                <a:gd name="T28" fmla="*/ 2147483647 w 680"/>
                <a:gd name="T29" fmla="*/ 2147483647 h 326"/>
                <a:gd name="T30" fmla="*/ 2147483647 w 680"/>
                <a:gd name="T31" fmla="*/ 2147483647 h 326"/>
                <a:gd name="T32" fmla="*/ 2147483647 w 680"/>
                <a:gd name="T33" fmla="*/ 2147483647 h 326"/>
                <a:gd name="T34" fmla="*/ 2147483647 w 680"/>
                <a:gd name="T35" fmla="*/ 2147483647 h 326"/>
                <a:gd name="T36" fmla="*/ 2147483647 w 680"/>
                <a:gd name="T37" fmla="*/ 2147483647 h 326"/>
                <a:gd name="T38" fmla="*/ 2147483647 w 680"/>
                <a:gd name="T39" fmla="*/ 2147483647 h 326"/>
                <a:gd name="T40" fmla="*/ 2147483647 w 680"/>
                <a:gd name="T41" fmla="*/ 2147483647 h 326"/>
                <a:gd name="T42" fmla="*/ 2147483647 w 680"/>
                <a:gd name="T43" fmla="*/ 2147483647 h 326"/>
                <a:gd name="T44" fmla="*/ 2147483647 w 680"/>
                <a:gd name="T45" fmla="*/ 2147483647 h 326"/>
                <a:gd name="T46" fmla="*/ 2147483647 w 680"/>
                <a:gd name="T47" fmla="*/ 2147483647 h 326"/>
                <a:gd name="T48" fmla="*/ 2147483647 w 680"/>
                <a:gd name="T49" fmla="*/ 2147483647 h 326"/>
                <a:gd name="T50" fmla="*/ 2147483647 w 680"/>
                <a:gd name="T51" fmla="*/ 2147483647 h 326"/>
                <a:gd name="T52" fmla="*/ 2147483647 w 680"/>
                <a:gd name="T53" fmla="*/ 2147483647 h 326"/>
                <a:gd name="T54" fmla="*/ 2147483647 w 680"/>
                <a:gd name="T55" fmla="*/ 2147483647 h 326"/>
                <a:gd name="T56" fmla="*/ 2147483647 w 680"/>
                <a:gd name="T57" fmla="*/ 2147483647 h 326"/>
                <a:gd name="T58" fmla="*/ 2147483647 w 680"/>
                <a:gd name="T59" fmla="*/ 2147483647 h 326"/>
                <a:gd name="T60" fmla="*/ 2147483647 w 680"/>
                <a:gd name="T61" fmla="*/ 2147483647 h 326"/>
                <a:gd name="T62" fmla="*/ 2147483647 w 680"/>
                <a:gd name="T63" fmla="*/ 2147483647 h 326"/>
                <a:gd name="T64" fmla="*/ 2147483647 w 680"/>
                <a:gd name="T65" fmla="*/ 2147483647 h 326"/>
                <a:gd name="T66" fmla="*/ 2147483647 w 680"/>
                <a:gd name="T67" fmla="*/ 2147483647 h 326"/>
                <a:gd name="T68" fmla="*/ 2147483647 w 680"/>
                <a:gd name="T69" fmla="*/ 2147483647 h 326"/>
                <a:gd name="T70" fmla="*/ 2147483647 w 680"/>
                <a:gd name="T71" fmla="*/ 2147483647 h 326"/>
                <a:gd name="T72" fmla="*/ 2147483647 w 680"/>
                <a:gd name="T73" fmla="*/ 2147483647 h 326"/>
                <a:gd name="T74" fmla="*/ 2147483647 w 680"/>
                <a:gd name="T75" fmla="*/ 2147483647 h 326"/>
                <a:gd name="T76" fmla="*/ 2147483647 w 680"/>
                <a:gd name="T77" fmla="*/ 2147483647 h 326"/>
                <a:gd name="T78" fmla="*/ 2147483647 w 680"/>
                <a:gd name="T79" fmla="*/ 2147483647 h 326"/>
                <a:gd name="T80" fmla="*/ 2147483647 w 680"/>
                <a:gd name="T81" fmla="*/ 2147483647 h 326"/>
                <a:gd name="T82" fmla="*/ 2147483647 w 680"/>
                <a:gd name="T83" fmla="*/ 2147483647 h 326"/>
                <a:gd name="T84" fmla="*/ 2147483647 w 680"/>
                <a:gd name="T85" fmla="*/ 2147483647 h 326"/>
                <a:gd name="T86" fmla="*/ 2147483647 w 680"/>
                <a:gd name="T87" fmla="*/ 2147483647 h 326"/>
                <a:gd name="T88" fmla="*/ 2147483647 w 680"/>
                <a:gd name="T89" fmla="*/ 2147483647 h 326"/>
                <a:gd name="T90" fmla="*/ 2147483647 w 680"/>
                <a:gd name="T91" fmla="*/ 2147483647 h 326"/>
                <a:gd name="T92" fmla="*/ 2147483647 w 680"/>
                <a:gd name="T93" fmla="*/ 2147483647 h 326"/>
                <a:gd name="T94" fmla="*/ 2147483647 w 680"/>
                <a:gd name="T95" fmla="*/ 2147483647 h 326"/>
                <a:gd name="T96" fmla="*/ 2147483647 w 680"/>
                <a:gd name="T97" fmla="*/ 2147483647 h 326"/>
                <a:gd name="T98" fmla="*/ 2147483647 w 680"/>
                <a:gd name="T99" fmla="*/ 2147483647 h 326"/>
                <a:gd name="T100" fmla="*/ 2147483647 w 680"/>
                <a:gd name="T101" fmla="*/ 2147483647 h 326"/>
                <a:gd name="T102" fmla="*/ 2147483647 w 680"/>
                <a:gd name="T103" fmla="*/ 2147483647 h 326"/>
                <a:gd name="T104" fmla="*/ 2147483647 w 680"/>
                <a:gd name="T105" fmla="*/ 2147483647 h 326"/>
                <a:gd name="T106" fmla="*/ 2147483647 w 680"/>
                <a:gd name="T107" fmla="*/ 2147483647 h 326"/>
                <a:gd name="T108" fmla="*/ 2147483647 w 680"/>
                <a:gd name="T109" fmla="*/ 2147483647 h 326"/>
                <a:gd name="T110" fmla="*/ 2147483647 w 680"/>
                <a:gd name="T111" fmla="*/ 2147483647 h 326"/>
                <a:gd name="T112" fmla="*/ 2147483647 w 680"/>
                <a:gd name="T113" fmla="*/ 2147483647 h 326"/>
                <a:gd name="T114" fmla="*/ 2147483647 w 680"/>
                <a:gd name="T115" fmla="*/ 2147483647 h 326"/>
                <a:gd name="T116" fmla="*/ 2147483647 w 680"/>
                <a:gd name="T117" fmla="*/ 0 h 326"/>
                <a:gd name="T118" fmla="*/ 2147483647 w 680"/>
                <a:gd name="T119" fmla="*/ 0 h 3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80" h="326">
                  <a:moveTo>
                    <a:pt x="261" y="0"/>
                  </a:moveTo>
                  <a:lnTo>
                    <a:pt x="253" y="1"/>
                  </a:lnTo>
                  <a:lnTo>
                    <a:pt x="246" y="4"/>
                  </a:lnTo>
                  <a:lnTo>
                    <a:pt x="14" y="138"/>
                  </a:lnTo>
                  <a:lnTo>
                    <a:pt x="8" y="142"/>
                  </a:lnTo>
                  <a:lnTo>
                    <a:pt x="4" y="149"/>
                  </a:lnTo>
                  <a:lnTo>
                    <a:pt x="1" y="156"/>
                  </a:lnTo>
                  <a:lnTo>
                    <a:pt x="0" y="163"/>
                  </a:lnTo>
                  <a:lnTo>
                    <a:pt x="1" y="171"/>
                  </a:lnTo>
                  <a:lnTo>
                    <a:pt x="4" y="178"/>
                  </a:lnTo>
                  <a:lnTo>
                    <a:pt x="8" y="184"/>
                  </a:lnTo>
                  <a:lnTo>
                    <a:pt x="14" y="188"/>
                  </a:lnTo>
                  <a:lnTo>
                    <a:pt x="246" y="322"/>
                  </a:lnTo>
                  <a:lnTo>
                    <a:pt x="253" y="325"/>
                  </a:lnTo>
                  <a:lnTo>
                    <a:pt x="261" y="326"/>
                  </a:lnTo>
                  <a:lnTo>
                    <a:pt x="268" y="325"/>
                  </a:lnTo>
                  <a:lnTo>
                    <a:pt x="275" y="322"/>
                  </a:lnTo>
                  <a:lnTo>
                    <a:pt x="281" y="318"/>
                  </a:lnTo>
                  <a:lnTo>
                    <a:pt x="286" y="312"/>
                  </a:lnTo>
                  <a:lnTo>
                    <a:pt x="289" y="306"/>
                  </a:lnTo>
                  <a:lnTo>
                    <a:pt x="290" y="300"/>
                  </a:lnTo>
                  <a:lnTo>
                    <a:pt x="290" y="295"/>
                  </a:lnTo>
                  <a:lnTo>
                    <a:pt x="289" y="290"/>
                  </a:lnTo>
                  <a:lnTo>
                    <a:pt x="287" y="284"/>
                  </a:lnTo>
                  <a:lnTo>
                    <a:pt x="284" y="279"/>
                  </a:lnTo>
                  <a:lnTo>
                    <a:pt x="280" y="275"/>
                  </a:lnTo>
                  <a:lnTo>
                    <a:pt x="275" y="272"/>
                  </a:lnTo>
                  <a:lnTo>
                    <a:pt x="143" y="195"/>
                  </a:lnTo>
                  <a:lnTo>
                    <a:pt x="651" y="195"/>
                  </a:lnTo>
                  <a:lnTo>
                    <a:pt x="657" y="194"/>
                  </a:lnTo>
                  <a:lnTo>
                    <a:pt x="663" y="193"/>
                  </a:lnTo>
                  <a:lnTo>
                    <a:pt x="668" y="190"/>
                  </a:lnTo>
                  <a:lnTo>
                    <a:pt x="672" y="186"/>
                  </a:lnTo>
                  <a:lnTo>
                    <a:pt x="675" y="182"/>
                  </a:lnTo>
                  <a:lnTo>
                    <a:pt x="678" y="177"/>
                  </a:lnTo>
                  <a:lnTo>
                    <a:pt x="680" y="172"/>
                  </a:lnTo>
                  <a:lnTo>
                    <a:pt x="680" y="166"/>
                  </a:lnTo>
                  <a:lnTo>
                    <a:pt x="680" y="160"/>
                  </a:lnTo>
                  <a:lnTo>
                    <a:pt x="678" y="155"/>
                  </a:lnTo>
                  <a:lnTo>
                    <a:pt x="675" y="149"/>
                  </a:lnTo>
                  <a:lnTo>
                    <a:pt x="672" y="145"/>
                  </a:lnTo>
                  <a:lnTo>
                    <a:pt x="668" y="141"/>
                  </a:lnTo>
                  <a:lnTo>
                    <a:pt x="663" y="138"/>
                  </a:lnTo>
                  <a:lnTo>
                    <a:pt x="657" y="137"/>
                  </a:lnTo>
                  <a:lnTo>
                    <a:pt x="651" y="137"/>
                  </a:lnTo>
                  <a:lnTo>
                    <a:pt x="134" y="137"/>
                  </a:lnTo>
                  <a:lnTo>
                    <a:pt x="275" y="55"/>
                  </a:lnTo>
                  <a:lnTo>
                    <a:pt x="280" y="51"/>
                  </a:lnTo>
                  <a:lnTo>
                    <a:pt x="284" y="47"/>
                  </a:lnTo>
                  <a:lnTo>
                    <a:pt x="287" y="43"/>
                  </a:lnTo>
                  <a:lnTo>
                    <a:pt x="289" y="37"/>
                  </a:lnTo>
                  <a:lnTo>
                    <a:pt x="290" y="32"/>
                  </a:lnTo>
                  <a:lnTo>
                    <a:pt x="290" y="26"/>
                  </a:lnTo>
                  <a:lnTo>
                    <a:pt x="289" y="21"/>
                  </a:lnTo>
                  <a:lnTo>
                    <a:pt x="286" y="15"/>
                  </a:lnTo>
                  <a:lnTo>
                    <a:pt x="281" y="9"/>
                  </a:lnTo>
                  <a:lnTo>
                    <a:pt x="275" y="4"/>
                  </a:lnTo>
                  <a:lnTo>
                    <a:pt x="268" y="1"/>
                  </a:lnTo>
                  <a:lnTo>
                    <a:pt x="262" y="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A3B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1802676" y="4518803"/>
              <a:ext cx="734099" cy="350757"/>
            </a:xfrm>
            <a:custGeom>
              <a:avLst/>
              <a:gdLst>
                <a:gd name="T0" fmla="*/ 2147483647 w 462"/>
                <a:gd name="T1" fmla="*/ 0 h 221"/>
                <a:gd name="T2" fmla="*/ 2147483647 w 462"/>
                <a:gd name="T3" fmla="*/ 0 h 221"/>
                <a:gd name="T4" fmla="*/ 2147483647 w 462"/>
                <a:gd name="T5" fmla="*/ 2147483647 h 221"/>
                <a:gd name="T6" fmla="*/ 2147483647 w 462"/>
                <a:gd name="T7" fmla="*/ 2147483647 h 221"/>
                <a:gd name="T8" fmla="*/ 2147483647 w 462"/>
                <a:gd name="T9" fmla="*/ 2147483647 h 221"/>
                <a:gd name="T10" fmla="*/ 2147483647 w 462"/>
                <a:gd name="T11" fmla="*/ 2147483647 h 221"/>
                <a:gd name="T12" fmla="*/ 2147483647 w 462"/>
                <a:gd name="T13" fmla="*/ 2147483647 h 221"/>
                <a:gd name="T14" fmla="*/ 0 w 462"/>
                <a:gd name="T15" fmla="*/ 2147483647 h 221"/>
                <a:gd name="T16" fmla="*/ 2147483647 w 462"/>
                <a:gd name="T17" fmla="*/ 2147483647 h 221"/>
                <a:gd name="T18" fmla="*/ 2147483647 w 462"/>
                <a:gd name="T19" fmla="*/ 2147483647 h 221"/>
                <a:gd name="T20" fmla="*/ 2147483647 w 462"/>
                <a:gd name="T21" fmla="*/ 2147483647 h 221"/>
                <a:gd name="T22" fmla="*/ 2147483647 w 462"/>
                <a:gd name="T23" fmla="*/ 2147483647 h 221"/>
                <a:gd name="T24" fmla="*/ 2147483647 w 462"/>
                <a:gd name="T25" fmla="*/ 2147483647 h 221"/>
                <a:gd name="T26" fmla="*/ 2147483647 w 462"/>
                <a:gd name="T27" fmla="*/ 2147483647 h 221"/>
                <a:gd name="T28" fmla="*/ 2147483647 w 462"/>
                <a:gd name="T29" fmla="*/ 2147483647 h 221"/>
                <a:gd name="T30" fmla="*/ 2147483647 w 462"/>
                <a:gd name="T31" fmla="*/ 2147483647 h 221"/>
                <a:gd name="T32" fmla="*/ 2147483647 w 462"/>
                <a:gd name="T33" fmla="*/ 2147483647 h 221"/>
                <a:gd name="T34" fmla="*/ 2147483647 w 462"/>
                <a:gd name="T35" fmla="*/ 2147483647 h 221"/>
                <a:gd name="T36" fmla="*/ 2147483647 w 462"/>
                <a:gd name="T37" fmla="*/ 2147483647 h 221"/>
                <a:gd name="T38" fmla="*/ 2147483647 w 462"/>
                <a:gd name="T39" fmla="*/ 2147483647 h 221"/>
                <a:gd name="T40" fmla="*/ 2147483647 w 462"/>
                <a:gd name="T41" fmla="*/ 2147483647 h 221"/>
                <a:gd name="T42" fmla="*/ 2147483647 w 462"/>
                <a:gd name="T43" fmla="*/ 2147483647 h 221"/>
                <a:gd name="T44" fmla="*/ 2147483647 w 462"/>
                <a:gd name="T45" fmla="*/ 2147483647 h 221"/>
                <a:gd name="T46" fmla="*/ 2147483647 w 462"/>
                <a:gd name="T47" fmla="*/ 2147483647 h 221"/>
                <a:gd name="T48" fmla="*/ 2147483647 w 462"/>
                <a:gd name="T49" fmla="*/ 2147483647 h 221"/>
                <a:gd name="T50" fmla="*/ 2147483647 w 462"/>
                <a:gd name="T51" fmla="*/ 2147483647 h 221"/>
                <a:gd name="T52" fmla="*/ 2147483647 w 462"/>
                <a:gd name="T53" fmla="*/ 2147483647 h 221"/>
                <a:gd name="T54" fmla="*/ 2147483647 w 462"/>
                <a:gd name="T55" fmla="*/ 2147483647 h 221"/>
                <a:gd name="T56" fmla="*/ 2147483647 w 462"/>
                <a:gd name="T57" fmla="*/ 2147483647 h 221"/>
                <a:gd name="T58" fmla="*/ 2147483647 w 462"/>
                <a:gd name="T59" fmla="*/ 2147483647 h 221"/>
                <a:gd name="T60" fmla="*/ 2147483647 w 462"/>
                <a:gd name="T61" fmla="*/ 2147483647 h 221"/>
                <a:gd name="T62" fmla="*/ 2147483647 w 462"/>
                <a:gd name="T63" fmla="*/ 2147483647 h 221"/>
                <a:gd name="T64" fmla="*/ 2147483647 w 462"/>
                <a:gd name="T65" fmla="*/ 2147483647 h 221"/>
                <a:gd name="T66" fmla="*/ 2147483647 w 462"/>
                <a:gd name="T67" fmla="*/ 2147483647 h 221"/>
                <a:gd name="T68" fmla="*/ 2147483647 w 462"/>
                <a:gd name="T69" fmla="*/ 2147483647 h 221"/>
                <a:gd name="T70" fmla="*/ 2147483647 w 462"/>
                <a:gd name="T71" fmla="*/ 2147483647 h 221"/>
                <a:gd name="T72" fmla="*/ 2147483647 w 462"/>
                <a:gd name="T73" fmla="*/ 2147483647 h 221"/>
                <a:gd name="T74" fmla="*/ 2147483647 w 462"/>
                <a:gd name="T75" fmla="*/ 2147483647 h 221"/>
                <a:gd name="T76" fmla="*/ 2147483647 w 462"/>
                <a:gd name="T77" fmla="*/ 2147483647 h 221"/>
                <a:gd name="T78" fmla="*/ 2147483647 w 462"/>
                <a:gd name="T79" fmla="*/ 2147483647 h 221"/>
                <a:gd name="T80" fmla="*/ 2147483647 w 462"/>
                <a:gd name="T81" fmla="*/ 2147483647 h 221"/>
                <a:gd name="T82" fmla="*/ 2147483647 w 462"/>
                <a:gd name="T83" fmla="*/ 2147483647 h 221"/>
                <a:gd name="T84" fmla="*/ 2147483647 w 462"/>
                <a:gd name="T85" fmla="*/ 2147483647 h 221"/>
                <a:gd name="T86" fmla="*/ 2147483647 w 462"/>
                <a:gd name="T87" fmla="*/ 2147483647 h 221"/>
                <a:gd name="T88" fmla="*/ 2147483647 w 462"/>
                <a:gd name="T89" fmla="*/ 2147483647 h 221"/>
                <a:gd name="T90" fmla="*/ 2147483647 w 462"/>
                <a:gd name="T91" fmla="*/ 2147483647 h 221"/>
                <a:gd name="T92" fmla="*/ 2147483647 w 462"/>
                <a:gd name="T93" fmla="*/ 2147483647 h 221"/>
                <a:gd name="T94" fmla="*/ 2147483647 w 462"/>
                <a:gd name="T95" fmla="*/ 2147483647 h 221"/>
                <a:gd name="T96" fmla="*/ 2147483647 w 462"/>
                <a:gd name="T97" fmla="*/ 2147483647 h 221"/>
                <a:gd name="T98" fmla="*/ 2147483647 w 462"/>
                <a:gd name="T99" fmla="*/ 2147483647 h 221"/>
                <a:gd name="T100" fmla="*/ 2147483647 w 462"/>
                <a:gd name="T101" fmla="*/ 2147483647 h 221"/>
                <a:gd name="T102" fmla="*/ 2147483647 w 462"/>
                <a:gd name="T103" fmla="*/ 2147483647 h 221"/>
                <a:gd name="T104" fmla="*/ 2147483647 w 462"/>
                <a:gd name="T105" fmla="*/ 2147483647 h 221"/>
                <a:gd name="T106" fmla="*/ 2147483647 w 462"/>
                <a:gd name="T107" fmla="*/ 2147483647 h 221"/>
                <a:gd name="T108" fmla="*/ 2147483647 w 462"/>
                <a:gd name="T109" fmla="*/ 2147483647 h 221"/>
                <a:gd name="T110" fmla="*/ 2147483647 w 462"/>
                <a:gd name="T111" fmla="*/ 2147483647 h 221"/>
                <a:gd name="T112" fmla="*/ 2147483647 w 462"/>
                <a:gd name="T113" fmla="*/ 2147483647 h 221"/>
                <a:gd name="T114" fmla="*/ 2147483647 w 462"/>
                <a:gd name="T115" fmla="*/ 0 h 221"/>
                <a:gd name="T116" fmla="*/ 2147483647 w 462"/>
                <a:gd name="T117" fmla="*/ 0 h 221"/>
                <a:gd name="T118" fmla="*/ 2147483647 w 462"/>
                <a:gd name="T119" fmla="*/ 0 h 22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62" h="221">
                  <a:moveTo>
                    <a:pt x="177" y="0"/>
                  </a:moveTo>
                  <a:lnTo>
                    <a:pt x="172" y="0"/>
                  </a:lnTo>
                  <a:lnTo>
                    <a:pt x="167" y="2"/>
                  </a:lnTo>
                  <a:lnTo>
                    <a:pt x="10" y="93"/>
                  </a:lnTo>
                  <a:lnTo>
                    <a:pt x="6" y="96"/>
                  </a:lnTo>
                  <a:lnTo>
                    <a:pt x="3" y="101"/>
                  </a:lnTo>
                  <a:lnTo>
                    <a:pt x="1" y="105"/>
                  </a:lnTo>
                  <a:lnTo>
                    <a:pt x="0" y="110"/>
                  </a:lnTo>
                  <a:lnTo>
                    <a:pt x="1" y="115"/>
                  </a:lnTo>
                  <a:lnTo>
                    <a:pt x="3" y="120"/>
                  </a:lnTo>
                  <a:lnTo>
                    <a:pt x="6" y="124"/>
                  </a:lnTo>
                  <a:lnTo>
                    <a:pt x="10" y="128"/>
                  </a:lnTo>
                  <a:lnTo>
                    <a:pt x="167" y="218"/>
                  </a:lnTo>
                  <a:lnTo>
                    <a:pt x="172" y="220"/>
                  </a:lnTo>
                  <a:lnTo>
                    <a:pt x="177" y="221"/>
                  </a:lnTo>
                  <a:lnTo>
                    <a:pt x="183" y="220"/>
                  </a:lnTo>
                  <a:lnTo>
                    <a:pt x="187" y="218"/>
                  </a:lnTo>
                  <a:lnTo>
                    <a:pt x="191" y="215"/>
                  </a:lnTo>
                  <a:lnTo>
                    <a:pt x="194" y="211"/>
                  </a:lnTo>
                  <a:lnTo>
                    <a:pt x="196" y="207"/>
                  </a:lnTo>
                  <a:lnTo>
                    <a:pt x="197" y="203"/>
                  </a:lnTo>
                  <a:lnTo>
                    <a:pt x="197" y="199"/>
                  </a:lnTo>
                  <a:lnTo>
                    <a:pt x="196" y="196"/>
                  </a:lnTo>
                  <a:lnTo>
                    <a:pt x="195" y="192"/>
                  </a:lnTo>
                  <a:lnTo>
                    <a:pt x="193" y="189"/>
                  </a:lnTo>
                  <a:lnTo>
                    <a:pt x="190" y="186"/>
                  </a:lnTo>
                  <a:lnTo>
                    <a:pt x="187" y="183"/>
                  </a:lnTo>
                  <a:lnTo>
                    <a:pt x="97" y="131"/>
                  </a:lnTo>
                  <a:lnTo>
                    <a:pt x="442" y="131"/>
                  </a:lnTo>
                  <a:lnTo>
                    <a:pt x="446" y="131"/>
                  </a:lnTo>
                  <a:lnTo>
                    <a:pt x="449" y="130"/>
                  </a:lnTo>
                  <a:lnTo>
                    <a:pt x="453" y="129"/>
                  </a:lnTo>
                  <a:lnTo>
                    <a:pt x="456" y="126"/>
                  </a:lnTo>
                  <a:lnTo>
                    <a:pt x="458" y="123"/>
                  </a:lnTo>
                  <a:lnTo>
                    <a:pt x="460" y="120"/>
                  </a:lnTo>
                  <a:lnTo>
                    <a:pt x="461" y="116"/>
                  </a:lnTo>
                  <a:lnTo>
                    <a:pt x="462" y="112"/>
                  </a:lnTo>
                  <a:lnTo>
                    <a:pt x="461" y="107"/>
                  </a:lnTo>
                  <a:lnTo>
                    <a:pt x="460" y="105"/>
                  </a:lnTo>
                  <a:lnTo>
                    <a:pt x="458" y="101"/>
                  </a:lnTo>
                  <a:lnTo>
                    <a:pt x="456" y="98"/>
                  </a:lnTo>
                  <a:lnTo>
                    <a:pt x="453" y="95"/>
                  </a:lnTo>
                  <a:lnTo>
                    <a:pt x="449" y="94"/>
                  </a:lnTo>
                  <a:lnTo>
                    <a:pt x="446" y="92"/>
                  </a:lnTo>
                  <a:lnTo>
                    <a:pt x="442" y="92"/>
                  </a:lnTo>
                  <a:lnTo>
                    <a:pt x="91" y="92"/>
                  </a:lnTo>
                  <a:lnTo>
                    <a:pt x="187" y="37"/>
                  </a:lnTo>
                  <a:lnTo>
                    <a:pt x="190" y="35"/>
                  </a:lnTo>
                  <a:lnTo>
                    <a:pt x="193" y="32"/>
                  </a:lnTo>
                  <a:lnTo>
                    <a:pt x="195" y="28"/>
                  </a:lnTo>
                  <a:lnTo>
                    <a:pt x="196" y="25"/>
                  </a:lnTo>
                  <a:lnTo>
                    <a:pt x="197" y="21"/>
                  </a:lnTo>
                  <a:lnTo>
                    <a:pt x="197" y="17"/>
                  </a:lnTo>
                  <a:lnTo>
                    <a:pt x="196" y="14"/>
                  </a:lnTo>
                  <a:lnTo>
                    <a:pt x="194" y="10"/>
                  </a:lnTo>
                  <a:lnTo>
                    <a:pt x="191" y="6"/>
                  </a:lnTo>
                  <a:lnTo>
                    <a:pt x="187" y="2"/>
                  </a:lnTo>
                  <a:lnTo>
                    <a:pt x="183" y="0"/>
                  </a:lnTo>
                  <a:lnTo>
                    <a:pt x="178" y="0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A3B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4391913" y="4164430"/>
              <a:ext cx="730483" cy="348949"/>
            </a:xfrm>
            <a:custGeom>
              <a:avLst/>
              <a:gdLst>
                <a:gd name="T0" fmla="*/ 2147483647 w 461"/>
                <a:gd name="T1" fmla="*/ 0 h 220"/>
                <a:gd name="T2" fmla="*/ 2147483647 w 461"/>
                <a:gd name="T3" fmla="*/ 0 h 220"/>
                <a:gd name="T4" fmla="*/ 2147483647 w 461"/>
                <a:gd name="T5" fmla="*/ 2147483647 h 220"/>
                <a:gd name="T6" fmla="*/ 2147483647 w 461"/>
                <a:gd name="T7" fmla="*/ 2147483647 h 220"/>
                <a:gd name="T8" fmla="*/ 2147483647 w 461"/>
                <a:gd name="T9" fmla="*/ 2147483647 h 220"/>
                <a:gd name="T10" fmla="*/ 2147483647 w 461"/>
                <a:gd name="T11" fmla="*/ 2147483647 h 220"/>
                <a:gd name="T12" fmla="*/ 2147483647 w 461"/>
                <a:gd name="T13" fmla="*/ 2147483647 h 220"/>
                <a:gd name="T14" fmla="*/ 0 w 461"/>
                <a:gd name="T15" fmla="*/ 2147483647 h 220"/>
                <a:gd name="T16" fmla="*/ 2147483647 w 461"/>
                <a:gd name="T17" fmla="*/ 2147483647 h 220"/>
                <a:gd name="T18" fmla="*/ 2147483647 w 461"/>
                <a:gd name="T19" fmla="*/ 2147483647 h 220"/>
                <a:gd name="T20" fmla="*/ 2147483647 w 461"/>
                <a:gd name="T21" fmla="*/ 2147483647 h 220"/>
                <a:gd name="T22" fmla="*/ 2147483647 w 461"/>
                <a:gd name="T23" fmla="*/ 2147483647 h 220"/>
                <a:gd name="T24" fmla="*/ 2147483647 w 461"/>
                <a:gd name="T25" fmla="*/ 2147483647 h 220"/>
                <a:gd name="T26" fmla="*/ 2147483647 w 461"/>
                <a:gd name="T27" fmla="*/ 2147483647 h 220"/>
                <a:gd name="T28" fmla="*/ 2147483647 w 461"/>
                <a:gd name="T29" fmla="*/ 2147483647 h 220"/>
                <a:gd name="T30" fmla="*/ 2147483647 w 461"/>
                <a:gd name="T31" fmla="*/ 2147483647 h 220"/>
                <a:gd name="T32" fmla="*/ 2147483647 w 461"/>
                <a:gd name="T33" fmla="*/ 2147483647 h 220"/>
                <a:gd name="T34" fmla="*/ 2147483647 w 461"/>
                <a:gd name="T35" fmla="*/ 2147483647 h 220"/>
                <a:gd name="T36" fmla="*/ 2147483647 w 461"/>
                <a:gd name="T37" fmla="*/ 2147483647 h 220"/>
                <a:gd name="T38" fmla="*/ 2147483647 w 461"/>
                <a:gd name="T39" fmla="*/ 2147483647 h 220"/>
                <a:gd name="T40" fmla="*/ 2147483647 w 461"/>
                <a:gd name="T41" fmla="*/ 2147483647 h 220"/>
                <a:gd name="T42" fmla="*/ 2147483647 w 461"/>
                <a:gd name="T43" fmla="*/ 2147483647 h 220"/>
                <a:gd name="T44" fmla="*/ 2147483647 w 461"/>
                <a:gd name="T45" fmla="*/ 2147483647 h 220"/>
                <a:gd name="T46" fmla="*/ 2147483647 w 461"/>
                <a:gd name="T47" fmla="*/ 2147483647 h 220"/>
                <a:gd name="T48" fmla="*/ 2147483647 w 461"/>
                <a:gd name="T49" fmla="*/ 2147483647 h 220"/>
                <a:gd name="T50" fmla="*/ 2147483647 w 461"/>
                <a:gd name="T51" fmla="*/ 2147483647 h 220"/>
                <a:gd name="T52" fmla="*/ 2147483647 w 461"/>
                <a:gd name="T53" fmla="*/ 2147483647 h 220"/>
                <a:gd name="T54" fmla="*/ 2147483647 w 461"/>
                <a:gd name="T55" fmla="*/ 2147483647 h 220"/>
                <a:gd name="T56" fmla="*/ 2147483647 w 461"/>
                <a:gd name="T57" fmla="*/ 2147483647 h 220"/>
                <a:gd name="T58" fmla="*/ 2147483647 w 461"/>
                <a:gd name="T59" fmla="*/ 2147483647 h 220"/>
                <a:gd name="T60" fmla="*/ 2147483647 w 461"/>
                <a:gd name="T61" fmla="*/ 2147483647 h 220"/>
                <a:gd name="T62" fmla="*/ 2147483647 w 461"/>
                <a:gd name="T63" fmla="*/ 2147483647 h 220"/>
                <a:gd name="T64" fmla="*/ 2147483647 w 461"/>
                <a:gd name="T65" fmla="*/ 2147483647 h 220"/>
                <a:gd name="T66" fmla="*/ 2147483647 w 461"/>
                <a:gd name="T67" fmla="*/ 2147483647 h 220"/>
                <a:gd name="T68" fmla="*/ 2147483647 w 461"/>
                <a:gd name="T69" fmla="*/ 2147483647 h 220"/>
                <a:gd name="T70" fmla="*/ 2147483647 w 461"/>
                <a:gd name="T71" fmla="*/ 2147483647 h 220"/>
                <a:gd name="T72" fmla="*/ 2147483647 w 461"/>
                <a:gd name="T73" fmla="*/ 2147483647 h 220"/>
                <a:gd name="T74" fmla="*/ 2147483647 w 461"/>
                <a:gd name="T75" fmla="*/ 2147483647 h 220"/>
                <a:gd name="T76" fmla="*/ 2147483647 w 461"/>
                <a:gd name="T77" fmla="*/ 2147483647 h 220"/>
                <a:gd name="T78" fmla="*/ 2147483647 w 461"/>
                <a:gd name="T79" fmla="*/ 2147483647 h 220"/>
                <a:gd name="T80" fmla="*/ 2147483647 w 461"/>
                <a:gd name="T81" fmla="*/ 2147483647 h 220"/>
                <a:gd name="T82" fmla="*/ 2147483647 w 461"/>
                <a:gd name="T83" fmla="*/ 2147483647 h 220"/>
                <a:gd name="T84" fmla="*/ 2147483647 w 461"/>
                <a:gd name="T85" fmla="*/ 2147483647 h 220"/>
                <a:gd name="T86" fmla="*/ 2147483647 w 461"/>
                <a:gd name="T87" fmla="*/ 2147483647 h 220"/>
                <a:gd name="T88" fmla="*/ 2147483647 w 461"/>
                <a:gd name="T89" fmla="*/ 2147483647 h 220"/>
                <a:gd name="T90" fmla="*/ 2147483647 w 461"/>
                <a:gd name="T91" fmla="*/ 2147483647 h 220"/>
                <a:gd name="T92" fmla="*/ 2147483647 w 461"/>
                <a:gd name="T93" fmla="*/ 2147483647 h 220"/>
                <a:gd name="T94" fmla="*/ 2147483647 w 461"/>
                <a:gd name="T95" fmla="*/ 2147483647 h 220"/>
                <a:gd name="T96" fmla="*/ 2147483647 w 461"/>
                <a:gd name="T97" fmla="*/ 2147483647 h 220"/>
                <a:gd name="T98" fmla="*/ 2147483647 w 461"/>
                <a:gd name="T99" fmla="*/ 2147483647 h 220"/>
                <a:gd name="T100" fmla="*/ 2147483647 w 461"/>
                <a:gd name="T101" fmla="*/ 2147483647 h 220"/>
                <a:gd name="T102" fmla="*/ 2147483647 w 461"/>
                <a:gd name="T103" fmla="*/ 2147483647 h 220"/>
                <a:gd name="T104" fmla="*/ 2147483647 w 461"/>
                <a:gd name="T105" fmla="*/ 2147483647 h 220"/>
                <a:gd name="T106" fmla="*/ 2147483647 w 461"/>
                <a:gd name="T107" fmla="*/ 2147483647 h 220"/>
                <a:gd name="T108" fmla="*/ 2147483647 w 461"/>
                <a:gd name="T109" fmla="*/ 2147483647 h 220"/>
                <a:gd name="T110" fmla="*/ 2147483647 w 461"/>
                <a:gd name="T111" fmla="*/ 2147483647 h 220"/>
                <a:gd name="T112" fmla="*/ 2147483647 w 461"/>
                <a:gd name="T113" fmla="*/ 2147483647 h 220"/>
                <a:gd name="T114" fmla="*/ 2147483647 w 461"/>
                <a:gd name="T115" fmla="*/ 0 h 220"/>
                <a:gd name="T116" fmla="*/ 2147483647 w 461"/>
                <a:gd name="T117" fmla="*/ 0 h 220"/>
                <a:gd name="T118" fmla="*/ 2147483647 w 461"/>
                <a:gd name="T119" fmla="*/ 0 h 22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61" h="220">
                  <a:moveTo>
                    <a:pt x="177" y="0"/>
                  </a:moveTo>
                  <a:lnTo>
                    <a:pt x="172" y="0"/>
                  </a:lnTo>
                  <a:lnTo>
                    <a:pt x="167" y="2"/>
                  </a:lnTo>
                  <a:lnTo>
                    <a:pt x="10" y="93"/>
                  </a:lnTo>
                  <a:lnTo>
                    <a:pt x="6" y="96"/>
                  </a:lnTo>
                  <a:lnTo>
                    <a:pt x="3" y="100"/>
                  </a:lnTo>
                  <a:lnTo>
                    <a:pt x="1" y="104"/>
                  </a:lnTo>
                  <a:lnTo>
                    <a:pt x="0" y="110"/>
                  </a:lnTo>
                  <a:lnTo>
                    <a:pt x="1" y="115"/>
                  </a:lnTo>
                  <a:lnTo>
                    <a:pt x="3" y="120"/>
                  </a:lnTo>
                  <a:lnTo>
                    <a:pt x="6" y="123"/>
                  </a:lnTo>
                  <a:lnTo>
                    <a:pt x="10" y="127"/>
                  </a:lnTo>
                  <a:lnTo>
                    <a:pt x="167" y="217"/>
                  </a:lnTo>
                  <a:lnTo>
                    <a:pt x="172" y="219"/>
                  </a:lnTo>
                  <a:lnTo>
                    <a:pt x="177" y="220"/>
                  </a:lnTo>
                  <a:lnTo>
                    <a:pt x="182" y="219"/>
                  </a:lnTo>
                  <a:lnTo>
                    <a:pt x="187" y="217"/>
                  </a:lnTo>
                  <a:lnTo>
                    <a:pt x="191" y="215"/>
                  </a:lnTo>
                  <a:lnTo>
                    <a:pt x="195" y="211"/>
                  </a:lnTo>
                  <a:lnTo>
                    <a:pt x="196" y="207"/>
                  </a:lnTo>
                  <a:lnTo>
                    <a:pt x="197" y="203"/>
                  </a:lnTo>
                  <a:lnTo>
                    <a:pt x="197" y="199"/>
                  </a:lnTo>
                  <a:lnTo>
                    <a:pt x="197" y="195"/>
                  </a:lnTo>
                  <a:lnTo>
                    <a:pt x="195" y="192"/>
                  </a:lnTo>
                  <a:lnTo>
                    <a:pt x="193" y="189"/>
                  </a:lnTo>
                  <a:lnTo>
                    <a:pt x="190" y="186"/>
                  </a:lnTo>
                  <a:lnTo>
                    <a:pt x="187" y="183"/>
                  </a:lnTo>
                  <a:lnTo>
                    <a:pt x="97" y="131"/>
                  </a:lnTo>
                  <a:lnTo>
                    <a:pt x="441" y="131"/>
                  </a:lnTo>
                  <a:lnTo>
                    <a:pt x="446" y="131"/>
                  </a:lnTo>
                  <a:lnTo>
                    <a:pt x="449" y="130"/>
                  </a:lnTo>
                  <a:lnTo>
                    <a:pt x="453" y="128"/>
                  </a:lnTo>
                  <a:lnTo>
                    <a:pt x="456" y="125"/>
                  </a:lnTo>
                  <a:lnTo>
                    <a:pt x="459" y="123"/>
                  </a:lnTo>
                  <a:lnTo>
                    <a:pt x="460" y="120"/>
                  </a:lnTo>
                  <a:lnTo>
                    <a:pt x="461" y="116"/>
                  </a:lnTo>
                  <a:lnTo>
                    <a:pt x="461" y="112"/>
                  </a:lnTo>
                  <a:lnTo>
                    <a:pt x="461" y="107"/>
                  </a:lnTo>
                  <a:lnTo>
                    <a:pt x="460" y="103"/>
                  </a:lnTo>
                  <a:lnTo>
                    <a:pt x="459" y="100"/>
                  </a:lnTo>
                  <a:lnTo>
                    <a:pt x="456" y="98"/>
                  </a:lnTo>
                  <a:lnTo>
                    <a:pt x="453" y="95"/>
                  </a:lnTo>
                  <a:lnTo>
                    <a:pt x="449" y="93"/>
                  </a:lnTo>
                  <a:lnTo>
                    <a:pt x="446" y="92"/>
                  </a:lnTo>
                  <a:lnTo>
                    <a:pt x="441" y="92"/>
                  </a:lnTo>
                  <a:lnTo>
                    <a:pt x="91" y="92"/>
                  </a:lnTo>
                  <a:lnTo>
                    <a:pt x="187" y="36"/>
                  </a:lnTo>
                  <a:lnTo>
                    <a:pt x="190" y="34"/>
                  </a:lnTo>
                  <a:lnTo>
                    <a:pt x="193" y="32"/>
                  </a:lnTo>
                  <a:lnTo>
                    <a:pt x="195" y="28"/>
                  </a:lnTo>
                  <a:lnTo>
                    <a:pt x="197" y="25"/>
                  </a:lnTo>
                  <a:lnTo>
                    <a:pt x="197" y="21"/>
                  </a:lnTo>
                  <a:lnTo>
                    <a:pt x="197" y="17"/>
                  </a:lnTo>
                  <a:lnTo>
                    <a:pt x="196" y="13"/>
                  </a:lnTo>
                  <a:lnTo>
                    <a:pt x="195" y="9"/>
                  </a:lnTo>
                  <a:lnTo>
                    <a:pt x="191" y="6"/>
                  </a:lnTo>
                  <a:lnTo>
                    <a:pt x="187" y="2"/>
                  </a:lnTo>
                  <a:lnTo>
                    <a:pt x="182" y="0"/>
                  </a:lnTo>
                  <a:lnTo>
                    <a:pt x="178" y="0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0C4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1139095" y="3184479"/>
              <a:ext cx="730483" cy="348949"/>
            </a:xfrm>
            <a:custGeom>
              <a:avLst/>
              <a:gdLst>
                <a:gd name="T0" fmla="*/ 2147483647 w 461"/>
                <a:gd name="T1" fmla="*/ 0 h 220"/>
                <a:gd name="T2" fmla="*/ 2147483647 w 461"/>
                <a:gd name="T3" fmla="*/ 0 h 220"/>
                <a:gd name="T4" fmla="*/ 2147483647 w 461"/>
                <a:gd name="T5" fmla="*/ 2147483647 h 220"/>
                <a:gd name="T6" fmla="*/ 2147483647 w 461"/>
                <a:gd name="T7" fmla="*/ 2147483647 h 220"/>
                <a:gd name="T8" fmla="*/ 2147483647 w 461"/>
                <a:gd name="T9" fmla="*/ 2147483647 h 220"/>
                <a:gd name="T10" fmla="*/ 2147483647 w 461"/>
                <a:gd name="T11" fmla="*/ 2147483647 h 220"/>
                <a:gd name="T12" fmla="*/ 2147483647 w 461"/>
                <a:gd name="T13" fmla="*/ 2147483647 h 220"/>
                <a:gd name="T14" fmla="*/ 0 w 461"/>
                <a:gd name="T15" fmla="*/ 2147483647 h 220"/>
                <a:gd name="T16" fmla="*/ 2147483647 w 461"/>
                <a:gd name="T17" fmla="*/ 2147483647 h 220"/>
                <a:gd name="T18" fmla="*/ 2147483647 w 461"/>
                <a:gd name="T19" fmla="*/ 2147483647 h 220"/>
                <a:gd name="T20" fmla="*/ 2147483647 w 461"/>
                <a:gd name="T21" fmla="*/ 2147483647 h 220"/>
                <a:gd name="T22" fmla="*/ 2147483647 w 461"/>
                <a:gd name="T23" fmla="*/ 2147483647 h 220"/>
                <a:gd name="T24" fmla="*/ 2147483647 w 461"/>
                <a:gd name="T25" fmla="*/ 2147483647 h 220"/>
                <a:gd name="T26" fmla="*/ 2147483647 w 461"/>
                <a:gd name="T27" fmla="*/ 2147483647 h 220"/>
                <a:gd name="T28" fmla="*/ 2147483647 w 461"/>
                <a:gd name="T29" fmla="*/ 2147483647 h 220"/>
                <a:gd name="T30" fmla="*/ 2147483647 w 461"/>
                <a:gd name="T31" fmla="*/ 2147483647 h 220"/>
                <a:gd name="T32" fmla="*/ 2147483647 w 461"/>
                <a:gd name="T33" fmla="*/ 2147483647 h 220"/>
                <a:gd name="T34" fmla="*/ 2147483647 w 461"/>
                <a:gd name="T35" fmla="*/ 2147483647 h 220"/>
                <a:gd name="T36" fmla="*/ 2147483647 w 461"/>
                <a:gd name="T37" fmla="*/ 2147483647 h 220"/>
                <a:gd name="T38" fmla="*/ 2147483647 w 461"/>
                <a:gd name="T39" fmla="*/ 2147483647 h 220"/>
                <a:gd name="T40" fmla="*/ 2147483647 w 461"/>
                <a:gd name="T41" fmla="*/ 2147483647 h 220"/>
                <a:gd name="T42" fmla="*/ 2147483647 w 461"/>
                <a:gd name="T43" fmla="*/ 2147483647 h 220"/>
                <a:gd name="T44" fmla="*/ 2147483647 w 461"/>
                <a:gd name="T45" fmla="*/ 2147483647 h 220"/>
                <a:gd name="T46" fmla="*/ 2147483647 w 461"/>
                <a:gd name="T47" fmla="*/ 2147483647 h 220"/>
                <a:gd name="T48" fmla="*/ 2147483647 w 461"/>
                <a:gd name="T49" fmla="*/ 2147483647 h 220"/>
                <a:gd name="T50" fmla="*/ 2147483647 w 461"/>
                <a:gd name="T51" fmla="*/ 2147483647 h 220"/>
                <a:gd name="T52" fmla="*/ 2147483647 w 461"/>
                <a:gd name="T53" fmla="*/ 2147483647 h 220"/>
                <a:gd name="T54" fmla="*/ 2147483647 w 461"/>
                <a:gd name="T55" fmla="*/ 2147483647 h 220"/>
                <a:gd name="T56" fmla="*/ 2147483647 w 461"/>
                <a:gd name="T57" fmla="*/ 2147483647 h 220"/>
                <a:gd name="T58" fmla="*/ 2147483647 w 461"/>
                <a:gd name="T59" fmla="*/ 2147483647 h 220"/>
                <a:gd name="T60" fmla="*/ 2147483647 w 461"/>
                <a:gd name="T61" fmla="*/ 2147483647 h 220"/>
                <a:gd name="T62" fmla="*/ 2147483647 w 461"/>
                <a:gd name="T63" fmla="*/ 2147483647 h 220"/>
                <a:gd name="T64" fmla="*/ 2147483647 w 461"/>
                <a:gd name="T65" fmla="*/ 2147483647 h 220"/>
                <a:gd name="T66" fmla="*/ 2147483647 w 461"/>
                <a:gd name="T67" fmla="*/ 2147483647 h 220"/>
                <a:gd name="T68" fmla="*/ 2147483647 w 461"/>
                <a:gd name="T69" fmla="*/ 2147483647 h 220"/>
                <a:gd name="T70" fmla="*/ 2147483647 w 461"/>
                <a:gd name="T71" fmla="*/ 2147483647 h 220"/>
                <a:gd name="T72" fmla="*/ 2147483647 w 461"/>
                <a:gd name="T73" fmla="*/ 2147483647 h 220"/>
                <a:gd name="T74" fmla="*/ 2147483647 w 461"/>
                <a:gd name="T75" fmla="*/ 2147483647 h 220"/>
                <a:gd name="T76" fmla="*/ 2147483647 w 461"/>
                <a:gd name="T77" fmla="*/ 2147483647 h 220"/>
                <a:gd name="T78" fmla="*/ 2147483647 w 461"/>
                <a:gd name="T79" fmla="*/ 2147483647 h 220"/>
                <a:gd name="T80" fmla="*/ 2147483647 w 461"/>
                <a:gd name="T81" fmla="*/ 2147483647 h 220"/>
                <a:gd name="T82" fmla="*/ 2147483647 w 461"/>
                <a:gd name="T83" fmla="*/ 2147483647 h 220"/>
                <a:gd name="T84" fmla="*/ 2147483647 w 461"/>
                <a:gd name="T85" fmla="*/ 2147483647 h 220"/>
                <a:gd name="T86" fmla="*/ 2147483647 w 461"/>
                <a:gd name="T87" fmla="*/ 2147483647 h 220"/>
                <a:gd name="T88" fmla="*/ 2147483647 w 461"/>
                <a:gd name="T89" fmla="*/ 2147483647 h 220"/>
                <a:gd name="T90" fmla="*/ 2147483647 w 461"/>
                <a:gd name="T91" fmla="*/ 2147483647 h 220"/>
                <a:gd name="T92" fmla="*/ 2147483647 w 461"/>
                <a:gd name="T93" fmla="*/ 2147483647 h 220"/>
                <a:gd name="T94" fmla="*/ 2147483647 w 461"/>
                <a:gd name="T95" fmla="*/ 2147483647 h 220"/>
                <a:gd name="T96" fmla="*/ 2147483647 w 461"/>
                <a:gd name="T97" fmla="*/ 2147483647 h 220"/>
                <a:gd name="T98" fmla="*/ 2147483647 w 461"/>
                <a:gd name="T99" fmla="*/ 2147483647 h 220"/>
                <a:gd name="T100" fmla="*/ 2147483647 w 461"/>
                <a:gd name="T101" fmla="*/ 2147483647 h 220"/>
                <a:gd name="T102" fmla="*/ 2147483647 w 461"/>
                <a:gd name="T103" fmla="*/ 2147483647 h 220"/>
                <a:gd name="T104" fmla="*/ 2147483647 w 461"/>
                <a:gd name="T105" fmla="*/ 2147483647 h 220"/>
                <a:gd name="T106" fmla="*/ 2147483647 w 461"/>
                <a:gd name="T107" fmla="*/ 2147483647 h 220"/>
                <a:gd name="T108" fmla="*/ 2147483647 w 461"/>
                <a:gd name="T109" fmla="*/ 2147483647 h 220"/>
                <a:gd name="T110" fmla="*/ 2147483647 w 461"/>
                <a:gd name="T111" fmla="*/ 2147483647 h 220"/>
                <a:gd name="T112" fmla="*/ 2147483647 w 461"/>
                <a:gd name="T113" fmla="*/ 2147483647 h 220"/>
                <a:gd name="T114" fmla="*/ 2147483647 w 461"/>
                <a:gd name="T115" fmla="*/ 0 h 220"/>
                <a:gd name="T116" fmla="*/ 2147483647 w 461"/>
                <a:gd name="T117" fmla="*/ 0 h 220"/>
                <a:gd name="T118" fmla="*/ 2147483647 w 461"/>
                <a:gd name="T119" fmla="*/ 0 h 22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61" h="220">
                  <a:moveTo>
                    <a:pt x="177" y="0"/>
                  </a:moveTo>
                  <a:lnTo>
                    <a:pt x="173" y="0"/>
                  </a:lnTo>
                  <a:lnTo>
                    <a:pt x="168" y="2"/>
                  </a:lnTo>
                  <a:lnTo>
                    <a:pt x="10" y="93"/>
                  </a:lnTo>
                  <a:lnTo>
                    <a:pt x="7" y="96"/>
                  </a:lnTo>
                  <a:lnTo>
                    <a:pt x="3" y="99"/>
                  </a:lnTo>
                  <a:lnTo>
                    <a:pt x="1" y="104"/>
                  </a:lnTo>
                  <a:lnTo>
                    <a:pt x="0" y="110"/>
                  </a:lnTo>
                  <a:lnTo>
                    <a:pt x="1" y="115"/>
                  </a:lnTo>
                  <a:lnTo>
                    <a:pt x="3" y="120"/>
                  </a:lnTo>
                  <a:lnTo>
                    <a:pt x="7" y="123"/>
                  </a:lnTo>
                  <a:lnTo>
                    <a:pt x="10" y="127"/>
                  </a:lnTo>
                  <a:lnTo>
                    <a:pt x="167" y="217"/>
                  </a:lnTo>
                  <a:lnTo>
                    <a:pt x="173" y="219"/>
                  </a:lnTo>
                  <a:lnTo>
                    <a:pt x="177" y="220"/>
                  </a:lnTo>
                  <a:lnTo>
                    <a:pt x="182" y="219"/>
                  </a:lnTo>
                  <a:lnTo>
                    <a:pt x="187" y="217"/>
                  </a:lnTo>
                  <a:lnTo>
                    <a:pt x="191" y="214"/>
                  </a:lnTo>
                  <a:lnTo>
                    <a:pt x="195" y="211"/>
                  </a:lnTo>
                  <a:lnTo>
                    <a:pt x="196" y="207"/>
                  </a:lnTo>
                  <a:lnTo>
                    <a:pt x="197" y="203"/>
                  </a:lnTo>
                  <a:lnTo>
                    <a:pt x="197" y="199"/>
                  </a:lnTo>
                  <a:lnTo>
                    <a:pt x="197" y="195"/>
                  </a:lnTo>
                  <a:lnTo>
                    <a:pt x="195" y="191"/>
                  </a:lnTo>
                  <a:lnTo>
                    <a:pt x="193" y="189"/>
                  </a:lnTo>
                  <a:lnTo>
                    <a:pt x="191" y="186"/>
                  </a:lnTo>
                  <a:lnTo>
                    <a:pt x="187" y="183"/>
                  </a:lnTo>
                  <a:lnTo>
                    <a:pt x="97" y="131"/>
                  </a:lnTo>
                  <a:lnTo>
                    <a:pt x="442" y="131"/>
                  </a:lnTo>
                  <a:lnTo>
                    <a:pt x="446" y="131"/>
                  </a:lnTo>
                  <a:lnTo>
                    <a:pt x="450" y="129"/>
                  </a:lnTo>
                  <a:lnTo>
                    <a:pt x="453" y="128"/>
                  </a:lnTo>
                  <a:lnTo>
                    <a:pt x="456" y="125"/>
                  </a:lnTo>
                  <a:lnTo>
                    <a:pt x="459" y="122"/>
                  </a:lnTo>
                  <a:lnTo>
                    <a:pt x="461" y="119"/>
                  </a:lnTo>
                  <a:lnTo>
                    <a:pt x="461" y="116"/>
                  </a:lnTo>
                  <a:lnTo>
                    <a:pt x="461" y="111"/>
                  </a:lnTo>
                  <a:lnTo>
                    <a:pt x="461" y="107"/>
                  </a:lnTo>
                  <a:lnTo>
                    <a:pt x="461" y="103"/>
                  </a:lnTo>
                  <a:lnTo>
                    <a:pt x="459" y="100"/>
                  </a:lnTo>
                  <a:lnTo>
                    <a:pt x="456" y="98"/>
                  </a:lnTo>
                  <a:lnTo>
                    <a:pt x="453" y="95"/>
                  </a:lnTo>
                  <a:lnTo>
                    <a:pt x="450" y="93"/>
                  </a:lnTo>
                  <a:lnTo>
                    <a:pt x="446" y="92"/>
                  </a:lnTo>
                  <a:lnTo>
                    <a:pt x="442" y="92"/>
                  </a:lnTo>
                  <a:lnTo>
                    <a:pt x="91" y="92"/>
                  </a:lnTo>
                  <a:lnTo>
                    <a:pt x="187" y="36"/>
                  </a:lnTo>
                  <a:lnTo>
                    <a:pt x="191" y="34"/>
                  </a:lnTo>
                  <a:lnTo>
                    <a:pt x="193" y="31"/>
                  </a:lnTo>
                  <a:lnTo>
                    <a:pt x="195" y="28"/>
                  </a:lnTo>
                  <a:lnTo>
                    <a:pt x="197" y="25"/>
                  </a:lnTo>
                  <a:lnTo>
                    <a:pt x="197" y="21"/>
                  </a:lnTo>
                  <a:lnTo>
                    <a:pt x="197" y="17"/>
                  </a:lnTo>
                  <a:lnTo>
                    <a:pt x="196" y="13"/>
                  </a:lnTo>
                  <a:lnTo>
                    <a:pt x="195" y="9"/>
                  </a:lnTo>
                  <a:lnTo>
                    <a:pt x="191" y="5"/>
                  </a:lnTo>
                  <a:lnTo>
                    <a:pt x="187" y="2"/>
                  </a:lnTo>
                  <a:lnTo>
                    <a:pt x="182" y="0"/>
                  </a:lnTo>
                  <a:lnTo>
                    <a:pt x="178" y="0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0C4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142499" y="1747097"/>
              <a:ext cx="1672516" cy="815421"/>
            </a:xfrm>
            <a:custGeom>
              <a:avLst/>
              <a:gdLst>
                <a:gd name="T0" fmla="*/ 2147483647 w 1054"/>
                <a:gd name="T1" fmla="*/ 2147483647 h 514"/>
                <a:gd name="T2" fmla="*/ 2147483647 w 1054"/>
                <a:gd name="T3" fmla="*/ 2147483647 h 514"/>
                <a:gd name="T4" fmla="*/ 2147483647 w 1054"/>
                <a:gd name="T5" fmla="*/ 2147483647 h 514"/>
                <a:gd name="T6" fmla="*/ 2147483647 w 1054"/>
                <a:gd name="T7" fmla="*/ 2147483647 h 514"/>
                <a:gd name="T8" fmla="*/ 0 w 1054"/>
                <a:gd name="T9" fmla="*/ 2147483647 h 514"/>
                <a:gd name="T10" fmla="*/ 2147483647 w 1054"/>
                <a:gd name="T11" fmla="*/ 2147483647 h 514"/>
                <a:gd name="T12" fmla="*/ 2147483647 w 1054"/>
                <a:gd name="T13" fmla="*/ 2147483647 h 514"/>
                <a:gd name="T14" fmla="*/ 2147483647 w 1054"/>
                <a:gd name="T15" fmla="*/ 2147483647 h 514"/>
                <a:gd name="T16" fmla="*/ 2147483647 w 1054"/>
                <a:gd name="T17" fmla="*/ 0 h 514"/>
                <a:gd name="T18" fmla="*/ 2147483647 w 1054"/>
                <a:gd name="T19" fmla="*/ 2147483647 h 514"/>
                <a:gd name="T20" fmla="*/ 2147483647 w 1054"/>
                <a:gd name="T21" fmla="*/ 2147483647 h 514"/>
                <a:gd name="T22" fmla="*/ 2147483647 w 1054"/>
                <a:gd name="T23" fmla="*/ 2147483647 h 514"/>
                <a:gd name="T24" fmla="*/ 2147483647 w 1054"/>
                <a:gd name="T25" fmla="*/ 2147483647 h 514"/>
                <a:gd name="T26" fmla="*/ 2147483647 w 1054"/>
                <a:gd name="T27" fmla="*/ 2147483647 h 514"/>
                <a:gd name="T28" fmla="*/ 2147483647 w 1054"/>
                <a:gd name="T29" fmla="*/ 2147483647 h 514"/>
                <a:gd name="T30" fmla="*/ 2147483647 w 1054"/>
                <a:gd name="T31" fmla="*/ 2147483647 h 514"/>
                <a:gd name="T32" fmla="*/ 2147483647 w 1054"/>
                <a:gd name="T33" fmla="*/ 2147483647 h 514"/>
                <a:gd name="T34" fmla="*/ 2147483647 w 1054"/>
                <a:gd name="T35" fmla="*/ 2147483647 h 514"/>
                <a:gd name="T36" fmla="*/ 2147483647 w 1054"/>
                <a:gd name="T37" fmla="*/ 2147483647 h 514"/>
                <a:gd name="T38" fmla="*/ 2147483647 w 1054"/>
                <a:gd name="T39" fmla="*/ 2147483647 h 514"/>
                <a:gd name="T40" fmla="*/ 2147483647 w 1054"/>
                <a:gd name="T41" fmla="*/ 2147483647 h 514"/>
                <a:gd name="T42" fmla="*/ 2147483647 w 1054"/>
                <a:gd name="T43" fmla="*/ 2147483647 h 514"/>
                <a:gd name="T44" fmla="*/ 2147483647 w 1054"/>
                <a:gd name="T45" fmla="*/ 2147483647 h 514"/>
                <a:gd name="T46" fmla="*/ 2147483647 w 1054"/>
                <a:gd name="T47" fmla="*/ 2147483647 h 514"/>
                <a:gd name="T48" fmla="*/ 2147483647 w 1054"/>
                <a:gd name="T49" fmla="*/ 2147483647 h 514"/>
                <a:gd name="T50" fmla="*/ 2147483647 w 1054"/>
                <a:gd name="T51" fmla="*/ 2147483647 h 514"/>
                <a:gd name="T52" fmla="*/ 2147483647 w 1054"/>
                <a:gd name="T53" fmla="*/ 2147483647 h 514"/>
                <a:gd name="T54" fmla="*/ 2147483647 w 1054"/>
                <a:gd name="T55" fmla="*/ 2147483647 h 514"/>
                <a:gd name="T56" fmla="*/ 2147483647 w 1054"/>
                <a:gd name="T57" fmla="*/ 2147483647 h 514"/>
                <a:gd name="T58" fmla="*/ 2147483647 w 1054"/>
                <a:gd name="T59" fmla="*/ 2147483647 h 514"/>
                <a:gd name="T60" fmla="*/ 2147483647 w 1054"/>
                <a:gd name="T61" fmla="*/ 2147483647 h 514"/>
                <a:gd name="T62" fmla="*/ 2147483647 w 1054"/>
                <a:gd name="T63" fmla="*/ 2147483647 h 514"/>
                <a:gd name="T64" fmla="*/ 2147483647 w 1054"/>
                <a:gd name="T65" fmla="*/ 2147483647 h 514"/>
                <a:gd name="T66" fmla="*/ 2147483647 w 1054"/>
                <a:gd name="T67" fmla="*/ 2147483647 h 514"/>
                <a:gd name="T68" fmla="*/ 2147483647 w 1054"/>
                <a:gd name="T69" fmla="*/ 2147483647 h 514"/>
                <a:gd name="T70" fmla="*/ 2147483647 w 1054"/>
                <a:gd name="T71" fmla="*/ 2147483647 h 514"/>
                <a:gd name="T72" fmla="*/ 2147483647 w 1054"/>
                <a:gd name="T73" fmla="*/ 2147483647 h 514"/>
                <a:gd name="T74" fmla="*/ 2147483647 w 1054"/>
                <a:gd name="T75" fmla="*/ 2147483647 h 514"/>
                <a:gd name="T76" fmla="*/ 2147483647 w 1054"/>
                <a:gd name="T77" fmla="*/ 2147483647 h 514"/>
                <a:gd name="T78" fmla="*/ 2147483647 w 1054"/>
                <a:gd name="T79" fmla="*/ 2147483647 h 514"/>
                <a:gd name="T80" fmla="*/ 2147483647 w 1054"/>
                <a:gd name="T81" fmla="*/ 2147483647 h 514"/>
                <a:gd name="T82" fmla="*/ 2147483647 w 1054"/>
                <a:gd name="T83" fmla="*/ 2147483647 h 514"/>
                <a:gd name="T84" fmla="*/ 2147483647 w 1054"/>
                <a:gd name="T85" fmla="*/ 2147483647 h 514"/>
                <a:gd name="T86" fmla="*/ 2147483647 w 1054"/>
                <a:gd name="T87" fmla="*/ 2147483647 h 514"/>
                <a:gd name="T88" fmla="*/ 2147483647 w 1054"/>
                <a:gd name="T89" fmla="*/ 2147483647 h 514"/>
                <a:gd name="T90" fmla="*/ 2147483647 w 1054"/>
                <a:gd name="T91" fmla="*/ 2147483647 h 514"/>
                <a:gd name="T92" fmla="*/ 2147483647 w 1054"/>
                <a:gd name="T93" fmla="*/ 2147483647 h 514"/>
                <a:gd name="T94" fmla="*/ 2147483647 w 1054"/>
                <a:gd name="T95" fmla="*/ 2147483647 h 514"/>
                <a:gd name="T96" fmla="*/ 2147483647 w 1054"/>
                <a:gd name="T97" fmla="*/ 2147483647 h 514"/>
                <a:gd name="T98" fmla="*/ 2147483647 w 1054"/>
                <a:gd name="T99" fmla="*/ 2147483647 h 514"/>
                <a:gd name="T100" fmla="*/ 2147483647 w 1054"/>
                <a:gd name="T101" fmla="*/ 2147483647 h 514"/>
                <a:gd name="T102" fmla="*/ 2147483647 w 1054"/>
                <a:gd name="T103" fmla="*/ 2147483647 h 514"/>
                <a:gd name="T104" fmla="*/ 2147483647 w 1054"/>
                <a:gd name="T105" fmla="*/ 2147483647 h 514"/>
                <a:gd name="T106" fmla="*/ 2147483647 w 1054"/>
                <a:gd name="T107" fmla="*/ 2147483647 h 514"/>
                <a:gd name="T108" fmla="*/ 2147483647 w 1054"/>
                <a:gd name="T109" fmla="*/ 2147483647 h 514"/>
                <a:gd name="T110" fmla="*/ 2147483647 w 1054"/>
                <a:gd name="T111" fmla="*/ 2147483647 h 514"/>
                <a:gd name="T112" fmla="*/ 2147483647 w 1054"/>
                <a:gd name="T113" fmla="*/ 2147483647 h 514"/>
                <a:gd name="T114" fmla="*/ 2147483647 w 1054"/>
                <a:gd name="T115" fmla="*/ 2147483647 h 5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54" h="514">
                  <a:moveTo>
                    <a:pt x="406" y="514"/>
                  </a:moveTo>
                  <a:lnTo>
                    <a:pt x="399" y="514"/>
                  </a:lnTo>
                  <a:lnTo>
                    <a:pt x="392" y="512"/>
                  </a:lnTo>
                  <a:lnTo>
                    <a:pt x="386" y="510"/>
                  </a:lnTo>
                  <a:lnTo>
                    <a:pt x="379" y="507"/>
                  </a:lnTo>
                  <a:lnTo>
                    <a:pt x="27" y="304"/>
                  </a:lnTo>
                  <a:lnTo>
                    <a:pt x="21" y="300"/>
                  </a:lnTo>
                  <a:lnTo>
                    <a:pt x="15" y="295"/>
                  </a:lnTo>
                  <a:lnTo>
                    <a:pt x="10" y="290"/>
                  </a:lnTo>
                  <a:lnTo>
                    <a:pt x="7" y="284"/>
                  </a:lnTo>
                  <a:lnTo>
                    <a:pt x="4" y="278"/>
                  </a:lnTo>
                  <a:lnTo>
                    <a:pt x="2" y="271"/>
                  </a:lnTo>
                  <a:lnTo>
                    <a:pt x="0" y="265"/>
                  </a:lnTo>
                  <a:lnTo>
                    <a:pt x="0" y="257"/>
                  </a:lnTo>
                  <a:lnTo>
                    <a:pt x="0" y="250"/>
                  </a:lnTo>
                  <a:lnTo>
                    <a:pt x="2" y="243"/>
                  </a:lnTo>
                  <a:lnTo>
                    <a:pt x="4" y="236"/>
                  </a:lnTo>
                  <a:lnTo>
                    <a:pt x="7" y="230"/>
                  </a:lnTo>
                  <a:lnTo>
                    <a:pt x="10" y="224"/>
                  </a:lnTo>
                  <a:lnTo>
                    <a:pt x="15" y="219"/>
                  </a:lnTo>
                  <a:lnTo>
                    <a:pt x="21" y="214"/>
                  </a:lnTo>
                  <a:lnTo>
                    <a:pt x="27" y="210"/>
                  </a:lnTo>
                  <a:lnTo>
                    <a:pt x="379" y="7"/>
                  </a:lnTo>
                  <a:lnTo>
                    <a:pt x="386" y="4"/>
                  </a:lnTo>
                  <a:lnTo>
                    <a:pt x="392" y="2"/>
                  </a:lnTo>
                  <a:lnTo>
                    <a:pt x="399" y="0"/>
                  </a:lnTo>
                  <a:lnTo>
                    <a:pt x="406" y="0"/>
                  </a:lnTo>
                  <a:lnTo>
                    <a:pt x="413" y="0"/>
                  </a:lnTo>
                  <a:lnTo>
                    <a:pt x="420" y="2"/>
                  </a:lnTo>
                  <a:lnTo>
                    <a:pt x="426" y="4"/>
                  </a:lnTo>
                  <a:lnTo>
                    <a:pt x="433" y="7"/>
                  </a:lnTo>
                  <a:lnTo>
                    <a:pt x="438" y="11"/>
                  </a:lnTo>
                  <a:lnTo>
                    <a:pt x="444" y="16"/>
                  </a:lnTo>
                  <a:lnTo>
                    <a:pt x="449" y="21"/>
                  </a:lnTo>
                  <a:lnTo>
                    <a:pt x="453" y="27"/>
                  </a:lnTo>
                  <a:lnTo>
                    <a:pt x="456" y="34"/>
                  </a:lnTo>
                  <a:lnTo>
                    <a:pt x="459" y="40"/>
                  </a:lnTo>
                  <a:lnTo>
                    <a:pt x="460" y="47"/>
                  </a:lnTo>
                  <a:lnTo>
                    <a:pt x="460" y="54"/>
                  </a:lnTo>
                  <a:lnTo>
                    <a:pt x="460" y="61"/>
                  </a:lnTo>
                  <a:lnTo>
                    <a:pt x="459" y="68"/>
                  </a:lnTo>
                  <a:lnTo>
                    <a:pt x="456" y="74"/>
                  </a:lnTo>
                  <a:lnTo>
                    <a:pt x="453" y="81"/>
                  </a:lnTo>
                  <a:lnTo>
                    <a:pt x="449" y="86"/>
                  </a:lnTo>
                  <a:lnTo>
                    <a:pt x="444" y="92"/>
                  </a:lnTo>
                  <a:lnTo>
                    <a:pt x="439" y="97"/>
                  </a:lnTo>
                  <a:lnTo>
                    <a:pt x="433" y="101"/>
                  </a:lnTo>
                  <a:lnTo>
                    <a:pt x="249" y="207"/>
                  </a:lnTo>
                  <a:lnTo>
                    <a:pt x="999" y="207"/>
                  </a:lnTo>
                  <a:lnTo>
                    <a:pt x="999" y="217"/>
                  </a:lnTo>
                  <a:lnTo>
                    <a:pt x="999" y="226"/>
                  </a:lnTo>
                  <a:lnTo>
                    <a:pt x="177" y="226"/>
                  </a:lnTo>
                  <a:lnTo>
                    <a:pt x="423" y="85"/>
                  </a:lnTo>
                  <a:lnTo>
                    <a:pt x="428" y="82"/>
                  </a:lnTo>
                  <a:lnTo>
                    <a:pt x="431" y="79"/>
                  </a:lnTo>
                  <a:lnTo>
                    <a:pt x="434" y="75"/>
                  </a:lnTo>
                  <a:lnTo>
                    <a:pt x="437" y="71"/>
                  </a:lnTo>
                  <a:lnTo>
                    <a:pt x="438" y="67"/>
                  </a:lnTo>
                  <a:lnTo>
                    <a:pt x="439" y="62"/>
                  </a:lnTo>
                  <a:lnTo>
                    <a:pt x="441" y="54"/>
                  </a:lnTo>
                  <a:lnTo>
                    <a:pt x="439" y="45"/>
                  </a:lnTo>
                  <a:lnTo>
                    <a:pt x="438" y="40"/>
                  </a:lnTo>
                  <a:lnTo>
                    <a:pt x="437" y="37"/>
                  </a:lnTo>
                  <a:lnTo>
                    <a:pt x="434" y="33"/>
                  </a:lnTo>
                  <a:lnTo>
                    <a:pt x="431" y="29"/>
                  </a:lnTo>
                  <a:lnTo>
                    <a:pt x="427" y="26"/>
                  </a:lnTo>
                  <a:lnTo>
                    <a:pt x="423" y="24"/>
                  </a:lnTo>
                  <a:lnTo>
                    <a:pt x="419" y="21"/>
                  </a:lnTo>
                  <a:lnTo>
                    <a:pt x="414" y="20"/>
                  </a:lnTo>
                  <a:lnTo>
                    <a:pt x="411" y="19"/>
                  </a:lnTo>
                  <a:lnTo>
                    <a:pt x="406" y="19"/>
                  </a:lnTo>
                  <a:lnTo>
                    <a:pt x="402" y="19"/>
                  </a:lnTo>
                  <a:lnTo>
                    <a:pt x="397" y="20"/>
                  </a:lnTo>
                  <a:lnTo>
                    <a:pt x="392" y="22"/>
                  </a:lnTo>
                  <a:lnTo>
                    <a:pt x="389" y="24"/>
                  </a:lnTo>
                  <a:lnTo>
                    <a:pt x="36" y="227"/>
                  </a:lnTo>
                  <a:lnTo>
                    <a:pt x="33" y="229"/>
                  </a:lnTo>
                  <a:lnTo>
                    <a:pt x="29" y="232"/>
                  </a:lnTo>
                  <a:lnTo>
                    <a:pt x="26" y="236"/>
                  </a:lnTo>
                  <a:lnTo>
                    <a:pt x="24" y="240"/>
                  </a:lnTo>
                  <a:lnTo>
                    <a:pt x="22" y="244"/>
                  </a:lnTo>
                  <a:lnTo>
                    <a:pt x="20" y="248"/>
                  </a:lnTo>
                  <a:lnTo>
                    <a:pt x="19" y="252"/>
                  </a:lnTo>
                  <a:lnTo>
                    <a:pt x="19" y="257"/>
                  </a:lnTo>
                  <a:lnTo>
                    <a:pt x="19" y="262"/>
                  </a:lnTo>
                  <a:lnTo>
                    <a:pt x="20" y="267"/>
                  </a:lnTo>
                  <a:lnTo>
                    <a:pt x="22" y="270"/>
                  </a:lnTo>
                  <a:lnTo>
                    <a:pt x="24" y="274"/>
                  </a:lnTo>
                  <a:lnTo>
                    <a:pt x="26" y="278"/>
                  </a:lnTo>
                  <a:lnTo>
                    <a:pt x="29" y="282"/>
                  </a:lnTo>
                  <a:lnTo>
                    <a:pt x="33" y="285"/>
                  </a:lnTo>
                  <a:lnTo>
                    <a:pt x="36" y="288"/>
                  </a:lnTo>
                  <a:lnTo>
                    <a:pt x="389" y="491"/>
                  </a:lnTo>
                  <a:lnTo>
                    <a:pt x="392" y="493"/>
                  </a:lnTo>
                  <a:lnTo>
                    <a:pt x="397" y="494"/>
                  </a:lnTo>
                  <a:lnTo>
                    <a:pt x="406" y="495"/>
                  </a:lnTo>
                  <a:lnTo>
                    <a:pt x="411" y="495"/>
                  </a:lnTo>
                  <a:lnTo>
                    <a:pt x="414" y="494"/>
                  </a:lnTo>
                  <a:lnTo>
                    <a:pt x="419" y="493"/>
                  </a:lnTo>
                  <a:lnTo>
                    <a:pt x="423" y="491"/>
                  </a:lnTo>
                  <a:lnTo>
                    <a:pt x="427" y="488"/>
                  </a:lnTo>
                  <a:lnTo>
                    <a:pt x="431" y="485"/>
                  </a:lnTo>
                  <a:lnTo>
                    <a:pt x="434" y="481"/>
                  </a:lnTo>
                  <a:lnTo>
                    <a:pt x="437" y="477"/>
                  </a:lnTo>
                  <a:lnTo>
                    <a:pt x="438" y="474"/>
                  </a:lnTo>
                  <a:lnTo>
                    <a:pt x="439" y="469"/>
                  </a:lnTo>
                  <a:lnTo>
                    <a:pt x="440" y="465"/>
                  </a:lnTo>
                  <a:lnTo>
                    <a:pt x="441" y="460"/>
                  </a:lnTo>
                  <a:lnTo>
                    <a:pt x="439" y="452"/>
                  </a:lnTo>
                  <a:lnTo>
                    <a:pt x="437" y="443"/>
                  </a:lnTo>
                  <a:lnTo>
                    <a:pt x="434" y="439"/>
                  </a:lnTo>
                  <a:lnTo>
                    <a:pt x="431" y="436"/>
                  </a:lnTo>
                  <a:lnTo>
                    <a:pt x="428" y="433"/>
                  </a:lnTo>
                  <a:lnTo>
                    <a:pt x="424" y="430"/>
                  </a:lnTo>
                  <a:lnTo>
                    <a:pt x="191" y="295"/>
                  </a:lnTo>
                  <a:lnTo>
                    <a:pt x="999" y="295"/>
                  </a:lnTo>
                  <a:lnTo>
                    <a:pt x="1007" y="295"/>
                  </a:lnTo>
                  <a:lnTo>
                    <a:pt x="1013" y="292"/>
                  </a:lnTo>
                  <a:lnTo>
                    <a:pt x="1019" y="290"/>
                  </a:lnTo>
                  <a:lnTo>
                    <a:pt x="1024" y="286"/>
                  </a:lnTo>
                  <a:lnTo>
                    <a:pt x="1029" y="280"/>
                  </a:lnTo>
                  <a:lnTo>
                    <a:pt x="1032" y="274"/>
                  </a:lnTo>
                  <a:lnTo>
                    <a:pt x="1033" y="268"/>
                  </a:lnTo>
                  <a:lnTo>
                    <a:pt x="1034" y="261"/>
                  </a:lnTo>
                  <a:lnTo>
                    <a:pt x="1033" y="254"/>
                  </a:lnTo>
                  <a:lnTo>
                    <a:pt x="1032" y="247"/>
                  </a:lnTo>
                  <a:lnTo>
                    <a:pt x="1029" y="242"/>
                  </a:lnTo>
                  <a:lnTo>
                    <a:pt x="1024" y="236"/>
                  </a:lnTo>
                  <a:lnTo>
                    <a:pt x="1019" y="232"/>
                  </a:lnTo>
                  <a:lnTo>
                    <a:pt x="1013" y="228"/>
                  </a:lnTo>
                  <a:lnTo>
                    <a:pt x="1007" y="226"/>
                  </a:lnTo>
                  <a:lnTo>
                    <a:pt x="999" y="226"/>
                  </a:lnTo>
                  <a:lnTo>
                    <a:pt x="999" y="217"/>
                  </a:lnTo>
                  <a:lnTo>
                    <a:pt x="999" y="207"/>
                  </a:lnTo>
                  <a:lnTo>
                    <a:pt x="1010" y="208"/>
                  </a:lnTo>
                  <a:lnTo>
                    <a:pt x="1020" y="211"/>
                  </a:lnTo>
                  <a:lnTo>
                    <a:pt x="1030" y="216"/>
                  </a:lnTo>
                  <a:lnTo>
                    <a:pt x="1037" y="223"/>
                  </a:lnTo>
                  <a:lnTo>
                    <a:pt x="1044" y="230"/>
                  </a:lnTo>
                  <a:lnTo>
                    <a:pt x="1049" y="240"/>
                  </a:lnTo>
                  <a:lnTo>
                    <a:pt x="1053" y="250"/>
                  </a:lnTo>
                  <a:lnTo>
                    <a:pt x="1054" y="261"/>
                  </a:lnTo>
                  <a:lnTo>
                    <a:pt x="1053" y="271"/>
                  </a:lnTo>
                  <a:lnTo>
                    <a:pt x="1049" y="282"/>
                  </a:lnTo>
                  <a:lnTo>
                    <a:pt x="1044" y="291"/>
                  </a:lnTo>
                  <a:lnTo>
                    <a:pt x="1037" y="299"/>
                  </a:lnTo>
                  <a:lnTo>
                    <a:pt x="1030" y="306"/>
                  </a:lnTo>
                  <a:lnTo>
                    <a:pt x="1020" y="311"/>
                  </a:lnTo>
                  <a:lnTo>
                    <a:pt x="1010" y="314"/>
                  </a:lnTo>
                  <a:lnTo>
                    <a:pt x="999" y="315"/>
                  </a:lnTo>
                  <a:lnTo>
                    <a:pt x="262" y="315"/>
                  </a:lnTo>
                  <a:lnTo>
                    <a:pt x="431" y="412"/>
                  </a:lnTo>
                  <a:lnTo>
                    <a:pt x="433" y="413"/>
                  </a:lnTo>
                  <a:lnTo>
                    <a:pt x="439" y="418"/>
                  </a:lnTo>
                  <a:lnTo>
                    <a:pt x="444" y="423"/>
                  </a:lnTo>
                  <a:lnTo>
                    <a:pt x="449" y="428"/>
                  </a:lnTo>
                  <a:lnTo>
                    <a:pt x="453" y="433"/>
                  </a:lnTo>
                  <a:lnTo>
                    <a:pt x="456" y="440"/>
                  </a:lnTo>
                  <a:lnTo>
                    <a:pt x="459" y="447"/>
                  </a:lnTo>
                  <a:lnTo>
                    <a:pt x="460" y="453"/>
                  </a:lnTo>
                  <a:lnTo>
                    <a:pt x="460" y="460"/>
                  </a:lnTo>
                  <a:lnTo>
                    <a:pt x="460" y="467"/>
                  </a:lnTo>
                  <a:lnTo>
                    <a:pt x="459" y="474"/>
                  </a:lnTo>
                  <a:lnTo>
                    <a:pt x="456" y="480"/>
                  </a:lnTo>
                  <a:lnTo>
                    <a:pt x="453" y="487"/>
                  </a:lnTo>
                  <a:lnTo>
                    <a:pt x="449" y="494"/>
                  </a:lnTo>
                  <a:lnTo>
                    <a:pt x="444" y="498"/>
                  </a:lnTo>
                  <a:lnTo>
                    <a:pt x="438" y="503"/>
                  </a:lnTo>
                  <a:lnTo>
                    <a:pt x="433" y="507"/>
                  </a:lnTo>
                  <a:lnTo>
                    <a:pt x="426" y="510"/>
                  </a:lnTo>
                  <a:lnTo>
                    <a:pt x="420" y="512"/>
                  </a:lnTo>
                  <a:lnTo>
                    <a:pt x="414" y="514"/>
                  </a:lnTo>
                  <a:lnTo>
                    <a:pt x="407" y="514"/>
                  </a:lnTo>
                  <a:lnTo>
                    <a:pt x="406" y="5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325438" y="3459299"/>
              <a:ext cx="1703255" cy="846156"/>
            </a:xfrm>
            <a:custGeom>
              <a:avLst/>
              <a:gdLst>
                <a:gd name="T0" fmla="*/ 2147483647 w 1073"/>
                <a:gd name="T1" fmla="*/ 2147483647 h 533"/>
                <a:gd name="T2" fmla="*/ 2147483647 w 1073"/>
                <a:gd name="T3" fmla="*/ 2147483647 h 533"/>
                <a:gd name="T4" fmla="*/ 2147483647 w 1073"/>
                <a:gd name="T5" fmla="*/ 2147483647 h 533"/>
                <a:gd name="T6" fmla="*/ 2147483647 w 1073"/>
                <a:gd name="T7" fmla="*/ 2147483647 h 533"/>
                <a:gd name="T8" fmla="*/ 2147483647 w 1073"/>
                <a:gd name="T9" fmla="*/ 2147483647 h 533"/>
                <a:gd name="T10" fmla="*/ 2147483647 w 1073"/>
                <a:gd name="T11" fmla="*/ 2147483647 h 533"/>
                <a:gd name="T12" fmla="*/ 2147483647 w 1073"/>
                <a:gd name="T13" fmla="*/ 2147483647 h 533"/>
                <a:gd name="T14" fmla="*/ 2147483647 w 1073"/>
                <a:gd name="T15" fmla="*/ 2147483647 h 533"/>
                <a:gd name="T16" fmla="*/ 2147483647 w 1073"/>
                <a:gd name="T17" fmla="*/ 2147483647 h 533"/>
                <a:gd name="T18" fmla="*/ 2147483647 w 1073"/>
                <a:gd name="T19" fmla="*/ 2147483647 h 533"/>
                <a:gd name="T20" fmla="*/ 2147483647 w 1073"/>
                <a:gd name="T21" fmla="*/ 2147483647 h 533"/>
                <a:gd name="T22" fmla="*/ 2147483647 w 1073"/>
                <a:gd name="T23" fmla="*/ 2147483647 h 533"/>
                <a:gd name="T24" fmla="*/ 2147483647 w 1073"/>
                <a:gd name="T25" fmla="*/ 2147483647 h 533"/>
                <a:gd name="T26" fmla="*/ 2147483647 w 1073"/>
                <a:gd name="T27" fmla="*/ 2147483647 h 533"/>
                <a:gd name="T28" fmla="*/ 2147483647 w 1073"/>
                <a:gd name="T29" fmla="*/ 2147483647 h 533"/>
                <a:gd name="T30" fmla="*/ 2147483647 w 1073"/>
                <a:gd name="T31" fmla="*/ 2147483647 h 533"/>
                <a:gd name="T32" fmla="*/ 2147483647 w 1073"/>
                <a:gd name="T33" fmla="*/ 2147483647 h 533"/>
                <a:gd name="T34" fmla="*/ 2147483647 w 1073"/>
                <a:gd name="T35" fmla="*/ 2147483647 h 533"/>
                <a:gd name="T36" fmla="*/ 2147483647 w 1073"/>
                <a:gd name="T37" fmla="*/ 2147483647 h 533"/>
                <a:gd name="T38" fmla="*/ 2147483647 w 1073"/>
                <a:gd name="T39" fmla="*/ 2147483647 h 533"/>
                <a:gd name="T40" fmla="*/ 2147483647 w 1073"/>
                <a:gd name="T41" fmla="*/ 2147483647 h 533"/>
                <a:gd name="T42" fmla="*/ 2147483647 w 1073"/>
                <a:gd name="T43" fmla="*/ 2147483647 h 533"/>
                <a:gd name="T44" fmla="*/ 2147483647 w 1073"/>
                <a:gd name="T45" fmla="*/ 2147483647 h 533"/>
                <a:gd name="T46" fmla="*/ 2147483647 w 1073"/>
                <a:gd name="T47" fmla="*/ 2147483647 h 533"/>
                <a:gd name="T48" fmla="*/ 2147483647 w 1073"/>
                <a:gd name="T49" fmla="*/ 2147483647 h 533"/>
                <a:gd name="T50" fmla="*/ 2147483647 w 1073"/>
                <a:gd name="T51" fmla="*/ 2147483647 h 533"/>
                <a:gd name="T52" fmla="*/ 2147483647 w 1073"/>
                <a:gd name="T53" fmla="*/ 2147483647 h 533"/>
                <a:gd name="T54" fmla="*/ 2147483647 w 1073"/>
                <a:gd name="T55" fmla="*/ 2147483647 h 533"/>
                <a:gd name="T56" fmla="*/ 2147483647 w 1073"/>
                <a:gd name="T57" fmla="*/ 2147483647 h 533"/>
                <a:gd name="T58" fmla="*/ 2147483647 w 1073"/>
                <a:gd name="T59" fmla="*/ 2147483647 h 533"/>
                <a:gd name="T60" fmla="*/ 2147483647 w 1073"/>
                <a:gd name="T61" fmla="*/ 2147483647 h 533"/>
                <a:gd name="T62" fmla="*/ 2147483647 w 1073"/>
                <a:gd name="T63" fmla="*/ 2147483647 h 533"/>
                <a:gd name="T64" fmla="*/ 2147483647 w 1073"/>
                <a:gd name="T65" fmla="*/ 2147483647 h 533"/>
                <a:gd name="T66" fmla="*/ 2147483647 w 1073"/>
                <a:gd name="T67" fmla="*/ 2147483647 h 533"/>
                <a:gd name="T68" fmla="*/ 2147483647 w 1073"/>
                <a:gd name="T69" fmla="*/ 2147483647 h 533"/>
                <a:gd name="T70" fmla="*/ 2147483647 w 1073"/>
                <a:gd name="T71" fmla="*/ 2147483647 h 533"/>
                <a:gd name="T72" fmla="*/ 2147483647 w 1073"/>
                <a:gd name="T73" fmla="*/ 2147483647 h 533"/>
                <a:gd name="T74" fmla="*/ 2147483647 w 1073"/>
                <a:gd name="T75" fmla="*/ 2147483647 h 533"/>
                <a:gd name="T76" fmla="*/ 2147483647 w 1073"/>
                <a:gd name="T77" fmla="*/ 2147483647 h 533"/>
                <a:gd name="T78" fmla="*/ 2147483647 w 1073"/>
                <a:gd name="T79" fmla="*/ 2147483647 h 533"/>
                <a:gd name="T80" fmla="*/ 2147483647 w 1073"/>
                <a:gd name="T81" fmla="*/ 2147483647 h 533"/>
                <a:gd name="T82" fmla="*/ 2147483647 w 1073"/>
                <a:gd name="T83" fmla="*/ 2147483647 h 533"/>
                <a:gd name="T84" fmla="*/ 2147483647 w 1073"/>
                <a:gd name="T85" fmla="*/ 2147483647 h 533"/>
                <a:gd name="T86" fmla="*/ 2147483647 w 1073"/>
                <a:gd name="T87" fmla="*/ 2147483647 h 533"/>
                <a:gd name="T88" fmla="*/ 2147483647 w 1073"/>
                <a:gd name="T89" fmla="*/ 2147483647 h 533"/>
                <a:gd name="T90" fmla="*/ 2147483647 w 1073"/>
                <a:gd name="T91" fmla="*/ 2147483647 h 533"/>
                <a:gd name="T92" fmla="*/ 2147483647 w 1073"/>
                <a:gd name="T93" fmla="*/ 2147483647 h 533"/>
                <a:gd name="T94" fmla="*/ 2147483647 w 1073"/>
                <a:gd name="T95" fmla="*/ 2147483647 h 533"/>
                <a:gd name="T96" fmla="*/ 2147483647 w 1073"/>
                <a:gd name="T97" fmla="*/ 2147483647 h 533"/>
                <a:gd name="T98" fmla="*/ 2147483647 w 1073"/>
                <a:gd name="T99" fmla="*/ 2147483647 h 533"/>
                <a:gd name="T100" fmla="*/ 2147483647 w 1073"/>
                <a:gd name="T101" fmla="*/ 2147483647 h 533"/>
                <a:gd name="T102" fmla="*/ 2147483647 w 1073"/>
                <a:gd name="T103" fmla="*/ 2147483647 h 533"/>
                <a:gd name="T104" fmla="*/ 2147483647 w 1073"/>
                <a:gd name="T105" fmla="*/ 2147483647 h 533"/>
                <a:gd name="T106" fmla="*/ 2147483647 w 1073"/>
                <a:gd name="T107" fmla="*/ 0 h 5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73" h="533">
                  <a:moveTo>
                    <a:pt x="417" y="0"/>
                  </a:moveTo>
                  <a:lnTo>
                    <a:pt x="408" y="0"/>
                  </a:lnTo>
                  <a:lnTo>
                    <a:pt x="401" y="2"/>
                  </a:lnTo>
                  <a:lnTo>
                    <a:pt x="392" y="4"/>
                  </a:lnTo>
                  <a:lnTo>
                    <a:pt x="384" y="8"/>
                  </a:lnTo>
                  <a:lnTo>
                    <a:pt x="32" y="211"/>
                  </a:lnTo>
                  <a:lnTo>
                    <a:pt x="25" y="216"/>
                  </a:lnTo>
                  <a:lnTo>
                    <a:pt x="20" y="222"/>
                  </a:lnTo>
                  <a:lnTo>
                    <a:pt x="14" y="227"/>
                  </a:lnTo>
                  <a:lnTo>
                    <a:pt x="9" y="235"/>
                  </a:lnTo>
                  <a:lnTo>
                    <a:pt x="5" y="242"/>
                  </a:lnTo>
                  <a:lnTo>
                    <a:pt x="3" y="249"/>
                  </a:lnTo>
                  <a:lnTo>
                    <a:pt x="1" y="258"/>
                  </a:lnTo>
                  <a:lnTo>
                    <a:pt x="0" y="267"/>
                  </a:lnTo>
                  <a:lnTo>
                    <a:pt x="1" y="274"/>
                  </a:lnTo>
                  <a:lnTo>
                    <a:pt x="3" y="283"/>
                  </a:lnTo>
                  <a:lnTo>
                    <a:pt x="5" y="291"/>
                  </a:lnTo>
                  <a:lnTo>
                    <a:pt x="9" y="298"/>
                  </a:lnTo>
                  <a:lnTo>
                    <a:pt x="14" y="305"/>
                  </a:lnTo>
                  <a:lnTo>
                    <a:pt x="20" y="311"/>
                  </a:lnTo>
                  <a:lnTo>
                    <a:pt x="25" y="316"/>
                  </a:lnTo>
                  <a:lnTo>
                    <a:pt x="32" y="321"/>
                  </a:lnTo>
                  <a:lnTo>
                    <a:pt x="384" y="524"/>
                  </a:lnTo>
                  <a:lnTo>
                    <a:pt x="392" y="528"/>
                  </a:lnTo>
                  <a:lnTo>
                    <a:pt x="401" y="531"/>
                  </a:lnTo>
                  <a:lnTo>
                    <a:pt x="408" y="532"/>
                  </a:lnTo>
                  <a:lnTo>
                    <a:pt x="417" y="533"/>
                  </a:lnTo>
                  <a:lnTo>
                    <a:pt x="425" y="532"/>
                  </a:lnTo>
                  <a:lnTo>
                    <a:pt x="433" y="531"/>
                  </a:lnTo>
                  <a:lnTo>
                    <a:pt x="441" y="528"/>
                  </a:lnTo>
                  <a:lnTo>
                    <a:pt x="448" y="524"/>
                  </a:lnTo>
                  <a:lnTo>
                    <a:pt x="455" y="521"/>
                  </a:lnTo>
                  <a:lnTo>
                    <a:pt x="461" y="515"/>
                  </a:lnTo>
                  <a:lnTo>
                    <a:pt x="467" y="508"/>
                  </a:lnTo>
                  <a:lnTo>
                    <a:pt x="472" y="501"/>
                  </a:lnTo>
                  <a:lnTo>
                    <a:pt x="475" y="494"/>
                  </a:lnTo>
                  <a:lnTo>
                    <a:pt x="478" y="485"/>
                  </a:lnTo>
                  <a:lnTo>
                    <a:pt x="479" y="477"/>
                  </a:lnTo>
                  <a:lnTo>
                    <a:pt x="480" y="470"/>
                  </a:lnTo>
                  <a:lnTo>
                    <a:pt x="479" y="461"/>
                  </a:lnTo>
                  <a:lnTo>
                    <a:pt x="478" y="453"/>
                  </a:lnTo>
                  <a:lnTo>
                    <a:pt x="475" y="446"/>
                  </a:lnTo>
                  <a:lnTo>
                    <a:pt x="472" y="438"/>
                  </a:lnTo>
                  <a:lnTo>
                    <a:pt x="468" y="431"/>
                  </a:lnTo>
                  <a:lnTo>
                    <a:pt x="462" y="425"/>
                  </a:lnTo>
                  <a:lnTo>
                    <a:pt x="455" y="419"/>
                  </a:lnTo>
                  <a:lnTo>
                    <a:pt x="449" y="414"/>
                  </a:lnTo>
                  <a:lnTo>
                    <a:pt x="444" y="412"/>
                  </a:lnTo>
                  <a:lnTo>
                    <a:pt x="308" y="334"/>
                  </a:lnTo>
                  <a:lnTo>
                    <a:pt x="1010" y="334"/>
                  </a:lnTo>
                  <a:lnTo>
                    <a:pt x="1017" y="334"/>
                  </a:lnTo>
                  <a:lnTo>
                    <a:pt x="1022" y="333"/>
                  </a:lnTo>
                  <a:lnTo>
                    <a:pt x="1029" y="331"/>
                  </a:lnTo>
                  <a:lnTo>
                    <a:pt x="1035" y="329"/>
                  </a:lnTo>
                  <a:lnTo>
                    <a:pt x="1040" y="326"/>
                  </a:lnTo>
                  <a:lnTo>
                    <a:pt x="1045" y="323"/>
                  </a:lnTo>
                  <a:lnTo>
                    <a:pt x="1050" y="319"/>
                  </a:lnTo>
                  <a:lnTo>
                    <a:pt x="1055" y="315"/>
                  </a:lnTo>
                  <a:lnTo>
                    <a:pt x="1059" y="311"/>
                  </a:lnTo>
                  <a:lnTo>
                    <a:pt x="1063" y="306"/>
                  </a:lnTo>
                  <a:lnTo>
                    <a:pt x="1066" y="300"/>
                  </a:lnTo>
                  <a:lnTo>
                    <a:pt x="1068" y="294"/>
                  </a:lnTo>
                  <a:lnTo>
                    <a:pt x="1070" y="289"/>
                  </a:lnTo>
                  <a:lnTo>
                    <a:pt x="1072" y="283"/>
                  </a:lnTo>
                  <a:lnTo>
                    <a:pt x="1073" y="276"/>
                  </a:lnTo>
                  <a:lnTo>
                    <a:pt x="1073" y="270"/>
                  </a:lnTo>
                  <a:lnTo>
                    <a:pt x="1073" y="264"/>
                  </a:lnTo>
                  <a:lnTo>
                    <a:pt x="1072" y="257"/>
                  </a:lnTo>
                  <a:lnTo>
                    <a:pt x="1070" y="251"/>
                  </a:lnTo>
                  <a:lnTo>
                    <a:pt x="1068" y="246"/>
                  </a:lnTo>
                  <a:lnTo>
                    <a:pt x="1066" y="240"/>
                  </a:lnTo>
                  <a:lnTo>
                    <a:pt x="1063" y="235"/>
                  </a:lnTo>
                  <a:lnTo>
                    <a:pt x="1059" y="229"/>
                  </a:lnTo>
                  <a:lnTo>
                    <a:pt x="1055" y="225"/>
                  </a:lnTo>
                  <a:lnTo>
                    <a:pt x="1050" y="221"/>
                  </a:lnTo>
                  <a:lnTo>
                    <a:pt x="1045" y="218"/>
                  </a:lnTo>
                  <a:lnTo>
                    <a:pt x="1040" y="214"/>
                  </a:lnTo>
                  <a:lnTo>
                    <a:pt x="1035" y="211"/>
                  </a:lnTo>
                  <a:lnTo>
                    <a:pt x="1029" y="209"/>
                  </a:lnTo>
                  <a:lnTo>
                    <a:pt x="1022" y="208"/>
                  </a:lnTo>
                  <a:lnTo>
                    <a:pt x="1017" y="207"/>
                  </a:lnTo>
                  <a:lnTo>
                    <a:pt x="1010" y="206"/>
                  </a:lnTo>
                  <a:lnTo>
                    <a:pt x="1010" y="225"/>
                  </a:lnTo>
                  <a:lnTo>
                    <a:pt x="1010" y="245"/>
                  </a:lnTo>
                  <a:lnTo>
                    <a:pt x="1015" y="246"/>
                  </a:lnTo>
                  <a:lnTo>
                    <a:pt x="1020" y="246"/>
                  </a:lnTo>
                  <a:lnTo>
                    <a:pt x="1024" y="249"/>
                  </a:lnTo>
                  <a:lnTo>
                    <a:pt x="1027" y="252"/>
                  </a:lnTo>
                  <a:lnTo>
                    <a:pt x="1031" y="256"/>
                  </a:lnTo>
                  <a:lnTo>
                    <a:pt x="1033" y="260"/>
                  </a:lnTo>
                  <a:lnTo>
                    <a:pt x="1035" y="265"/>
                  </a:lnTo>
                  <a:lnTo>
                    <a:pt x="1035" y="270"/>
                  </a:lnTo>
                  <a:lnTo>
                    <a:pt x="1035" y="275"/>
                  </a:lnTo>
                  <a:lnTo>
                    <a:pt x="1033" y="280"/>
                  </a:lnTo>
                  <a:lnTo>
                    <a:pt x="1031" y="284"/>
                  </a:lnTo>
                  <a:lnTo>
                    <a:pt x="1027" y="288"/>
                  </a:lnTo>
                  <a:lnTo>
                    <a:pt x="1024" y="292"/>
                  </a:lnTo>
                  <a:lnTo>
                    <a:pt x="1020" y="293"/>
                  </a:lnTo>
                  <a:lnTo>
                    <a:pt x="1015" y="294"/>
                  </a:lnTo>
                  <a:lnTo>
                    <a:pt x="1010" y="295"/>
                  </a:lnTo>
                  <a:lnTo>
                    <a:pt x="165" y="295"/>
                  </a:lnTo>
                  <a:lnTo>
                    <a:pt x="430" y="448"/>
                  </a:lnTo>
                  <a:lnTo>
                    <a:pt x="435" y="453"/>
                  </a:lnTo>
                  <a:lnTo>
                    <a:pt x="439" y="457"/>
                  </a:lnTo>
                  <a:lnTo>
                    <a:pt x="441" y="463"/>
                  </a:lnTo>
                  <a:lnTo>
                    <a:pt x="442" y="470"/>
                  </a:lnTo>
                  <a:lnTo>
                    <a:pt x="441" y="476"/>
                  </a:lnTo>
                  <a:lnTo>
                    <a:pt x="438" y="482"/>
                  </a:lnTo>
                  <a:lnTo>
                    <a:pt x="434" y="487"/>
                  </a:lnTo>
                  <a:lnTo>
                    <a:pt x="429" y="492"/>
                  </a:lnTo>
                  <a:lnTo>
                    <a:pt x="423" y="494"/>
                  </a:lnTo>
                  <a:lnTo>
                    <a:pt x="417" y="495"/>
                  </a:lnTo>
                  <a:lnTo>
                    <a:pt x="410" y="494"/>
                  </a:lnTo>
                  <a:lnTo>
                    <a:pt x="403" y="492"/>
                  </a:lnTo>
                  <a:lnTo>
                    <a:pt x="51" y="289"/>
                  </a:lnTo>
                  <a:lnTo>
                    <a:pt x="46" y="284"/>
                  </a:lnTo>
                  <a:lnTo>
                    <a:pt x="43" y="279"/>
                  </a:lnTo>
                  <a:lnTo>
                    <a:pt x="40" y="273"/>
                  </a:lnTo>
                  <a:lnTo>
                    <a:pt x="39" y="267"/>
                  </a:lnTo>
                  <a:lnTo>
                    <a:pt x="40" y="260"/>
                  </a:lnTo>
                  <a:lnTo>
                    <a:pt x="43" y="253"/>
                  </a:lnTo>
                  <a:lnTo>
                    <a:pt x="46" y="248"/>
                  </a:lnTo>
                  <a:lnTo>
                    <a:pt x="51" y="245"/>
                  </a:lnTo>
                  <a:lnTo>
                    <a:pt x="403" y="41"/>
                  </a:lnTo>
                  <a:lnTo>
                    <a:pt x="410" y="39"/>
                  </a:lnTo>
                  <a:lnTo>
                    <a:pt x="417" y="38"/>
                  </a:lnTo>
                  <a:lnTo>
                    <a:pt x="423" y="39"/>
                  </a:lnTo>
                  <a:lnTo>
                    <a:pt x="429" y="41"/>
                  </a:lnTo>
                  <a:lnTo>
                    <a:pt x="434" y="45"/>
                  </a:lnTo>
                  <a:lnTo>
                    <a:pt x="438" y="51"/>
                  </a:lnTo>
                  <a:lnTo>
                    <a:pt x="441" y="57"/>
                  </a:lnTo>
                  <a:lnTo>
                    <a:pt x="442" y="63"/>
                  </a:lnTo>
                  <a:lnTo>
                    <a:pt x="441" y="70"/>
                  </a:lnTo>
                  <a:lnTo>
                    <a:pt x="439" y="76"/>
                  </a:lnTo>
                  <a:lnTo>
                    <a:pt x="434" y="81"/>
                  </a:lnTo>
                  <a:lnTo>
                    <a:pt x="429" y="85"/>
                  </a:lnTo>
                  <a:lnTo>
                    <a:pt x="153" y="245"/>
                  </a:lnTo>
                  <a:lnTo>
                    <a:pt x="1010" y="245"/>
                  </a:lnTo>
                  <a:lnTo>
                    <a:pt x="1010" y="225"/>
                  </a:lnTo>
                  <a:lnTo>
                    <a:pt x="1010" y="206"/>
                  </a:lnTo>
                  <a:lnTo>
                    <a:pt x="295" y="206"/>
                  </a:lnTo>
                  <a:lnTo>
                    <a:pt x="449" y="118"/>
                  </a:lnTo>
                  <a:lnTo>
                    <a:pt x="455" y="113"/>
                  </a:lnTo>
                  <a:lnTo>
                    <a:pt x="462" y="108"/>
                  </a:lnTo>
                  <a:lnTo>
                    <a:pt x="468" y="102"/>
                  </a:lnTo>
                  <a:lnTo>
                    <a:pt x="472" y="94"/>
                  </a:lnTo>
                  <a:lnTo>
                    <a:pt x="475" y="87"/>
                  </a:lnTo>
                  <a:lnTo>
                    <a:pt x="478" y="80"/>
                  </a:lnTo>
                  <a:lnTo>
                    <a:pt x="479" y="71"/>
                  </a:lnTo>
                  <a:lnTo>
                    <a:pt x="480" y="63"/>
                  </a:lnTo>
                  <a:lnTo>
                    <a:pt x="479" y="55"/>
                  </a:lnTo>
                  <a:lnTo>
                    <a:pt x="478" y="47"/>
                  </a:lnTo>
                  <a:lnTo>
                    <a:pt x="475" y="39"/>
                  </a:lnTo>
                  <a:lnTo>
                    <a:pt x="472" y="32"/>
                  </a:lnTo>
                  <a:lnTo>
                    <a:pt x="467" y="24"/>
                  </a:lnTo>
                  <a:lnTo>
                    <a:pt x="461" y="18"/>
                  </a:lnTo>
                  <a:lnTo>
                    <a:pt x="454" y="13"/>
                  </a:lnTo>
                  <a:lnTo>
                    <a:pt x="448" y="8"/>
                  </a:lnTo>
                  <a:lnTo>
                    <a:pt x="441" y="4"/>
                  </a:lnTo>
                  <a:lnTo>
                    <a:pt x="432" y="2"/>
                  </a:lnTo>
                  <a:lnTo>
                    <a:pt x="425" y="0"/>
                  </a:lnTo>
                  <a:lnTo>
                    <a:pt x="418" y="0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0C4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3670471" y="3902265"/>
              <a:ext cx="1099341" cy="535176"/>
            </a:xfrm>
            <a:custGeom>
              <a:avLst/>
              <a:gdLst>
                <a:gd name="T0" fmla="*/ 2147483647 w 693"/>
                <a:gd name="T1" fmla="*/ 2147483647 h 337"/>
                <a:gd name="T2" fmla="*/ 2147483647 w 693"/>
                <a:gd name="T3" fmla="*/ 2147483647 h 337"/>
                <a:gd name="T4" fmla="*/ 2147483647 w 693"/>
                <a:gd name="T5" fmla="*/ 2147483647 h 337"/>
                <a:gd name="T6" fmla="*/ 2147483647 w 693"/>
                <a:gd name="T7" fmla="*/ 2147483647 h 337"/>
                <a:gd name="T8" fmla="*/ 2147483647 w 693"/>
                <a:gd name="T9" fmla="*/ 2147483647 h 337"/>
                <a:gd name="T10" fmla="*/ 2147483647 w 693"/>
                <a:gd name="T11" fmla="*/ 2147483647 h 337"/>
                <a:gd name="T12" fmla="*/ 2147483647 w 693"/>
                <a:gd name="T13" fmla="*/ 2147483647 h 337"/>
                <a:gd name="T14" fmla="*/ 2147483647 w 693"/>
                <a:gd name="T15" fmla="*/ 0 h 337"/>
                <a:gd name="T16" fmla="*/ 2147483647 w 693"/>
                <a:gd name="T17" fmla="*/ 2147483647 h 337"/>
                <a:gd name="T18" fmla="*/ 2147483647 w 693"/>
                <a:gd name="T19" fmla="*/ 2147483647 h 337"/>
                <a:gd name="T20" fmla="*/ 2147483647 w 693"/>
                <a:gd name="T21" fmla="*/ 2147483647 h 337"/>
                <a:gd name="T22" fmla="*/ 2147483647 w 693"/>
                <a:gd name="T23" fmla="*/ 2147483647 h 337"/>
                <a:gd name="T24" fmla="*/ 2147483647 w 693"/>
                <a:gd name="T25" fmla="*/ 2147483647 h 337"/>
                <a:gd name="T26" fmla="*/ 2147483647 w 693"/>
                <a:gd name="T27" fmla="*/ 2147483647 h 337"/>
                <a:gd name="T28" fmla="*/ 2147483647 w 693"/>
                <a:gd name="T29" fmla="*/ 2147483647 h 337"/>
                <a:gd name="T30" fmla="*/ 2147483647 w 693"/>
                <a:gd name="T31" fmla="*/ 2147483647 h 337"/>
                <a:gd name="T32" fmla="*/ 2147483647 w 693"/>
                <a:gd name="T33" fmla="*/ 2147483647 h 337"/>
                <a:gd name="T34" fmla="*/ 2147483647 w 693"/>
                <a:gd name="T35" fmla="*/ 2147483647 h 337"/>
                <a:gd name="T36" fmla="*/ 2147483647 w 693"/>
                <a:gd name="T37" fmla="*/ 2147483647 h 337"/>
                <a:gd name="T38" fmla="*/ 2147483647 w 693"/>
                <a:gd name="T39" fmla="*/ 2147483647 h 337"/>
                <a:gd name="T40" fmla="*/ 2147483647 w 693"/>
                <a:gd name="T41" fmla="*/ 2147483647 h 337"/>
                <a:gd name="T42" fmla="*/ 2147483647 w 693"/>
                <a:gd name="T43" fmla="*/ 2147483647 h 337"/>
                <a:gd name="T44" fmla="*/ 2147483647 w 693"/>
                <a:gd name="T45" fmla="*/ 2147483647 h 337"/>
                <a:gd name="T46" fmla="*/ 2147483647 w 693"/>
                <a:gd name="T47" fmla="*/ 2147483647 h 337"/>
                <a:gd name="T48" fmla="*/ 2147483647 w 693"/>
                <a:gd name="T49" fmla="*/ 2147483647 h 337"/>
                <a:gd name="T50" fmla="*/ 2147483647 w 693"/>
                <a:gd name="T51" fmla="*/ 2147483647 h 337"/>
                <a:gd name="T52" fmla="*/ 2147483647 w 693"/>
                <a:gd name="T53" fmla="*/ 2147483647 h 337"/>
                <a:gd name="T54" fmla="*/ 2147483647 w 693"/>
                <a:gd name="T55" fmla="*/ 2147483647 h 337"/>
                <a:gd name="T56" fmla="*/ 2147483647 w 693"/>
                <a:gd name="T57" fmla="*/ 2147483647 h 337"/>
                <a:gd name="T58" fmla="*/ 2147483647 w 693"/>
                <a:gd name="T59" fmla="*/ 2147483647 h 337"/>
                <a:gd name="T60" fmla="*/ 2147483647 w 693"/>
                <a:gd name="T61" fmla="*/ 2147483647 h 337"/>
                <a:gd name="T62" fmla="*/ 2147483647 w 693"/>
                <a:gd name="T63" fmla="*/ 2147483647 h 337"/>
                <a:gd name="T64" fmla="*/ 2147483647 w 693"/>
                <a:gd name="T65" fmla="*/ 2147483647 h 337"/>
                <a:gd name="T66" fmla="*/ 2147483647 w 693"/>
                <a:gd name="T67" fmla="*/ 2147483647 h 337"/>
                <a:gd name="T68" fmla="*/ 2147483647 w 693"/>
                <a:gd name="T69" fmla="*/ 2147483647 h 337"/>
                <a:gd name="T70" fmla="*/ 2147483647 w 693"/>
                <a:gd name="T71" fmla="*/ 2147483647 h 337"/>
                <a:gd name="T72" fmla="*/ 2147483647 w 693"/>
                <a:gd name="T73" fmla="*/ 2147483647 h 337"/>
                <a:gd name="T74" fmla="*/ 2147483647 w 693"/>
                <a:gd name="T75" fmla="*/ 2147483647 h 337"/>
                <a:gd name="T76" fmla="*/ 2147483647 w 693"/>
                <a:gd name="T77" fmla="*/ 2147483647 h 337"/>
                <a:gd name="T78" fmla="*/ 2147483647 w 693"/>
                <a:gd name="T79" fmla="*/ 2147483647 h 337"/>
                <a:gd name="T80" fmla="*/ 2147483647 w 693"/>
                <a:gd name="T81" fmla="*/ 2147483647 h 337"/>
                <a:gd name="T82" fmla="*/ 2147483647 w 693"/>
                <a:gd name="T83" fmla="*/ 2147483647 h 337"/>
                <a:gd name="T84" fmla="*/ 2147483647 w 693"/>
                <a:gd name="T85" fmla="*/ 2147483647 h 337"/>
                <a:gd name="T86" fmla="*/ 2147483647 w 693"/>
                <a:gd name="T87" fmla="*/ 2147483647 h 337"/>
                <a:gd name="T88" fmla="*/ 2147483647 w 693"/>
                <a:gd name="T89" fmla="*/ 2147483647 h 337"/>
                <a:gd name="T90" fmla="*/ 2147483647 w 693"/>
                <a:gd name="T91" fmla="*/ 2147483647 h 337"/>
                <a:gd name="T92" fmla="*/ 2147483647 w 693"/>
                <a:gd name="T93" fmla="*/ 2147483647 h 337"/>
                <a:gd name="T94" fmla="*/ 2147483647 w 693"/>
                <a:gd name="T95" fmla="*/ 2147483647 h 337"/>
                <a:gd name="T96" fmla="*/ 2147483647 w 693"/>
                <a:gd name="T97" fmla="*/ 2147483647 h 33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93" h="337">
                  <a:moveTo>
                    <a:pt x="249" y="333"/>
                  </a:moveTo>
                  <a:lnTo>
                    <a:pt x="18" y="198"/>
                  </a:lnTo>
                  <a:lnTo>
                    <a:pt x="14" y="197"/>
                  </a:lnTo>
                  <a:lnTo>
                    <a:pt x="10" y="194"/>
                  </a:lnTo>
                  <a:lnTo>
                    <a:pt x="8" y="190"/>
                  </a:lnTo>
                  <a:lnTo>
                    <a:pt x="5" y="186"/>
                  </a:lnTo>
                  <a:lnTo>
                    <a:pt x="3" y="182"/>
                  </a:lnTo>
                  <a:lnTo>
                    <a:pt x="2" y="177"/>
                  </a:lnTo>
                  <a:lnTo>
                    <a:pt x="1" y="174"/>
                  </a:lnTo>
                  <a:lnTo>
                    <a:pt x="0" y="169"/>
                  </a:lnTo>
                  <a:lnTo>
                    <a:pt x="1" y="164"/>
                  </a:lnTo>
                  <a:lnTo>
                    <a:pt x="2" y="159"/>
                  </a:lnTo>
                  <a:lnTo>
                    <a:pt x="3" y="155"/>
                  </a:lnTo>
                  <a:lnTo>
                    <a:pt x="5" y="151"/>
                  </a:lnTo>
                  <a:lnTo>
                    <a:pt x="8" y="148"/>
                  </a:lnTo>
                  <a:lnTo>
                    <a:pt x="10" y="144"/>
                  </a:lnTo>
                  <a:lnTo>
                    <a:pt x="14" y="141"/>
                  </a:lnTo>
                  <a:lnTo>
                    <a:pt x="18" y="138"/>
                  </a:lnTo>
                  <a:lnTo>
                    <a:pt x="249" y="5"/>
                  </a:lnTo>
                  <a:lnTo>
                    <a:pt x="254" y="3"/>
                  </a:lnTo>
                  <a:lnTo>
                    <a:pt x="258" y="1"/>
                  </a:lnTo>
                  <a:lnTo>
                    <a:pt x="263" y="0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6" y="1"/>
                  </a:lnTo>
                  <a:lnTo>
                    <a:pt x="280" y="3"/>
                  </a:lnTo>
                  <a:lnTo>
                    <a:pt x="284" y="5"/>
                  </a:lnTo>
                  <a:lnTo>
                    <a:pt x="288" y="7"/>
                  </a:lnTo>
                  <a:lnTo>
                    <a:pt x="292" y="10"/>
                  </a:lnTo>
                  <a:lnTo>
                    <a:pt x="295" y="13"/>
                  </a:lnTo>
                  <a:lnTo>
                    <a:pt x="297" y="17"/>
                  </a:lnTo>
                  <a:lnTo>
                    <a:pt x="299" y="22"/>
                  </a:lnTo>
                  <a:lnTo>
                    <a:pt x="301" y="26"/>
                  </a:lnTo>
                  <a:lnTo>
                    <a:pt x="302" y="31"/>
                  </a:lnTo>
                  <a:lnTo>
                    <a:pt x="302" y="35"/>
                  </a:lnTo>
                  <a:lnTo>
                    <a:pt x="302" y="39"/>
                  </a:lnTo>
                  <a:lnTo>
                    <a:pt x="301" y="44"/>
                  </a:lnTo>
                  <a:lnTo>
                    <a:pt x="299" y="48"/>
                  </a:lnTo>
                  <a:lnTo>
                    <a:pt x="297" y="52"/>
                  </a:lnTo>
                  <a:lnTo>
                    <a:pt x="295" y="56"/>
                  </a:lnTo>
                  <a:lnTo>
                    <a:pt x="293" y="59"/>
                  </a:lnTo>
                  <a:lnTo>
                    <a:pt x="289" y="62"/>
                  </a:lnTo>
                  <a:lnTo>
                    <a:pt x="285" y="65"/>
                  </a:lnTo>
                  <a:lnTo>
                    <a:pt x="162" y="136"/>
                  </a:lnTo>
                  <a:lnTo>
                    <a:pt x="657" y="136"/>
                  </a:lnTo>
                  <a:lnTo>
                    <a:pt x="657" y="142"/>
                  </a:lnTo>
                  <a:lnTo>
                    <a:pt x="657" y="148"/>
                  </a:lnTo>
                  <a:lnTo>
                    <a:pt x="119" y="148"/>
                  </a:lnTo>
                  <a:lnTo>
                    <a:pt x="279" y="56"/>
                  </a:lnTo>
                  <a:lnTo>
                    <a:pt x="284" y="52"/>
                  </a:lnTo>
                  <a:lnTo>
                    <a:pt x="288" y="46"/>
                  </a:lnTo>
                  <a:lnTo>
                    <a:pt x="290" y="41"/>
                  </a:lnTo>
                  <a:lnTo>
                    <a:pt x="291" y="35"/>
                  </a:lnTo>
                  <a:lnTo>
                    <a:pt x="290" y="29"/>
                  </a:lnTo>
                  <a:lnTo>
                    <a:pt x="288" y="23"/>
                  </a:lnTo>
                  <a:lnTo>
                    <a:pt x="284" y="18"/>
                  </a:lnTo>
                  <a:lnTo>
                    <a:pt x="279" y="14"/>
                  </a:lnTo>
                  <a:lnTo>
                    <a:pt x="273" y="13"/>
                  </a:lnTo>
                  <a:lnTo>
                    <a:pt x="267" y="12"/>
                  </a:lnTo>
                  <a:lnTo>
                    <a:pt x="261" y="13"/>
                  </a:lnTo>
                  <a:lnTo>
                    <a:pt x="255" y="14"/>
                  </a:lnTo>
                  <a:lnTo>
                    <a:pt x="24" y="149"/>
                  </a:lnTo>
                  <a:lnTo>
                    <a:pt x="19" y="151"/>
                  </a:lnTo>
                  <a:lnTo>
                    <a:pt x="15" y="157"/>
                  </a:lnTo>
                  <a:lnTo>
                    <a:pt x="12" y="162"/>
                  </a:lnTo>
                  <a:lnTo>
                    <a:pt x="11" y="169"/>
                  </a:lnTo>
                  <a:lnTo>
                    <a:pt x="12" y="174"/>
                  </a:lnTo>
                  <a:lnTo>
                    <a:pt x="15" y="180"/>
                  </a:lnTo>
                  <a:lnTo>
                    <a:pt x="19" y="185"/>
                  </a:lnTo>
                  <a:lnTo>
                    <a:pt x="24" y="189"/>
                  </a:lnTo>
                  <a:lnTo>
                    <a:pt x="255" y="323"/>
                  </a:lnTo>
                  <a:lnTo>
                    <a:pt x="261" y="325"/>
                  </a:lnTo>
                  <a:lnTo>
                    <a:pt x="267" y="326"/>
                  </a:lnTo>
                  <a:lnTo>
                    <a:pt x="273" y="325"/>
                  </a:lnTo>
                  <a:lnTo>
                    <a:pt x="279" y="323"/>
                  </a:lnTo>
                  <a:lnTo>
                    <a:pt x="284" y="319"/>
                  </a:lnTo>
                  <a:lnTo>
                    <a:pt x="288" y="314"/>
                  </a:lnTo>
                  <a:lnTo>
                    <a:pt x="290" y="309"/>
                  </a:lnTo>
                  <a:lnTo>
                    <a:pt x="291" y="302"/>
                  </a:lnTo>
                  <a:lnTo>
                    <a:pt x="290" y="296"/>
                  </a:lnTo>
                  <a:lnTo>
                    <a:pt x="288" y="290"/>
                  </a:lnTo>
                  <a:lnTo>
                    <a:pt x="284" y="286"/>
                  </a:lnTo>
                  <a:lnTo>
                    <a:pt x="279" y="282"/>
                  </a:lnTo>
                  <a:lnTo>
                    <a:pt x="128" y="195"/>
                  </a:lnTo>
                  <a:lnTo>
                    <a:pt x="657" y="195"/>
                  </a:lnTo>
                  <a:lnTo>
                    <a:pt x="662" y="194"/>
                  </a:lnTo>
                  <a:lnTo>
                    <a:pt x="667" y="193"/>
                  </a:lnTo>
                  <a:lnTo>
                    <a:pt x="671" y="191"/>
                  </a:lnTo>
                  <a:lnTo>
                    <a:pt x="675" y="188"/>
                  </a:lnTo>
                  <a:lnTo>
                    <a:pt x="677" y="184"/>
                  </a:lnTo>
                  <a:lnTo>
                    <a:pt x="679" y="180"/>
                  </a:lnTo>
                  <a:lnTo>
                    <a:pt x="680" y="175"/>
                  </a:lnTo>
                  <a:lnTo>
                    <a:pt x="681" y="171"/>
                  </a:lnTo>
                  <a:lnTo>
                    <a:pt x="680" y="166"/>
                  </a:lnTo>
                  <a:lnTo>
                    <a:pt x="679" y="162"/>
                  </a:lnTo>
                  <a:lnTo>
                    <a:pt x="677" y="158"/>
                  </a:lnTo>
                  <a:lnTo>
                    <a:pt x="675" y="154"/>
                  </a:lnTo>
                  <a:lnTo>
                    <a:pt x="671" y="151"/>
                  </a:lnTo>
                  <a:lnTo>
                    <a:pt x="667" y="150"/>
                  </a:lnTo>
                  <a:lnTo>
                    <a:pt x="662" y="148"/>
                  </a:lnTo>
                  <a:lnTo>
                    <a:pt x="657" y="148"/>
                  </a:lnTo>
                  <a:lnTo>
                    <a:pt x="657" y="142"/>
                  </a:lnTo>
                  <a:lnTo>
                    <a:pt x="657" y="136"/>
                  </a:lnTo>
                  <a:lnTo>
                    <a:pt x="665" y="137"/>
                  </a:lnTo>
                  <a:lnTo>
                    <a:pt x="672" y="139"/>
                  </a:lnTo>
                  <a:lnTo>
                    <a:pt x="677" y="142"/>
                  </a:lnTo>
                  <a:lnTo>
                    <a:pt x="682" y="147"/>
                  </a:lnTo>
                  <a:lnTo>
                    <a:pt x="687" y="151"/>
                  </a:lnTo>
                  <a:lnTo>
                    <a:pt x="690" y="157"/>
                  </a:lnTo>
                  <a:lnTo>
                    <a:pt x="692" y="164"/>
                  </a:lnTo>
                  <a:lnTo>
                    <a:pt x="693" y="171"/>
                  </a:lnTo>
                  <a:lnTo>
                    <a:pt x="692" y="178"/>
                  </a:lnTo>
                  <a:lnTo>
                    <a:pt x="690" y="185"/>
                  </a:lnTo>
                  <a:lnTo>
                    <a:pt x="687" y="191"/>
                  </a:lnTo>
                  <a:lnTo>
                    <a:pt x="682" y="196"/>
                  </a:lnTo>
                  <a:lnTo>
                    <a:pt x="677" y="200"/>
                  </a:lnTo>
                  <a:lnTo>
                    <a:pt x="672" y="203"/>
                  </a:lnTo>
                  <a:lnTo>
                    <a:pt x="665" y="205"/>
                  </a:lnTo>
                  <a:lnTo>
                    <a:pt x="657" y="206"/>
                  </a:lnTo>
                  <a:lnTo>
                    <a:pt x="171" y="206"/>
                  </a:lnTo>
                  <a:lnTo>
                    <a:pt x="283" y="271"/>
                  </a:lnTo>
                  <a:lnTo>
                    <a:pt x="285" y="272"/>
                  </a:lnTo>
                  <a:lnTo>
                    <a:pt x="289" y="274"/>
                  </a:lnTo>
                  <a:lnTo>
                    <a:pt x="293" y="278"/>
                  </a:lnTo>
                  <a:lnTo>
                    <a:pt x="295" y="281"/>
                  </a:lnTo>
                  <a:lnTo>
                    <a:pt x="297" y="285"/>
                  </a:lnTo>
                  <a:lnTo>
                    <a:pt x="299" y="289"/>
                  </a:lnTo>
                  <a:lnTo>
                    <a:pt x="301" y="293"/>
                  </a:lnTo>
                  <a:lnTo>
                    <a:pt x="302" y="298"/>
                  </a:lnTo>
                  <a:lnTo>
                    <a:pt x="302" y="302"/>
                  </a:lnTo>
                  <a:lnTo>
                    <a:pt x="302" y="307"/>
                  </a:lnTo>
                  <a:lnTo>
                    <a:pt x="301" y="311"/>
                  </a:lnTo>
                  <a:lnTo>
                    <a:pt x="299" y="315"/>
                  </a:lnTo>
                  <a:lnTo>
                    <a:pt x="297" y="320"/>
                  </a:lnTo>
                  <a:lnTo>
                    <a:pt x="295" y="324"/>
                  </a:lnTo>
                  <a:lnTo>
                    <a:pt x="292" y="327"/>
                  </a:lnTo>
                  <a:lnTo>
                    <a:pt x="288" y="330"/>
                  </a:lnTo>
                  <a:lnTo>
                    <a:pt x="284" y="333"/>
                  </a:lnTo>
                  <a:lnTo>
                    <a:pt x="280" y="334"/>
                  </a:lnTo>
                  <a:lnTo>
                    <a:pt x="276" y="336"/>
                  </a:lnTo>
                  <a:lnTo>
                    <a:pt x="271" y="336"/>
                  </a:lnTo>
                  <a:lnTo>
                    <a:pt x="267" y="337"/>
                  </a:lnTo>
                  <a:lnTo>
                    <a:pt x="263" y="336"/>
                  </a:lnTo>
                  <a:lnTo>
                    <a:pt x="258" y="336"/>
                  </a:lnTo>
                  <a:lnTo>
                    <a:pt x="254" y="334"/>
                  </a:lnTo>
                  <a:lnTo>
                    <a:pt x="250" y="333"/>
                  </a:lnTo>
                  <a:lnTo>
                    <a:pt x="249" y="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3778959" y="4451905"/>
              <a:ext cx="1672516" cy="815421"/>
            </a:xfrm>
            <a:custGeom>
              <a:avLst/>
              <a:gdLst>
                <a:gd name="T0" fmla="*/ 2147483647 w 1054"/>
                <a:gd name="T1" fmla="*/ 2147483647 h 514"/>
                <a:gd name="T2" fmla="*/ 2147483647 w 1054"/>
                <a:gd name="T3" fmla="*/ 2147483647 h 514"/>
                <a:gd name="T4" fmla="*/ 2147483647 w 1054"/>
                <a:gd name="T5" fmla="*/ 2147483647 h 514"/>
                <a:gd name="T6" fmla="*/ 2147483647 w 1054"/>
                <a:gd name="T7" fmla="*/ 2147483647 h 514"/>
                <a:gd name="T8" fmla="*/ 2147483647 w 1054"/>
                <a:gd name="T9" fmla="*/ 2147483647 h 514"/>
                <a:gd name="T10" fmla="*/ 2147483647 w 1054"/>
                <a:gd name="T11" fmla="*/ 2147483647 h 514"/>
                <a:gd name="T12" fmla="*/ 2147483647 w 1054"/>
                <a:gd name="T13" fmla="*/ 2147483647 h 514"/>
                <a:gd name="T14" fmla="*/ 2147483647 w 1054"/>
                <a:gd name="T15" fmla="*/ 2147483647 h 514"/>
                <a:gd name="T16" fmla="*/ 2147483647 w 1054"/>
                <a:gd name="T17" fmla="*/ 2147483647 h 514"/>
                <a:gd name="T18" fmla="*/ 2147483647 w 1054"/>
                <a:gd name="T19" fmla="*/ 2147483647 h 514"/>
                <a:gd name="T20" fmla="*/ 2147483647 w 1054"/>
                <a:gd name="T21" fmla="*/ 2147483647 h 514"/>
                <a:gd name="T22" fmla="*/ 2147483647 w 1054"/>
                <a:gd name="T23" fmla="*/ 2147483647 h 514"/>
                <a:gd name="T24" fmla="*/ 2147483647 w 1054"/>
                <a:gd name="T25" fmla="*/ 2147483647 h 514"/>
                <a:gd name="T26" fmla="*/ 2147483647 w 1054"/>
                <a:gd name="T27" fmla="*/ 2147483647 h 514"/>
                <a:gd name="T28" fmla="*/ 2147483647 w 1054"/>
                <a:gd name="T29" fmla="*/ 2147483647 h 514"/>
                <a:gd name="T30" fmla="*/ 2147483647 w 1054"/>
                <a:gd name="T31" fmla="*/ 2147483647 h 514"/>
                <a:gd name="T32" fmla="*/ 2147483647 w 1054"/>
                <a:gd name="T33" fmla="*/ 2147483647 h 514"/>
                <a:gd name="T34" fmla="*/ 2147483647 w 1054"/>
                <a:gd name="T35" fmla="*/ 2147483647 h 514"/>
                <a:gd name="T36" fmla="*/ 2147483647 w 1054"/>
                <a:gd name="T37" fmla="*/ 2147483647 h 514"/>
                <a:gd name="T38" fmla="*/ 2147483647 w 1054"/>
                <a:gd name="T39" fmla="*/ 2147483647 h 514"/>
                <a:gd name="T40" fmla="*/ 2147483647 w 1054"/>
                <a:gd name="T41" fmla="*/ 2147483647 h 514"/>
                <a:gd name="T42" fmla="*/ 2147483647 w 1054"/>
                <a:gd name="T43" fmla="*/ 2147483647 h 514"/>
                <a:gd name="T44" fmla="*/ 2147483647 w 1054"/>
                <a:gd name="T45" fmla="*/ 2147483647 h 514"/>
                <a:gd name="T46" fmla="*/ 2147483647 w 1054"/>
                <a:gd name="T47" fmla="*/ 2147483647 h 514"/>
                <a:gd name="T48" fmla="*/ 2147483647 w 1054"/>
                <a:gd name="T49" fmla="*/ 2147483647 h 514"/>
                <a:gd name="T50" fmla="*/ 2147483647 w 1054"/>
                <a:gd name="T51" fmla="*/ 2147483647 h 514"/>
                <a:gd name="T52" fmla="*/ 2147483647 w 1054"/>
                <a:gd name="T53" fmla="*/ 2147483647 h 514"/>
                <a:gd name="T54" fmla="*/ 0 w 1054"/>
                <a:gd name="T55" fmla="*/ 2147483647 h 514"/>
                <a:gd name="T56" fmla="*/ 2147483647 w 1054"/>
                <a:gd name="T57" fmla="*/ 2147483647 h 514"/>
                <a:gd name="T58" fmla="*/ 2147483647 w 1054"/>
                <a:gd name="T59" fmla="*/ 2147483647 h 514"/>
                <a:gd name="T60" fmla="*/ 2147483647 w 1054"/>
                <a:gd name="T61" fmla="*/ 2147483647 h 514"/>
                <a:gd name="T62" fmla="*/ 2147483647 w 1054"/>
                <a:gd name="T63" fmla="*/ 2147483647 h 514"/>
                <a:gd name="T64" fmla="*/ 2147483647 w 1054"/>
                <a:gd name="T65" fmla="*/ 2147483647 h 514"/>
                <a:gd name="T66" fmla="*/ 2147483647 w 1054"/>
                <a:gd name="T67" fmla="*/ 2147483647 h 514"/>
                <a:gd name="T68" fmla="*/ 2147483647 w 1054"/>
                <a:gd name="T69" fmla="*/ 2147483647 h 514"/>
                <a:gd name="T70" fmla="*/ 2147483647 w 1054"/>
                <a:gd name="T71" fmla="*/ 2147483647 h 514"/>
                <a:gd name="T72" fmla="*/ 2147483647 w 1054"/>
                <a:gd name="T73" fmla="*/ 2147483647 h 514"/>
                <a:gd name="T74" fmla="*/ 2147483647 w 1054"/>
                <a:gd name="T75" fmla="*/ 2147483647 h 514"/>
                <a:gd name="T76" fmla="*/ 2147483647 w 1054"/>
                <a:gd name="T77" fmla="*/ 2147483647 h 514"/>
                <a:gd name="T78" fmla="*/ 2147483647 w 1054"/>
                <a:gd name="T79" fmla="*/ 2147483647 h 514"/>
                <a:gd name="T80" fmla="*/ 2147483647 w 1054"/>
                <a:gd name="T81" fmla="*/ 2147483647 h 514"/>
                <a:gd name="T82" fmla="*/ 2147483647 w 1054"/>
                <a:gd name="T83" fmla="*/ 2147483647 h 514"/>
                <a:gd name="T84" fmla="*/ 2147483647 w 1054"/>
                <a:gd name="T85" fmla="*/ 2147483647 h 514"/>
                <a:gd name="T86" fmla="*/ 2147483647 w 1054"/>
                <a:gd name="T87" fmla="*/ 2147483647 h 514"/>
                <a:gd name="T88" fmla="*/ 2147483647 w 1054"/>
                <a:gd name="T89" fmla="*/ 2147483647 h 514"/>
                <a:gd name="T90" fmla="*/ 2147483647 w 1054"/>
                <a:gd name="T91" fmla="*/ 2147483647 h 514"/>
                <a:gd name="T92" fmla="*/ 2147483647 w 1054"/>
                <a:gd name="T93" fmla="*/ 2147483647 h 514"/>
                <a:gd name="T94" fmla="*/ 2147483647 w 1054"/>
                <a:gd name="T95" fmla="*/ 2147483647 h 514"/>
                <a:gd name="T96" fmla="*/ 2147483647 w 1054"/>
                <a:gd name="T97" fmla="*/ 2147483647 h 514"/>
                <a:gd name="T98" fmla="*/ 2147483647 w 1054"/>
                <a:gd name="T99" fmla="*/ 2147483647 h 514"/>
                <a:gd name="T100" fmla="*/ 2147483647 w 1054"/>
                <a:gd name="T101" fmla="*/ 2147483647 h 514"/>
                <a:gd name="T102" fmla="*/ 2147483647 w 1054"/>
                <a:gd name="T103" fmla="*/ 2147483647 h 514"/>
                <a:gd name="T104" fmla="*/ 2147483647 w 1054"/>
                <a:gd name="T105" fmla="*/ 2147483647 h 514"/>
                <a:gd name="T106" fmla="*/ 2147483647 w 1054"/>
                <a:gd name="T107" fmla="*/ 2147483647 h 514"/>
                <a:gd name="T108" fmla="*/ 2147483647 w 1054"/>
                <a:gd name="T109" fmla="*/ 2147483647 h 514"/>
                <a:gd name="T110" fmla="*/ 2147483647 w 1054"/>
                <a:gd name="T111" fmla="*/ 2147483647 h 5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054" h="514">
                  <a:moveTo>
                    <a:pt x="375" y="482"/>
                  </a:moveTo>
                  <a:lnTo>
                    <a:pt x="366" y="499"/>
                  </a:lnTo>
                  <a:lnTo>
                    <a:pt x="379" y="507"/>
                  </a:lnTo>
                  <a:lnTo>
                    <a:pt x="386" y="510"/>
                  </a:lnTo>
                  <a:lnTo>
                    <a:pt x="393" y="512"/>
                  </a:lnTo>
                  <a:lnTo>
                    <a:pt x="399" y="514"/>
                  </a:lnTo>
                  <a:lnTo>
                    <a:pt x="406" y="514"/>
                  </a:lnTo>
                  <a:lnTo>
                    <a:pt x="406" y="494"/>
                  </a:lnTo>
                  <a:lnTo>
                    <a:pt x="397" y="493"/>
                  </a:lnTo>
                  <a:lnTo>
                    <a:pt x="394" y="493"/>
                  </a:lnTo>
                  <a:lnTo>
                    <a:pt x="389" y="490"/>
                  </a:lnTo>
                  <a:lnTo>
                    <a:pt x="376" y="482"/>
                  </a:lnTo>
                  <a:lnTo>
                    <a:pt x="375" y="482"/>
                  </a:lnTo>
                  <a:lnTo>
                    <a:pt x="440" y="470"/>
                  </a:lnTo>
                  <a:lnTo>
                    <a:pt x="437" y="477"/>
                  </a:lnTo>
                  <a:lnTo>
                    <a:pt x="434" y="482"/>
                  </a:lnTo>
                  <a:lnTo>
                    <a:pt x="430" y="486"/>
                  </a:lnTo>
                  <a:lnTo>
                    <a:pt x="425" y="490"/>
                  </a:lnTo>
                  <a:lnTo>
                    <a:pt x="420" y="492"/>
                  </a:lnTo>
                  <a:lnTo>
                    <a:pt x="428" y="509"/>
                  </a:lnTo>
                  <a:lnTo>
                    <a:pt x="436" y="505"/>
                  </a:lnTo>
                  <a:lnTo>
                    <a:pt x="442" y="500"/>
                  </a:lnTo>
                  <a:lnTo>
                    <a:pt x="448" y="494"/>
                  </a:lnTo>
                  <a:lnTo>
                    <a:pt x="453" y="487"/>
                  </a:lnTo>
                  <a:lnTo>
                    <a:pt x="456" y="481"/>
                  </a:lnTo>
                  <a:lnTo>
                    <a:pt x="458" y="475"/>
                  </a:lnTo>
                  <a:lnTo>
                    <a:pt x="440" y="470"/>
                  </a:lnTo>
                  <a:lnTo>
                    <a:pt x="375" y="482"/>
                  </a:lnTo>
                  <a:lnTo>
                    <a:pt x="325" y="453"/>
                  </a:lnTo>
                  <a:lnTo>
                    <a:pt x="317" y="470"/>
                  </a:lnTo>
                  <a:lnTo>
                    <a:pt x="349" y="490"/>
                  </a:lnTo>
                  <a:lnTo>
                    <a:pt x="359" y="472"/>
                  </a:lnTo>
                  <a:lnTo>
                    <a:pt x="325" y="453"/>
                  </a:lnTo>
                  <a:lnTo>
                    <a:pt x="375" y="482"/>
                  </a:lnTo>
                  <a:lnTo>
                    <a:pt x="276" y="424"/>
                  </a:lnTo>
                  <a:lnTo>
                    <a:pt x="267" y="442"/>
                  </a:lnTo>
                  <a:lnTo>
                    <a:pt x="299" y="461"/>
                  </a:lnTo>
                  <a:lnTo>
                    <a:pt x="309" y="444"/>
                  </a:lnTo>
                  <a:lnTo>
                    <a:pt x="276" y="424"/>
                  </a:lnTo>
                  <a:lnTo>
                    <a:pt x="375" y="482"/>
                  </a:lnTo>
                  <a:lnTo>
                    <a:pt x="436" y="415"/>
                  </a:lnTo>
                  <a:lnTo>
                    <a:pt x="426" y="430"/>
                  </a:lnTo>
                  <a:lnTo>
                    <a:pt x="432" y="436"/>
                  </a:lnTo>
                  <a:lnTo>
                    <a:pt x="436" y="442"/>
                  </a:lnTo>
                  <a:lnTo>
                    <a:pt x="440" y="448"/>
                  </a:lnTo>
                  <a:lnTo>
                    <a:pt x="441" y="455"/>
                  </a:lnTo>
                  <a:lnTo>
                    <a:pt x="460" y="453"/>
                  </a:lnTo>
                  <a:lnTo>
                    <a:pt x="459" y="447"/>
                  </a:lnTo>
                  <a:lnTo>
                    <a:pt x="458" y="442"/>
                  </a:lnTo>
                  <a:lnTo>
                    <a:pt x="455" y="436"/>
                  </a:lnTo>
                  <a:lnTo>
                    <a:pt x="452" y="431"/>
                  </a:lnTo>
                  <a:lnTo>
                    <a:pt x="449" y="426"/>
                  </a:lnTo>
                  <a:lnTo>
                    <a:pt x="445" y="423"/>
                  </a:lnTo>
                  <a:lnTo>
                    <a:pt x="441" y="418"/>
                  </a:lnTo>
                  <a:lnTo>
                    <a:pt x="436" y="415"/>
                  </a:lnTo>
                  <a:lnTo>
                    <a:pt x="375" y="482"/>
                  </a:lnTo>
                  <a:lnTo>
                    <a:pt x="227" y="397"/>
                  </a:lnTo>
                  <a:lnTo>
                    <a:pt x="217" y="413"/>
                  </a:lnTo>
                  <a:lnTo>
                    <a:pt x="250" y="432"/>
                  </a:lnTo>
                  <a:lnTo>
                    <a:pt x="259" y="416"/>
                  </a:lnTo>
                  <a:lnTo>
                    <a:pt x="227" y="397"/>
                  </a:lnTo>
                  <a:lnTo>
                    <a:pt x="375" y="482"/>
                  </a:lnTo>
                  <a:lnTo>
                    <a:pt x="386" y="386"/>
                  </a:lnTo>
                  <a:lnTo>
                    <a:pt x="376" y="402"/>
                  </a:lnTo>
                  <a:lnTo>
                    <a:pt x="410" y="422"/>
                  </a:lnTo>
                  <a:lnTo>
                    <a:pt x="419" y="404"/>
                  </a:lnTo>
                  <a:lnTo>
                    <a:pt x="386" y="386"/>
                  </a:lnTo>
                  <a:lnTo>
                    <a:pt x="375" y="482"/>
                  </a:lnTo>
                  <a:lnTo>
                    <a:pt x="177" y="368"/>
                  </a:lnTo>
                  <a:lnTo>
                    <a:pt x="167" y="384"/>
                  </a:lnTo>
                  <a:lnTo>
                    <a:pt x="201" y="403"/>
                  </a:lnTo>
                  <a:lnTo>
                    <a:pt x="210" y="387"/>
                  </a:lnTo>
                  <a:lnTo>
                    <a:pt x="177" y="368"/>
                  </a:lnTo>
                  <a:lnTo>
                    <a:pt x="375" y="482"/>
                  </a:lnTo>
                  <a:lnTo>
                    <a:pt x="336" y="357"/>
                  </a:lnTo>
                  <a:lnTo>
                    <a:pt x="326" y="374"/>
                  </a:lnTo>
                  <a:lnTo>
                    <a:pt x="360" y="393"/>
                  </a:lnTo>
                  <a:lnTo>
                    <a:pt x="370" y="377"/>
                  </a:lnTo>
                  <a:lnTo>
                    <a:pt x="336" y="357"/>
                  </a:lnTo>
                  <a:lnTo>
                    <a:pt x="375" y="482"/>
                  </a:lnTo>
                  <a:lnTo>
                    <a:pt x="127" y="339"/>
                  </a:lnTo>
                  <a:lnTo>
                    <a:pt x="117" y="356"/>
                  </a:lnTo>
                  <a:lnTo>
                    <a:pt x="151" y="375"/>
                  </a:lnTo>
                  <a:lnTo>
                    <a:pt x="160" y="358"/>
                  </a:lnTo>
                  <a:lnTo>
                    <a:pt x="127" y="339"/>
                  </a:lnTo>
                  <a:lnTo>
                    <a:pt x="375" y="482"/>
                  </a:lnTo>
                  <a:lnTo>
                    <a:pt x="287" y="329"/>
                  </a:lnTo>
                  <a:lnTo>
                    <a:pt x="277" y="345"/>
                  </a:lnTo>
                  <a:lnTo>
                    <a:pt x="310" y="364"/>
                  </a:lnTo>
                  <a:lnTo>
                    <a:pt x="320" y="348"/>
                  </a:lnTo>
                  <a:lnTo>
                    <a:pt x="287" y="329"/>
                  </a:lnTo>
                  <a:lnTo>
                    <a:pt x="375" y="482"/>
                  </a:lnTo>
                  <a:lnTo>
                    <a:pt x="78" y="310"/>
                  </a:lnTo>
                  <a:lnTo>
                    <a:pt x="68" y="327"/>
                  </a:lnTo>
                  <a:lnTo>
                    <a:pt x="101" y="346"/>
                  </a:lnTo>
                  <a:lnTo>
                    <a:pt x="110" y="330"/>
                  </a:lnTo>
                  <a:lnTo>
                    <a:pt x="78" y="310"/>
                  </a:lnTo>
                  <a:lnTo>
                    <a:pt x="375" y="482"/>
                  </a:lnTo>
                  <a:lnTo>
                    <a:pt x="277" y="295"/>
                  </a:lnTo>
                  <a:lnTo>
                    <a:pt x="240" y="295"/>
                  </a:lnTo>
                  <a:lnTo>
                    <a:pt x="240" y="301"/>
                  </a:lnTo>
                  <a:lnTo>
                    <a:pt x="237" y="300"/>
                  </a:lnTo>
                  <a:lnTo>
                    <a:pt x="227" y="316"/>
                  </a:lnTo>
                  <a:lnTo>
                    <a:pt x="260" y="335"/>
                  </a:lnTo>
                  <a:lnTo>
                    <a:pt x="270" y="319"/>
                  </a:lnTo>
                  <a:lnTo>
                    <a:pt x="262" y="314"/>
                  </a:lnTo>
                  <a:lnTo>
                    <a:pt x="277" y="314"/>
                  </a:lnTo>
                  <a:lnTo>
                    <a:pt x="277" y="295"/>
                  </a:lnTo>
                  <a:lnTo>
                    <a:pt x="375" y="482"/>
                  </a:lnTo>
                  <a:lnTo>
                    <a:pt x="335" y="295"/>
                  </a:lnTo>
                  <a:lnTo>
                    <a:pt x="297" y="295"/>
                  </a:lnTo>
                  <a:lnTo>
                    <a:pt x="297" y="314"/>
                  </a:lnTo>
                  <a:lnTo>
                    <a:pt x="335" y="314"/>
                  </a:lnTo>
                  <a:lnTo>
                    <a:pt x="335" y="295"/>
                  </a:lnTo>
                  <a:lnTo>
                    <a:pt x="375" y="482"/>
                  </a:lnTo>
                  <a:lnTo>
                    <a:pt x="393" y="295"/>
                  </a:lnTo>
                  <a:lnTo>
                    <a:pt x="354" y="295"/>
                  </a:lnTo>
                  <a:lnTo>
                    <a:pt x="354" y="314"/>
                  </a:lnTo>
                  <a:lnTo>
                    <a:pt x="393" y="314"/>
                  </a:lnTo>
                  <a:lnTo>
                    <a:pt x="393" y="295"/>
                  </a:lnTo>
                  <a:lnTo>
                    <a:pt x="375" y="482"/>
                  </a:lnTo>
                  <a:lnTo>
                    <a:pt x="450" y="295"/>
                  </a:lnTo>
                  <a:lnTo>
                    <a:pt x="412" y="295"/>
                  </a:lnTo>
                  <a:lnTo>
                    <a:pt x="412" y="314"/>
                  </a:lnTo>
                  <a:lnTo>
                    <a:pt x="450" y="314"/>
                  </a:lnTo>
                  <a:lnTo>
                    <a:pt x="450" y="295"/>
                  </a:lnTo>
                  <a:lnTo>
                    <a:pt x="375" y="482"/>
                  </a:lnTo>
                  <a:lnTo>
                    <a:pt x="507" y="295"/>
                  </a:lnTo>
                  <a:lnTo>
                    <a:pt x="469" y="295"/>
                  </a:lnTo>
                  <a:lnTo>
                    <a:pt x="469" y="314"/>
                  </a:lnTo>
                  <a:lnTo>
                    <a:pt x="507" y="314"/>
                  </a:lnTo>
                  <a:lnTo>
                    <a:pt x="507" y="295"/>
                  </a:lnTo>
                  <a:lnTo>
                    <a:pt x="375" y="482"/>
                  </a:lnTo>
                  <a:lnTo>
                    <a:pt x="564" y="295"/>
                  </a:lnTo>
                  <a:lnTo>
                    <a:pt x="526" y="295"/>
                  </a:lnTo>
                  <a:lnTo>
                    <a:pt x="526" y="314"/>
                  </a:lnTo>
                  <a:lnTo>
                    <a:pt x="564" y="314"/>
                  </a:lnTo>
                  <a:lnTo>
                    <a:pt x="564" y="295"/>
                  </a:lnTo>
                  <a:lnTo>
                    <a:pt x="375" y="482"/>
                  </a:lnTo>
                  <a:lnTo>
                    <a:pt x="622" y="295"/>
                  </a:lnTo>
                  <a:lnTo>
                    <a:pt x="584" y="295"/>
                  </a:lnTo>
                  <a:lnTo>
                    <a:pt x="584" y="314"/>
                  </a:lnTo>
                  <a:lnTo>
                    <a:pt x="622" y="314"/>
                  </a:lnTo>
                  <a:lnTo>
                    <a:pt x="622" y="295"/>
                  </a:lnTo>
                  <a:lnTo>
                    <a:pt x="375" y="482"/>
                  </a:lnTo>
                  <a:lnTo>
                    <a:pt x="679" y="295"/>
                  </a:lnTo>
                  <a:lnTo>
                    <a:pt x="641" y="295"/>
                  </a:lnTo>
                  <a:lnTo>
                    <a:pt x="641" y="314"/>
                  </a:lnTo>
                  <a:lnTo>
                    <a:pt x="679" y="314"/>
                  </a:lnTo>
                  <a:lnTo>
                    <a:pt x="679" y="295"/>
                  </a:lnTo>
                  <a:lnTo>
                    <a:pt x="375" y="482"/>
                  </a:lnTo>
                  <a:lnTo>
                    <a:pt x="736" y="295"/>
                  </a:lnTo>
                  <a:lnTo>
                    <a:pt x="699" y="295"/>
                  </a:lnTo>
                  <a:lnTo>
                    <a:pt x="699" y="314"/>
                  </a:lnTo>
                  <a:lnTo>
                    <a:pt x="736" y="314"/>
                  </a:lnTo>
                  <a:lnTo>
                    <a:pt x="736" y="295"/>
                  </a:lnTo>
                  <a:lnTo>
                    <a:pt x="375" y="482"/>
                  </a:lnTo>
                  <a:lnTo>
                    <a:pt x="794" y="295"/>
                  </a:lnTo>
                  <a:lnTo>
                    <a:pt x="755" y="295"/>
                  </a:lnTo>
                  <a:lnTo>
                    <a:pt x="755" y="314"/>
                  </a:lnTo>
                  <a:lnTo>
                    <a:pt x="794" y="314"/>
                  </a:lnTo>
                  <a:lnTo>
                    <a:pt x="794" y="295"/>
                  </a:lnTo>
                  <a:lnTo>
                    <a:pt x="375" y="482"/>
                  </a:lnTo>
                  <a:lnTo>
                    <a:pt x="851" y="295"/>
                  </a:lnTo>
                  <a:lnTo>
                    <a:pt x="813" y="295"/>
                  </a:lnTo>
                  <a:lnTo>
                    <a:pt x="813" y="314"/>
                  </a:lnTo>
                  <a:lnTo>
                    <a:pt x="851" y="314"/>
                  </a:lnTo>
                  <a:lnTo>
                    <a:pt x="851" y="295"/>
                  </a:lnTo>
                  <a:lnTo>
                    <a:pt x="375" y="482"/>
                  </a:lnTo>
                  <a:lnTo>
                    <a:pt x="909" y="295"/>
                  </a:lnTo>
                  <a:lnTo>
                    <a:pt x="870" y="295"/>
                  </a:lnTo>
                  <a:lnTo>
                    <a:pt x="870" y="314"/>
                  </a:lnTo>
                  <a:lnTo>
                    <a:pt x="909" y="314"/>
                  </a:lnTo>
                  <a:lnTo>
                    <a:pt x="909" y="295"/>
                  </a:lnTo>
                  <a:lnTo>
                    <a:pt x="375" y="482"/>
                  </a:lnTo>
                  <a:lnTo>
                    <a:pt x="966" y="295"/>
                  </a:lnTo>
                  <a:lnTo>
                    <a:pt x="928" y="295"/>
                  </a:lnTo>
                  <a:lnTo>
                    <a:pt x="928" y="314"/>
                  </a:lnTo>
                  <a:lnTo>
                    <a:pt x="966" y="314"/>
                  </a:lnTo>
                  <a:lnTo>
                    <a:pt x="966" y="295"/>
                  </a:lnTo>
                  <a:lnTo>
                    <a:pt x="375" y="482"/>
                  </a:lnTo>
                  <a:lnTo>
                    <a:pt x="1017" y="290"/>
                  </a:lnTo>
                  <a:lnTo>
                    <a:pt x="1013" y="292"/>
                  </a:lnTo>
                  <a:lnTo>
                    <a:pt x="1009" y="294"/>
                  </a:lnTo>
                  <a:lnTo>
                    <a:pt x="1005" y="295"/>
                  </a:lnTo>
                  <a:lnTo>
                    <a:pt x="1000" y="295"/>
                  </a:lnTo>
                  <a:lnTo>
                    <a:pt x="985" y="295"/>
                  </a:lnTo>
                  <a:lnTo>
                    <a:pt x="985" y="314"/>
                  </a:lnTo>
                  <a:lnTo>
                    <a:pt x="1000" y="314"/>
                  </a:lnTo>
                  <a:lnTo>
                    <a:pt x="1007" y="314"/>
                  </a:lnTo>
                  <a:lnTo>
                    <a:pt x="1014" y="312"/>
                  </a:lnTo>
                  <a:lnTo>
                    <a:pt x="1021" y="310"/>
                  </a:lnTo>
                  <a:lnTo>
                    <a:pt x="1027" y="308"/>
                  </a:lnTo>
                  <a:lnTo>
                    <a:pt x="1017" y="290"/>
                  </a:lnTo>
                  <a:lnTo>
                    <a:pt x="375" y="482"/>
                  </a:lnTo>
                  <a:lnTo>
                    <a:pt x="31" y="282"/>
                  </a:lnTo>
                  <a:lnTo>
                    <a:pt x="17" y="296"/>
                  </a:lnTo>
                  <a:lnTo>
                    <a:pt x="22" y="300"/>
                  </a:lnTo>
                  <a:lnTo>
                    <a:pt x="27" y="304"/>
                  </a:lnTo>
                  <a:lnTo>
                    <a:pt x="51" y="317"/>
                  </a:lnTo>
                  <a:lnTo>
                    <a:pt x="60" y="301"/>
                  </a:lnTo>
                  <a:lnTo>
                    <a:pt x="36" y="287"/>
                  </a:lnTo>
                  <a:lnTo>
                    <a:pt x="31" y="282"/>
                  </a:lnTo>
                  <a:lnTo>
                    <a:pt x="375" y="482"/>
                  </a:lnTo>
                  <a:lnTo>
                    <a:pt x="1052" y="247"/>
                  </a:lnTo>
                  <a:lnTo>
                    <a:pt x="1034" y="252"/>
                  </a:lnTo>
                  <a:lnTo>
                    <a:pt x="1035" y="261"/>
                  </a:lnTo>
                  <a:lnTo>
                    <a:pt x="1035" y="266"/>
                  </a:lnTo>
                  <a:lnTo>
                    <a:pt x="1033" y="271"/>
                  </a:lnTo>
                  <a:lnTo>
                    <a:pt x="1031" y="276"/>
                  </a:lnTo>
                  <a:lnTo>
                    <a:pt x="1029" y="281"/>
                  </a:lnTo>
                  <a:lnTo>
                    <a:pt x="1044" y="291"/>
                  </a:lnTo>
                  <a:lnTo>
                    <a:pt x="1048" y="285"/>
                  </a:lnTo>
                  <a:lnTo>
                    <a:pt x="1051" y="277"/>
                  </a:lnTo>
                  <a:lnTo>
                    <a:pt x="1053" y="269"/>
                  </a:lnTo>
                  <a:lnTo>
                    <a:pt x="1054" y="261"/>
                  </a:lnTo>
                  <a:lnTo>
                    <a:pt x="1054" y="254"/>
                  </a:lnTo>
                  <a:lnTo>
                    <a:pt x="1052" y="247"/>
                  </a:lnTo>
                  <a:lnTo>
                    <a:pt x="375" y="482"/>
                  </a:lnTo>
                  <a:lnTo>
                    <a:pt x="6" y="232"/>
                  </a:lnTo>
                  <a:lnTo>
                    <a:pt x="4" y="238"/>
                  </a:lnTo>
                  <a:lnTo>
                    <a:pt x="2" y="244"/>
                  </a:lnTo>
                  <a:lnTo>
                    <a:pt x="1" y="250"/>
                  </a:lnTo>
                  <a:lnTo>
                    <a:pt x="0" y="257"/>
                  </a:lnTo>
                  <a:lnTo>
                    <a:pt x="1" y="267"/>
                  </a:lnTo>
                  <a:lnTo>
                    <a:pt x="4" y="277"/>
                  </a:lnTo>
                  <a:lnTo>
                    <a:pt x="22" y="270"/>
                  </a:lnTo>
                  <a:lnTo>
                    <a:pt x="20" y="264"/>
                  </a:lnTo>
                  <a:lnTo>
                    <a:pt x="19" y="257"/>
                  </a:lnTo>
                  <a:lnTo>
                    <a:pt x="20" y="248"/>
                  </a:lnTo>
                  <a:lnTo>
                    <a:pt x="23" y="241"/>
                  </a:lnTo>
                  <a:lnTo>
                    <a:pt x="6" y="232"/>
                  </a:lnTo>
                  <a:lnTo>
                    <a:pt x="375" y="482"/>
                  </a:lnTo>
                  <a:lnTo>
                    <a:pt x="312" y="207"/>
                  </a:lnTo>
                  <a:lnTo>
                    <a:pt x="274" y="207"/>
                  </a:lnTo>
                  <a:lnTo>
                    <a:pt x="274" y="225"/>
                  </a:lnTo>
                  <a:lnTo>
                    <a:pt x="312" y="225"/>
                  </a:lnTo>
                  <a:lnTo>
                    <a:pt x="312" y="207"/>
                  </a:lnTo>
                  <a:lnTo>
                    <a:pt x="375" y="482"/>
                  </a:lnTo>
                  <a:lnTo>
                    <a:pt x="369" y="207"/>
                  </a:lnTo>
                  <a:lnTo>
                    <a:pt x="331" y="207"/>
                  </a:lnTo>
                  <a:lnTo>
                    <a:pt x="331" y="225"/>
                  </a:lnTo>
                  <a:lnTo>
                    <a:pt x="369" y="225"/>
                  </a:lnTo>
                  <a:lnTo>
                    <a:pt x="369" y="207"/>
                  </a:lnTo>
                  <a:lnTo>
                    <a:pt x="375" y="482"/>
                  </a:lnTo>
                  <a:lnTo>
                    <a:pt x="426" y="207"/>
                  </a:lnTo>
                  <a:lnTo>
                    <a:pt x="388" y="207"/>
                  </a:lnTo>
                  <a:lnTo>
                    <a:pt x="388" y="225"/>
                  </a:lnTo>
                  <a:lnTo>
                    <a:pt x="426" y="225"/>
                  </a:lnTo>
                  <a:lnTo>
                    <a:pt x="426" y="207"/>
                  </a:lnTo>
                  <a:lnTo>
                    <a:pt x="375" y="482"/>
                  </a:lnTo>
                  <a:lnTo>
                    <a:pt x="484" y="207"/>
                  </a:lnTo>
                  <a:lnTo>
                    <a:pt x="445" y="207"/>
                  </a:lnTo>
                  <a:lnTo>
                    <a:pt x="445" y="225"/>
                  </a:lnTo>
                  <a:lnTo>
                    <a:pt x="484" y="225"/>
                  </a:lnTo>
                  <a:lnTo>
                    <a:pt x="484" y="207"/>
                  </a:lnTo>
                  <a:lnTo>
                    <a:pt x="375" y="482"/>
                  </a:lnTo>
                  <a:lnTo>
                    <a:pt x="541" y="207"/>
                  </a:lnTo>
                  <a:lnTo>
                    <a:pt x="503" y="207"/>
                  </a:lnTo>
                  <a:lnTo>
                    <a:pt x="503" y="225"/>
                  </a:lnTo>
                  <a:lnTo>
                    <a:pt x="541" y="225"/>
                  </a:lnTo>
                  <a:lnTo>
                    <a:pt x="541" y="207"/>
                  </a:lnTo>
                  <a:lnTo>
                    <a:pt x="375" y="482"/>
                  </a:lnTo>
                  <a:lnTo>
                    <a:pt x="598" y="207"/>
                  </a:lnTo>
                  <a:lnTo>
                    <a:pt x="560" y="207"/>
                  </a:lnTo>
                  <a:lnTo>
                    <a:pt x="560" y="225"/>
                  </a:lnTo>
                  <a:lnTo>
                    <a:pt x="598" y="225"/>
                  </a:lnTo>
                  <a:lnTo>
                    <a:pt x="598" y="207"/>
                  </a:lnTo>
                  <a:lnTo>
                    <a:pt x="375" y="482"/>
                  </a:lnTo>
                  <a:lnTo>
                    <a:pt x="656" y="207"/>
                  </a:lnTo>
                  <a:lnTo>
                    <a:pt x="617" y="207"/>
                  </a:lnTo>
                  <a:lnTo>
                    <a:pt x="617" y="225"/>
                  </a:lnTo>
                  <a:lnTo>
                    <a:pt x="656" y="225"/>
                  </a:lnTo>
                  <a:lnTo>
                    <a:pt x="656" y="207"/>
                  </a:lnTo>
                  <a:lnTo>
                    <a:pt x="375" y="482"/>
                  </a:lnTo>
                  <a:lnTo>
                    <a:pt x="713" y="207"/>
                  </a:lnTo>
                  <a:lnTo>
                    <a:pt x="675" y="207"/>
                  </a:lnTo>
                  <a:lnTo>
                    <a:pt x="675" y="225"/>
                  </a:lnTo>
                  <a:lnTo>
                    <a:pt x="713" y="225"/>
                  </a:lnTo>
                  <a:lnTo>
                    <a:pt x="713" y="207"/>
                  </a:lnTo>
                  <a:lnTo>
                    <a:pt x="375" y="482"/>
                  </a:lnTo>
                  <a:lnTo>
                    <a:pt x="771" y="207"/>
                  </a:lnTo>
                  <a:lnTo>
                    <a:pt x="732" y="207"/>
                  </a:lnTo>
                  <a:lnTo>
                    <a:pt x="732" y="225"/>
                  </a:lnTo>
                  <a:lnTo>
                    <a:pt x="771" y="225"/>
                  </a:lnTo>
                  <a:lnTo>
                    <a:pt x="771" y="207"/>
                  </a:lnTo>
                  <a:lnTo>
                    <a:pt x="375" y="482"/>
                  </a:lnTo>
                  <a:lnTo>
                    <a:pt x="827" y="207"/>
                  </a:lnTo>
                  <a:lnTo>
                    <a:pt x="790" y="207"/>
                  </a:lnTo>
                  <a:lnTo>
                    <a:pt x="790" y="225"/>
                  </a:lnTo>
                  <a:lnTo>
                    <a:pt x="827" y="225"/>
                  </a:lnTo>
                  <a:lnTo>
                    <a:pt x="827" y="207"/>
                  </a:lnTo>
                  <a:lnTo>
                    <a:pt x="375" y="482"/>
                  </a:lnTo>
                  <a:lnTo>
                    <a:pt x="885" y="207"/>
                  </a:lnTo>
                  <a:lnTo>
                    <a:pt x="846" y="207"/>
                  </a:lnTo>
                  <a:lnTo>
                    <a:pt x="846" y="225"/>
                  </a:lnTo>
                  <a:lnTo>
                    <a:pt x="885" y="225"/>
                  </a:lnTo>
                  <a:lnTo>
                    <a:pt x="885" y="207"/>
                  </a:lnTo>
                  <a:lnTo>
                    <a:pt x="375" y="482"/>
                  </a:lnTo>
                  <a:lnTo>
                    <a:pt x="942" y="207"/>
                  </a:lnTo>
                  <a:lnTo>
                    <a:pt x="904" y="207"/>
                  </a:lnTo>
                  <a:lnTo>
                    <a:pt x="904" y="225"/>
                  </a:lnTo>
                  <a:lnTo>
                    <a:pt x="942" y="225"/>
                  </a:lnTo>
                  <a:lnTo>
                    <a:pt x="942" y="207"/>
                  </a:lnTo>
                  <a:lnTo>
                    <a:pt x="375" y="482"/>
                  </a:lnTo>
                  <a:lnTo>
                    <a:pt x="1000" y="207"/>
                  </a:lnTo>
                  <a:lnTo>
                    <a:pt x="962" y="207"/>
                  </a:lnTo>
                  <a:lnTo>
                    <a:pt x="962" y="225"/>
                  </a:lnTo>
                  <a:lnTo>
                    <a:pt x="1000" y="225"/>
                  </a:lnTo>
                  <a:lnTo>
                    <a:pt x="1000" y="207"/>
                  </a:lnTo>
                  <a:lnTo>
                    <a:pt x="375" y="482"/>
                  </a:lnTo>
                  <a:lnTo>
                    <a:pt x="1002" y="207"/>
                  </a:lnTo>
                  <a:lnTo>
                    <a:pt x="1001" y="226"/>
                  </a:lnTo>
                  <a:lnTo>
                    <a:pt x="1009" y="227"/>
                  </a:lnTo>
                  <a:lnTo>
                    <a:pt x="1015" y="229"/>
                  </a:lnTo>
                  <a:lnTo>
                    <a:pt x="1022" y="234"/>
                  </a:lnTo>
                  <a:lnTo>
                    <a:pt x="1027" y="239"/>
                  </a:lnTo>
                  <a:lnTo>
                    <a:pt x="1042" y="227"/>
                  </a:lnTo>
                  <a:lnTo>
                    <a:pt x="1038" y="222"/>
                  </a:lnTo>
                  <a:lnTo>
                    <a:pt x="1034" y="218"/>
                  </a:lnTo>
                  <a:lnTo>
                    <a:pt x="1029" y="216"/>
                  </a:lnTo>
                  <a:lnTo>
                    <a:pt x="1024" y="213"/>
                  </a:lnTo>
                  <a:lnTo>
                    <a:pt x="1019" y="210"/>
                  </a:lnTo>
                  <a:lnTo>
                    <a:pt x="1013" y="208"/>
                  </a:lnTo>
                  <a:lnTo>
                    <a:pt x="1008" y="207"/>
                  </a:lnTo>
                  <a:lnTo>
                    <a:pt x="1002" y="207"/>
                  </a:lnTo>
                  <a:lnTo>
                    <a:pt x="375" y="482"/>
                  </a:lnTo>
                  <a:lnTo>
                    <a:pt x="55" y="195"/>
                  </a:lnTo>
                  <a:lnTo>
                    <a:pt x="27" y="210"/>
                  </a:lnTo>
                  <a:lnTo>
                    <a:pt x="21" y="215"/>
                  </a:lnTo>
                  <a:lnTo>
                    <a:pt x="33" y="229"/>
                  </a:lnTo>
                  <a:lnTo>
                    <a:pt x="36" y="226"/>
                  </a:lnTo>
                  <a:lnTo>
                    <a:pt x="64" y="211"/>
                  </a:lnTo>
                  <a:lnTo>
                    <a:pt x="55" y="195"/>
                  </a:lnTo>
                  <a:lnTo>
                    <a:pt x="375" y="482"/>
                  </a:lnTo>
                  <a:lnTo>
                    <a:pt x="257" y="180"/>
                  </a:lnTo>
                  <a:lnTo>
                    <a:pt x="224" y="199"/>
                  </a:lnTo>
                  <a:lnTo>
                    <a:pt x="228" y="207"/>
                  </a:lnTo>
                  <a:lnTo>
                    <a:pt x="216" y="207"/>
                  </a:lnTo>
                  <a:lnTo>
                    <a:pt x="216" y="225"/>
                  </a:lnTo>
                  <a:lnTo>
                    <a:pt x="254" y="225"/>
                  </a:lnTo>
                  <a:lnTo>
                    <a:pt x="254" y="207"/>
                  </a:lnTo>
                  <a:lnTo>
                    <a:pt x="250" y="207"/>
                  </a:lnTo>
                  <a:lnTo>
                    <a:pt x="267" y="196"/>
                  </a:lnTo>
                  <a:lnTo>
                    <a:pt x="257" y="180"/>
                  </a:lnTo>
                  <a:lnTo>
                    <a:pt x="375" y="482"/>
                  </a:lnTo>
                  <a:lnTo>
                    <a:pt x="105" y="166"/>
                  </a:lnTo>
                  <a:lnTo>
                    <a:pt x="71" y="185"/>
                  </a:lnTo>
                  <a:lnTo>
                    <a:pt x="81" y="201"/>
                  </a:lnTo>
                  <a:lnTo>
                    <a:pt x="114" y="182"/>
                  </a:lnTo>
                  <a:lnTo>
                    <a:pt x="105" y="166"/>
                  </a:lnTo>
                  <a:lnTo>
                    <a:pt x="375" y="482"/>
                  </a:lnTo>
                  <a:lnTo>
                    <a:pt x="307" y="151"/>
                  </a:lnTo>
                  <a:lnTo>
                    <a:pt x="274" y="171"/>
                  </a:lnTo>
                  <a:lnTo>
                    <a:pt x="283" y="187"/>
                  </a:lnTo>
                  <a:lnTo>
                    <a:pt x="317" y="168"/>
                  </a:lnTo>
                  <a:lnTo>
                    <a:pt x="307" y="151"/>
                  </a:lnTo>
                  <a:lnTo>
                    <a:pt x="375" y="482"/>
                  </a:lnTo>
                  <a:lnTo>
                    <a:pt x="155" y="137"/>
                  </a:lnTo>
                  <a:lnTo>
                    <a:pt x="121" y="156"/>
                  </a:lnTo>
                  <a:lnTo>
                    <a:pt x="131" y="172"/>
                  </a:lnTo>
                  <a:lnTo>
                    <a:pt x="164" y="153"/>
                  </a:lnTo>
                  <a:lnTo>
                    <a:pt x="155" y="137"/>
                  </a:lnTo>
                  <a:lnTo>
                    <a:pt x="375" y="482"/>
                  </a:lnTo>
                  <a:lnTo>
                    <a:pt x="356" y="123"/>
                  </a:lnTo>
                  <a:lnTo>
                    <a:pt x="323" y="142"/>
                  </a:lnTo>
                  <a:lnTo>
                    <a:pt x="333" y="158"/>
                  </a:lnTo>
                  <a:lnTo>
                    <a:pt x="366" y="139"/>
                  </a:lnTo>
                  <a:lnTo>
                    <a:pt x="356" y="123"/>
                  </a:lnTo>
                  <a:lnTo>
                    <a:pt x="375" y="482"/>
                  </a:lnTo>
                  <a:lnTo>
                    <a:pt x="203" y="108"/>
                  </a:lnTo>
                  <a:lnTo>
                    <a:pt x="171" y="127"/>
                  </a:lnTo>
                  <a:lnTo>
                    <a:pt x="180" y="144"/>
                  </a:lnTo>
                  <a:lnTo>
                    <a:pt x="213" y="125"/>
                  </a:lnTo>
                  <a:lnTo>
                    <a:pt x="203" y="108"/>
                  </a:lnTo>
                  <a:lnTo>
                    <a:pt x="375" y="482"/>
                  </a:lnTo>
                  <a:lnTo>
                    <a:pt x="406" y="94"/>
                  </a:lnTo>
                  <a:lnTo>
                    <a:pt x="373" y="113"/>
                  </a:lnTo>
                  <a:lnTo>
                    <a:pt x="382" y="130"/>
                  </a:lnTo>
                  <a:lnTo>
                    <a:pt x="416" y="111"/>
                  </a:lnTo>
                  <a:lnTo>
                    <a:pt x="406" y="94"/>
                  </a:lnTo>
                  <a:lnTo>
                    <a:pt x="375" y="482"/>
                  </a:lnTo>
                  <a:lnTo>
                    <a:pt x="253" y="80"/>
                  </a:lnTo>
                  <a:lnTo>
                    <a:pt x="221" y="99"/>
                  </a:lnTo>
                  <a:lnTo>
                    <a:pt x="230" y="115"/>
                  </a:lnTo>
                  <a:lnTo>
                    <a:pt x="263" y="96"/>
                  </a:lnTo>
                  <a:lnTo>
                    <a:pt x="253" y="80"/>
                  </a:lnTo>
                  <a:lnTo>
                    <a:pt x="375" y="482"/>
                  </a:lnTo>
                  <a:lnTo>
                    <a:pt x="441" y="61"/>
                  </a:lnTo>
                  <a:lnTo>
                    <a:pt x="439" y="68"/>
                  </a:lnTo>
                  <a:lnTo>
                    <a:pt x="435" y="75"/>
                  </a:lnTo>
                  <a:lnTo>
                    <a:pt x="430" y="80"/>
                  </a:lnTo>
                  <a:lnTo>
                    <a:pt x="424" y="84"/>
                  </a:lnTo>
                  <a:lnTo>
                    <a:pt x="422" y="84"/>
                  </a:lnTo>
                  <a:lnTo>
                    <a:pt x="432" y="102"/>
                  </a:lnTo>
                  <a:lnTo>
                    <a:pt x="434" y="101"/>
                  </a:lnTo>
                  <a:lnTo>
                    <a:pt x="439" y="98"/>
                  </a:lnTo>
                  <a:lnTo>
                    <a:pt x="442" y="94"/>
                  </a:lnTo>
                  <a:lnTo>
                    <a:pt x="446" y="90"/>
                  </a:lnTo>
                  <a:lnTo>
                    <a:pt x="450" y="85"/>
                  </a:lnTo>
                  <a:lnTo>
                    <a:pt x="456" y="76"/>
                  </a:lnTo>
                  <a:lnTo>
                    <a:pt x="459" y="66"/>
                  </a:lnTo>
                  <a:lnTo>
                    <a:pt x="441" y="61"/>
                  </a:lnTo>
                  <a:lnTo>
                    <a:pt x="375" y="482"/>
                  </a:lnTo>
                  <a:lnTo>
                    <a:pt x="303" y="51"/>
                  </a:lnTo>
                  <a:lnTo>
                    <a:pt x="270" y="70"/>
                  </a:lnTo>
                  <a:lnTo>
                    <a:pt x="279" y="86"/>
                  </a:lnTo>
                  <a:lnTo>
                    <a:pt x="313" y="67"/>
                  </a:lnTo>
                  <a:lnTo>
                    <a:pt x="303" y="51"/>
                  </a:lnTo>
                  <a:lnTo>
                    <a:pt x="375" y="482"/>
                  </a:lnTo>
                  <a:lnTo>
                    <a:pt x="353" y="22"/>
                  </a:lnTo>
                  <a:lnTo>
                    <a:pt x="320" y="41"/>
                  </a:lnTo>
                  <a:lnTo>
                    <a:pt x="329" y="57"/>
                  </a:lnTo>
                  <a:lnTo>
                    <a:pt x="363" y="39"/>
                  </a:lnTo>
                  <a:lnTo>
                    <a:pt x="353" y="22"/>
                  </a:lnTo>
                  <a:lnTo>
                    <a:pt x="375" y="482"/>
                  </a:lnTo>
                  <a:lnTo>
                    <a:pt x="433" y="7"/>
                  </a:lnTo>
                  <a:lnTo>
                    <a:pt x="423" y="23"/>
                  </a:lnTo>
                  <a:lnTo>
                    <a:pt x="427" y="26"/>
                  </a:lnTo>
                  <a:lnTo>
                    <a:pt x="431" y="29"/>
                  </a:lnTo>
                  <a:lnTo>
                    <a:pt x="434" y="33"/>
                  </a:lnTo>
                  <a:lnTo>
                    <a:pt x="437" y="36"/>
                  </a:lnTo>
                  <a:lnTo>
                    <a:pt x="440" y="41"/>
                  </a:lnTo>
                  <a:lnTo>
                    <a:pt x="441" y="47"/>
                  </a:lnTo>
                  <a:lnTo>
                    <a:pt x="460" y="43"/>
                  </a:lnTo>
                  <a:lnTo>
                    <a:pt x="457" y="34"/>
                  </a:lnTo>
                  <a:lnTo>
                    <a:pt x="453" y="27"/>
                  </a:lnTo>
                  <a:lnTo>
                    <a:pt x="449" y="20"/>
                  </a:lnTo>
                  <a:lnTo>
                    <a:pt x="444" y="15"/>
                  </a:lnTo>
                  <a:lnTo>
                    <a:pt x="439" y="11"/>
                  </a:lnTo>
                  <a:lnTo>
                    <a:pt x="433" y="7"/>
                  </a:lnTo>
                  <a:lnTo>
                    <a:pt x="375" y="482"/>
                  </a:lnTo>
                  <a:lnTo>
                    <a:pt x="406" y="0"/>
                  </a:lnTo>
                  <a:lnTo>
                    <a:pt x="399" y="0"/>
                  </a:lnTo>
                  <a:lnTo>
                    <a:pt x="393" y="2"/>
                  </a:lnTo>
                  <a:lnTo>
                    <a:pt x="386" y="4"/>
                  </a:lnTo>
                  <a:lnTo>
                    <a:pt x="379" y="7"/>
                  </a:lnTo>
                  <a:lnTo>
                    <a:pt x="370" y="12"/>
                  </a:lnTo>
                  <a:lnTo>
                    <a:pt x="379" y="30"/>
                  </a:lnTo>
                  <a:lnTo>
                    <a:pt x="389" y="24"/>
                  </a:lnTo>
                  <a:lnTo>
                    <a:pt x="394" y="21"/>
                  </a:lnTo>
                  <a:lnTo>
                    <a:pt x="397" y="20"/>
                  </a:lnTo>
                  <a:lnTo>
                    <a:pt x="402" y="19"/>
                  </a:lnTo>
                  <a:lnTo>
                    <a:pt x="406" y="19"/>
                  </a:lnTo>
                  <a:lnTo>
                    <a:pt x="409" y="19"/>
                  </a:lnTo>
                  <a:lnTo>
                    <a:pt x="411" y="0"/>
                  </a:lnTo>
                  <a:lnTo>
                    <a:pt x="406" y="0"/>
                  </a:lnTo>
                  <a:lnTo>
                    <a:pt x="375" y="482"/>
                  </a:lnTo>
                  <a:close/>
                </a:path>
              </a:pathLst>
            </a:custGeom>
            <a:solidFill>
              <a:srgbClr val="A3B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1502528" y="2190065"/>
              <a:ext cx="1187939" cy="580376"/>
            </a:xfrm>
            <a:custGeom>
              <a:avLst/>
              <a:gdLst>
                <a:gd name="T0" fmla="*/ 2147483647 w 749"/>
                <a:gd name="T1" fmla="*/ 2147483647 h 365"/>
                <a:gd name="T2" fmla="*/ 2147483647 w 749"/>
                <a:gd name="T3" fmla="*/ 2147483647 h 365"/>
                <a:gd name="T4" fmla="*/ 2147483647 w 749"/>
                <a:gd name="T5" fmla="*/ 2147483647 h 365"/>
                <a:gd name="T6" fmla="*/ 2147483647 w 749"/>
                <a:gd name="T7" fmla="*/ 2147483647 h 365"/>
                <a:gd name="T8" fmla="*/ 2147483647 w 749"/>
                <a:gd name="T9" fmla="*/ 2147483647 h 365"/>
                <a:gd name="T10" fmla="*/ 2147483647 w 749"/>
                <a:gd name="T11" fmla="*/ 2147483647 h 365"/>
                <a:gd name="T12" fmla="*/ 2147483647 w 749"/>
                <a:gd name="T13" fmla="*/ 2147483647 h 365"/>
                <a:gd name="T14" fmla="*/ 2147483647 w 749"/>
                <a:gd name="T15" fmla="*/ 2147483647 h 365"/>
                <a:gd name="T16" fmla="*/ 2147483647 w 749"/>
                <a:gd name="T17" fmla="*/ 2147483647 h 365"/>
                <a:gd name="T18" fmla="*/ 2147483647 w 749"/>
                <a:gd name="T19" fmla="*/ 2147483647 h 365"/>
                <a:gd name="T20" fmla="*/ 2147483647 w 749"/>
                <a:gd name="T21" fmla="*/ 2147483647 h 365"/>
                <a:gd name="T22" fmla="*/ 2147483647 w 749"/>
                <a:gd name="T23" fmla="*/ 2147483647 h 365"/>
                <a:gd name="T24" fmla="*/ 2147483647 w 749"/>
                <a:gd name="T25" fmla="*/ 2147483647 h 365"/>
                <a:gd name="T26" fmla="*/ 2147483647 w 749"/>
                <a:gd name="T27" fmla="*/ 2147483647 h 365"/>
                <a:gd name="T28" fmla="*/ 2147483647 w 749"/>
                <a:gd name="T29" fmla="*/ 2147483647 h 365"/>
                <a:gd name="T30" fmla="*/ 2147483647 w 749"/>
                <a:gd name="T31" fmla="*/ 2147483647 h 365"/>
                <a:gd name="T32" fmla="*/ 2147483647 w 749"/>
                <a:gd name="T33" fmla="*/ 2147483647 h 365"/>
                <a:gd name="T34" fmla="*/ 2147483647 w 749"/>
                <a:gd name="T35" fmla="*/ 2147483647 h 365"/>
                <a:gd name="T36" fmla="*/ 2147483647 w 749"/>
                <a:gd name="T37" fmla="*/ 2147483647 h 365"/>
                <a:gd name="T38" fmla="*/ 2147483647 w 749"/>
                <a:gd name="T39" fmla="*/ 2147483647 h 365"/>
                <a:gd name="T40" fmla="*/ 2147483647 w 749"/>
                <a:gd name="T41" fmla="*/ 2147483647 h 365"/>
                <a:gd name="T42" fmla="*/ 2147483647 w 749"/>
                <a:gd name="T43" fmla="*/ 2147483647 h 365"/>
                <a:gd name="T44" fmla="*/ 2147483647 w 749"/>
                <a:gd name="T45" fmla="*/ 2147483647 h 365"/>
                <a:gd name="T46" fmla="*/ 2147483647 w 749"/>
                <a:gd name="T47" fmla="*/ 2147483647 h 365"/>
                <a:gd name="T48" fmla="*/ 2147483647 w 749"/>
                <a:gd name="T49" fmla="*/ 2147483647 h 365"/>
                <a:gd name="T50" fmla="*/ 2147483647 w 749"/>
                <a:gd name="T51" fmla="*/ 2147483647 h 365"/>
                <a:gd name="T52" fmla="*/ 2147483647 w 749"/>
                <a:gd name="T53" fmla="*/ 2147483647 h 365"/>
                <a:gd name="T54" fmla="*/ 2147483647 w 749"/>
                <a:gd name="T55" fmla="*/ 2147483647 h 365"/>
                <a:gd name="T56" fmla="*/ 2147483647 w 749"/>
                <a:gd name="T57" fmla="*/ 2147483647 h 365"/>
                <a:gd name="T58" fmla="*/ 0 w 749"/>
                <a:gd name="T59" fmla="*/ 2147483647 h 365"/>
                <a:gd name="T60" fmla="*/ 2147483647 w 749"/>
                <a:gd name="T61" fmla="*/ 2147483647 h 365"/>
                <a:gd name="T62" fmla="*/ 2147483647 w 749"/>
                <a:gd name="T63" fmla="*/ 2147483647 h 365"/>
                <a:gd name="T64" fmla="*/ 2147483647 w 749"/>
                <a:gd name="T65" fmla="*/ 2147483647 h 365"/>
                <a:gd name="T66" fmla="*/ 2147483647 w 749"/>
                <a:gd name="T67" fmla="*/ 2147483647 h 365"/>
                <a:gd name="T68" fmla="*/ 2147483647 w 749"/>
                <a:gd name="T69" fmla="*/ 2147483647 h 365"/>
                <a:gd name="T70" fmla="*/ 2147483647 w 749"/>
                <a:gd name="T71" fmla="*/ 2147483647 h 365"/>
                <a:gd name="T72" fmla="*/ 2147483647 w 749"/>
                <a:gd name="T73" fmla="*/ 2147483647 h 365"/>
                <a:gd name="T74" fmla="*/ 2147483647 w 749"/>
                <a:gd name="T75" fmla="*/ 2147483647 h 365"/>
                <a:gd name="T76" fmla="*/ 2147483647 w 749"/>
                <a:gd name="T77" fmla="*/ 2147483647 h 365"/>
                <a:gd name="T78" fmla="*/ 2147483647 w 749"/>
                <a:gd name="T79" fmla="*/ 2147483647 h 365"/>
                <a:gd name="T80" fmla="*/ 2147483647 w 749"/>
                <a:gd name="T81" fmla="*/ 2147483647 h 365"/>
                <a:gd name="T82" fmla="*/ 2147483647 w 749"/>
                <a:gd name="T83" fmla="*/ 2147483647 h 365"/>
                <a:gd name="T84" fmla="*/ 2147483647 w 749"/>
                <a:gd name="T85" fmla="*/ 2147483647 h 365"/>
                <a:gd name="T86" fmla="*/ 2147483647 w 749"/>
                <a:gd name="T87" fmla="*/ 2147483647 h 365"/>
                <a:gd name="T88" fmla="*/ 2147483647 w 749"/>
                <a:gd name="T89" fmla="*/ 2147483647 h 365"/>
                <a:gd name="T90" fmla="*/ 2147483647 w 749"/>
                <a:gd name="T91" fmla="*/ 2147483647 h 365"/>
                <a:gd name="T92" fmla="*/ 2147483647 w 749"/>
                <a:gd name="T93" fmla="*/ 2147483647 h 365"/>
                <a:gd name="T94" fmla="*/ 2147483647 w 749"/>
                <a:gd name="T95" fmla="*/ 2147483647 h 365"/>
                <a:gd name="T96" fmla="*/ 2147483647 w 749"/>
                <a:gd name="T97" fmla="*/ 2147483647 h 365"/>
                <a:gd name="T98" fmla="*/ 2147483647 w 749"/>
                <a:gd name="T99" fmla="*/ 2147483647 h 365"/>
                <a:gd name="T100" fmla="*/ 2147483647 w 749"/>
                <a:gd name="T101" fmla="*/ 2147483647 h 365"/>
                <a:gd name="T102" fmla="*/ 2147483647 w 749"/>
                <a:gd name="T103" fmla="*/ 2147483647 h 365"/>
                <a:gd name="T104" fmla="*/ 2147483647 w 749"/>
                <a:gd name="T105" fmla="*/ 2147483647 h 365"/>
                <a:gd name="T106" fmla="*/ 2147483647 w 749"/>
                <a:gd name="T107" fmla="*/ 2147483647 h 365"/>
                <a:gd name="T108" fmla="*/ 2147483647 w 749"/>
                <a:gd name="T109" fmla="*/ 2147483647 h 365"/>
                <a:gd name="T110" fmla="*/ 2147483647 w 749"/>
                <a:gd name="T111" fmla="*/ 2147483647 h 365"/>
                <a:gd name="T112" fmla="*/ 2147483647 w 749"/>
                <a:gd name="T113" fmla="*/ 2147483647 h 365"/>
                <a:gd name="T114" fmla="*/ 2147483647 w 749"/>
                <a:gd name="T115" fmla="*/ 2147483647 h 365"/>
                <a:gd name="T116" fmla="*/ 2147483647 w 749"/>
                <a:gd name="T117" fmla="*/ 2147483647 h 365"/>
                <a:gd name="T118" fmla="*/ 2147483647 w 749"/>
                <a:gd name="T119" fmla="*/ 2147483647 h 3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49" h="365">
                  <a:moveTo>
                    <a:pt x="269" y="360"/>
                  </a:moveTo>
                  <a:lnTo>
                    <a:pt x="259" y="355"/>
                  </a:lnTo>
                  <a:lnTo>
                    <a:pt x="267" y="342"/>
                  </a:lnTo>
                  <a:lnTo>
                    <a:pt x="277" y="348"/>
                  </a:lnTo>
                  <a:lnTo>
                    <a:pt x="282" y="351"/>
                  </a:lnTo>
                  <a:lnTo>
                    <a:pt x="288" y="352"/>
                  </a:lnTo>
                  <a:lnTo>
                    <a:pt x="288" y="365"/>
                  </a:lnTo>
                  <a:lnTo>
                    <a:pt x="283" y="365"/>
                  </a:lnTo>
                  <a:lnTo>
                    <a:pt x="279" y="364"/>
                  </a:lnTo>
                  <a:lnTo>
                    <a:pt x="274" y="362"/>
                  </a:lnTo>
                  <a:lnTo>
                    <a:pt x="270" y="360"/>
                  </a:lnTo>
                  <a:lnTo>
                    <a:pt x="269" y="360"/>
                  </a:lnTo>
                  <a:lnTo>
                    <a:pt x="299" y="350"/>
                  </a:lnTo>
                  <a:lnTo>
                    <a:pt x="302" y="348"/>
                  </a:lnTo>
                  <a:lnTo>
                    <a:pt x="305" y="345"/>
                  </a:lnTo>
                  <a:lnTo>
                    <a:pt x="307" y="342"/>
                  </a:lnTo>
                  <a:lnTo>
                    <a:pt x="310" y="339"/>
                  </a:lnTo>
                  <a:lnTo>
                    <a:pt x="312" y="333"/>
                  </a:lnTo>
                  <a:lnTo>
                    <a:pt x="326" y="338"/>
                  </a:lnTo>
                  <a:lnTo>
                    <a:pt x="322" y="346"/>
                  </a:lnTo>
                  <a:lnTo>
                    <a:pt x="318" y="351"/>
                  </a:lnTo>
                  <a:lnTo>
                    <a:pt x="314" y="356"/>
                  </a:lnTo>
                  <a:lnTo>
                    <a:pt x="309" y="359"/>
                  </a:lnTo>
                  <a:lnTo>
                    <a:pt x="304" y="361"/>
                  </a:lnTo>
                  <a:lnTo>
                    <a:pt x="299" y="350"/>
                  </a:lnTo>
                  <a:lnTo>
                    <a:pt x="269" y="360"/>
                  </a:lnTo>
                  <a:lnTo>
                    <a:pt x="225" y="334"/>
                  </a:lnTo>
                  <a:lnTo>
                    <a:pt x="232" y="322"/>
                  </a:lnTo>
                  <a:lnTo>
                    <a:pt x="255" y="335"/>
                  </a:lnTo>
                  <a:lnTo>
                    <a:pt x="248" y="348"/>
                  </a:lnTo>
                  <a:lnTo>
                    <a:pt x="225" y="334"/>
                  </a:lnTo>
                  <a:lnTo>
                    <a:pt x="269" y="360"/>
                  </a:lnTo>
                  <a:lnTo>
                    <a:pt x="189" y="313"/>
                  </a:lnTo>
                  <a:lnTo>
                    <a:pt x="196" y="302"/>
                  </a:lnTo>
                  <a:lnTo>
                    <a:pt x="219" y="315"/>
                  </a:lnTo>
                  <a:lnTo>
                    <a:pt x="212" y="327"/>
                  </a:lnTo>
                  <a:lnTo>
                    <a:pt x="189" y="313"/>
                  </a:lnTo>
                  <a:lnTo>
                    <a:pt x="269" y="360"/>
                  </a:lnTo>
                  <a:lnTo>
                    <a:pt x="303" y="306"/>
                  </a:lnTo>
                  <a:lnTo>
                    <a:pt x="309" y="294"/>
                  </a:lnTo>
                  <a:lnTo>
                    <a:pt x="316" y="300"/>
                  </a:lnTo>
                  <a:lnTo>
                    <a:pt x="321" y="307"/>
                  </a:lnTo>
                  <a:lnTo>
                    <a:pt x="325" y="313"/>
                  </a:lnTo>
                  <a:lnTo>
                    <a:pt x="327" y="322"/>
                  </a:lnTo>
                  <a:lnTo>
                    <a:pt x="313" y="323"/>
                  </a:lnTo>
                  <a:lnTo>
                    <a:pt x="312" y="318"/>
                  </a:lnTo>
                  <a:lnTo>
                    <a:pt x="309" y="313"/>
                  </a:lnTo>
                  <a:lnTo>
                    <a:pt x="306" y="310"/>
                  </a:lnTo>
                  <a:lnTo>
                    <a:pt x="303" y="306"/>
                  </a:lnTo>
                  <a:lnTo>
                    <a:pt x="269" y="360"/>
                  </a:lnTo>
                  <a:lnTo>
                    <a:pt x="154" y="293"/>
                  </a:lnTo>
                  <a:lnTo>
                    <a:pt x="161" y="282"/>
                  </a:lnTo>
                  <a:lnTo>
                    <a:pt x="185" y="295"/>
                  </a:lnTo>
                  <a:lnTo>
                    <a:pt x="178" y="307"/>
                  </a:lnTo>
                  <a:lnTo>
                    <a:pt x="154" y="293"/>
                  </a:lnTo>
                  <a:lnTo>
                    <a:pt x="269" y="360"/>
                  </a:lnTo>
                  <a:lnTo>
                    <a:pt x="267" y="286"/>
                  </a:lnTo>
                  <a:lnTo>
                    <a:pt x="274" y="274"/>
                  </a:lnTo>
                  <a:lnTo>
                    <a:pt x="298" y="287"/>
                  </a:lnTo>
                  <a:lnTo>
                    <a:pt x="291" y="299"/>
                  </a:lnTo>
                  <a:lnTo>
                    <a:pt x="267" y="286"/>
                  </a:lnTo>
                  <a:lnTo>
                    <a:pt x="269" y="360"/>
                  </a:lnTo>
                  <a:lnTo>
                    <a:pt x="118" y="273"/>
                  </a:lnTo>
                  <a:lnTo>
                    <a:pt x="125" y="262"/>
                  </a:lnTo>
                  <a:lnTo>
                    <a:pt x="149" y="275"/>
                  </a:lnTo>
                  <a:lnTo>
                    <a:pt x="142" y="287"/>
                  </a:lnTo>
                  <a:lnTo>
                    <a:pt x="118" y="273"/>
                  </a:lnTo>
                  <a:lnTo>
                    <a:pt x="269" y="360"/>
                  </a:lnTo>
                  <a:lnTo>
                    <a:pt x="232" y="265"/>
                  </a:lnTo>
                  <a:lnTo>
                    <a:pt x="238" y="254"/>
                  </a:lnTo>
                  <a:lnTo>
                    <a:pt x="262" y="267"/>
                  </a:lnTo>
                  <a:lnTo>
                    <a:pt x="256" y="279"/>
                  </a:lnTo>
                  <a:lnTo>
                    <a:pt x="232" y="265"/>
                  </a:lnTo>
                  <a:lnTo>
                    <a:pt x="269" y="360"/>
                  </a:lnTo>
                  <a:lnTo>
                    <a:pt x="84" y="253"/>
                  </a:lnTo>
                  <a:lnTo>
                    <a:pt x="90" y="241"/>
                  </a:lnTo>
                  <a:lnTo>
                    <a:pt x="113" y="254"/>
                  </a:lnTo>
                  <a:lnTo>
                    <a:pt x="107" y="266"/>
                  </a:lnTo>
                  <a:lnTo>
                    <a:pt x="84" y="253"/>
                  </a:lnTo>
                  <a:lnTo>
                    <a:pt x="269" y="360"/>
                  </a:lnTo>
                  <a:lnTo>
                    <a:pt x="197" y="245"/>
                  </a:lnTo>
                  <a:lnTo>
                    <a:pt x="204" y="233"/>
                  </a:lnTo>
                  <a:lnTo>
                    <a:pt x="227" y="247"/>
                  </a:lnTo>
                  <a:lnTo>
                    <a:pt x="220" y="259"/>
                  </a:lnTo>
                  <a:lnTo>
                    <a:pt x="197" y="245"/>
                  </a:lnTo>
                  <a:lnTo>
                    <a:pt x="269" y="360"/>
                  </a:lnTo>
                  <a:lnTo>
                    <a:pt x="48" y="232"/>
                  </a:lnTo>
                  <a:lnTo>
                    <a:pt x="55" y="220"/>
                  </a:lnTo>
                  <a:lnTo>
                    <a:pt x="78" y="234"/>
                  </a:lnTo>
                  <a:lnTo>
                    <a:pt x="71" y="245"/>
                  </a:lnTo>
                  <a:lnTo>
                    <a:pt x="48" y="232"/>
                  </a:lnTo>
                  <a:lnTo>
                    <a:pt x="269" y="360"/>
                  </a:lnTo>
                  <a:lnTo>
                    <a:pt x="161" y="224"/>
                  </a:lnTo>
                  <a:lnTo>
                    <a:pt x="168" y="213"/>
                  </a:lnTo>
                  <a:lnTo>
                    <a:pt x="170" y="214"/>
                  </a:lnTo>
                  <a:lnTo>
                    <a:pt x="170" y="210"/>
                  </a:lnTo>
                  <a:lnTo>
                    <a:pt x="197" y="210"/>
                  </a:lnTo>
                  <a:lnTo>
                    <a:pt x="197" y="223"/>
                  </a:lnTo>
                  <a:lnTo>
                    <a:pt x="186" y="223"/>
                  </a:lnTo>
                  <a:lnTo>
                    <a:pt x="191" y="226"/>
                  </a:lnTo>
                  <a:lnTo>
                    <a:pt x="185" y="239"/>
                  </a:lnTo>
                  <a:lnTo>
                    <a:pt x="161" y="224"/>
                  </a:lnTo>
                  <a:lnTo>
                    <a:pt x="269" y="360"/>
                  </a:lnTo>
                  <a:lnTo>
                    <a:pt x="19" y="216"/>
                  </a:lnTo>
                  <a:lnTo>
                    <a:pt x="12" y="210"/>
                  </a:lnTo>
                  <a:lnTo>
                    <a:pt x="21" y="200"/>
                  </a:lnTo>
                  <a:lnTo>
                    <a:pt x="26" y="204"/>
                  </a:lnTo>
                  <a:lnTo>
                    <a:pt x="43" y="214"/>
                  </a:lnTo>
                  <a:lnTo>
                    <a:pt x="36" y="225"/>
                  </a:lnTo>
                  <a:lnTo>
                    <a:pt x="19" y="216"/>
                  </a:lnTo>
                  <a:lnTo>
                    <a:pt x="269" y="360"/>
                  </a:lnTo>
                  <a:lnTo>
                    <a:pt x="700" y="223"/>
                  </a:lnTo>
                  <a:lnTo>
                    <a:pt x="700" y="210"/>
                  </a:lnTo>
                  <a:lnTo>
                    <a:pt x="710" y="210"/>
                  </a:lnTo>
                  <a:lnTo>
                    <a:pt x="717" y="209"/>
                  </a:lnTo>
                  <a:lnTo>
                    <a:pt x="723" y="206"/>
                  </a:lnTo>
                  <a:lnTo>
                    <a:pt x="730" y="218"/>
                  </a:lnTo>
                  <a:lnTo>
                    <a:pt x="725" y="220"/>
                  </a:lnTo>
                  <a:lnTo>
                    <a:pt x="720" y="222"/>
                  </a:lnTo>
                  <a:lnTo>
                    <a:pt x="715" y="223"/>
                  </a:lnTo>
                  <a:lnTo>
                    <a:pt x="710" y="223"/>
                  </a:lnTo>
                  <a:lnTo>
                    <a:pt x="700" y="223"/>
                  </a:lnTo>
                  <a:lnTo>
                    <a:pt x="269" y="360"/>
                  </a:lnTo>
                  <a:lnTo>
                    <a:pt x="659" y="223"/>
                  </a:lnTo>
                  <a:lnTo>
                    <a:pt x="659" y="210"/>
                  </a:lnTo>
                  <a:lnTo>
                    <a:pt x="686" y="210"/>
                  </a:lnTo>
                  <a:lnTo>
                    <a:pt x="686" y="223"/>
                  </a:lnTo>
                  <a:lnTo>
                    <a:pt x="659" y="223"/>
                  </a:lnTo>
                  <a:lnTo>
                    <a:pt x="269" y="360"/>
                  </a:lnTo>
                  <a:lnTo>
                    <a:pt x="618" y="223"/>
                  </a:lnTo>
                  <a:lnTo>
                    <a:pt x="618" y="210"/>
                  </a:lnTo>
                  <a:lnTo>
                    <a:pt x="645" y="210"/>
                  </a:lnTo>
                  <a:lnTo>
                    <a:pt x="645" y="223"/>
                  </a:lnTo>
                  <a:lnTo>
                    <a:pt x="618" y="223"/>
                  </a:lnTo>
                  <a:lnTo>
                    <a:pt x="269" y="360"/>
                  </a:lnTo>
                  <a:lnTo>
                    <a:pt x="578" y="223"/>
                  </a:lnTo>
                  <a:lnTo>
                    <a:pt x="578" y="210"/>
                  </a:lnTo>
                  <a:lnTo>
                    <a:pt x="605" y="210"/>
                  </a:lnTo>
                  <a:lnTo>
                    <a:pt x="605" y="223"/>
                  </a:lnTo>
                  <a:lnTo>
                    <a:pt x="578" y="223"/>
                  </a:lnTo>
                  <a:lnTo>
                    <a:pt x="269" y="360"/>
                  </a:lnTo>
                  <a:lnTo>
                    <a:pt x="537" y="223"/>
                  </a:lnTo>
                  <a:lnTo>
                    <a:pt x="537" y="210"/>
                  </a:lnTo>
                  <a:lnTo>
                    <a:pt x="564" y="210"/>
                  </a:lnTo>
                  <a:lnTo>
                    <a:pt x="564" y="223"/>
                  </a:lnTo>
                  <a:lnTo>
                    <a:pt x="537" y="223"/>
                  </a:lnTo>
                  <a:lnTo>
                    <a:pt x="269" y="360"/>
                  </a:lnTo>
                  <a:lnTo>
                    <a:pt x="496" y="223"/>
                  </a:lnTo>
                  <a:lnTo>
                    <a:pt x="496" y="210"/>
                  </a:lnTo>
                  <a:lnTo>
                    <a:pt x="523" y="210"/>
                  </a:lnTo>
                  <a:lnTo>
                    <a:pt x="523" y="223"/>
                  </a:lnTo>
                  <a:lnTo>
                    <a:pt x="496" y="223"/>
                  </a:lnTo>
                  <a:lnTo>
                    <a:pt x="269" y="360"/>
                  </a:lnTo>
                  <a:lnTo>
                    <a:pt x="455" y="223"/>
                  </a:lnTo>
                  <a:lnTo>
                    <a:pt x="455" y="210"/>
                  </a:lnTo>
                  <a:lnTo>
                    <a:pt x="482" y="210"/>
                  </a:lnTo>
                  <a:lnTo>
                    <a:pt x="482" y="223"/>
                  </a:lnTo>
                  <a:lnTo>
                    <a:pt x="455" y="223"/>
                  </a:lnTo>
                  <a:lnTo>
                    <a:pt x="269" y="360"/>
                  </a:lnTo>
                  <a:lnTo>
                    <a:pt x="415" y="223"/>
                  </a:lnTo>
                  <a:lnTo>
                    <a:pt x="415" y="210"/>
                  </a:lnTo>
                  <a:lnTo>
                    <a:pt x="442" y="210"/>
                  </a:lnTo>
                  <a:lnTo>
                    <a:pt x="442" y="223"/>
                  </a:lnTo>
                  <a:lnTo>
                    <a:pt x="415" y="223"/>
                  </a:lnTo>
                  <a:lnTo>
                    <a:pt x="269" y="360"/>
                  </a:lnTo>
                  <a:lnTo>
                    <a:pt x="374" y="223"/>
                  </a:lnTo>
                  <a:lnTo>
                    <a:pt x="374" y="210"/>
                  </a:lnTo>
                  <a:lnTo>
                    <a:pt x="401" y="210"/>
                  </a:lnTo>
                  <a:lnTo>
                    <a:pt x="401" y="223"/>
                  </a:lnTo>
                  <a:lnTo>
                    <a:pt x="374" y="223"/>
                  </a:lnTo>
                  <a:lnTo>
                    <a:pt x="269" y="360"/>
                  </a:lnTo>
                  <a:lnTo>
                    <a:pt x="333" y="223"/>
                  </a:lnTo>
                  <a:lnTo>
                    <a:pt x="333" y="210"/>
                  </a:lnTo>
                  <a:lnTo>
                    <a:pt x="360" y="210"/>
                  </a:lnTo>
                  <a:lnTo>
                    <a:pt x="360" y="223"/>
                  </a:lnTo>
                  <a:lnTo>
                    <a:pt x="333" y="223"/>
                  </a:lnTo>
                  <a:lnTo>
                    <a:pt x="269" y="360"/>
                  </a:lnTo>
                  <a:lnTo>
                    <a:pt x="292" y="223"/>
                  </a:lnTo>
                  <a:lnTo>
                    <a:pt x="292" y="210"/>
                  </a:lnTo>
                  <a:lnTo>
                    <a:pt x="320" y="210"/>
                  </a:lnTo>
                  <a:lnTo>
                    <a:pt x="320" y="223"/>
                  </a:lnTo>
                  <a:lnTo>
                    <a:pt x="292" y="223"/>
                  </a:lnTo>
                  <a:lnTo>
                    <a:pt x="269" y="360"/>
                  </a:lnTo>
                  <a:lnTo>
                    <a:pt x="252" y="223"/>
                  </a:lnTo>
                  <a:lnTo>
                    <a:pt x="252" y="210"/>
                  </a:lnTo>
                  <a:lnTo>
                    <a:pt x="279" y="210"/>
                  </a:lnTo>
                  <a:lnTo>
                    <a:pt x="279" y="223"/>
                  </a:lnTo>
                  <a:lnTo>
                    <a:pt x="252" y="223"/>
                  </a:lnTo>
                  <a:lnTo>
                    <a:pt x="269" y="360"/>
                  </a:lnTo>
                  <a:lnTo>
                    <a:pt x="210" y="223"/>
                  </a:lnTo>
                  <a:lnTo>
                    <a:pt x="210" y="210"/>
                  </a:lnTo>
                  <a:lnTo>
                    <a:pt x="238" y="210"/>
                  </a:lnTo>
                  <a:lnTo>
                    <a:pt x="238" y="223"/>
                  </a:lnTo>
                  <a:lnTo>
                    <a:pt x="210" y="223"/>
                  </a:lnTo>
                  <a:lnTo>
                    <a:pt x="269" y="360"/>
                  </a:lnTo>
                  <a:lnTo>
                    <a:pt x="742" y="207"/>
                  </a:lnTo>
                  <a:lnTo>
                    <a:pt x="731" y="199"/>
                  </a:lnTo>
                  <a:lnTo>
                    <a:pt x="733" y="193"/>
                  </a:lnTo>
                  <a:lnTo>
                    <a:pt x="734" y="189"/>
                  </a:lnTo>
                  <a:lnTo>
                    <a:pt x="735" y="185"/>
                  </a:lnTo>
                  <a:lnTo>
                    <a:pt x="734" y="179"/>
                  </a:lnTo>
                  <a:lnTo>
                    <a:pt x="748" y="175"/>
                  </a:lnTo>
                  <a:lnTo>
                    <a:pt x="749" y="180"/>
                  </a:lnTo>
                  <a:lnTo>
                    <a:pt x="749" y="185"/>
                  </a:lnTo>
                  <a:lnTo>
                    <a:pt x="748" y="191"/>
                  </a:lnTo>
                  <a:lnTo>
                    <a:pt x="747" y="196"/>
                  </a:lnTo>
                  <a:lnTo>
                    <a:pt x="745" y="202"/>
                  </a:lnTo>
                  <a:lnTo>
                    <a:pt x="742" y="207"/>
                  </a:lnTo>
                  <a:lnTo>
                    <a:pt x="269" y="360"/>
                  </a:lnTo>
                  <a:lnTo>
                    <a:pt x="0" y="182"/>
                  </a:lnTo>
                  <a:lnTo>
                    <a:pt x="1" y="173"/>
                  </a:lnTo>
                  <a:lnTo>
                    <a:pt x="4" y="165"/>
                  </a:lnTo>
                  <a:lnTo>
                    <a:pt x="17" y="171"/>
                  </a:lnTo>
                  <a:lnTo>
                    <a:pt x="14" y="176"/>
                  </a:lnTo>
                  <a:lnTo>
                    <a:pt x="14" y="182"/>
                  </a:lnTo>
                  <a:lnTo>
                    <a:pt x="14" y="187"/>
                  </a:lnTo>
                  <a:lnTo>
                    <a:pt x="16" y="192"/>
                  </a:lnTo>
                  <a:lnTo>
                    <a:pt x="3" y="196"/>
                  </a:lnTo>
                  <a:lnTo>
                    <a:pt x="0" y="190"/>
                  </a:lnTo>
                  <a:lnTo>
                    <a:pt x="0" y="182"/>
                  </a:lnTo>
                  <a:lnTo>
                    <a:pt x="269" y="360"/>
                  </a:lnTo>
                  <a:lnTo>
                    <a:pt x="711" y="160"/>
                  </a:lnTo>
                  <a:lnTo>
                    <a:pt x="711" y="147"/>
                  </a:lnTo>
                  <a:lnTo>
                    <a:pt x="720" y="148"/>
                  </a:lnTo>
                  <a:lnTo>
                    <a:pt x="728" y="150"/>
                  </a:lnTo>
                  <a:lnTo>
                    <a:pt x="734" y="155"/>
                  </a:lnTo>
                  <a:lnTo>
                    <a:pt x="740" y="161"/>
                  </a:lnTo>
                  <a:lnTo>
                    <a:pt x="730" y="170"/>
                  </a:lnTo>
                  <a:lnTo>
                    <a:pt x="726" y="166"/>
                  </a:lnTo>
                  <a:lnTo>
                    <a:pt x="722" y="163"/>
                  </a:lnTo>
                  <a:lnTo>
                    <a:pt x="716" y="161"/>
                  </a:lnTo>
                  <a:lnTo>
                    <a:pt x="711" y="160"/>
                  </a:lnTo>
                  <a:lnTo>
                    <a:pt x="269" y="360"/>
                  </a:lnTo>
                  <a:lnTo>
                    <a:pt x="15" y="152"/>
                  </a:lnTo>
                  <a:lnTo>
                    <a:pt x="19" y="150"/>
                  </a:lnTo>
                  <a:lnTo>
                    <a:pt x="39" y="138"/>
                  </a:lnTo>
                  <a:lnTo>
                    <a:pt x="45" y="150"/>
                  </a:lnTo>
                  <a:lnTo>
                    <a:pt x="26" y="161"/>
                  </a:lnTo>
                  <a:lnTo>
                    <a:pt x="23" y="163"/>
                  </a:lnTo>
                  <a:lnTo>
                    <a:pt x="15" y="152"/>
                  </a:lnTo>
                  <a:lnTo>
                    <a:pt x="269" y="360"/>
                  </a:lnTo>
                  <a:lnTo>
                    <a:pt x="684" y="160"/>
                  </a:lnTo>
                  <a:lnTo>
                    <a:pt x="684" y="147"/>
                  </a:lnTo>
                  <a:lnTo>
                    <a:pt x="710" y="147"/>
                  </a:lnTo>
                  <a:lnTo>
                    <a:pt x="710" y="160"/>
                  </a:lnTo>
                  <a:lnTo>
                    <a:pt x="684" y="160"/>
                  </a:lnTo>
                  <a:lnTo>
                    <a:pt x="269" y="360"/>
                  </a:lnTo>
                  <a:lnTo>
                    <a:pt x="642" y="160"/>
                  </a:lnTo>
                  <a:lnTo>
                    <a:pt x="642" y="147"/>
                  </a:lnTo>
                  <a:lnTo>
                    <a:pt x="669" y="147"/>
                  </a:lnTo>
                  <a:lnTo>
                    <a:pt x="669" y="160"/>
                  </a:lnTo>
                  <a:lnTo>
                    <a:pt x="642" y="160"/>
                  </a:lnTo>
                  <a:lnTo>
                    <a:pt x="269" y="360"/>
                  </a:lnTo>
                  <a:lnTo>
                    <a:pt x="602" y="160"/>
                  </a:lnTo>
                  <a:lnTo>
                    <a:pt x="602" y="147"/>
                  </a:lnTo>
                  <a:lnTo>
                    <a:pt x="629" y="147"/>
                  </a:lnTo>
                  <a:lnTo>
                    <a:pt x="629" y="160"/>
                  </a:lnTo>
                  <a:lnTo>
                    <a:pt x="602" y="160"/>
                  </a:lnTo>
                  <a:lnTo>
                    <a:pt x="269" y="360"/>
                  </a:lnTo>
                  <a:lnTo>
                    <a:pt x="561" y="160"/>
                  </a:lnTo>
                  <a:lnTo>
                    <a:pt x="561" y="147"/>
                  </a:lnTo>
                  <a:lnTo>
                    <a:pt x="588" y="147"/>
                  </a:lnTo>
                  <a:lnTo>
                    <a:pt x="588" y="160"/>
                  </a:lnTo>
                  <a:lnTo>
                    <a:pt x="561" y="160"/>
                  </a:lnTo>
                  <a:lnTo>
                    <a:pt x="269" y="360"/>
                  </a:lnTo>
                  <a:lnTo>
                    <a:pt x="520" y="160"/>
                  </a:lnTo>
                  <a:lnTo>
                    <a:pt x="520" y="147"/>
                  </a:lnTo>
                  <a:lnTo>
                    <a:pt x="547" y="147"/>
                  </a:lnTo>
                  <a:lnTo>
                    <a:pt x="547" y="160"/>
                  </a:lnTo>
                  <a:lnTo>
                    <a:pt x="520" y="160"/>
                  </a:lnTo>
                  <a:lnTo>
                    <a:pt x="269" y="360"/>
                  </a:lnTo>
                  <a:lnTo>
                    <a:pt x="479" y="160"/>
                  </a:lnTo>
                  <a:lnTo>
                    <a:pt x="479" y="147"/>
                  </a:lnTo>
                  <a:lnTo>
                    <a:pt x="506" y="147"/>
                  </a:lnTo>
                  <a:lnTo>
                    <a:pt x="506" y="160"/>
                  </a:lnTo>
                  <a:lnTo>
                    <a:pt x="479" y="160"/>
                  </a:lnTo>
                  <a:lnTo>
                    <a:pt x="269" y="360"/>
                  </a:lnTo>
                  <a:lnTo>
                    <a:pt x="439" y="160"/>
                  </a:lnTo>
                  <a:lnTo>
                    <a:pt x="439" y="147"/>
                  </a:lnTo>
                  <a:lnTo>
                    <a:pt x="466" y="147"/>
                  </a:lnTo>
                  <a:lnTo>
                    <a:pt x="466" y="160"/>
                  </a:lnTo>
                  <a:lnTo>
                    <a:pt x="439" y="160"/>
                  </a:lnTo>
                  <a:lnTo>
                    <a:pt x="269" y="360"/>
                  </a:lnTo>
                  <a:lnTo>
                    <a:pt x="398" y="160"/>
                  </a:lnTo>
                  <a:lnTo>
                    <a:pt x="398" y="147"/>
                  </a:lnTo>
                  <a:lnTo>
                    <a:pt x="425" y="147"/>
                  </a:lnTo>
                  <a:lnTo>
                    <a:pt x="425" y="160"/>
                  </a:lnTo>
                  <a:lnTo>
                    <a:pt x="398" y="160"/>
                  </a:lnTo>
                  <a:lnTo>
                    <a:pt x="269" y="360"/>
                  </a:lnTo>
                  <a:lnTo>
                    <a:pt x="357" y="160"/>
                  </a:lnTo>
                  <a:lnTo>
                    <a:pt x="357" y="147"/>
                  </a:lnTo>
                  <a:lnTo>
                    <a:pt x="384" y="147"/>
                  </a:lnTo>
                  <a:lnTo>
                    <a:pt x="384" y="160"/>
                  </a:lnTo>
                  <a:lnTo>
                    <a:pt x="357" y="160"/>
                  </a:lnTo>
                  <a:lnTo>
                    <a:pt x="269" y="360"/>
                  </a:lnTo>
                  <a:lnTo>
                    <a:pt x="316" y="160"/>
                  </a:lnTo>
                  <a:lnTo>
                    <a:pt x="316" y="147"/>
                  </a:lnTo>
                  <a:lnTo>
                    <a:pt x="344" y="147"/>
                  </a:lnTo>
                  <a:lnTo>
                    <a:pt x="344" y="160"/>
                  </a:lnTo>
                  <a:lnTo>
                    <a:pt x="316" y="160"/>
                  </a:lnTo>
                  <a:lnTo>
                    <a:pt x="269" y="360"/>
                  </a:lnTo>
                  <a:lnTo>
                    <a:pt x="276" y="160"/>
                  </a:lnTo>
                  <a:lnTo>
                    <a:pt x="276" y="147"/>
                  </a:lnTo>
                  <a:lnTo>
                    <a:pt x="303" y="147"/>
                  </a:lnTo>
                  <a:lnTo>
                    <a:pt x="303" y="160"/>
                  </a:lnTo>
                  <a:lnTo>
                    <a:pt x="276" y="160"/>
                  </a:lnTo>
                  <a:lnTo>
                    <a:pt x="269" y="360"/>
                  </a:lnTo>
                  <a:lnTo>
                    <a:pt x="234" y="160"/>
                  </a:lnTo>
                  <a:lnTo>
                    <a:pt x="234" y="147"/>
                  </a:lnTo>
                  <a:lnTo>
                    <a:pt x="262" y="147"/>
                  </a:lnTo>
                  <a:lnTo>
                    <a:pt x="262" y="160"/>
                  </a:lnTo>
                  <a:lnTo>
                    <a:pt x="234" y="160"/>
                  </a:lnTo>
                  <a:lnTo>
                    <a:pt x="269" y="360"/>
                  </a:lnTo>
                  <a:lnTo>
                    <a:pt x="194" y="160"/>
                  </a:lnTo>
                  <a:lnTo>
                    <a:pt x="194" y="147"/>
                  </a:lnTo>
                  <a:lnTo>
                    <a:pt x="221" y="147"/>
                  </a:lnTo>
                  <a:lnTo>
                    <a:pt x="221" y="160"/>
                  </a:lnTo>
                  <a:lnTo>
                    <a:pt x="194" y="160"/>
                  </a:lnTo>
                  <a:lnTo>
                    <a:pt x="269" y="360"/>
                  </a:lnTo>
                  <a:lnTo>
                    <a:pt x="153" y="160"/>
                  </a:lnTo>
                  <a:lnTo>
                    <a:pt x="153" y="147"/>
                  </a:lnTo>
                  <a:lnTo>
                    <a:pt x="161" y="147"/>
                  </a:lnTo>
                  <a:lnTo>
                    <a:pt x="159" y="142"/>
                  </a:lnTo>
                  <a:lnTo>
                    <a:pt x="183" y="127"/>
                  </a:lnTo>
                  <a:lnTo>
                    <a:pt x="189" y="140"/>
                  </a:lnTo>
                  <a:lnTo>
                    <a:pt x="177" y="147"/>
                  </a:lnTo>
                  <a:lnTo>
                    <a:pt x="181" y="147"/>
                  </a:lnTo>
                  <a:lnTo>
                    <a:pt x="181" y="160"/>
                  </a:lnTo>
                  <a:lnTo>
                    <a:pt x="153" y="160"/>
                  </a:lnTo>
                  <a:lnTo>
                    <a:pt x="269" y="360"/>
                  </a:lnTo>
                  <a:lnTo>
                    <a:pt x="50" y="131"/>
                  </a:lnTo>
                  <a:lnTo>
                    <a:pt x="74" y="118"/>
                  </a:lnTo>
                  <a:lnTo>
                    <a:pt x="81" y="129"/>
                  </a:lnTo>
                  <a:lnTo>
                    <a:pt x="57" y="143"/>
                  </a:lnTo>
                  <a:lnTo>
                    <a:pt x="50" y="131"/>
                  </a:lnTo>
                  <a:lnTo>
                    <a:pt x="269" y="360"/>
                  </a:lnTo>
                  <a:lnTo>
                    <a:pt x="194" y="121"/>
                  </a:lnTo>
                  <a:lnTo>
                    <a:pt x="218" y="107"/>
                  </a:lnTo>
                  <a:lnTo>
                    <a:pt x="225" y="119"/>
                  </a:lnTo>
                  <a:lnTo>
                    <a:pt x="201" y="133"/>
                  </a:lnTo>
                  <a:lnTo>
                    <a:pt x="194" y="121"/>
                  </a:lnTo>
                  <a:lnTo>
                    <a:pt x="269" y="360"/>
                  </a:lnTo>
                  <a:lnTo>
                    <a:pt x="86" y="110"/>
                  </a:lnTo>
                  <a:lnTo>
                    <a:pt x="110" y="97"/>
                  </a:lnTo>
                  <a:lnTo>
                    <a:pt x="116" y="109"/>
                  </a:lnTo>
                  <a:lnTo>
                    <a:pt x="92" y="123"/>
                  </a:lnTo>
                  <a:lnTo>
                    <a:pt x="86" y="110"/>
                  </a:lnTo>
                  <a:lnTo>
                    <a:pt x="269" y="360"/>
                  </a:lnTo>
                  <a:lnTo>
                    <a:pt x="230" y="101"/>
                  </a:lnTo>
                  <a:lnTo>
                    <a:pt x="253" y="87"/>
                  </a:lnTo>
                  <a:lnTo>
                    <a:pt x="259" y="99"/>
                  </a:lnTo>
                  <a:lnTo>
                    <a:pt x="236" y="112"/>
                  </a:lnTo>
                  <a:lnTo>
                    <a:pt x="230" y="101"/>
                  </a:lnTo>
                  <a:lnTo>
                    <a:pt x="269" y="360"/>
                  </a:lnTo>
                  <a:lnTo>
                    <a:pt x="121" y="90"/>
                  </a:lnTo>
                  <a:lnTo>
                    <a:pt x="144" y="77"/>
                  </a:lnTo>
                  <a:lnTo>
                    <a:pt x="151" y="88"/>
                  </a:lnTo>
                  <a:lnTo>
                    <a:pt x="128" y="102"/>
                  </a:lnTo>
                  <a:lnTo>
                    <a:pt x="121" y="90"/>
                  </a:lnTo>
                  <a:lnTo>
                    <a:pt x="269" y="360"/>
                  </a:lnTo>
                  <a:lnTo>
                    <a:pt x="265" y="81"/>
                  </a:lnTo>
                  <a:lnTo>
                    <a:pt x="288" y="67"/>
                  </a:lnTo>
                  <a:lnTo>
                    <a:pt x="295" y="79"/>
                  </a:lnTo>
                  <a:lnTo>
                    <a:pt x="272" y="92"/>
                  </a:lnTo>
                  <a:lnTo>
                    <a:pt x="265" y="81"/>
                  </a:lnTo>
                  <a:lnTo>
                    <a:pt x="269" y="360"/>
                  </a:lnTo>
                  <a:lnTo>
                    <a:pt x="157" y="70"/>
                  </a:lnTo>
                  <a:lnTo>
                    <a:pt x="180" y="57"/>
                  </a:lnTo>
                  <a:lnTo>
                    <a:pt x="186" y="68"/>
                  </a:lnTo>
                  <a:lnTo>
                    <a:pt x="163" y="81"/>
                  </a:lnTo>
                  <a:lnTo>
                    <a:pt x="157" y="70"/>
                  </a:lnTo>
                  <a:lnTo>
                    <a:pt x="269" y="360"/>
                  </a:lnTo>
                  <a:lnTo>
                    <a:pt x="300" y="60"/>
                  </a:lnTo>
                  <a:lnTo>
                    <a:pt x="301" y="59"/>
                  </a:lnTo>
                  <a:lnTo>
                    <a:pt x="305" y="57"/>
                  </a:lnTo>
                  <a:lnTo>
                    <a:pt x="308" y="53"/>
                  </a:lnTo>
                  <a:lnTo>
                    <a:pt x="311" y="48"/>
                  </a:lnTo>
                  <a:lnTo>
                    <a:pt x="313" y="43"/>
                  </a:lnTo>
                  <a:lnTo>
                    <a:pt x="326" y="46"/>
                  </a:lnTo>
                  <a:lnTo>
                    <a:pt x="324" y="54"/>
                  </a:lnTo>
                  <a:lnTo>
                    <a:pt x="320" y="60"/>
                  </a:lnTo>
                  <a:lnTo>
                    <a:pt x="314" y="66"/>
                  </a:lnTo>
                  <a:lnTo>
                    <a:pt x="307" y="71"/>
                  </a:lnTo>
                  <a:lnTo>
                    <a:pt x="306" y="72"/>
                  </a:lnTo>
                  <a:lnTo>
                    <a:pt x="300" y="60"/>
                  </a:lnTo>
                  <a:lnTo>
                    <a:pt x="269" y="360"/>
                  </a:lnTo>
                  <a:lnTo>
                    <a:pt x="191" y="50"/>
                  </a:lnTo>
                  <a:lnTo>
                    <a:pt x="215" y="36"/>
                  </a:lnTo>
                  <a:lnTo>
                    <a:pt x="222" y="48"/>
                  </a:lnTo>
                  <a:lnTo>
                    <a:pt x="198" y="61"/>
                  </a:lnTo>
                  <a:lnTo>
                    <a:pt x="191" y="50"/>
                  </a:lnTo>
                  <a:lnTo>
                    <a:pt x="269" y="360"/>
                  </a:lnTo>
                  <a:lnTo>
                    <a:pt x="227" y="30"/>
                  </a:lnTo>
                  <a:lnTo>
                    <a:pt x="251" y="15"/>
                  </a:lnTo>
                  <a:lnTo>
                    <a:pt x="257" y="28"/>
                  </a:lnTo>
                  <a:lnTo>
                    <a:pt x="233" y="41"/>
                  </a:lnTo>
                  <a:lnTo>
                    <a:pt x="227" y="30"/>
                  </a:lnTo>
                  <a:lnTo>
                    <a:pt x="269" y="360"/>
                  </a:lnTo>
                  <a:lnTo>
                    <a:pt x="310" y="26"/>
                  </a:lnTo>
                  <a:lnTo>
                    <a:pt x="305" y="20"/>
                  </a:lnTo>
                  <a:lnTo>
                    <a:pt x="301" y="16"/>
                  </a:lnTo>
                  <a:lnTo>
                    <a:pt x="307" y="5"/>
                  </a:lnTo>
                  <a:lnTo>
                    <a:pt x="311" y="7"/>
                  </a:lnTo>
                  <a:lnTo>
                    <a:pt x="315" y="11"/>
                  </a:lnTo>
                  <a:lnTo>
                    <a:pt x="319" y="14"/>
                  </a:lnTo>
                  <a:lnTo>
                    <a:pt x="322" y="19"/>
                  </a:lnTo>
                  <a:lnTo>
                    <a:pt x="325" y="24"/>
                  </a:lnTo>
                  <a:lnTo>
                    <a:pt x="327" y="30"/>
                  </a:lnTo>
                  <a:lnTo>
                    <a:pt x="313" y="33"/>
                  </a:lnTo>
                  <a:lnTo>
                    <a:pt x="312" y="29"/>
                  </a:lnTo>
                  <a:lnTo>
                    <a:pt x="310" y="26"/>
                  </a:lnTo>
                  <a:lnTo>
                    <a:pt x="269" y="360"/>
                  </a:lnTo>
                  <a:lnTo>
                    <a:pt x="262" y="9"/>
                  </a:lnTo>
                  <a:lnTo>
                    <a:pt x="269" y="5"/>
                  </a:lnTo>
                  <a:lnTo>
                    <a:pt x="274" y="3"/>
                  </a:lnTo>
                  <a:lnTo>
                    <a:pt x="279" y="1"/>
                  </a:lnTo>
                  <a:lnTo>
                    <a:pt x="283" y="0"/>
                  </a:lnTo>
                  <a:lnTo>
                    <a:pt x="288" y="0"/>
                  </a:lnTo>
                  <a:lnTo>
                    <a:pt x="291" y="0"/>
                  </a:lnTo>
                  <a:lnTo>
                    <a:pt x="290" y="13"/>
                  </a:lnTo>
                  <a:lnTo>
                    <a:pt x="288" y="13"/>
                  </a:lnTo>
                  <a:lnTo>
                    <a:pt x="282" y="14"/>
                  </a:lnTo>
                  <a:lnTo>
                    <a:pt x="277" y="16"/>
                  </a:lnTo>
                  <a:lnTo>
                    <a:pt x="269" y="21"/>
                  </a:lnTo>
                  <a:lnTo>
                    <a:pt x="262" y="9"/>
                  </a:lnTo>
                  <a:lnTo>
                    <a:pt x="269" y="3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1117397" y="3383362"/>
              <a:ext cx="1081259" cy="517096"/>
            </a:xfrm>
            <a:custGeom>
              <a:avLst/>
              <a:gdLst>
                <a:gd name="T0" fmla="*/ 2147483647 w 681"/>
                <a:gd name="T1" fmla="*/ 2147483647 h 326"/>
                <a:gd name="T2" fmla="*/ 2147483647 w 681"/>
                <a:gd name="T3" fmla="*/ 2147483647 h 326"/>
                <a:gd name="T4" fmla="*/ 2147483647 w 681"/>
                <a:gd name="T5" fmla="*/ 2147483647 h 326"/>
                <a:gd name="T6" fmla="*/ 2147483647 w 681"/>
                <a:gd name="T7" fmla="*/ 2147483647 h 326"/>
                <a:gd name="T8" fmla="*/ 2147483647 w 681"/>
                <a:gd name="T9" fmla="*/ 2147483647 h 326"/>
                <a:gd name="T10" fmla="*/ 2147483647 w 681"/>
                <a:gd name="T11" fmla="*/ 2147483647 h 326"/>
                <a:gd name="T12" fmla="*/ 2147483647 w 681"/>
                <a:gd name="T13" fmla="*/ 2147483647 h 326"/>
                <a:gd name="T14" fmla="*/ 2147483647 w 681"/>
                <a:gd name="T15" fmla="*/ 2147483647 h 326"/>
                <a:gd name="T16" fmla="*/ 2147483647 w 681"/>
                <a:gd name="T17" fmla="*/ 2147483647 h 326"/>
                <a:gd name="T18" fmla="*/ 2147483647 w 681"/>
                <a:gd name="T19" fmla="*/ 2147483647 h 326"/>
                <a:gd name="T20" fmla="*/ 2147483647 w 681"/>
                <a:gd name="T21" fmla="*/ 2147483647 h 326"/>
                <a:gd name="T22" fmla="*/ 2147483647 w 681"/>
                <a:gd name="T23" fmla="*/ 2147483647 h 326"/>
                <a:gd name="T24" fmla="*/ 2147483647 w 681"/>
                <a:gd name="T25" fmla="*/ 2147483647 h 326"/>
                <a:gd name="T26" fmla="*/ 2147483647 w 681"/>
                <a:gd name="T27" fmla="*/ 2147483647 h 326"/>
                <a:gd name="T28" fmla="*/ 2147483647 w 681"/>
                <a:gd name="T29" fmla="*/ 2147483647 h 326"/>
                <a:gd name="T30" fmla="*/ 2147483647 w 681"/>
                <a:gd name="T31" fmla="*/ 0 h 326"/>
                <a:gd name="T32" fmla="*/ 2147483647 w 681"/>
                <a:gd name="T33" fmla="*/ 0 h 326"/>
                <a:gd name="T34" fmla="*/ 2147483647 w 681"/>
                <a:gd name="T35" fmla="*/ 2147483647 h 326"/>
                <a:gd name="T36" fmla="*/ 2147483647 w 681"/>
                <a:gd name="T37" fmla="*/ 2147483647 h 326"/>
                <a:gd name="T38" fmla="*/ 2147483647 w 681"/>
                <a:gd name="T39" fmla="*/ 2147483647 h 326"/>
                <a:gd name="T40" fmla="*/ 2147483647 w 681"/>
                <a:gd name="T41" fmla="*/ 2147483647 h 326"/>
                <a:gd name="T42" fmla="*/ 2147483647 w 681"/>
                <a:gd name="T43" fmla="*/ 2147483647 h 326"/>
                <a:gd name="T44" fmla="*/ 2147483647 w 681"/>
                <a:gd name="T45" fmla="*/ 2147483647 h 326"/>
                <a:gd name="T46" fmla="*/ 0 w 681"/>
                <a:gd name="T47" fmla="*/ 2147483647 h 326"/>
                <a:gd name="T48" fmla="*/ 2147483647 w 681"/>
                <a:gd name="T49" fmla="*/ 2147483647 h 326"/>
                <a:gd name="T50" fmla="*/ 2147483647 w 681"/>
                <a:gd name="T51" fmla="*/ 2147483647 h 326"/>
                <a:gd name="T52" fmla="*/ 2147483647 w 681"/>
                <a:gd name="T53" fmla="*/ 2147483647 h 326"/>
                <a:gd name="T54" fmla="*/ 2147483647 w 681"/>
                <a:gd name="T55" fmla="*/ 2147483647 h 326"/>
                <a:gd name="T56" fmla="*/ 2147483647 w 681"/>
                <a:gd name="T57" fmla="*/ 2147483647 h 326"/>
                <a:gd name="T58" fmla="*/ 2147483647 w 681"/>
                <a:gd name="T59" fmla="*/ 2147483647 h 326"/>
                <a:gd name="T60" fmla="*/ 2147483647 w 681"/>
                <a:gd name="T61" fmla="*/ 2147483647 h 326"/>
                <a:gd name="T62" fmla="*/ 2147483647 w 681"/>
                <a:gd name="T63" fmla="*/ 2147483647 h 326"/>
                <a:gd name="T64" fmla="*/ 2147483647 w 681"/>
                <a:gd name="T65" fmla="*/ 2147483647 h 326"/>
                <a:gd name="T66" fmla="*/ 2147483647 w 681"/>
                <a:gd name="T67" fmla="*/ 2147483647 h 326"/>
                <a:gd name="T68" fmla="*/ 2147483647 w 681"/>
                <a:gd name="T69" fmla="*/ 2147483647 h 326"/>
                <a:gd name="T70" fmla="*/ 2147483647 w 681"/>
                <a:gd name="T71" fmla="*/ 2147483647 h 326"/>
                <a:gd name="T72" fmla="*/ 2147483647 w 681"/>
                <a:gd name="T73" fmla="*/ 2147483647 h 326"/>
                <a:gd name="T74" fmla="*/ 2147483647 w 681"/>
                <a:gd name="T75" fmla="*/ 2147483647 h 326"/>
                <a:gd name="T76" fmla="*/ 2147483647 w 681"/>
                <a:gd name="T77" fmla="*/ 2147483647 h 326"/>
                <a:gd name="T78" fmla="*/ 2147483647 w 681"/>
                <a:gd name="T79" fmla="*/ 2147483647 h 326"/>
                <a:gd name="T80" fmla="*/ 2147483647 w 681"/>
                <a:gd name="T81" fmla="*/ 2147483647 h 326"/>
                <a:gd name="T82" fmla="*/ 2147483647 w 681"/>
                <a:gd name="T83" fmla="*/ 2147483647 h 326"/>
                <a:gd name="T84" fmla="*/ 2147483647 w 681"/>
                <a:gd name="T85" fmla="*/ 2147483647 h 326"/>
                <a:gd name="T86" fmla="*/ 2147483647 w 681"/>
                <a:gd name="T87" fmla="*/ 2147483647 h 326"/>
                <a:gd name="T88" fmla="*/ 2147483647 w 681"/>
                <a:gd name="T89" fmla="*/ 2147483647 h 326"/>
                <a:gd name="T90" fmla="*/ 2147483647 w 681"/>
                <a:gd name="T91" fmla="*/ 2147483647 h 326"/>
                <a:gd name="T92" fmla="*/ 2147483647 w 681"/>
                <a:gd name="T93" fmla="*/ 2147483647 h 326"/>
                <a:gd name="T94" fmla="*/ 2147483647 w 681"/>
                <a:gd name="T95" fmla="*/ 2147483647 h 326"/>
                <a:gd name="T96" fmla="*/ 2147483647 w 681"/>
                <a:gd name="T97" fmla="*/ 2147483647 h 326"/>
                <a:gd name="T98" fmla="*/ 2147483647 w 681"/>
                <a:gd name="T99" fmla="*/ 2147483647 h 326"/>
                <a:gd name="T100" fmla="*/ 2147483647 w 681"/>
                <a:gd name="T101" fmla="*/ 2147483647 h 326"/>
                <a:gd name="T102" fmla="*/ 2147483647 w 681"/>
                <a:gd name="T103" fmla="*/ 2147483647 h 326"/>
                <a:gd name="T104" fmla="*/ 2147483647 w 681"/>
                <a:gd name="T105" fmla="*/ 2147483647 h 326"/>
                <a:gd name="T106" fmla="*/ 2147483647 w 681"/>
                <a:gd name="T107" fmla="*/ 2147483647 h 326"/>
                <a:gd name="T108" fmla="*/ 2147483647 w 681"/>
                <a:gd name="T109" fmla="*/ 2147483647 h 326"/>
                <a:gd name="T110" fmla="*/ 2147483647 w 681"/>
                <a:gd name="T111" fmla="*/ 2147483647 h 326"/>
                <a:gd name="T112" fmla="*/ 2147483647 w 681"/>
                <a:gd name="T113" fmla="*/ 2147483647 h 326"/>
                <a:gd name="T114" fmla="*/ 2147483647 w 681"/>
                <a:gd name="T115" fmla="*/ 2147483647 h 326"/>
                <a:gd name="T116" fmla="*/ 2147483647 w 681"/>
                <a:gd name="T117" fmla="*/ 2147483647 h 326"/>
                <a:gd name="T118" fmla="*/ 2147483647 w 681"/>
                <a:gd name="T119" fmla="*/ 2147483647 h 326"/>
                <a:gd name="T120" fmla="*/ 2147483647 w 681"/>
                <a:gd name="T121" fmla="*/ 2147483647 h 326"/>
                <a:gd name="T122" fmla="*/ 2147483647 w 681"/>
                <a:gd name="T123" fmla="*/ 2147483647 h 3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81" h="326">
                  <a:moveTo>
                    <a:pt x="652" y="136"/>
                  </a:moveTo>
                  <a:lnTo>
                    <a:pt x="135" y="136"/>
                  </a:lnTo>
                  <a:lnTo>
                    <a:pt x="276" y="55"/>
                  </a:lnTo>
                  <a:lnTo>
                    <a:pt x="281" y="51"/>
                  </a:lnTo>
                  <a:lnTo>
                    <a:pt x="284" y="47"/>
                  </a:lnTo>
                  <a:lnTo>
                    <a:pt x="287" y="42"/>
                  </a:lnTo>
                  <a:lnTo>
                    <a:pt x="289" y="37"/>
                  </a:lnTo>
                  <a:lnTo>
                    <a:pt x="290" y="32"/>
                  </a:lnTo>
                  <a:lnTo>
                    <a:pt x="290" y="26"/>
                  </a:lnTo>
                  <a:lnTo>
                    <a:pt x="289" y="20"/>
                  </a:lnTo>
                  <a:lnTo>
                    <a:pt x="286" y="15"/>
                  </a:lnTo>
                  <a:lnTo>
                    <a:pt x="284" y="10"/>
                  </a:lnTo>
                  <a:lnTo>
                    <a:pt x="279" y="6"/>
                  </a:lnTo>
                  <a:lnTo>
                    <a:pt x="274" y="3"/>
                  </a:lnTo>
                  <a:lnTo>
                    <a:pt x="269" y="1"/>
                  </a:lnTo>
                  <a:lnTo>
                    <a:pt x="263" y="0"/>
                  </a:lnTo>
                  <a:lnTo>
                    <a:pt x="258" y="0"/>
                  </a:lnTo>
                  <a:lnTo>
                    <a:pt x="252" y="2"/>
                  </a:lnTo>
                  <a:lnTo>
                    <a:pt x="247" y="4"/>
                  </a:lnTo>
                  <a:lnTo>
                    <a:pt x="15" y="138"/>
                  </a:lnTo>
                  <a:lnTo>
                    <a:pt x="9" y="142"/>
                  </a:lnTo>
                  <a:lnTo>
                    <a:pt x="4" y="149"/>
                  </a:lnTo>
                  <a:lnTo>
                    <a:pt x="1" y="156"/>
                  </a:lnTo>
                  <a:lnTo>
                    <a:pt x="0" y="163"/>
                  </a:lnTo>
                  <a:lnTo>
                    <a:pt x="1" y="171"/>
                  </a:lnTo>
                  <a:lnTo>
                    <a:pt x="4" y="178"/>
                  </a:lnTo>
                  <a:lnTo>
                    <a:pt x="9" y="184"/>
                  </a:lnTo>
                  <a:lnTo>
                    <a:pt x="15" y="188"/>
                  </a:lnTo>
                  <a:lnTo>
                    <a:pt x="247" y="322"/>
                  </a:lnTo>
                  <a:lnTo>
                    <a:pt x="254" y="325"/>
                  </a:lnTo>
                  <a:lnTo>
                    <a:pt x="261" y="326"/>
                  </a:lnTo>
                  <a:lnTo>
                    <a:pt x="269" y="325"/>
                  </a:lnTo>
                  <a:lnTo>
                    <a:pt x="276" y="322"/>
                  </a:lnTo>
                  <a:lnTo>
                    <a:pt x="282" y="317"/>
                  </a:lnTo>
                  <a:lnTo>
                    <a:pt x="286" y="312"/>
                  </a:lnTo>
                  <a:lnTo>
                    <a:pt x="289" y="306"/>
                  </a:lnTo>
                  <a:lnTo>
                    <a:pt x="290" y="300"/>
                  </a:lnTo>
                  <a:lnTo>
                    <a:pt x="290" y="294"/>
                  </a:lnTo>
                  <a:lnTo>
                    <a:pt x="289" y="290"/>
                  </a:lnTo>
                  <a:lnTo>
                    <a:pt x="287" y="284"/>
                  </a:lnTo>
                  <a:lnTo>
                    <a:pt x="284" y="279"/>
                  </a:lnTo>
                  <a:lnTo>
                    <a:pt x="281" y="275"/>
                  </a:lnTo>
                  <a:lnTo>
                    <a:pt x="276" y="271"/>
                  </a:lnTo>
                  <a:lnTo>
                    <a:pt x="143" y="195"/>
                  </a:lnTo>
                  <a:lnTo>
                    <a:pt x="652" y="195"/>
                  </a:lnTo>
                  <a:lnTo>
                    <a:pt x="658" y="194"/>
                  </a:lnTo>
                  <a:lnTo>
                    <a:pt x="664" y="193"/>
                  </a:lnTo>
                  <a:lnTo>
                    <a:pt x="668" y="190"/>
                  </a:lnTo>
                  <a:lnTo>
                    <a:pt x="672" y="186"/>
                  </a:lnTo>
                  <a:lnTo>
                    <a:pt x="676" y="182"/>
                  </a:lnTo>
                  <a:lnTo>
                    <a:pt x="679" y="177"/>
                  </a:lnTo>
                  <a:lnTo>
                    <a:pt x="681" y="172"/>
                  </a:lnTo>
                  <a:lnTo>
                    <a:pt x="681" y="166"/>
                  </a:lnTo>
                  <a:lnTo>
                    <a:pt x="681" y="159"/>
                  </a:lnTo>
                  <a:lnTo>
                    <a:pt x="679" y="155"/>
                  </a:lnTo>
                  <a:lnTo>
                    <a:pt x="676" y="149"/>
                  </a:lnTo>
                  <a:lnTo>
                    <a:pt x="672" y="145"/>
                  </a:lnTo>
                  <a:lnTo>
                    <a:pt x="668" y="141"/>
                  </a:lnTo>
                  <a:lnTo>
                    <a:pt x="664" y="138"/>
                  </a:lnTo>
                  <a:lnTo>
                    <a:pt x="658" y="137"/>
                  </a:lnTo>
                  <a:lnTo>
                    <a:pt x="653" y="136"/>
                  </a:lnTo>
                  <a:lnTo>
                    <a:pt x="652" y="1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1864153" y="2544438"/>
              <a:ext cx="2124549" cy="2122623"/>
            </a:xfrm>
            <a:custGeom>
              <a:avLst/>
              <a:gdLst>
                <a:gd name="T0" fmla="*/ 2147483647 w 1338"/>
                <a:gd name="T1" fmla="*/ 2147483647 h 1337"/>
                <a:gd name="T2" fmla="*/ 2147483647 w 1338"/>
                <a:gd name="T3" fmla="*/ 2147483647 h 1337"/>
                <a:gd name="T4" fmla="*/ 2147483647 w 1338"/>
                <a:gd name="T5" fmla="*/ 2147483647 h 1337"/>
                <a:gd name="T6" fmla="*/ 2147483647 w 1338"/>
                <a:gd name="T7" fmla="*/ 2147483647 h 1337"/>
                <a:gd name="T8" fmla="*/ 2147483647 w 1338"/>
                <a:gd name="T9" fmla="*/ 2147483647 h 1337"/>
                <a:gd name="T10" fmla="*/ 2147483647 w 1338"/>
                <a:gd name="T11" fmla="*/ 2147483647 h 1337"/>
                <a:gd name="T12" fmla="*/ 2147483647 w 1338"/>
                <a:gd name="T13" fmla="*/ 2147483647 h 1337"/>
                <a:gd name="T14" fmla="*/ 2147483647 w 1338"/>
                <a:gd name="T15" fmla="*/ 2147483647 h 1337"/>
                <a:gd name="T16" fmla="*/ 2147483647 w 1338"/>
                <a:gd name="T17" fmla="*/ 2147483647 h 1337"/>
                <a:gd name="T18" fmla="*/ 2147483647 w 1338"/>
                <a:gd name="T19" fmla="*/ 2147483647 h 1337"/>
                <a:gd name="T20" fmla="*/ 0 w 1338"/>
                <a:gd name="T21" fmla="*/ 2147483647 h 1337"/>
                <a:gd name="T22" fmla="*/ 2147483647 w 1338"/>
                <a:gd name="T23" fmla="*/ 2147483647 h 1337"/>
                <a:gd name="T24" fmla="*/ 2147483647 w 1338"/>
                <a:gd name="T25" fmla="*/ 2147483647 h 1337"/>
                <a:gd name="T26" fmla="*/ 2147483647 w 1338"/>
                <a:gd name="T27" fmla="*/ 2147483647 h 1337"/>
                <a:gd name="T28" fmla="*/ 2147483647 w 1338"/>
                <a:gd name="T29" fmla="*/ 2147483647 h 1337"/>
                <a:gd name="T30" fmla="*/ 2147483647 w 1338"/>
                <a:gd name="T31" fmla="*/ 2147483647 h 1337"/>
                <a:gd name="T32" fmla="*/ 2147483647 w 1338"/>
                <a:gd name="T33" fmla="*/ 2147483647 h 1337"/>
                <a:gd name="T34" fmla="*/ 2147483647 w 1338"/>
                <a:gd name="T35" fmla="*/ 2147483647 h 1337"/>
                <a:gd name="T36" fmla="*/ 2147483647 w 1338"/>
                <a:gd name="T37" fmla="*/ 2147483647 h 1337"/>
                <a:gd name="T38" fmla="*/ 2147483647 w 1338"/>
                <a:gd name="T39" fmla="*/ 2147483647 h 1337"/>
                <a:gd name="T40" fmla="*/ 2147483647 w 1338"/>
                <a:gd name="T41" fmla="*/ 2147483647 h 1337"/>
                <a:gd name="T42" fmla="*/ 2147483647 w 1338"/>
                <a:gd name="T43" fmla="*/ 2147483647 h 1337"/>
                <a:gd name="T44" fmla="*/ 2147483647 w 1338"/>
                <a:gd name="T45" fmla="*/ 2147483647 h 1337"/>
                <a:gd name="T46" fmla="*/ 2147483647 w 1338"/>
                <a:gd name="T47" fmla="*/ 2147483647 h 1337"/>
                <a:gd name="T48" fmla="*/ 2147483647 w 1338"/>
                <a:gd name="T49" fmla="*/ 2147483647 h 1337"/>
                <a:gd name="T50" fmla="*/ 2147483647 w 1338"/>
                <a:gd name="T51" fmla="*/ 2147483647 h 1337"/>
                <a:gd name="T52" fmla="*/ 2147483647 w 1338"/>
                <a:gd name="T53" fmla="*/ 2147483647 h 1337"/>
                <a:gd name="T54" fmla="*/ 2147483647 w 1338"/>
                <a:gd name="T55" fmla="*/ 2147483647 h 1337"/>
                <a:gd name="T56" fmla="*/ 2147483647 w 1338"/>
                <a:gd name="T57" fmla="*/ 2147483647 h 1337"/>
                <a:gd name="T58" fmla="*/ 2147483647 w 1338"/>
                <a:gd name="T59" fmla="*/ 2147483647 h 1337"/>
                <a:gd name="T60" fmla="*/ 2147483647 w 1338"/>
                <a:gd name="T61" fmla="*/ 2147483647 h 1337"/>
                <a:gd name="T62" fmla="*/ 2147483647 w 1338"/>
                <a:gd name="T63" fmla="*/ 2147483647 h 1337"/>
                <a:gd name="T64" fmla="*/ 2147483647 w 1338"/>
                <a:gd name="T65" fmla="*/ 2147483647 h 1337"/>
                <a:gd name="T66" fmla="*/ 2147483647 w 1338"/>
                <a:gd name="T67" fmla="*/ 2147483647 h 1337"/>
                <a:gd name="T68" fmla="*/ 2147483647 w 1338"/>
                <a:gd name="T69" fmla="*/ 2147483647 h 1337"/>
                <a:gd name="T70" fmla="*/ 2147483647 w 1338"/>
                <a:gd name="T71" fmla="*/ 2147483647 h 1337"/>
                <a:gd name="T72" fmla="*/ 2147483647 w 1338"/>
                <a:gd name="T73" fmla="*/ 2147483647 h 1337"/>
                <a:gd name="T74" fmla="*/ 2147483647 w 1338"/>
                <a:gd name="T75" fmla="*/ 2147483647 h 1337"/>
                <a:gd name="T76" fmla="*/ 2147483647 w 1338"/>
                <a:gd name="T77" fmla="*/ 2147483647 h 1337"/>
                <a:gd name="T78" fmla="*/ 2147483647 w 1338"/>
                <a:gd name="T79" fmla="*/ 2147483647 h 1337"/>
                <a:gd name="T80" fmla="*/ 2147483647 w 1338"/>
                <a:gd name="T81" fmla="*/ 2147483647 h 1337"/>
                <a:gd name="T82" fmla="*/ 2147483647 w 1338"/>
                <a:gd name="T83" fmla="*/ 2147483647 h 1337"/>
                <a:gd name="T84" fmla="*/ 2147483647 w 1338"/>
                <a:gd name="T85" fmla="*/ 2147483647 h 133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38" h="1337">
                  <a:moveTo>
                    <a:pt x="669" y="1337"/>
                  </a:moveTo>
                  <a:lnTo>
                    <a:pt x="634" y="1336"/>
                  </a:lnTo>
                  <a:lnTo>
                    <a:pt x="600" y="1333"/>
                  </a:lnTo>
                  <a:lnTo>
                    <a:pt x="567" y="1329"/>
                  </a:lnTo>
                  <a:lnTo>
                    <a:pt x="534" y="1323"/>
                  </a:lnTo>
                  <a:lnTo>
                    <a:pt x="502" y="1316"/>
                  </a:lnTo>
                  <a:lnTo>
                    <a:pt x="470" y="1306"/>
                  </a:lnTo>
                  <a:lnTo>
                    <a:pt x="439" y="1296"/>
                  </a:lnTo>
                  <a:lnTo>
                    <a:pt x="409" y="1284"/>
                  </a:lnTo>
                  <a:lnTo>
                    <a:pt x="379" y="1271"/>
                  </a:lnTo>
                  <a:lnTo>
                    <a:pt x="350" y="1256"/>
                  </a:lnTo>
                  <a:lnTo>
                    <a:pt x="322" y="1240"/>
                  </a:lnTo>
                  <a:lnTo>
                    <a:pt x="294" y="1222"/>
                  </a:lnTo>
                  <a:lnTo>
                    <a:pt x="268" y="1204"/>
                  </a:lnTo>
                  <a:lnTo>
                    <a:pt x="243" y="1184"/>
                  </a:lnTo>
                  <a:lnTo>
                    <a:pt x="218" y="1163"/>
                  </a:lnTo>
                  <a:lnTo>
                    <a:pt x="195" y="1141"/>
                  </a:lnTo>
                  <a:lnTo>
                    <a:pt x="173" y="1118"/>
                  </a:lnTo>
                  <a:lnTo>
                    <a:pt x="152" y="1094"/>
                  </a:lnTo>
                  <a:lnTo>
                    <a:pt x="133" y="1068"/>
                  </a:lnTo>
                  <a:lnTo>
                    <a:pt x="114" y="1042"/>
                  </a:lnTo>
                  <a:lnTo>
                    <a:pt x="97" y="1015"/>
                  </a:lnTo>
                  <a:lnTo>
                    <a:pt x="80" y="986"/>
                  </a:lnTo>
                  <a:lnTo>
                    <a:pt x="66" y="958"/>
                  </a:lnTo>
                  <a:lnTo>
                    <a:pt x="52" y="929"/>
                  </a:lnTo>
                  <a:lnTo>
                    <a:pt x="40" y="898"/>
                  </a:lnTo>
                  <a:lnTo>
                    <a:pt x="29" y="868"/>
                  </a:lnTo>
                  <a:lnTo>
                    <a:pt x="21" y="835"/>
                  </a:lnTo>
                  <a:lnTo>
                    <a:pt x="13" y="803"/>
                  </a:lnTo>
                  <a:lnTo>
                    <a:pt x="7" y="770"/>
                  </a:lnTo>
                  <a:lnTo>
                    <a:pt x="3" y="737"/>
                  </a:lnTo>
                  <a:lnTo>
                    <a:pt x="1" y="703"/>
                  </a:lnTo>
                  <a:lnTo>
                    <a:pt x="0" y="668"/>
                  </a:lnTo>
                  <a:lnTo>
                    <a:pt x="1" y="635"/>
                  </a:lnTo>
                  <a:lnTo>
                    <a:pt x="3" y="600"/>
                  </a:lnTo>
                  <a:lnTo>
                    <a:pt x="7" y="567"/>
                  </a:lnTo>
                  <a:lnTo>
                    <a:pt x="13" y="534"/>
                  </a:lnTo>
                  <a:lnTo>
                    <a:pt x="21" y="501"/>
                  </a:lnTo>
                  <a:lnTo>
                    <a:pt x="29" y="470"/>
                  </a:lnTo>
                  <a:lnTo>
                    <a:pt x="40" y="439"/>
                  </a:lnTo>
                  <a:lnTo>
                    <a:pt x="52" y="409"/>
                  </a:lnTo>
                  <a:lnTo>
                    <a:pt x="66" y="380"/>
                  </a:lnTo>
                  <a:lnTo>
                    <a:pt x="80" y="350"/>
                  </a:lnTo>
                  <a:lnTo>
                    <a:pt x="97" y="322"/>
                  </a:lnTo>
                  <a:lnTo>
                    <a:pt x="114" y="295"/>
                  </a:lnTo>
                  <a:lnTo>
                    <a:pt x="133" y="270"/>
                  </a:lnTo>
                  <a:lnTo>
                    <a:pt x="152" y="244"/>
                  </a:lnTo>
                  <a:lnTo>
                    <a:pt x="173" y="220"/>
                  </a:lnTo>
                  <a:lnTo>
                    <a:pt x="195" y="197"/>
                  </a:lnTo>
                  <a:lnTo>
                    <a:pt x="218" y="175"/>
                  </a:lnTo>
                  <a:lnTo>
                    <a:pt x="243" y="154"/>
                  </a:lnTo>
                  <a:lnTo>
                    <a:pt x="268" y="133"/>
                  </a:lnTo>
                  <a:lnTo>
                    <a:pt x="294" y="115"/>
                  </a:lnTo>
                  <a:lnTo>
                    <a:pt x="322" y="97"/>
                  </a:lnTo>
                  <a:lnTo>
                    <a:pt x="350" y="82"/>
                  </a:lnTo>
                  <a:lnTo>
                    <a:pt x="379" y="66"/>
                  </a:lnTo>
                  <a:lnTo>
                    <a:pt x="409" y="53"/>
                  </a:lnTo>
                  <a:lnTo>
                    <a:pt x="439" y="41"/>
                  </a:lnTo>
                  <a:lnTo>
                    <a:pt x="470" y="31"/>
                  </a:lnTo>
                  <a:lnTo>
                    <a:pt x="502" y="21"/>
                  </a:lnTo>
                  <a:lnTo>
                    <a:pt x="534" y="15"/>
                  </a:lnTo>
                  <a:lnTo>
                    <a:pt x="567" y="8"/>
                  </a:lnTo>
                  <a:lnTo>
                    <a:pt x="600" y="4"/>
                  </a:lnTo>
                  <a:lnTo>
                    <a:pt x="634" y="1"/>
                  </a:lnTo>
                  <a:lnTo>
                    <a:pt x="669" y="0"/>
                  </a:lnTo>
                  <a:lnTo>
                    <a:pt x="703" y="1"/>
                  </a:lnTo>
                  <a:lnTo>
                    <a:pt x="737" y="4"/>
                  </a:lnTo>
                  <a:lnTo>
                    <a:pt x="770" y="8"/>
                  </a:lnTo>
                  <a:lnTo>
                    <a:pt x="803" y="15"/>
                  </a:lnTo>
                  <a:lnTo>
                    <a:pt x="836" y="21"/>
                  </a:lnTo>
                  <a:lnTo>
                    <a:pt x="867" y="31"/>
                  </a:lnTo>
                  <a:lnTo>
                    <a:pt x="898" y="41"/>
                  </a:lnTo>
                  <a:lnTo>
                    <a:pt x="929" y="53"/>
                  </a:lnTo>
                  <a:lnTo>
                    <a:pt x="958" y="66"/>
                  </a:lnTo>
                  <a:lnTo>
                    <a:pt x="987" y="82"/>
                  </a:lnTo>
                  <a:lnTo>
                    <a:pt x="1015" y="97"/>
                  </a:lnTo>
                  <a:lnTo>
                    <a:pt x="1042" y="115"/>
                  </a:lnTo>
                  <a:lnTo>
                    <a:pt x="1069" y="133"/>
                  </a:lnTo>
                  <a:lnTo>
                    <a:pt x="1094" y="154"/>
                  </a:lnTo>
                  <a:lnTo>
                    <a:pt x="1118" y="175"/>
                  </a:lnTo>
                  <a:lnTo>
                    <a:pt x="1142" y="197"/>
                  </a:lnTo>
                  <a:lnTo>
                    <a:pt x="1164" y="220"/>
                  </a:lnTo>
                  <a:lnTo>
                    <a:pt x="1185" y="244"/>
                  </a:lnTo>
                  <a:lnTo>
                    <a:pt x="1204" y="270"/>
                  </a:lnTo>
                  <a:lnTo>
                    <a:pt x="1223" y="295"/>
                  </a:lnTo>
                  <a:lnTo>
                    <a:pt x="1241" y="322"/>
                  </a:lnTo>
                  <a:lnTo>
                    <a:pt x="1257" y="350"/>
                  </a:lnTo>
                  <a:lnTo>
                    <a:pt x="1271" y="380"/>
                  </a:lnTo>
                  <a:lnTo>
                    <a:pt x="1285" y="409"/>
                  </a:lnTo>
                  <a:lnTo>
                    <a:pt x="1297" y="439"/>
                  </a:lnTo>
                  <a:lnTo>
                    <a:pt x="1308" y="470"/>
                  </a:lnTo>
                  <a:lnTo>
                    <a:pt x="1316" y="501"/>
                  </a:lnTo>
                  <a:lnTo>
                    <a:pt x="1324" y="534"/>
                  </a:lnTo>
                  <a:lnTo>
                    <a:pt x="1330" y="567"/>
                  </a:lnTo>
                  <a:lnTo>
                    <a:pt x="1334" y="600"/>
                  </a:lnTo>
                  <a:lnTo>
                    <a:pt x="1337" y="635"/>
                  </a:lnTo>
                  <a:lnTo>
                    <a:pt x="1338" y="668"/>
                  </a:lnTo>
                  <a:lnTo>
                    <a:pt x="1337" y="703"/>
                  </a:lnTo>
                  <a:lnTo>
                    <a:pt x="1334" y="737"/>
                  </a:lnTo>
                  <a:lnTo>
                    <a:pt x="1330" y="770"/>
                  </a:lnTo>
                  <a:lnTo>
                    <a:pt x="1324" y="803"/>
                  </a:lnTo>
                  <a:lnTo>
                    <a:pt x="1316" y="835"/>
                  </a:lnTo>
                  <a:lnTo>
                    <a:pt x="1308" y="868"/>
                  </a:lnTo>
                  <a:lnTo>
                    <a:pt x="1297" y="898"/>
                  </a:lnTo>
                  <a:lnTo>
                    <a:pt x="1285" y="929"/>
                  </a:lnTo>
                  <a:lnTo>
                    <a:pt x="1271" y="958"/>
                  </a:lnTo>
                  <a:lnTo>
                    <a:pt x="1257" y="986"/>
                  </a:lnTo>
                  <a:lnTo>
                    <a:pt x="1241" y="1015"/>
                  </a:lnTo>
                  <a:lnTo>
                    <a:pt x="1223" y="1042"/>
                  </a:lnTo>
                  <a:lnTo>
                    <a:pt x="1204" y="1068"/>
                  </a:lnTo>
                  <a:lnTo>
                    <a:pt x="1185" y="1094"/>
                  </a:lnTo>
                  <a:lnTo>
                    <a:pt x="1164" y="1118"/>
                  </a:lnTo>
                  <a:lnTo>
                    <a:pt x="1142" y="1141"/>
                  </a:lnTo>
                  <a:lnTo>
                    <a:pt x="1118" y="1163"/>
                  </a:lnTo>
                  <a:lnTo>
                    <a:pt x="1094" y="1184"/>
                  </a:lnTo>
                  <a:lnTo>
                    <a:pt x="1069" y="1204"/>
                  </a:lnTo>
                  <a:lnTo>
                    <a:pt x="1042" y="1222"/>
                  </a:lnTo>
                  <a:lnTo>
                    <a:pt x="1015" y="1240"/>
                  </a:lnTo>
                  <a:lnTo>
                    <a:pt x="987" y="1256"/>
                  </a:lnTo>
                  <a:lnTo>
                    <a:pt x="958" y="1271"/>
                  </a:lnTo>
                  <a:lnTo>
                    <a:pt x="929" y="1284"/>
                  </a:lnTo>
                  <a:lnTo>
                    <a:pt x="898" y="1296"/>
                  </a:lnTo>
                  <a:lnTo>
                    <a:pt x="867" y="1306"/>
                  </a:lnTo>
                  <a:lnTo>
                    <a:pt x="836" y="1316"/>
                  </a:lnTo>
                  <a:lnTo>
                    <a:pt x="803" y="1323"/>
                  </a:lnTo>
                  <a:lnTo>
                    <a:pt x="770" y="1329"/>
                  </a:lnTo>
                  <a:lnTo>
                    <a:pt x="737" y="1333"/>
                  </a:lnTo>
                  <a:lnTo>
                    <a:pt x="703" y="1336"/>
                  </a:lnTo>
                  <a:lnTo>
                    <a:pt x="670" y="1337"/>
                  </a:lnTo>
                  <a:lnTo>
                    <a:pt x="669" y="13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2099209" y="2781289"/>
              <a:ext cx="1652627" cy="1650729"/>
            </a:xfrm>
            <a:custGeom>
              <a:avLst/>
              <a:gdLst>
                <a:gd name="T0" fmla="*/ 2147483647 w 1041"/>
                <a:gd name="T1" fmla="*/ 2147483647 h 1040"/>
                <a:gd name="T2" fmla="*/ 2147483647 w 1041"/>
                <a:gd name="T3" fmla="*/ 2147483647 h 1040"/>
                <a:gd name="T4" fmla="*/ 2147483647 w 1041"/>
                <a:gd name="T5" fmla="*/ 2147483647 h 1040"/>
                <a:gd name="T6" fmla="*/ 2147483647 w 1041"/>
                <a:gd name="T7" fmla="*/ 2147483647 h 1040"/>
                <a:gd name="T8" fmla="*/ 2147483647 w 1041"/>
                <a:gd name="T9" fmla="*/ 2147483647 h 1040"/>
                <a:gd name="T10" fmla="*/ 2147483647 w 1041"/>
                <a:gd name="T11" fmla="*/ 2147483647 h 1040"/>
                <a:gd name="T12" fmla="*/ 2147483647 w 1041"/>
                <a:gd name="T13" fmla="*/ 2147483647 h 1040"/>
                <a:gd name="T14" fmla="*/ 2147483647 w 1041"/>
                <a:gd name="T15" fmla="*/ 2147483647 h 1040"/>
                <a:gd name="T16" fmla="*/ 2147483647 w 1041"/>
                <a:gd name="T17" fmla="*/ 2147483647 h 1040"/>
                <a:gd name="T18" fmla="*/ 2147483647 w 1041"/>
                <a:gd name="T19" fmla="*/ 2147483647 h 1040"/>
                <a:gd name="T20" fmla="*/ 2147483647 w 1041"/>
                <a:gd name="T21" fmla="*/ 2147483647 h 1040"/>
                <a:gd name="T22" fmla="*/ 2147483647 w 1041"/>
                <a:gd name="T23" fmla="*/ 2147483647 h 1040"/>
                <a:gd name="T24" fmla="*/ 2147483647 w 1041"/>
                <a:gd name="T25" fmla="*/ 2147483647 h 1040"/>
                <a:gd name="T26" fmla="*/ 2147483647 w 1041"/>
                <a:gd name="T27" fmla="*/ 2147483647 h 1040"/>
                <a:gd name="T28" fmla="*/ 2147483647 w 1041"/>
                <a:gd name="T29" fmla="*/ 2147483647 h 1040"/>
                <a:gd name="T30" fmla="*/ 2147483647 w 1041"/>
                <a:gd name="T31" fmla="*/ 2147483647 h 1040"/>
                <a:gd name="T32" fmla="*/ 2147483647 w 1041"/>
                <a:gd name="T33" fmla="*/ 2147483647 h 1040"/>
                <a:gd name="T34" fmla="*/ 2147483647 w 1041"/>
                <a:gd name="T35" fmla="*/ 2147483647 h 1040"/>
                <a:gd name="T36" fmla="*/ 2147483647 w 1041"/>
                <a:gd name="T37" fmla="*/ 2147483647 h 1040"/>
                <a:gd name="T38" fmla="*/ 2147483647 w 1041"/>
                <a:gd name="T39" fmla="*/ 2147483647 h 1040"/>
                <a:gd name="T40" fmla="*/ 2147483647 w 1041"/>
                <a:gd name="T41" fmla="*/ 2147483647 h 1040"/>
                <a:gd name="T42" fmla="*/ 2147483647 w 1041"/>
                <a:gd name="T43" fmla="*/ 2147483647 h 1040"/>
                <a:gd name="T44" fmla="*/ 2147483647 w 1041"/>
                <a:gd name="T45" fmla="*/ 2147483647 h 1040"/>
                <a:gd name="T46" fmla="*/ 2147483647 w 1041"/>
                <a:gd name="T47" fmla="*/ 2147483647 h 1040"/>
                <a:gd name="T48" fmla="*/ 2147483647 w 1041"/>
                <a:gd name="T49" fmla="*/ 2147483647 h 1040"/>
                <a:gd name="T50" fmla="*/ 2147483647 w 1041"/>
                <a:gd name="T51" fmla="*/ 0 h 1040"/>
                <a:gd name="T52" fmla="*/ 2147483647 w 1041"/>
                <a:gd name="T53" fmla="*/ 2147483647 h 1040"/>
                <a:gd name="T54" fmla="*/ 2147483647 w 1041"/>
                <a:gd name="T55" fmla="*/ 2147483647 h 1040"/>
                <a:gd name="T56" fmla="*/ 2147483647 w 1041"/>
                <a:gd name="T57" fmla="*/ 2147483647 h 1040"/>
                <a:gd name="T58" fmla="*/ 2147483647 w 1041"/>
                <a:gd name="T59" fmla="*/ 2147483647 h 1040"/>
                <a:gd name="T60" fmla="*/ 2147483647 w 1041"/>
                <a:gd name="T61" fmla="*/ 2147483647 h 1040"/>
                <a:gd name="T62" fmla="*/ 2147483647 w 1041"/>
                <a:gd name="T63" fmla="*/ 2147483647 h 1040"/>
                <a:gd name="T64" fmla="*/ 2147483647 w 1041"/>
                <a:gd name="T65" fmla="*/ 2147483647 h 1040"/>
                <a:gd name="T66" fmla="*/ 2147483647 w 1041"/>
                <a:gd name="T67" fmla="*/ 2147483647 h 1040"/>
                <a:gd name="T68" fmla="*/ 2147483647 w 1041"/>
                <a:gd name="T69" fmla="*/ 2147483647 h 1040"/>
                <a:gd name="T70" fmla="*/ 2147483647 w 1041"/>
                <a:gd name="T71" fmla="*/ 2147483647 h 1040"/>
                <a:gd name="T72" fmla="*/ 2147483647 w 1041"/>
                <a:gd name="T73" fmla="*/ 2147483647 h 1040"/>
                <a:gd name="T74" fmla="*/ 2147483647 w 1041"/>
                <a:gd name="T75" fmla="*/ 2147483647 h 1040"/>
                <a:gd name="T76" fmla="*/ 2147483647 w 1041"/>
                <a:gd name="T77" fmla="*/ 2147483647 h 1040"/>
                <a:gd name="T78" fmla="*/ 2147483647 w 1041"/>
                <a:gd name="T79" fmla="*/ 2147483647 h 1040"/>
                <a:gd name="T80" fmla="*/ 2147483647 w 1041"/>
                <a:gd name="T81" fmla="*/ 2147483647 h 1040"/>
                <a:gd name="T82" fmla="*/ 2147483647 w 1041"/>
                <a:gd name="T83" fmla="*/ 2147483647 h 1040"/>
                <a:gd name="T84" fmla="*/ 2147483647 w 1041"/>
                <a:gd name="T85" fmla="*/ 2147483647 h 1040"/>
                <a:gd name="T86" fmla="*/ 2147483647 w 1041"/>
                <a:gd name="T87" fmla="*/ 2147483647 h 1040"/>
                <a:gd name="T88" fmla="*/ 2147483647 w 1041"/>
                <a:gd name="T89" fmla="*/ 2147483647 h 1040"/>
                <a:gd name="T90" fmla="*/ 2147483647 w 1041"/>
                <a:gd name="T91" fmla="*/ 2147483647 h 1040"/>
                <a:gd name="T92" fmla="*/ 2147483647 w 1041"/>
                <a:gd name="T93" fmla="*/ 2147483647 h 1040"/>
                <a:gd name="T94" fmla="*/ 2147483647 w 1041"/>
                <a:gd name="T95" fmla="*/ 2147483647 h 1040"/>
                <a:gd name="T96" fmla="*/ 2147483647 w 1041"/>
                <a:gd name="T97" fmla="*/ 2147483647 h 1040"/>
                <a:gd name="T98" fmla="*/ 2147483647 w 1041"/>
                <a:gd name="T99" fmla="*/ 2147483647 h 1040"/>
                <a:gd name="T100" fmla="*/ 2147483647 w 1041"/>
                <a:gd name="T101" fmla="*/ 2147483647 h 1040"/>
                <a:gd name="T102" fmla="*/ 2147483647 w 1041"/>
                <a:gd name="T103" fmla="*/ 0 h 10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041" h="1040">
                  <a:moveTo>
                    <a:pt x="521" y="0"/>
                  </a:moveTo>
                  <a:lnTo>
                    <a:pt x="547" y="1"/>
                  </a:lnTo>
                  <a:lnTo>
                    <a:pt x="573" y="3"/>
                  </a:lnTo>
                  <a:lnTo>
                    <a:pt x="600" y="7"/>
                  </a:lnTo>
                  <a:lnTo>
                    <a:pt x="625" y="10"/>
                  </a:lnTo>
                  <a:lnTo>
                    <a:pt x="650" y="16"/>
                  </a:lnTo>
                  <a:lnTo>
                    <a:pt x="675" y="24"/>
                  </a:lnTo>
                  <a:lnTo>
                    <a:pt x="699" y="31"/>
                  </a:lnTo>
                  <a:lnTo>
                    <a:pt x="723" y="41"/>
                  </a:lnTo>
                  <a:lnTo>
                    <a:pt x="746" y="52"/>
                  </a:lnTo>
                  <a:lnTo>
                    <a:pt x="768" y="63"/>
                  </a:lnTo>
                  <a:lnTo>
                    <a:pt x="790" y="76"/>
                  </a:lnTo>
                  <a:lnTo>
                    <a:pt x="811" y="89"/>
                  </a:lnTo>
                  <a:lnTo>
                    <a:pt x="832" y="103"/>
                  </a:lnTo>
                  <a:lnTo>
                    <a:pt x="852" y="119"/>
                  </a:lnTo>
                  <a:lnTo>
                    <a:pt x="870" y="135"/>
                  </a:lnTo>
                  <a:lnTo>
                    <a:pt x="888" y="152"/>
                  </a:lnTo>
                  <a:lnTo>
                    <a:pt x="905" y="170"/>
                  </a:lnTo>
                  <a:lnTo>
                    <a:pt x="922" y="190"/>
                  </a:lnTo>
                  <a:lnTo>
                    <a:pt x="937" y="209"/>
                  </a:lnTo>
                  <a:lnTo>
                    <a:pt x="952" y="229"/>
                  </a:lnTo>
                  <a:lnTo>
                    <a:pt x="966" y="250"/>
                  </a:lnTo>
                  <a:lnTo>
                    <a:pt x="978" y="272"/>
                  </a:lnTo>
                  <a:lnTo>
                    <a:pt x="990" y="294"/>
                  </a:lnTo>
                  <a:lnTo>
                    <a:pt x="1000" y="317"/>
                  </a:lnTo>
                  <a:lnTo>
                    <a:pt x="1009" y="341"/>
                  </a:lnTo>
                  <a:lnTo>
                    <a:pt x="1018" y="365"/>
                  </a:lnTo>
                  <a:lnTo>
                    <a:pt x="1024" y="390"/>
                  </a:lnTo>
                  <a:lnTo>
                    <a:pt x="1030" y="415"/>
                  </a:lnTo>
                  <a:lnTo>
                    <a:pt x="1035" y="441"/>
                  </a:lnTo>
                  <a:lnTo>
                    <a:pt x="1038" y="466"/>
                  </a:lnTo>
                  <a:lnTo>
                    <a:pt x="1040" y="493"/>
                  </a:lnTo>
                  <a:lnTo>
                    <a:pt x="1041" y="519"/>
                  </a:lnTo>
                  <a:lnTo>
                    <a:pt x="1040" y="546"/>
                  </a:lnTo>
                  <a:lnTo>
                    <a:pt x="1038" y="573"/>
                  </a:lnTo>
                  <a:lnTo>
                    <a:pt x="1035" y="599"/>
                  </a:lnTo>
                  <a:lnTo>
                    <a:pt x="1030" y="625"/>
                  </a:lnTo>
                  <a:lnTo>
                    <a:pt x="1024" y="650"/>
                  </a:lnTo>
                  <a:lnTo>
                    <a:pt x="1018" y="674"/>
                  </a:lnTo>
                  <a:lnTo>
                    <a:pt x="1009" y="698"/>
                  </a:lnTo>
                  <a:lnTo>
                    <a:pt x="1000" y="722"/>
                  </a:lnTo>
                  <a:lnTo>
                    <a:pt x="990" y="745"/>
                  </a:lnTo>
                  <a:lnTo>
                    <a:pt x="978" y="767"/>
                  </a:lnTo>
                  <a:lnTo>
                    <a:pt x="966" y="789"/>
                  </a:lnTo>
                  <a:lnTo>
                    <a:pt x="952" y="811"/>
                  </a:lnTo>
                  <a:lnTo>
                    <a:pt x="937" y="831"/>
                  </a:lnTo>
                  <a:lnTo>
                    <a:pt x="922" y="850"/>
                  </a:lnTo>
                  <a:lnTo>
                    <a:pt x="905" y="869"/>
                  </a:lnTo>
                  <a:lnTo>
                    <a:pt x="888" y="887"/>
                  </a:lnTo>
                  <a:lnTo>
                    <a:pt x="870" y="904"/>
                  </a:lnTo>
                  <a:lnTo>
                    <a:pt x="852" y="921"/>
                  </a:lnTo>
                  <a:lnTo>
                    <a:pt x="832" y="936"/>
                  </a:lnTo>
                  <a:lnTo>
                    <a:pt x="811" y="950"/>
                  </a:lnTo>
                  <a:lnTo>
                    <a:pt x="790" y="964"/>
                  </a:lnTo>
                  <a:lnTo>
                    <a:pt x="768" y="976"/>
                  </a:lnTo>
                  <a:lnTo>
                    <a:pt x="746" y="988"/>
                  </a:lnTo>
                  <a:lnTo>
                    <a:pt x="723" y="998"/>
                  </a:lnTo>
                  <a:lnTo>
                    <a:pt x="699" y="1008"/>
                  </a:lnTo>
                  <a:lnTo>
                    <a:pt x="675" y="1016"/>
                  </a:lnTo>
                  <a:lnTo>
                    <a:pt x="650" y="1023"/>
                  </a:lnTo>
                  <a:lnTo>
                    <a:pt x="625" y="1029"/>
                  </a:lnTo>
                  <a:lnTo>
                    <a:pt x="600" y="1033"/>
                  </a:lnTo>
                  <a:lnTo>
                    <a:pt x="573" y="1037"/>
                  </a:lnTo>
                  <a:lnTo>
                    <a:pt x="547" y="1039"/>
                  </a:lnTo>
                  <a:lnTo>
                    <a:pt x="521" y="1040"/>
                  </a:lnTo>
                  <a:lnTo>
                    <a:pt x="494" y="1039"/>
                  </a:lnTo>
                  <a:lnTo>
                    <a:pt x="468" y="1037"/>
                  </a:lnTo>
                  <a:lnTo>
                    <a:pt x="441" y="1033"/>
                  </a:lnTo>
                  <a:lnTo>
                    <a:pt x="416" y="1029"/>
                  </a:lnTo>
                  <a:lnTo>
                    <a:pt x="390" y="1023"/>
                  </a:lnTo>
                  <a:lnTo>
                    <a:pt x="366" y="1016"/>
                  </a:lnTo>
                  <a:lnTo>
                    <a:pt x="342" y="1008"/>
                  </a:lnTo>
                  <a:lnTo>
                    <a:pt x="318" y="998"/>
                  </a:lnTo>
                  <a:lnTo>
                    <a:pt x="295" y="988"/>
                  </a:lnTo>
                  <a:lnTo>
                    <a:pt x="273" y="976"/>
                  </a:lnTo>
                  <a:lnTo>
                    <a:pt x="251" y="964"/>
                  </a:lnTo>
                  <a:lnTo>
                    <a:pt x="230" y="950"/>
                  </a:lnTo>
                  <a:lnTo>
                    <a:pt x="210" y="936"/>
                  </a:lnTo>
                  <a:lnTo>
                    <a:pt x="190" y="921"/>
                  </a:lnTo>
                  <a:lnTo>
                    <a:pt x="170" y="904"/>
                  </a:lnTo>
                  <a:lnTo>
                    <a:pt x="153" y="887"/>
                  </a:lnTo>
                  <a:lnTo>
                    <a:pt x="136" y="869"/>
                  </a:lnTo>
                  <a:lnTo>
                    <a:pt x="119" y="850"/>
                  </a:lnTo>
                  <a:lnTo>
                    <a:pt x="103" y="831"/>
                  </a:lnTo>
                  <a:lnTo>
                    <a:pt x="89" y="811"/>
                  </a:lnTo>
                  <a:lnTo>
                    <a:pt x="75" y="789"/>
                  </a:lnTo>
                  <a:lnTo>
                    <a:pt x="63" y="767"/>
                  </a:lnTo>
                  <a:lnTo>
                    <a:pt x="51" y="745"/>
                  </a:lnTo>
                  <a:lnTo>
                    <a:pt x="41" y="722"/>
                  </a:lnTo>
                  <a:lnTo>
                    <a:pt x="32" y="698"/>
                  </a:lnTo>
                  <a:lnTo>
                    <a:pt x="23" y="674"/>
                  </a:lnTo>
                  <a:lnTo>
                    <a:pt x="17" y="650"/>
                  </a:lnTo>
                  <a:lnTo>
                    <a:pt x="11" y="625"/>
                  </a:lnTo>
                  <a:lnTo>
                    <a:pt x="6" y="599"/>
                  </a:lnTo>
                  <a:lnTo>
                    <a:pt x="3" y="573"/>
                  </a:lnTo>
                  <a:lnTo>
                    <a:pt x="0" y="546"/>
                  </a:lnTo>
                  <a:lnTo>
                    <a:pt x="0" y="519"/>
                  </a:lnTo>
                  <a:lnTo>
                    <a:pt x="0" y="493"/>
                  </a:lnTo>
                  <a:lnTo>
                    <a:pt x="3" y="466"/>
                  </a:lnTo>
                  <a:lnTo>
                    <a:pt x="6" y="441"/>
                  </a:lnTo>
                  <a:lnTo>
                    <a:pt x="11" y="415"/>
                  </a:lnTo>
                  <a:lnTo>
                    <a:pt x="17" y="390"/>
                  </a:lnTo>
                  <a:lnTo>
                    <a:pt x="23" y="365"/>
                  </a:lnTo>
                  <a:lnTo>
                    <a:pt x="32" y="341"/>
                  </a:lnTo>
                  <a:lnTo>
                    <a:pt x="41" y="317"/>
                  </a:lnTo>
                  <a:lnTo>
                    <a:pt x="51" y="294"/>
                  </a:lnTo>
                  <a:lnTo>
                    <a:pt x="63" y="272"/>
                  </a:lnTo>
                  <a:lnTo>
                    <a:pt x="75" y="250"/>
                  </a:lnTo>
                  <a:lnTo>
                    <a:pt x="89" y="229"/>
                  </a:lnTo>
                  <a:lnTo>
                    <a:pt x="103" y="209"/>
                  </a:lnTo>
                  <a:lnTo>
                    <a:pt x="119" y="190"/>
                  </a:lnTo>
                  <a:lnTo>
                    <a:pt x="136" y="170"/>
                  </a:lnTo>
                  <a:lnTo>
                    <a:pt x="153" y="152"/>
                  </a:lnTo>
                  <a:lnTo>
                    <a:pt x="170" y="135"/>
                  </a:lnTo>
                  <a:lnTo>
                    <a:pt x="190" y="119"/>
                  </a:lnTo>
                  <a:lnTo>
                    <a:pt x="210" y="103"/>
                  </a:lnTo>
                  <a:lnTo>
                    <a:pt x="230" y="89"/>
                  </a:lnTo>
                  <a:lnTo>
                    <a:pt x="251" y="76"/>
                  </a:lnTo>
                  <a:lnTo>
                    <a:pt x="273" y="63"/>
                  </a:lnTo>
                  <a:lnTo>
                    <a:pt x="295" y="52"/>
                  </a:lnTo>
                  <a:lnTo>
                    <a:pt x="318" y="41"/>
                  </a:lnTo>
                  <a:lnTo>
                    <a:pt x="342" y="31"/>
                  </a:lnTo>
                  <a:lnTo>
                    <a:pt x="366" y="24"/>
                  </a:lnTo>
                  <a:lnTo>
                    <a:pt x="390" y="16"/>
                  </a:lnTo>
                  <a:lnTo>
                    <a:pt x="416" y="10"/>
                  </a:lnTo>
                  <a:lnTo>
                    <a:pt x="441" y="7"/>
                  </a:lnTo>
                  <a:lnTo>
                    <a:pt x="468" y="3"/>
                  </a:lnTo>
                  <a:lnTo>
                    <a:pt x="494" y="1"/>
                  </a:lnTo>
                  <a:lnTo>
                    <a:pt x="520" y="0"/>
                  </a:lnTo>
                  <a:lnTo>
                    <a:pt x="521" y="0"/>
                  </a:lnTo>
                  <a:lnTo>
                    <a:pt x="521" y="93"/>
                  </a:lnTo>
                  <a:lnTo>
                    <a:pt x="499" y="94"/>
                  </a:lnTo>
                  <a:lnTo>
                    <a:pt x="476" y="95"/>
                  </a:lnTo>
                  <a:lnTo>
                    <a:pt x="455" y="98"/>
                  </a:lnTo>
                  <a:lnTo>
                    <a:pt x="434" y="101"/>
                  </a:lnTo>
                  <a:lnTo>
                    <a:pt x="414" y="106"/>
                  </a:lnTo>
                  <a:lnTo>
                    <a:pt x="394" y="112"/>
                  </a:lnTo>
                  <a:lnTo>
                    <a:pt x="374" y="119"/>
                  </a:lnTo>
                  <a:lnTo>
                    <a:pt x="355" y="126"/>
                  </a:lnTo>
                  <a:lnTo>
                    <a:pt x="335" y="135"/>
                  </a:lnTo>
                  <a:lnTo>
                    <a:pt x="317" y="145"/>
                  </a:lnTo>
                  <a:lnTo>
                    <a:pt x="299" y="155"/>
                  </a:lnTo>
                  <a:lnTo>
                    <a:pt x="282" y="166"/>
                  </a:lnTo>
                  <a:lnTo>
                    <a:pt x="265" y="178"/>
                  </a:lnTo>
                  <a:lnTo>
                    <a:pt x="249" y="191"/>
                  </a:lnTo>
                  <a:lnTo>
                    <a:pt x="234" y="204"/>
                  </a:lnTo>
                  <a:lnTo>
                    <a:pt x="218" y="218"/>
                  </a:lnTo>
                  <a:lnTo>
                    <a:pt x="204" y="233"/>
                  </a:lnTo>
                  <a:lnTo>
                    <a:pt x="190" y="248"/>
                  </a:lnTo>
                  <a:lnTo>
                    <a:pt x="178" y="264"/>
                  </a:lnTo>
                  <a:lnTo>
                    <a:pt x="166" y="282"/>
                  </a:lnTo>
                  <a:lnTo>
                    <a:pt x="155" y="299"/>
                  </a:lnTo>
                  <a:lnTo>
                    <a:pt x="144" y="316"/>
                  </a:lnTo>
                  <a:lnTo>
                    <a:pt x="136" y="335"/>
                  </a:lnTo>
                  <a:lnTo>
                    <a:pt x="127" y="353"/>
                  </a:lnTo>
                  <a:lnTo>
                    <a:pt x="119" y="373"/>
                  </a:lnTo>
                  <a:lnTo>
                    <a:pt x="113" y="393"/>
                  </a:lnTo>
                  <a:lnTo>
                    <a:pt x="107" y="413"/>
                  </a:lnTo>
                  <a:lnTo>
                    <a:pt x="102" y="434"/>
                  </a:lnTo>
                  <a:lnTo>
                    <a:pt x="98" y="455"/>
                  </a:lnTo>
                  <a:lnTo>
                    <a:pt x="95" y="476"/>
                  </a:lnTo>
                  <a:lnTo>
                    <a:pt x="94" y="498"/>
                  </a:lnTo>
                  <a:lnTo>
                    <a:pt x="94" y="519"/>
                  </a:lnTo>
                  <a:lnTo>
                    <a:pt x="94" y="541"/>
                  </a:lnTo>
                  <a:lnTo>
                    <a:pt x="95" y="563"/>
                  </a:lnTo>
                  <a:lnTo>
                    <a:pt x="98" y="584"/>
                  </a:lnTo>
                  <a:lnTo>
                    <a:pt x="102" y="605"/>
                  </a:lnTo>
                  <a:lnTo>
                    <a:pt x="107" y="627"/>
                  </a:lnTo>
                  <a:lnTo>
                    <a:pt x="113" y="647"/>
                  </a:lnTo>
                  <a:lnTo>
                    <a:pt x="119" y="666"/>
                  </a:lnTo>
                  <a:lnTo>
                    <a:pt x="127" y="686"/>
                  </a:lnTo>
                  <a:lnTo>
                    <a:pt x="136" y="704"/>
                  </a:lnTo>
                  <a:lnTo>
                    <a:pt x="144" y="723"/>
                  </a:lnTo>
                  <a:lnTo>
                    <a:pt x="155" y="741"/>
                  </a:lnTo>
                  <a:lnTo>
                    <a:pt x="166" y="758"/>
                  </a:lnTo>
                  <a:lnTo>
                    <a:pt x="178" y="775"/>
                  </a:lnTo>
                  <a:lnTo>
                    <a:pt x="190" y="791"/>
                  </a:lnTo>
                  <a:lnTo>
                    <a:pt x="204" y="807"/>
                  </a:lnTo>
                  <a:lnTo>
                    <a:pt x="218" y="821"/>
                  </a:lnTo>
                  <a:lnTo>
                    <a:pt x="234" y="835"/>
                  </a:lnTo>
                  <a:lnTo>
                    <a:pt x="249" y="849"/>
                  </a:lnTo>
                  <a:lnTo>
                    <a:pt x="265" y="861"/>
                  </a:lnTo>
                  <a:lnTo>
                    <a:pt x="282" y="874"/>
                  </a:lnTo>
                  <a:lnTo>
                    <a:pt x="299" y="884"/>
                  </a:lnTo>
                  <a:lnTo>
                    <a:pt x="317" y="895"/>
                  </a:lnTo>
                  <a:lnTo>
                    <a:pt x="335" y="904"/>
                  </a:lnTo>
                  <a:lnTo>
                    <a:pt x="355" y="913"/>
                  </a:lnTo>
                  <a:lnTo>
                    <a:pt x="374" y="921"/>
                  </a:lnTo>
                  <a:lnTo>
                    <a:pt x="394" y="927"/>
                  </a:lnTo>
                  <a:lnTo>
                    <a:pt x="414" y="933"/>
                  </a:lnTo>
                  <a:lnTo>
                    <a:pt x="434" y="938"/>
                  </a:lnTo>
                  <a:lnTo>
                    <a:pt x="455" y="942"/>
                  </a:lnTo>
                  <a:lnTo>
                    <a:pt x="476" y="945"/>
                  </a:lnTo>
                  <a:lnTo>
                    <a:pt x="499" y="946"/>
                  </a:lnTo>
                  <a:lnTo>
                    <a:pt x="521" y="947"/>
                  </a:lnTo>
                  <a:lnTo>
                    <a:pt x="543" y="946"/>
                  </a:lnTo>
                  <a:lnTo>
                    <a:pt x="564" y="945"/>
                  </a:lnTo>
                  <a:lnTo>
                    <a:pt x="586" y="942"/>
                  </a:lnTo>
                  <a:lnTo>
                    <a:pt x="607" y="938"/>
                  </a:lnTo>
                  <a:lnTo>
                    <a:pt x="627" y="933"/>
                  </a:lnTo>
                  <a:lnTo>
                    <a:pt x="647" y="927"/>
                  </a:lnTo>
                  <a:lnTo>
                    <a:pt x="667" y="921"/>
                  </a:lnTo>
                  <a:lnTo>
                    <a:pt x="687" y="913"/>
                  </a:lnTo>
                  <a:lnTo>
                    <a:pt x="706" y="904"/>
                  </a:lnTo>
                  <a:lnTo>
                    <a:pt x="724" y="895"/>
                  </a:lnTo>
                  <a:lnTo>
                    <a:pt x="742" y="884"/>
                  </a:lnTo>
                  <a:lnTo>
                    <a:pt x="760" y="874"/>
                  </a:lnTo>
                  <a:lnTo>
                    <a:pt x="776" y="861"/>
                  </a:lnTo>
                  <a:lnTo>
                    <a:pt x="792" y="849"/>
                  </a:lnTo>
                  <a:lnTo>
                    <a:pt x="808" y="835"/>
                  </a:lnTo>
                  <a:lnTo>
                    <a:pt x="823" y="821"/>
                  </a:lnTo>
                  <a:lnTo>
                    <a:pt x="836" y="807"/>
                  </a:lnTo>
                  <a:lnTo>
                    <a:pt x="850" y="791"/>
                  </a:lnTo>
                  <a:lnTo>
                    <a:pt x="863" y="775"/>
                  </a:lnTo>
                  <a:lnTo>
                    <a:pt x="875" y="758"/>
                  </a:lnTo>
                  <a:lnTo>
                    <a:pt x="886" y="741"/>
                  </a:lnTo>
                  <a:lnTo>
                    <a:pt x="896" y="723"/>
                  </a:lnTo>
                  <a:lnTo>
                    <a:pt x="905" y="704"/>
                  </a:lnTo>
                  <a:lnTo>
                    <a:pt x="914" y="686"/>
                  </a:lnTo>
                  <a:lnTo>
                    <a:pt x="922" y="666"/>
                  </a:lnTo>
                  <a:lnTo>
                    <a:pt x="928" y="647"/>
                  </a:lnTo>
                  <a:lnTo>
                    <a:pt x="934" y="627"/>
                  </a:lnTo>
                  <a:lnTo>
                    <a:pt x="939" y="605"/>
                  </a:lnTo>
                  <a:lnTo>
                    <a:pt x="943" y="584"/>
                  </a:lnTo>
                  <a:lnTo>
                    <a:pt x="946" y="563"/>
                  </a:lnTo>
                  <a:lnTo>
                    <a:pt x="948" y="541"/>
                  </a:lnTo>
                  <a:lnTo>
                    <a:pt x="948" y="519"/>
                  </a:lnTo>
                  <a:lnTo>
                    <a:pt x="948" y="498"/>
                  </a:lnTo>
                  <a:lnTo>
                    <a:pt x="946" y="476"/>
                  </a:lnTo>
                  <a:lnTo>
                    <a:pt x="943" y="455"/>
                  </a:lnTo>
                  <a:lnTo>
                    <a:pt x="939" y="434"/>
                  </a:lnTo>
                  <a:lnTo>
                    <a:pt x="934" y="413"/>
                  </a:lnTo>
                  <a:lnTo>
                    <a:pt x="928" y="393"/>
                  </a:lnTo>
                  <a:lnTo>
                    <a:pt x="922" y="373"/>
                  </a:lnTo>
                  <a:lnTo>
                    <a:pt x="914" y="353"/>
                  </a:lnTo>
                  <a:lnTo>
                    <a:pt x="905" y="335"/>
                  </a:lnTo>
                  <a:lnTo>
                    <a:pt x="896" y="316"/>
                  </a:lnTo>
                  <a:lnTo>
                    <a:pt x="886" y="299"/>
                  </a:lnTo>
                  <a:lnTo>
                    <a:pt x="875" y="282"/>
                  </a:lnTo>
                  <a:lnTo>
                    <a:pt x="863" y="264"/>
                  </a:lnTo>
                  <a:lnTo>
                    <a:pt x="850" y="248"/>
                  </a:lnTo>
                  <a:lnTo>
                    <a:pt x="836" y="233"/>
                  </a:lnTo>
                  <a:lnTo>
                    <a:pt x="823" y="218"/>
                  </a:lnTo>
                  <a:lnTo>
                    <a:pt x="808" y="204"/>
                  </a:lnTo>
                  <a:lnTo>
                    <a:pt x="792" y="191"/>
                  </a:lnTo>
                  <a:lnTo>
                    <a:pt x="776" y="178"/>
                  </a:lnTo>
                  <a:lnTo>
                    <a:pt x="760" y="166"/>
                  </a:lnTo>
                  <a:lnTo>
                    <a:pt x="742" y="155"/>
                  </a:lnTo>
                  <a:lnTo>
                    <a:pt x="724" y="145"/>
                  </a:lnTo>
                  <a:lnTo>
                    <a:pt x="706" y="135"/>
                  </a:lnTo>
                  <a:lnTo>
                    <a:pt x="687" y="126"/>
                  </a:lnTo>
                  <a:lnTo>
                    <a:pt x="667" y="119"/>
                  </a:lnTo>
                  <a:lnTo>
                    <a:pt x="647" y="112"/>
                  </a:lnTo>
                  <a:lnTo>
                    <a:pt x="627" y="106"/>
                  </a:lnTo>
                  <a:lnTo>
                    <a:pt x="607" y="101"/>
                  </a:lnTo>
                  <a:lnTo>
                    <a:pt x="586" y="98"/>
                  </a:lnTo>
                  <a:lnTo>
                    <a:pt x="564" y="95"/>
                  </a:lnTo>
                  <a:lnTo>
                    <a:pt x="543" y="94"/>
                  </a:lnTo>
                  <a:lnTo>
                    <a:pt x="521" y="93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FCD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1744816" y="2428724"/>
              <a:ext cx="2359605" cy="2355858"/>
            </a:xfrm>
            <a:custGeom>
              <a:avLst/>
              <a:gdLst>
                <a:gd name="T0" fmla="*/ 2147483647 w 1486"/>
                <a:gd name="T1" fmla="*/ 2147483647 h 1484"/>
                <a:gd name="T2" fmla="*/ 2147483647 w 1486"/>
                <a:gd name="T3" fmla="*/ 2147483647 h 1484"/>
                <a:gd name="T4" fmla="*/ 2147483647 w 1486"/>
                <a:gd name="T5" fmla="*/ 2147483647 h 1484"/>
                <a:gd name="T6" fmla="*/ 2147483647 w 1486"/>
                <a:gd name="T7" fmla="*/ 2147483647 h 1484"/>
                <a:gd name="T8" fmla="*/ 2147483647 w 1486"/>
                <a:gd name="T9" fmla="*/ 2147483647 h 1484"/>
                <a:gd name="T10" fmla="*/ 2147483647 w 1486"/>
                <a:gd name="T11" fmla="*/ 2147483647 h 1484"/>
                <a:gd name="T12" fmla="*/ 2147483647 w 1486"/>
                <a:gd name="T13" fmla="*/ 2147483647 h 1484"/>
                <a:gd name="T14" fmla="*/ 2147483647 w 1486"/>
                <a:gd name="T15" fmla="*/ 2147483647 h 1484"/>
                <a:gd name="T16" fmla="*/ 2147483647 w 1486"/>
                <a:gd name="T17" fmla="*/ 2147483647 h 1484"/>
                <a:gd name="T18" fmla="*/ 2147483647 w 1486"/>
                <a:gd name="T19" fmla="*/ 2147483647 h 1484"/>
                <a:gd name="T20" fmla="*/ 2147483647 w 1486"/>
                <a:gd name="T21" fmla="*/ 2147483647 h 1484"/>
                <a:gd name="T22" fmla="*/ 2147483647 w 1486"/>
                <a:gd name="T23" fmla="*/ 2147483647 h 1484"/>
                <a:gd name="T24" fmla="*/ 2147483647 w 1486"/>
                <a:gd name="T25" fmla="*/ 2147483647 h 1484"/>
                <a:gd name="T26" fmla="*/ 2147483647 w 1486"/>
                <a:gd name="T27" fmla="*/ 2147483647 h 1484"/>
                <a:gd name="T28" fmla="*/ 2147483647 w 1486"/>
                <a:gd name="T29" fmla="*/ 2147483647 h 1484"/>
                <a:gd name="T30" fmla="*/ 2147483647 w 1486"/>
                <a:gd name="T31" fmla="*/ 2147483647 h 1484"/>
                <a:gd name="T32" fmla="*/ 2147483647 w 1486"/>
                <a:gd name="T33" fmla="*/ 2147483647 h 1484"/>
                <a:gd name="T34" fmla="*/ 2147483647 w 1486"/>
                <a:gd name="T35" fmla="*/ 2147483647 h 1484"/>
                <a:gd name="T36" fmla="*/ 2147483647 w 1486"/>
                <a:gd name="T37" fmla="*/ 2147483647 h 1484"/>
                <a:gd name="T38" fmla="*/ 2147483647 w 1486"/>
                <a:gd name="T39" fmla="*/ 2147483647 h 1484"/>
                <a:gd name="T40" fmla="*/ 2147483647 w 1486"/>
                <a:gd name="T41" fmla="*/ 2147483647 h 1484"/>
                <a:gd name="T42" fmla="*/ 2147483647 w 1486"/>
                <a:gd name="T43" fmla="*/ 2147483647 h 1484"/>
                <a:gd name="T44" fmla="*/ 2147483647 w 1486"/>
                <a:gd name="T45" fmla="*/ 2147483647 h 1484"/>
                <a:gd name="T46" fmla="*/ 2147483647 w 1486"/>
                <a:gd name="T47" fmla="*/ 2147483647 h 1484"/>
                <a:gd name="T48" fmla="*/ 2147483647 w 1486"/>
                <a:gd name="T49" fmla="*/ 2147483647 h 1484"/>
                <a:gd name="T50" fmla="*/ 2147483647 w 1486"/>
                <a:gd name="T51" fmla="*/ 0 h 1484"/>
                <a:gd name="T52" fmla="*/ 2147483647 w 1486"/>
                <a:gd name="T53" fmla="*/ 2147483647 h 1484"/>
                <a:gd name="T54" fmla="*/ 2147483647 w 1486"/>
                <a:gd name="T55" fmla="*/ 2147483647 h 1484"/>
                <a:gd name="T56" fmla="*/ 2147483647 w 1486"/>
                <a:gd name="T57" fmla="*/ 2147483647 h 1484"/>
                <a:gd name="T58" fmla="*/ 2147483647 w 1486"/>
                <a:gd name="T59" fmla="*/ 2147483647 h 1484"/>
                <a:gd name="T60" fmla="*/ 2147483647 w 1486"/>
                <a:gd name="T61" fmla="*/ 2147483647 h 1484"/>
                <a:gd name="T62" fmla="*/ 2147483647 w 1486"/>
                <a:gd name="T63" fmla="*/ 2147483647 h 1484"/>
                <a:gd name="T64" fmla="*/ 2147483647 w 1486"/>
                <a:gd name="T65" fmla="*/ 2147483647 h 1484"/>
                <a:gd name="T66" fmla="*/ 2147483647 w 1486"/>
                <a:gd name="T67" fmla="*/ 2147483647 h 1484"/>
                <a:gd name="T68" fmla="*/ 2147483647 w 1486"/>
                <a:gd name="T69" fmla="*/ 2147483647 h 1484"/>
                <a:gd name="T70" fmla="*/ 2147483647 w 1486"/>
                <a:gd name="T71" fmla="*/ 2147483647 h 1484"/>
                <a:gd name="T72" fmla="*/ 2147483647 w 1486"/>
                <a:gd name="T73" fmla="*/ 2147483647 h 1484"/>
                <a:gd name="T74" fmla="*/ 2147483647 w 1486"/>
                <a:gd name="T75" fmla="*/ 2147483647 h 1484"/>
                <a:gd name="T76" fmla="*/ 2147483647 w 1486"/>
                <a:gd name="T77" fmla="*/ 2147483647 h 1484"/>
                <a:gd name="T78" fmla="*/ 2147483647 w 1486"/>
                <a:gd name="T79" fmla="*/ 2147483647 h 1484"/>
                <a:gd name="T80" fmla="*/ 2147483647 w 1486"/>
                <a:gd name="T81" fmla="*/ 2147483647 h 1484"/>
                <a:gd name="T82" fmla="*/ 2147483647 w 1486"/>
                <a:gd name="T83" fmla="*/ 2147483647 h 1484"/>
                <a:gd name="T84" fmla="*/ 2147483647 w 1486"/>
                <a:gd name="T85" fmla="*/ 2147483647 h 1484"/>
                <a:gd name="T86" fmla="*/ 2147483647 w 1486"/>
                <a:gd name="T87" fmla="*/ 2147483647 h 1484"/>
                <a:gd name="T88" fmla="*/ 2147483647 w 1486"/>
                <a:gd name="T89" fmla="*/ 2147483647 h 1484"/>
                <a:gd name="T90" fmla="*/ 2147483647 w 1486"/>
                <a:gd name="T91" fmla="*/ 2147483647 h 1484"/>
                <a:gd name="T92" fmla="*/ 2147483647 w 1486"/>
                <a:gd name="T93" fmla="*/ 2147483647 h 1484"/>
                <a:gd name="T94" fmla="*/ 2147483647 w 1486"/>
                <a:gd name="T95" fmla="*/ 2147483647 h 1484"/>
                <a:gd name="T96" fmla="*/ 2147483647 w 1486"/>
                <a:gd name="T97" fmla="*/ 2147483647 h 1484"/>
                <a:gd name="T98" fmla="*/ 2147483647 w 1486"/>
                <a:gd name="T99" fmla="*/ 2147483647 h 1484"/>
                <a:gd name="T100" fmla="*/ 2147483647 w 1486"/>
                <a:gd name="T101" fmla="*/ 2147483647 h 1484"/>
                <a:gd name="T102" fmla="*/ 2147483647 w 1486"/>
                <a:gd name="T103" fmla="*/ 0 h 14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486" h="1484">
                  <a:moveTo>
                    <a:pt x="744" y="0"/>
                  </a:moveTo>
                  <a:lnTo>
                    <a:pt x="782" y="0"/>
                  </a:lnTo>
                  <a:lnTo>
                    <a:pt x="819" y="3"/>
                  </a:lnTo>
                  <a:lnTo>
                    <a:pt x="857" y="8"/>
                  </a:lnTo>
                  <a:lnTo>
                    <a:pt x="893" y="15"/>
                  </a:lnTo>
                  <a:lnTo>
                    <a:pt x="930" y="23"/>
                  </a:lnTo>
                  <a:lnTo>
                    <a:pt x="964" y="33"/>
                  </a:lnTo>
                  <a:lnTo>
                    <a:pt x="999" y="45"/>
                  </a:lnTo>
                  <a:lnTo>
                    <a:pt x="1032" y="58"/>
                  </a:lnTo>
                  <a:lnTo>
                    <a:pt x="1066" y="72"/>
                  </a:lnTo>
                  <a:lnTo>
                    <a:pt x="1098" y="89"/>
                  </a:lnTo>
                  <a:lnTo>
                    <a:pt x="1129" y="107"/>
                  </a:lnTo>
                  <a:lnTo>
                    <a:pt x="1159" y="126"/>
                  </a:lnTo>
                  <a:lnTo>
                    <a:pt x="1188" y="147"/>
                  </a:lnTo>
                  <a:lnTo>
                    <a:pt x="1217" y="169"/>
                  </a:lnTo>
                  <a:lnTo>
                    <a:pt x="1244" y="192"/>
                  </a:lnTo>
                  <a:lnTo>
                    <a:pt x="1270" y="217"/>
                  </a:lnTo>
                  <a:lnTo>
                    <a:pt x="1294" y="243"/>
                  </a:lnTo>
                  <a:lnTo>
                    <a:pt x="1317" y="270"/>
                  </a:lnTo>
                  <a:lnTo>
                    <a:pt x="1340" y="298"/>
                  </a:lnTo>
                  <a:lnTo>
                    <a:pt x="1360" y="326"/>
                  </a:lnTo>
                  <a:lnTo>
                    <a:pt x="1379" y="357"/>
                  </a:lnTo>
                  <a:lnTo>
                    <a:pt x="1397" y="388"/>
                  </a:lnTo>
                  <a:lnTo>
                    <a:pt x="1413" y="420"/>
                  </a:lnTo>
                  <a:lnTo>
                    <a:pt x="1429" y="453"/>
                  </a:lnTo>
                  <a:lnTo>
                    <a:pt x="1441" y="486"/>
                  </a:lnTo>
                  <a:lnTo>
                    <a:pt x="1454" y="521"/>
                  </a:lnTo>
                  <a:lnTo>
                    <a:pt x="1463" y="556"/>
                  </a:lnTo>
                  <a:lnTo>
                    <a:pt x="1472" y="592"/>
                  </a:lnTo>
                  <a:lnTo>
                    <a:pt x="1479" y="629"/>
                  </a:lnTo>
                  <a:lnTo>
                    <a:pt x="1483" y="665"/>
                  </a:lnTo>
                  <a:lnTo>
                    <a:pt x="1485" y="704"/>
                  </a:lnTo>
                  <a:lnTo>
                    <a:pt x="1486" y="741"/>
                  </a:lnTo>
                  <a:lnTo>
                    <a:pt x="1485" y="780"/>
                  </a:lnTo>
                  <a:lnTo>
                    <a:pt x="1483" y="818"/>
                  </a:lnTo>
                  <a:lnTo>
                    <a:pt x="1479" y="854"/>
                  </a:lnTo>
                  <a:lnTo>
                    <a:pt x="1472" y="892"/>
                  </a:lnTo>
                  <a:lnTo>
                    <a:pt x="1463" y="927"/>
                  </a:lnTo>
                  <a:lnTo>
                    <a:pt x="1454" y="963"/>
                  </a:lnTo>
                  <a:lnTo>
                    <a:pt x="1441" y="997"/>
                  </a:lnTo>
                  <a:lnTo>
                    <a:pt x="1429" y="1031"/>
                  </a:lnTo>
                  <a:lnTo>
                    <a:pt x="1413" y="1063"/>
                  </a:lnTo>
                  <a:lnTo>
                    <a:pt x="1397" y="1096"/>
                  </a:lnTo>
                  <a:lnTo>
                    <a:pt x="1379" y="1126"/>
                  </a:lnTo>
                  <a:lnTo>
                    <a:pt x="1360" y="1157"/>
                  </a:lnTo>
                  <a:lnTo>
                    <a:pt x="1340" y="1186"/>
                  </a:lnTo>
                  <a:lnTo>
                    <a:pt x="1317" y="1214"/>
                  </a:lnTo>
                  <a:lnTo>
                    <a:pt x="1294" y="1240"/>
                  </a:lnTo>
                  <a:lnTo>
                    <a:pt x="1270" y="1266"/>
                  </a:lnTo>
                  <a:lnTo>
                    <a:pt x="1244" y="1291"/>
                  </a:lnTo>
                  <a:lnTo>
                    <a:pt x="1217" y="1314"/>
                  </a:lnTo>
                  <a:lnTo>
                    <a:pt x="1188" y="1336"/>
                  </a:lnTo>
                  <a:lnTo>
                    <a:pt x="1159" y="1357"/>
                  </a:lnTo>
                  <a:lnTo>
                    <a:pt x="1129" y="1377"/>
                  </a:lnTo>
                  <a:lnTo>
                    <a:pt x="1098" y="1395"/>
                  </a:lnTo>
                  <a:lnTo>
                    <a:pt x="1066" y="1411"/>
                  </a:lnTo>
                  <a:lnTo>
                    <a:pt x="1032" y="1425"/>
                  </a:lnTo>
                  <a:lnTo>
                    <a:pt x="999" y="1439"/>
                  </a:lnTo>
                  <a:lnTo>
                    <a:pt x="964" y="1450"/>
                  </a:lnTo>
                  <a:lnTo>
                    <a:pt x="930" y="1461"/>
                  </a:lnTo>
                  <a:lnTo>
                    <a:pt x="893" y="1469"/>
                  </a:lnTo>
                  <a:lnTo>
                    <a:pt x="857" y="1475"/>
                  </a:lnTo>
                  <a:lnTo>
                    <a:pt x="819" y="1480"/>
                  </a:lnTo>
                  <a:lnTo>
                    <a:pt x="782" y="1483"/>
                  </a:lnTo>
                  <a:lnTo>
                    <a:pt x="744" y="1484"/>
                  </a:lnTo>
                  <a:lnTo>
                    <a:pt x="705" y="1483"/>
                  </a:lnTo>
                  <a:lnTo>
                    <a:pt x="668" y="1480"/>
                  </a:lnTo>
                  <a:lnTo>
                    <a:pt x="630" y="1475"/>
                  </a:lnTo>
                  <a:lnTo>
                    <a:pt x="594" y="1469"/>
                  </a:lnTo>
                  <a:lnTo>
                    <a:pt x="557" y="1461"/>
                  </a:lnTo>
                  <a:lnTo>
                    <a:pt x="523" y="1450"/>
                  </a:lnTo>
                  <a:lnTo>
                    <a:pt x="488" y="1439"/>
                  </a:lnTo>
                  <a:lnTo>
                    <a:pt x="454" y="1425"/>
                  </a:lnTo>
                  <a:lnTo>
                    <a:pt x="421" y="1411"/>
                  </a:lnTo>
                  <a:lnTo>
                    <a:pt x="389" y="1395"/>
                  </a:lnTo>
                  <a:lnTo>
                    <a:pt x="358" y="1377"/>
                  </a:lnTo>
                  <a:lnTo>
                    <a:pt x="328" y="1357"/>
                  </a:lnTo>
                  <a:lnTo>
                    <a:pt x="299" y="1336"/>
                  </a:lnTo>
                  <a:lnTo>
                    <a:pt x="270" y="1314"/>
                  </a:lnTo>
                  <a:lnTo>
                    <a:pt x="244" y="1291"/>
                  </a:lnTo>
                  <a:lnTo>
                    <a:pt x="218" y="1266"/>
                  </a:lnTo>
                  <a:lnTo>
                    <a:pt x="194" y="1240"/>
                  </a:lnTo>
                  <a:lnTo>
                    <a:pt x="170" y="1214"/>
                  </a:lnTo>
                  <a:lnTo>
                    <a:pt x="148" y="1186"/>
                  </a:lnTo>
                  <a:lnTo>
                    <a:pt x="127" y="1157"/>
                  </a:lnTo>
                  <a:lnTo>
                    <a:pt x="108" y="1126"/>
                  </a:lnTo>
                  <a:lnTo>
                    <a:pt x="90" y="1096"/>
                  </a:lnTo>
                  <a:lnTo>
                    <a:pt x="74" y="1063"/>
                  </a:lnTo>
                  <a:lnTo>
                    <a:pt x="58" y="1031"/>
                  </a:lnTo>
                  <a:lnTo>
                    <a:pt x="45" y="997"/>
                  </a:lnTo>
                  <a:lnTo>
                    <a:pt x="33" y="963"/>
                  </a:lnTo>
                  <a:lnTo>
                    <a:pt x="24" y="927"/>
                  </a:lnTo>
                  <a:lnTo>
                    <a:pt x="15" y="892"/>
                  </a:lnTo>
                  <a:lnTo>
                    <a:pt x="8" y="854"/>
                  </a:lnTo>
                  <a:lnTo>
                    <a:pt x="4" y="818"/>
                  </a:lnTo>
                  <a:lnTo>
                    <a:pt x="1" y="780"/>
                  </a:lnTo>
                  <a:lnTo>
                    <a:pt x="0" y="741"/>
                  </a:lnTo>
                  <a:lnTo>
                    <a:pt x="1" y="704"/>
                  </a:lnTo>
                  <a:lnTo>
                    <a:pt x="4" y="665"/>
                  </a:lnTo>
                  <a:lnTo>
                    <a:pt x="8" y="629"/>
                  </a:lnTo>
                  <a:lnTo>
                    <a:pt x="15" y="592"/>
                  </a:lnTo>
                  <a:lnTo>
                    <a:pt x="24" y="556"/>
                  </a:lnTo>
                  <a:lnTo>
                    <a:pt x="33" y="521"/>
                  </a:lnTo>
                  <a:lnTo>
                    <a:pt x="45" y="486"/>
                  </a:lnTo>
                  <a:lnTo>
                    <a:pt x="58" y="453"/>
                  </a:lnTo>
                  <a:lnTo>
                    <a:pt x="74" y="420"/>
                  </a:lnTo>
                  <a:lnTo>
                    <a:pt x="90" y="388"/>
                  </a:lnTo>
                  <a:lnTo>
                    <a:pt x="108" y="357"/>
                  </a:lnTo>
                  <a:lnTo>
                    <a:pt x="127" y="326"/>
                  </a:lnTo>
                  <a:lnTo>
                    <a:pt x="148" y="298"/>
                  </a:lnTo>
                  <a:lnTo>
                    <a:pt x="170" y="270"/>
                  </a:lnTo>
                  <a:lnTo>
                    <a:pt x="194" y="243"/>
                  </a:lnTo>
                  <a:lnTo>
                    <a:pt x="218" y="217"/>
                  </a:lnTo>
                  <a:lnTo>
                    <a:pt x="244" y="192"/>
                  </a:lnTo>
                  <a:lnTo>
                    <a:pt x="270" y="169"/>
                  </a:lnTo>
                  <a:lnTo>
                    <a:pt x="299" y="147"/>
                  </a:lnTo>
                  <a:lnTo>
                    <a:pt x="328" y="126"/>
                  </a:lnTo>
                  <a:lnTo>
                    <a:pt x="358" y="107"/>
                  </a:lnTo>
                  <a:lnTo>
                    <a:pt x="389" y="89"/>
                  </a:lnTo>
                  <a:lnTo>
                    <a:pt x="421" y="72"/>
                  </a:lnTo>
                  <a:lnTo>
                    <a:pt x="454" y="58"/>
                  </a:lnTo>
                  <a:lnTo>
                    <a:pt x="488" y="45"/>
                  </a:lnTo>
                  <a:lnTo>
                    <a:pt x="523" y="33"/>
                  </a:lnTo>
                  <a:lnTo>
                    <a:pt x="557" y="23"/>
                  </a:lnTo>
                  <a:lnTo>
                    <a:pt x="594" y="15"/>
                  </a:lnTo>
                  <a:lnTo>
                    <a:pt x="630" y="8"/>
                  </a:lnTo>
                  <a:lnTo>
                    <a:pt x="668" y="3"/>
                  </a:lnTo>
                  <a:lnTo>
                    <a:pt x="705" y="0"/>
                  </a:lnTo>
                  <a:lnTo>
                    <a:pt x="743" y="0"/>
                  </a:lnTo>
                  <a:lnTo>
                    <a:pt x="744" y="0"/>
                  </a:lnTo>
                  <a:lnTo>
                    <a:pt x="744" y="148"/>
                  </a:lnTo>
                  <a:lnTo>
                    <a:pt x="713" y="149"/>
                  </a:lnTo>
                  <a:lnTo>
                    <a:pt x="683" y="151"/>
                  </a:lnTo>
                  <a:lnTo>
                    <a:pt x="653" y="155"/>
                  </a:lnTo>
                  <a:lnTo>
                    <a:pt x="624" y="160"/>
                  </a:lnTo>
                  <a:lnTo>
                    <a:pt x="595" y="166"/>
                  </a:lnTo>
                  <a:lnTo>
                    <a:pt x="567" y="175"/>
                  </a:lnTo>
                  <a:lnTo>
                    <a:pt x="539" y="184"/>
                  </a:lnTo>
                  <a:lnTo>
                    <a:pt x="512" y="195"/>
                  </a:lnTo>
                  <a:lnTo>
                    <a:pt x="486" y="206"/>
                  </a:lnTo>
                  <a:lnTo>
                    <a:pt x="460" y="220"/>
                  </a:lnTo>
                  <a:lnTo>
                    <a:pt x="436" y="234"/>
                  </a:lnTo>
                  <a:lnTo>
                    <a:pt x="412" y="250"/>
                  </a:lnTo>
                  <a:lnTo>
                    <a:pt x="388" y="266"/>
                  </a:lnTo>
                  <a:lnTo>
                    <a:pt x="365" y="284"/>
                  </a:lnTo>
                  <a:lnTo>
                    <a:pt x="344" y="302"/>
                  </a:lnTo>
                  <a:lnTo>
                    <a:pt x="323" y="322"/>
                  </a:lnTo>
                  <a:lnTo>
                    <a:pt x="303" y="343"/>
                  </a:lnTo>
                  <a:lnTo>
                    <a:pt x="285" y="365"/>
                  </a:lnTo>
                  <a:lnTo>
                    <a:pt x="268" y="387"/>
                  </a:lnTo>
                  <a:lnTo>
                    <a:pt x="250" y="410"/>
                  </a:lnTo>
                  <a:lnTo>
                    <a:pt x="235" y="434"/>
                  </a:lnTo>
                  <a:lnTo>
                    <a:pt x="221" y="459"/>
                  </a:lnTo>
                  <a:lnTo>
                    <a:pt x="208" y="484"/>
                  </a:lnTo>
                  <a:lnTo>
                    <a:pt x="196" y="511"/>
                  </a:lnTo>
                  <a:lnTo>
                    <a:pt x="185" y="538"/>
                  </a:lnTo>
                  <a:lnTo>
                    <a:pt x="175" y="565"/>
                  </a:lnTo>
                  <a:lnTo>
                    <a:pt x="168" y="594"/>
                  </a:lnTo>
                  <a:lnTo>
                    <a:pt x="161" y="622"/>
                  </a:lnTo>
                  <a:lnTo>
                    <a:pt x="155" y="651"/>
                  </a:lnTo>
                  <a:lnTo>
                    <a:pt x="152" y="681"/>
                  </a:lnTo>
                  <a:lnTo>
                    <a:pt x="150" y="711"/>
                  </a:lnTo>
                  <a:lnTo>
                    <a:pt x="149" y="741"/>
                  </a:lnTo>
                  <a:lnTo>
                    <a:pt x="150" y="772"/>
                  </a:lnTo>
                  <a:lnTo>
                    <a:pt x="152" y="803"/>
                  </a:lnTo>
                  <a:lnTo>
                    <a:pt x="155" y="832"/>
                  </a:lnTo>
                  <a:lnTo>
                    <a:pt x="161" y="861"/>
                  </a:lnTo>
                  <a:lnTo>
                    <a:pt x="168" y="890"/>
                  </a:lnTo>
                  <a:lnTo>
                    <a:pt x="175" y="918"/>
                  </a:lnTo>
                  <a:lnTo>
                    <a:pt x="185" y="945"/>
                  </a:lnTo>
                  <a:lnTo>
                    <a:pt x="196" y="972"/>
                  </a:lnTo>
                  <a:lnTo>
                    <a:pt x="208" y="999"/>
                  </a:lnTo>
                  <a:lnTo>
                    <a:pt x="221" y="1025"/>
                  </a:lnTo>
                  <a:lnTo>
                    <a:pt x="235" y="1050"/>
                  </a:lnTo>
                  <a:lnTo>
                    <a:pt x="250" y="1074"/>
                  </a:lnTo>
                  <a:lnTo>
                    <a:pt x="268" y="1097"/>
                  </a:lnTo>
                  <a:lnTo>
                    <a:pt x="285" y="1119"/>
                  </a:lnTo>
                  <a:lnTo>
                    <a:pt x="303" y="1141"/>
                  </a:lnTo>
                  <a:lnTo>
                    <a:pt x="323" y="1161"/>
                  </a:lnTo>
                  <a:lnTo>
                    <a:pt x="344" y="1181"/>
                  </a:lnTo>
                  <a:lnTo>
                    <a:pt x="365" y="1199"/>
                  </a:lnTo>
                  <a:lnTo>
                    <a:pt x="388" y="1217"/>
                  </a:lnTo>
                  <a:lnTo>
                    <a:pt x="412" y="1234"/>
                  </a:lnTo>
                  <a:lnTo>
                    <a:pt x="436" y="1249"/>
                  </a:lnTo>
                  <a:lnTo>
                    <a:pt x="460" y="1263"/>
                  </a:lnTo>
                  <a:lnTo>
                    <a:pt x="486" y="1277"/>
                  </a:lnTo>
                  <a:lnTo>
                    <a:pt x="512" y="1288"/>
                  </a:lnTo>
                  <a:lnTo>
                    <a:pt x="539" y="1299"/>
                  </a:lnTo>
                  <a:lnTo>
                    <a:pt x="567" y="1308"/>
                  </a:lnTo>
                  <a:lnTo>
                    <a:pt x="595" y="1317"/>
                  </a:lnTo>
                  <a:lnTo>
                    <a:pt x="624" y="1323"/>
                  </a:lnTo>
                  <a:lnTo>
                    <a:pt x="653" y="1329"/>
                  </a:lnTo>
                  <a:lnTo>
                    <a:pt x="683" y="1332"/>
                  </a:lnTo>
                  <a:lnTo>
                    <a:pt x="713" y="1334"/>
                  </a:lnTo>
                  <a:lnTo>
                    <a:pt x="744" y="1335"/>
                  </a:lnTo>
                  <a:lnTo>
                    <a:pt x="774" y="1334"/>
                  </a:lnTo>
                  <a:lnTo>
                    <a:pt x="804" y="1332"/>
                  </a:lnTo>
                  <a:lnTo>
                    <a:pt x="834" y="1329"/>
                  </a:lnTo>
                  <a:lnTo>
                    <a:pt x="864" y="1323"/>
                  </a:lnTo>
                  <a:lnTo>
                    <a:pt x="892" y="1317"/>
                  </a:lnTo>
                  <a:lnTo>
                    <a:pt x="920" y="1308"/>
                  </a:lnTo>
                  <a:lnTo>
                    <a:pt x="948" y="1299"/>
                  </a:lnTo>
                  <a:lnTo>
                    <a:pt x="975" y="1288"/>
                  </a:lnTo>
                  <a:lnTo>
                    <a:pt x="1001" y="1277"/>
                  </a:lnTo>
                  <a:lnTo>
                    <a:pt x="1027" y="1263"/>
                  </a:lnTo>
                  <a:lnTo>
                    <a:pt x="1052" y="1249"/>
                  </a:lnTo>
                  <a:lnTo>
                    <a:pt x="1076" y="1234"/>
                  </a:lnTo>
                  <a:lnTo>
                    <a:pt x="1099" y="1217"/>
                  </a:lnTo>
                  <a:lnTo>
                    <a:pt x="1122" y="1199"/>
                  </a:lnTo>
                  <a:lnTo>
                    <a:pt x="1143" y="1181"/>
                  </a:lnTo>
                  <a:lnTo>
                    <a:pt x="1164" y="1161"/>
                  </a:lnTo>
                  <a:lnTo>
                    <a:pt x="1183" y="1141"/>
                  </a:lnTo>
                  <a:lnTo>
                    <a:pt x="1202" y="1119"/>
                  </a:lnTo>
                  <a:lnTo>
                    <a:pt x="1220" y="1097"/>
                  </a:lnTo>
                  <a:lnTo>
                    <a:pt x="1237" y="1074"/>
                  </a:lnTo>
                  <a:lnTo>
                    <a:pt x="1252" y="1050"/>
                  </a:lnTo>
                  <a:lnTo>
                    <a:pt x="1267" y="1025"/>
                  </a:lnTo>
                  <a:lnTo>
                    <a:pt x="1279" y="999"/>
                  </a:lnTo>
                  <a:lnTo>
                    <a:pt x="1292" y="972"/>
                  </a:lnTo>
                  <a:lnTo>
                    <a:pt x="1302" y="945"/>
                  </a:lnTo>
                  <a:lnTo>
                    <a:pt x="1312" y="918"/>
                  </a:lnTo>
                  <a:lnTo>
                    <a:pt x="1319" y="890"/>
                  </a:lnTo>
                  <a:lnTo>
                    <a:pt x="1326" y="861"/>
                  </a:lnTo>
                  <a:lnTo>
                    <a:pt x="1331" y="832"/>
                  </a:lnTo>
                  <a:lnTo>
                    <a:pt x="1335" y="803"/>
                  </a:lnTo>
                  <a:lnTo>
                    <a:pt x="1338" y="772"/>
                  </a:lnTo>
                  <a:lnTo>
                    <a:pt x="1339" y="741"/>
                  </a:lnTo>
                  <a:lnTo>
                    <a:pt x="1338" y="711"/>
                  </a:lnTo>
                  <a:lnTo>
                    <a:pt x="1335" y="681"/>
                  </a:lnTo>
                  <a:lnTo>
                    <a:pt x="1331" y="651"/>
                  </a:lnTo>
                  <a:lnTo>
                    <a:pt x="1326" y="622"/>
                  </a:lnTo>
                  <a:lnTo>
                    <a:pt x="1319" y="594"/>
                  </a:lnTo>
                  <a:lnTo>
                    <a:pt x="1312" y="565"/>
                  </a:lnTo>
                  <a:lnTo>
                    <a:pt x="1302" y="538"/>
                  </a:lnTo>
                  <a:lnTo>
                    <a:pt x="1292" y="511"/>
                  </a:lnTo>
                  <a:lnTo>
                    <a:pt x="1279" y="484"/>
                  </a:lnTo>
                  <a:lnTo>
                    <a:pt x="1267" y="459"/>
                  </a:lnTo>
                  <a:lnTo>
                    <a:pt x="1252" y="434"/>
                  </a:lnTo>
                  <a:lnTo>
                    <a:pt x="1237" y="410"/>
                  </a:lnTo>
                  <a:lnTo>
                    <a:pt x="1220" y="387"/>
                  </a:lnTo>
                  <a:lnTo>
                    <a:pt x="1202" y="365"/>
                  </a:lnTo>
                  <a:lnTo>
                    <a:pt x="1183" y="343"/>
                  </a:lnTo>
                  <a:lnTo>
                    <a:pt x="1164" y="322"/>
                  </a:lnTo>
                  <a:lnTo>
                    <a:pt x="1143" y="302"/>
                  </a:lnTo>
                  <a:lnTo>
                    <a:pt x="1122" y="284"/>
                  </a:lnTo>
                  <a:lnTo>
                    <a:pt x="1099" y="266"/>
                  </a:lnTo>
                  <a:lnTo>
                    <a:pt x="1076" y="250"/>
                  </a:lnTo>
                  <a:lnTo>
                    <a:pt x="1052" y="234"/>
                  </a:lnTo>
                  <a:lnTo>
                    <a:pt x="1027" y="220"/>
                  </a:lnTo>
                  <a:lnTo>
                    <a:pt x="1001" y="206"/>
                  </a:lnTo>
                  <a:lnTo>
                    <a:pt x="975" y="195"/>
                  </a:lnTo>
                  <a:lnTo>
                    <a:pt x="948" y="184"/>
                  </a:lnTo>
                  <a:lnTo>
                    <a:pt x="920" y="175"/>
                  </a:lnTo>
                  <a:lnTo>
                    <a:pt x="892" y="166"/>
                  </a:lnTo>
                  <a:lnTo>
                    <a:pt x="864" y="160"/>
                  </a:lnTo>
                  <a:lnTo>
                    <a:pt x="834" y="155"/>
                  </a:lnTo>
                  <a:lnTo>
                    <a:pt x="804" y="151"/>
                  </a:lnTo>
                  <a:lnTo>
                    <a:pt x="774" y="149"/>
                  </a:lnTo>
                  <a:lnTo>
                    <a:pt x="744" y="148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EF4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2408399" y="3090462"/>
              <a:ext cx="1032439" cy="1030575"/>
            </a:xfrm>
            <a:custGeom>
              <a:avLst/>
              <a:gdLst>
                <a:gd name="T0" fmla="*/ 2147483647 w 651"/>
                <a:gd name="T1" fmla="*/ 2147483647 h 649"/>
                <a:gd name="T2" fmla="*/ 2147483647 w 651"/>
                <a:gd name="T3" fmla="*/ 2147483647 h 649"/>
                <a:gd name="T4" fmla="*/ 2147483647 w 651"/>
                <a:gd name="T5" fmla="*/ 2147483647 h 649"/>
                <a:gd name="T6" fmla="*/ 2147483647 w 651"/>
                <a:gd name="T7" fmla="*/ 2147483647 h 649"/>
                <a:gd name="T8" fmla="*/ 2147483647 w 651"/>
                <a:gd name="T9" fmla="*/ 2147483647 h 649"/>
                <a:gd name="T10" fmla="*/ 2147483647 w 651"/>
                <a:gd name="T11" fmla="*/ 2147483647 h 649"/>
                <a:gd name="T12" fmla="*/ 2147483647 w 651"/>
                <a:gd name="T13" fmla="*/ 2147483647 h 649"/>
                <a:gd name="T14" fmla="*/ 2147483647 w 651"/>
                <a:gd name="T15" fmla="*/ 2147483647 h 649"/>
                <a:gd name="T16" fmla="*/ 2147483647 w 651"/>
                <a:gd name="T17" fmla="*/ 2147483647 h 649"/>
                <a:gd name="T18" fmla="*/ 2147483647 w 651"/>
                <a:gd name="T19" fmla="*/ 2147483647 h 649"/>
                <a:gd name="T20" fmla="*/ 2147483647 w 651"/>
                <a:gd name="T21" fmla="*/ 2147483647 h 649"/>
                <a:gd name="T22" fmla="*/ 2147483647 w 651"/>
                <a:gd name="T23" fmla="*/ 2147483647 h 649"/>
                <a:gd name="T24" fmla="*/ 2147483647 w 651"/>
                <a:gd name="T25" fmla="*/ 2147483647 h 649"/>
                <a:gd name="T26" fmla="*/ 2147483647 w 651"/>
                <a:gd name="T27" fmla="*/ 2147483647 h 649"/>
                <a:gd name="T28" fmla="*/ 2147483647 w 651"/>
                <a:gd name="T29" fmla="*/ 2147483647 h 649"/>
                <a:gd name="T30" fmla="*/ 2147483647 w 651"/>
                <a:gd name="T31" fmla="*/ 2147483647 h 649"/>
                <a:gd name="T32" fmla="*/ 2147483647 w 651"/>
                <a:gd name="T33" fmla="*/ 2147483647 h 649"/>
                <a:gd name="T34" fmla="*/ 2147483647 w 651"/>
                <a:gd name="T35" fmla="*/ 2147483647 h 649"/>
                <a:gd name="T36" fmla="*/ 2147483647 w 651"/>
                <a:gd name="T37" fmla="*/ 2147483647 h 649"/>
                <a:gd name="T38" fmla="*/ 2147483647 w 651"/>
                <a:gd name="T39" fmla="*/ 2147483647 h 649"/>
                <a:gd name="T40" fmla="*/ 2147483647 w 651"/>
                <a:gd name="T41" fmla="*/ 2147483647 h 649"/>
                <a:gd name="T42" fmla="*/ 2147483647 w 651"/>
                <a:gd name="T43" fmla="*/ 2147483647 h 649"/>
                <a:gd name="T44" fmla="*/ 2147483647 w 651"/>
                <a:gd name="T45" fmla="*/ 2147483647 h 649"/>
                <a:gd name="T46" fmla="*/ 2147483647 w 651"/>
                <a:gd name="T47" fmla="*/ 2147483647 h 649"/>
                <a:gd name="T48" fmla="*/ 2147483647 w 651"/>
                <a:gd name="T49" fmla="*/ 2147483647 h 649"/>
                <a:gd name="T50" fmla="*/ 2147483647 w 651"/>
                <a:gd name="T51" fmla="*/ 2147483647 h 649"/>
                <a:gd name="T52" fmla="*/ 2147483647 w 651"/>
                <a:gd name="T53" fmla="*/ 2147483647 h 649"/>
                <a:gd name="T54" fmla="*/ 2147483647 w 651"/>
                <a:gd name="T55" fmla="*/ 2147483647 h 649"/>
                <a:gd name="T56" fmla="*/ 2147483647 w 651"/>
                <a:gd name="T57" fmla="*/ 2147483647 h 649"/>
                <a:gd name="T58" fmla="*/ 2147483647 w 651"/>
                <a:gd name="T59" fmla="*/ 2147483647 h 649"/>
                <a:gd name="T60" fmla="*/ 2147483647 w 651"/>
                <a:gd name="T61" fmla="*/ 2147483647 h 649"/>
                <a:gd name="T62" fmla="*/ 2147483647 w 651"/>
                <a:gd name="T63" fmla="*/ 0 h 649"/>
                <a:gd name="T64" fmla="*/ 2147483647 w 651"/>
                <a:gd name="T65" fmla="*/ 2147483647 h 649"/>
                <a:gd name="T66" fmla="*/ 2147483647 w 651"/>
                <a:gd name="T67" fmla="*/ 2147483647 h 649"/>
                <a:gd name="T68" fmla="*/ 2147483647 w 651"/>
                <a:gd name="T69" fmla="*/ 2147483647 h 649"/>
                <a:gd name="T70" fmla="*/ 2147483647 w 651"/>
                <a:gd name="T71" fmla="*/ 2147483647 h 649"/>
                <a:gd name="T72" fmla="*/ 2147483647 w 651"/>
                <a:gd name="T73" fmla="*/ 2147483647 h 649"/>
                <a:gd name="T74" fmla="*/ 2147483647 w 651"/>
                <a:gd name="T75" fmla="*/ 2147483647 h 649"/>
                <a:gd name="T76" fmla="*/ 2147483647 w 651"/>
                <a:gd name="T77" fmla="*/ 2147483647 h 649"/>
                <a:gd name="T78" fmla="*/ 2147483647 w 651"/>
                <a:gd name="T79" fmla="*/ 2147483647 h 649"/>
                <a:gd name="T80" fmla="*/ 2147483647 w 651"/>
                <a:gd name="T81" fmla="*/ 2147483647 h 649"/>
                <a:gd name="T82" fmla="*/ 2147483647 w 651"/>
                <a:gd name="T83" fmla="*/ 2147483647 h 649"/>
                <a:gd name="T84" fmla="*/ 2147483647 w 651"/>
                <a:gd name="T85" fmla="*/ 2147483647 h 649"/>
                <a:gd name="T86" fmla="*/ 2147483647 w 651"/>
                <a:gd name="T87" fmla="*/ 2147483647 h 649"/>
                <a:gd name="T88" fmla="*/ 2147483647 w 651"/>
                <a:gd name="T89" fmla="*/ 2147483647 h 649"/>
                <a:gd name="T90" fmla="*/ 2147483647 w 651"/>
                <a:gd name="T91" fmla="*/ 2147483647 h 649"/>
                <a:gd name="T92" fmla="*/ 2147483647 w 651"/>
                <a:gd name="T93" fmla="*/ 2147483647 h 649"/>
                <a:gd name="T94" fmla="*/ 2147483647 w 651"/>
                <a:gd name="T95" fmla="*/ 2147483647 h 649"/>
                <a:gd name="T96" fmla="*/ 2147483647 w 651"/>
                <a:gd name="T97" fmla="*/ 0 h 64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51" h="649">
                  <a:moveTo>
                    <a:pt x="326" y="0"/>
                  </a:moveTo>
                  <a:lnTo>
                    <a:pt x="342" y="0"/>
                  </a:lnTo>
                  <a:lnTo>
                    <a:pt x="359" y="1"/>
                  </a:lnTo>
                  <a:lnTo>
                    <a:pt x="376" y="4"/>
                  </a:lnTo>
                  <a:lnTo>
                    <a:pt x="391" y="7"/>
                  </a:lnTo>
                  <a:lnTo>
                    <a:pt x="407" y="10"/>
                  </a:lnTo>
                  <a:lnTo>
                    <a:pt x="423" y="15"/>
                  </a:lnTo>
                  <a:lnTo>
                    <a:pt x="437" y="19"/>
                  </a:lnTo>
                  <a:lnTo>
                    <a:pt x="452" y="25"/>
                  </a:lnTo>
                  <a:lnTo>
                    <a:pt x="467" y="32"/>
                  </a:lnTo>
                  <a:lnTo>
                    <a:pt x="480" y="40"/>
                  </a:lnTo>
                  <a:lnTo>
                    <a:pt x="495" y="47"/>
                  </a:lnTo>
                  <a:lnTo>
                    <a:pt x="507" y="55"/>
                  </a:lnTo>
                  <a:lnTo>
                    <a:pt x="520" y="65"/>
                  </a:lnTo>
                  <a:lnTo>
                    <a:pt x="532" y="74"/>
                  </a:lnTo>
                  <a:lnTo>
                    <a:pt x="544" y="85"/>
                  </a:lnTo>
                  <a:lnTo>
                    <a:pt x="556" y="95"/>
                  </a:lnTo>
                  <a:lnTo>
                    <a:pt x="566" y="107"/>
                  </a:lnTo>
                  <a:lnTo>
                    <a:pt x="576" y="118"/>
                  </a:lnTo>
                  <a:lnTo>
                    <a:pt x="586" y="131"/>
                  </a:lnTo>
                  <a:lnTo>
                    <a:pt x="595" y="143"/>
                  </a:lnTo>
                  <a:lnTo>
                    <a:pt x="604" y="157"/>
                  </a:lnTo>
                  <a:lnTo>
                    <a:pt x="612" y="170"/>
                  </a:lnTo>
                  <a:lnTo>
                    <a:pt x="618" y="184"/>
                  </a:lnTo>
                  <a:lnTo>
                    <a:pt x="625" y="199"/>
                  </a:lnTo>
                  <a:lnTo>
                    <a:pt x="631" y="213"/>
                  </a:lnTo>
                  <a:lnTo>
                    <a:pt x="637" y="228"/>
                  </a:lnTo>
                  <a:lnTo>
                    <a:pt x="640" y="244"/>
                  </a:lnTo>
                  <a:lnTo>
                    <a:pt x="644" y="259"/>
                  </a:lnTo>
                  <a:lnTo>
                    <a:pt x="647" y="275"/>
                  </a:lnTo>
                  <a:lnTo>
                    <a:pt x="649" y="292"/>
                  </a:lnTo>
                  <a:lnTo>
                    <a:pt x="650" y="308"/>
                  </a:lnTo>
                  <a:lnTo>
                    <a:pt x="651" y="324"/>
                  </a:lnTo>
                  <a:lnTo>
                    <a:pt x="650" y="341"/>
                  </a:lnTo>
                  <a:lnTo>
                    <a:pt x="649" y="358"/>
                  </a:lnTo>
                  <a:lnTo>
                    <a:pt x="647" y="374"/>
                  </a:lnTo>
                  <a:lnTo>
                    <a:pt x="644" y="390"/>
                  </a:lnTo>
                  <a:lnTo>
                    <a:pt x="640" y="406"/>
                  </a:lnTo>
                  <a:lnTo>
                    <a:pt x="637" y="421"/>
                  </a:lnTo>
                  <a:lnTo>
                    <a:pt x="631" y="436"/>
                  </a:lnTo>
                  <a:lnTo>
                    <a:pt x="625" y="451"/>
                  </a:lnTo>
                  <a:lnTo>
                    <a:pt x="618" y="465"/>
                  </a:lnTo>
                  <a:lnTo>
                    <a:pt x="612" y="479"/>
                  </a:lnTo>
                  <a:lnTo>
                    <a:pt x="604" y="493"/>
                  </a:lnTo>
                  <a:lnTo>
                    <a:pt x="595" y="506"/>
                  </a:lnTo>
                  <a:lnTo>
                    <a:pt x="586" y="519"/>
                  </a:lnTo>
                  <a:lnTo>
                    <a:pt x="576" y="531"/>
                  </a:lnTo>
                  <a:lnTo>
                    <a:pt x="566" y="543"/>
                  </a:lnTo>
                  <a:lnTo>
                    <a:pt x="556" y="554"/>
                  </a:lnTo>
                  <a:lnTo>
                    <a:pt x="544" y="565"/>
                  </a:lnTo>
                  <a:lnTo>
                    <a:pt x="532" y="575"/>
                  </a:lnTo>
                  <a:lnTo>
                    <a:pt x="520" y="585"/>
                  </a:lnTo>
                  <a:lnTo>
                    <a:pt x="507" y="593"/>
                  </a:lnTo>
                  <a:lnTo>
                    <a:pt x="495" y="602"/>
                  </a:lnTo>
                  <a:lnTo>
                    <a:pt x="480" y="610"/>
                  </a:lnTo>
                  <a:lnTo>
                    <a:pt x="467" y="617"/>
                  </a:lnTo>
                  <a:lnTo>
                    <a:pt x="452" y="624"/>
                  </a:lnTo>
                  <a:lnTo>
                    <a:pt x="437" y="630"/>
                  </a:lnTo>
                  <a:lnTo>
                    <a:pt x="423" y="635"/>
                  </a:lnTo>
                  <a:lnTo>
                    <a:pt x="407" y="639"/>
                  </a:lnTo>
                  <a:lnTo>
                    <a:pt x="391" y="642"/>
                  </a:lnTo>
                  <a:lnTo>
                    <a:pt x="376" y="645"/>
                  </a:lnTo>
                  <a:lnTo>
                    <a:pt x="359" y="648"/>
                  </a:lnTo>
                  <a:lnTo>
                    <a:pt x="342" y="649"/>
                  </a:lnTo>
                  <a:lnTo>
                    <a:pt x="326" y="649"/>
                  </a:lnTo>
                  <a:lnTo>
                    <a:pt x="309" y="649"/>
                  </a:lnTo>
                  <a:lnTo>
                    <a:pt x="292" y="648"/>
                  </a:lnTo>
                  <a:lnTo>
                    <a:pt x="276" y="645"/>
                  </a:lnTo>
                  <a:lnTo>
                    <a:pt x="260" y="642"/>
                  </a:lnTo>
                  <a:lnTo>
                    <a:pt x="244" y="639"/>
                  </a:lnTo>
                  <a:lnTo>
                    <a:pt x="229" y="635"/>
                  </a:lnTo>
                  <a:lnTo>
                    <a:pt x="213" y="630"/>
                  </a:lnTo>
                  <a:lnTo>
                    <a:pt x="199" y="624"/>
                  </a:lnTo>
                  <a:lnTo>
                    <a:pt x="185" y="617"/>
                  </a:lnTo>
                  <a:lnTo>
                    <a:pt x="170" y="610"/>
                  </a:lnTo>
                  <a:lnTo>
                    <a:pt x="157" y="602"/>
                  </a:lnTo>
                  <a:lnTo>
                    <a:pt x="143" y="593"/>
                  </a:lnTo>
                  <a:lnTo>
                    <a:pt x="131" y="585"/>
                  </a:lnTo>
                  <a:lnTo>
                    <a:pt x="118" y="575"/>
                  </a:lnTo>
                  <a:lnTo>
                    <a:pt x="107" y="565"/>
                  </a:lnTo>
                  <a:lnTo>
                    <a:pt x="95" y="554"/>
                  </a:lnTo>
                  <a:lnTo>
                    <a:pt x="85" y="543"/>
                  </a:lnTo>
                  <a:lnTo>
                    <a:pt x="74" y="531"/>
                  </a:lnTo>
                  <a:lnTo>
                    <a:pt x="65" y="519"/>
                  </a:lnTo>
                  <a:lnTo>
                    <a:pt x="56" y="506"/>
                  </a:lnTo>
                  <a:lnTo>
                    <a:pt x="47" y="493"/>
                  </a:lnTo>
                  <a:lnTo>
                    <a:pt x="40" y="479"/>
                  </a:lnTo>
                  <a:lnTo>
                    <a:pt x="33" y="465"/>
                  </a:lnTo>
                  <a:lnTo>
                    <a:pt x="26" y="451"/>
                  </a:lnTo>
                  <a:lnTo>
                    <a:pt x="20" y="436"/>
                  </a:lnTo>
                  <a:lnTo>
                    <a:pt x="15" y="421"/>
                  </a:lnTo>
                  <a:lnTo>
                    <a:pt x="11" y="406"/>
                  </a:lnTo>
                  <a:lnTo>
                    <a:pt x="7" y="390"/>
                  </a:lnTo>
                  <a:lnTo>
                    <a:pt x="4" y="374"/>
                  </a:lnTo>
                  <a:lnTo>
                    <a:pt x="2" y="358"/>
                  </a:lnTo>
                  <a:lnTo>
                    <a:pt x="1" y="341"/>
                  </a:lnTo>
                  <a:lnTo>
                    <a:pt x="0" y="324"/>
                  </a:lnTo>
                  <a:lnTo>
                    <a:pt x="1" y="308"/>
                  </a:lnTo>
                  <a:lnTo>
                    <a:pt x="2" y="292"/>
                  </a:lnTo>
                  <a:lnTo>
                    <a:pt x="4" y="275"/>
                  </a:lnTo>
                  <a:lnTo>
                    <a:pt x="7" y="259"/>
                  </a:lnTo>
                  <a:lnTo>
                    <a:pt x="11" y="244"/>
                  </a:lnTo>
                  <a:lnTo>
                    <a:pt x="15" y="228"/>
                  </a:lnTo>
                  <a:lnTo>
                    <a:pt x="20" y="213"/>
                  </a:lnTo>
                  <a:lnTo>
                    <a:pt x="26" y="199"/>
                  </a:lnTo>
                  <a:lnTo>
                    <a:pt x="33" y="184"/>
                  </a:lnTo>
                  <a:lnTo>
                    <a:pt x="40" y="170"/>
                  </a:lnTo>
                  <a:lnTo>
                    <a:pt x="47" y="157"/>
                  </a:lnTo>
                  <a:lnTo>
                    <a:pt x="56" y="143"/>
                  </a:lnTo>
                  <a:lnTo>
                    <a:pt x="65" y="131"/>
                  </a:lnTo>
                  <a:lnTo>
                    <a:pt x="74" y="118"/>
                  </a:lnTo>
                  <a:lnTo>
                    <a:pt x="85" y="107"/>
                  </a:lnTo>
                  <a:lnTo>
                    <a:pt x="95" y="95"/>
                  </a:lnTo>
                  <a:lnTo>
                    <a:pt x="107" y="85"/>
                  </a:lnTo>
                  <a:lnTo>
                    <a:pt x="118" y="74"/>
                  </a:lnTo>
                  <a:lnTo>
                    <a:pt x="131" y="65"/>
                  </a:lnTo>
                  <a:lnTo>
                    <a:pt x="143" y="55"/>
                  </a:lnTo>
                  <a:lnTo>
                    <a:pt x="157" y="47"/>
                  </a:lnTo>
                  <a:lnTo>
                    <a:pt x="170" y="40"/>
                  </a:lnTo>
                  <a:lnTo>
                    <a:pt x="185" y="32"/>
                  </a:lnTo>
                  <a:lnTo>
                    <a:pt x="199" y="25"/>
                  </a:lnTo>
                  <a:lnTo>
                    <a:pt x="213" y="19"/>
                  </a:lnTo>
                  <a:lnTo>
                    <a:pt x="229" y="15"/>
                  </a:lnTo>
                  <a:lnTo>
                    <a:pt x="244" y="10"/>
                  </a:lnTo>
                  <a:lnTo>
                    <a:pt x="260" y="7"/>
                  </a:lnTo>
                  <a:lnTo>
                    <a:pt x="276" y="4"/>
                  </a:lnTo>
                  <a:lnTo>
                    <a:pt x="292" y="1"/>
                  </a:lnTo>
                  <a:lnTo>
                    <a:pt x="309" y="0"/>
                  </a:lnTo>
                  <a:lnTo>
                    <a:pt x="325" y="0"/>
                  </a:lnTo>
                  <a:lnTo>
                    <a:pt x="326" y="0"/>
                  </a:lnTo>
                  <a:lnTo>
                    <a:pt x="326" y="149"/>
                  </a:lnTo>
                  <a:lnTo>
                    <a:pt x="307" y="149"/>
                  </a:lnTo>
                  <a:lnTo>
                    <a:pt x="290" y="152"/>
                  </a:lnTo>
                  <a:lnTo>
                    <a:pt x="273" y="157"/>
                  </a:lnTo>
                  <a:lnTo>
                    <a:pt x="256" y="162"/>
                  </a:lnTo>
                  <a:lnTo>
                    <a:pt x="241" y="170"/>
                  </a:lnTo>
                  <a:lnTo>
                    <a:pt x="227" y="179"/>
                  </a:lnTo>
                  <a:lnTo>
                    <a:pt x="213" y="189"/>
                  </a:lnTo>
                  <a:lnTo>
                    <a:pt x="201" y="200"/>
                  </a:lnTo>
                  <a:lnTo>
                    <a:pt x="189" y="213"/>
                  </a:lnTo>
                  <a:lnTo>
                    <a:pt x="179" y="226"/>
                  </a:lnTo>
                  <a:lnTo>
                    <a:pt x="170" y="241"/>
                  </a:lnTo>
                  <a:lnTo>
                    <a:pt x="162" y="256"/>
                  </a:lnTo>
                  <a:lnTo>
                    <a:pt x="157" y="272"/>
                  </a:lnTo>
                  <a:lnTo>
                    <a:pt x="153" y="289"/>
                  </a:lnTo>
                  <a:lnTo>
                    <a:pt x="150" y="307"/>
                  </a:lnTo>
                  <a:lnTo>
                    <a:pt x="149" y="324"/>
                  </a:lnTo>
                  <a:lnTo>
                    <a:pt x="150" y="342"/>
                  </a:lnTo>
                  <a:lnTo>
                    <a:pt x="153" y="360"/>
                  </a:lnTo>
                  <a:lnTo>
                    <a:pt x="157" y="377"/>
                  </a:lnTo>
                  <a:lnTo>
                    <a:pt x="162" y="393"/>
                  </a:lnTo>
                  <a:lnTo>
                    <a:pt x="170" y="409"/>
                  </a:lnTo>
                  <a:lnTo>
                    <a:pt x="179" y="423"/>
                  </a:lnTo>
                  <a:lnTo>
                    <a:pt x="189" y="436"/>
                  </a:lnTo>
                  <a:lnTo>
                    <a:pt x="201" y="450"/>
                  </a:lnTo>
                  <a:lnTo>
                    <a:pt x="213" y="460"/>
                  </a:lnTo>
                  <a:lnTo>
                    <a:pt x="227" y="471"/>
                  </a:lnTo>
                  <a:lnTo>
                    <a:pt x="241" y="479"/>
                  </a:lnTo>
                  <a:lnTo>
                    <a:pt x="256" y="487"/>
                  </a:lnTo>
                  <a:lnTo>
                    <a:pt x="273" y="493"/>
                  </a:lnTo>
                  <a:lnTo>
                    <a:pt x="290" y="498"/>
                  </a:lnTo>
                  <a:lnTo>
                    <a:pt x="307" y="501"/>
                  </a:lnTo>
                  <a:lnTo>
                    <a:pt x="326" y="501"/>
                  </a:lnTo>
                  <a:lnTo>
                    <a:pt x="344" y="501"/>
                  </a:lnTo>
                  <a:lnTo>
                    <a:pt x="361" y="498"/>
                  </a:lnTo>
                  <a:lnTo>
                    <a:pt x="378" y="493"/>
                  </a:lnTo>
                  <a:lnTo>
                    <a:pt x="394" y="487"/>
                  </a:lnTo>
                  <a:lnTo>
                    <a:pt x="410" y="479"/>
                  </a:lnTo>
                  <a:lnTo>
                    <a:pt x="424" y="471"/>
                  </a:lnTo>
                  <a:lnTo>
                    <a:pt x="438" y="460"/>
                  </a:lnTo>
                  <a:lnTo>
                    <a:pt x="450" y="450"/>
                  </a:lnTo>
                  <a:lnTo>
                    <a:pt x="462" y="436"/>
                  </a:lnTo>
                  <a:lnTo>
                    <a:pt x="471" y="423"/>
                  </a:lnTo>
                  <a:lnTo>
                    <a:pt x="481" y="409"/>
                  </a:lnTo>
                  <a:lnTo>
                    <a:pt x="488" y="393"/>
                  </a:lnTo>
                  <a:lnTo>
                    <a:pt x="495" y="377"/>
                  </a:lnTo>
                  <a:lnTo>
                    <a:pt x="498" y="360"/>
                  </a:lnTo>
                  <a:lnTo>
                    <a:pt x="501" y="342"/>
                  </a:lnTo>
                  <a:lnTo>
                    <a:pt x="502" y="324"/>
                  </a:lnTo>
                  <a:lnTo>
                    <a:pt x="501" y="307"/>
                  </a:lnTo>
                  <a:lnTo>
                    <a:pt x="498" y="289"/>
                  </a:lnTo>
                  <a:lnTo>
                    <a:pt x="495" y="272"/>
                  </a:lnTo>
                  <a:lnTo>
                    <a:pt x="488" y="256"/>
                  </a:lnTo>
                  <a:lnTo>
                    <a:pt x="481" y="241"/>
                  </a:lnTo>
                  <a:lnTo>
                    <a:pt x="471" y="226"/>
                  </a:lnTo>
                  <a:lnTo>
                    <a:pt x="462" y="213"/>
                  </a:lnTo>
                  <a:lnTo>
                    <a:pt x="450" y="200"/>
                  </a:lnTo>
                  <a:lnTo>
                    <a:pt x="438" y="189"/>
                  </a:lnTo>
                  <a:lnTo>
                    <a:pt x="424" y="179"/>
                  </a:lnTo>
                  <a:lnTo>
                    <a:pt x="410" y="170"/>
                  </a:lnTo>
                  <a:lnTo>
                    <a:pt x="394" y="162"/>
                  </a:lnTo>
                  <a:lnTo>
                    <a:pt x="378" y="157"/>
                  </a:lnTo>
                  <a:lnTo>
                    <a:pt x="361" y="152"/>
                  </a:lnTo>
                  <a:lnTo>
                    <a:pt x="344" y="149"/>
                  </a:lnTo>
                  <a:lnTo>
                    <a:pt x="326" y="14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EF4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Freeform 21"/>
            <p:cNvSpPr>
              <a:spLocks/>
            </p:cNvSpPr>
            <p:nvPr userDrawn="1"/>
          </p:nvSpPr>
          <p:spPr bwMode="auto">
            <a:xfrm>
              <a:off x="2983383" y="2792137"/>
              <a:ext cx="1101148" cy="773835"/>
            </a:xfrm>
            <a:custGeom>
              <a:avLst/>
              <a:gdLst>
                <a:gd name="T0" fmla="*/ 2147483647 w 694"/>
                <a:gd name="T1" fmla="*/ 2147483647 h 487"/>
                <a:gd name="T2" fmla="*/ 0 w 694"/>
                <a:gd name="T3" fmla="*/ 2147483647 h 487"/>
                <a:gd name="T4" fmla="*/ 2147483647 w 694"/>
                <a:gd name="T5" fmla="*/ 2147483647 h 487"/>
                <a:gd name="T6" fmla="*/ 2147483647 w 694"/>
                <a:gd name="T7" fmla="*/ 2147483647 h 487"/>
                <a:gd name="T8" fmla="*/ 2147483647 w 694"/>
                <a:gd name="T9" fmla="*/ 0 h 487"/>
                <a:gd name="T10" fmla="*/ 2147483647 w 694"/>
                <a:gd name="T11" fmla="*/ 2147483647 h 487"/>
                <a:gd name="T12" fmla="*/ 2147483647 w 694"/>
                <a:gd name="T13" fmla="*/ 2147483647 h 487"/>
                <a:gd name="T14" fmla="*/ 2147483647 w 694"/>
                <a:gd name="T15" fmla="*/ 2147483647 h 4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94" h="487">
                  <a:moveTo>
                    <a:pt x="191" y="472"/>
                  </a:moveTo>
                  <a:lnTo>
                    <a:pt x="0" y="487"/>
                  </a:lnTo>
                  <a:lnTo>
                    <a:pt x="82" y="315"/>
                  </a:lnTo>
                  <a:lnTo>
                    <a:pt x="125" y="376"/>
                  </a:lnTo>
                  <a:lnTo>
                    <a:pt x="670" y="0"/>
                  </a:lnTo>
                  <a:lnTo>
                    <a:pt x="694" y="33"/>
                  </a:lnTo>
                  <a:lnTo>
                    <a:pt x="148" y="410"/>
                  </a:lnTo>
                  <a:lnTo>
                    <a:pt x="191" y="472"/>
                  </a:lnTo>
                  <a:close/>
                </a:path>
              </a:pathLst>
            </a:custGeom>
            <a:solidFill>
              <a:srgbClr val="18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4026672" y="1991182"/>
              <a:ext cx="1106573" cy="979950"/>
            </a:xfrm>
            <a:custGeom>
              <a:avLst/>
              <a:gdLst>
                <a:gd name="T0" fmla="*/ 2147483647 w 697"/>
                <a:gd name="T1" fmla="*/ 2147483647 h 618"/>
                <a:gd name="T2" fmla="*/ 2147483647 w 697"/>
                <a:gd name="T3" fmla="*/ 2147483647 h 618"/>
                <a:gd name="T4" fmla="*/ 2147483647 w 697"/>
                <a:gd name="T5" fmla="*/ 0 h 618"/>
                <a:gd name="T6" fmla="*/ 2147483647 w 697"/>
                <a:gd name="T7" fmla="*/ 2147483647 h 618"/>
                <a:gd name="T8" fmla="*/ 0 w 697"/>
                <a:gd name="T9" fmla="*/ 2147483647 h 618"/>
                <a:gd name="T10" fmla="*/ 2147483647 w 697"/>
                <a:gd name="T11" fmla="*/ 2147483647 h 618"/>
                <a:gd name="T12" fmla="*/ 2147483647 w 697"/>
                <a:gd name="T13" fmla="*/ 2147483647 h 618"/>
                <a:gd name="T14" fmla="*/ 2147483647 w 697"/>
                <a:gd name="T15" fmla="*/ 2147483647 h 618"/>
                <a:gd name="T16" fmla="*/ 2147483647 w 697"/>
                <a:gd name="T17" fmla="*/ 2147483647 h 6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97" h="618">
                  <a:moveTo>
                    <a:pt x="697" y="263"/>
                  </a:moveTo>
                  <a:lnTo>
                    <a:pt x="518" y="192"/>
                  </a:lnTo>
                  <a:lnTo>
                    <a:pt x="514" y="0"/>
                  </a:lnTo>
                  <a:lnTo>
                    <a:pt x="314" y="138"/>
                  </a:lnTo>
                  <a:lnTo>
                    <a:pt x="0" y="354"/>
                  </a:lnTo>
                  <a:lnTo>
                    <a:pt x="4" y="547"/>
                  </a:lnTo>
                  <a:lnTo>
                    <a:pt x="184" y="618"/>
                  </a:lnTo>
                  <a:lnTo>
                    <a:pt x="497" y="401"/>
                  </a:lnTo>
                  <a:lnTo>
                    <a:pt x="697" y="263"/>
                  </a:lnTo>
                  <a:close/>
                </a:path>
              </a:pathLst>
            </a:custGeom>
            <a:solidFill>
              <a:srgbClr val="18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4156857" y="2117744"/>
              <a:ext cx="790152" cy="762987"/>
            </a:xfrm>
            <a:custGeom>
              <a:avLst/>
              <a:gdLst>
                <a:gd name="T0" fmla="*/ 2147483647 w 497"/>
                <a:gd name="T1" fmla="*/ 2147483647 h 481"/>
                <a:gd name="T2" fmla="*/ 2147483647 w 497"/>
                <a:gd name="T3" fmla="*/ 2147483647 h 481"/>
                <a:gd name="T4" fmla="*/ 2147483647 w 497"/>
                <a:gd name="T5" fmla="*/ 2147483647 h 481"/>
                <a:gd name="T6" fmla="*/ 2147483647 w 497"/>
                <a:gd name="T7" fmla="*/ 2147483647 h 481"/>
                <a:gd name="T8" fmla="*/ 0 w 497"/>
                <a:gd name="T9" fmla="*/ 2147483647 h 481"/>
                <a:gd name="T10" fmla="*/ 2147483647 w 497"/>
                <a:gd name="T11" fmla="*/ 2147483647 h 481"/>
                <a:gd name="T12" fmla="*/ 2147483647 w 497"/>
                <a:gd name="T13" fmla="*/ 2147483647 h 481"/>
                <a:gd name="T14" fmla="*/ 2147483647 w 497"/>
                <a:gd name="T15" fmla="*/ 2147483647 h 481"/>
                <a:gd name="T16" fmla="*/ 2147483647 w 497"/>
                <a:gd name="T17" fmla="*/ 2147483647 h 481"/>
                <a:gd name="T18" fmla="*/ 2147483647 w 497"/>
                <a:gd name="T19" fmla="*/ 2147483647 h 481"/>
                <a:gd name="T20" fmla="*/ 2147483647 w 497"/>
                <a:gd name="T21" fmla="*/ 2147483647 h 481"/>
                <a:gd name="T22" fmla="*/ 2147483647 w 497"/>
                <a:gd name="T23" fmla="*/ 2147483647 h 481"/>
                <a:gd name="T24" fmla="*/ 2147483647 w 497"/>
                <a:gd name="T25" fmla="*/ 2147483647 h 481"/>
                <a:gd name="T26" fmla="*/ 2147483647 w 497"/>
                <a:gd name="T27" fmla="*/ 2147483647 h 481"/>
                <a:gd name="T28" fmla="*/ 2147483647 w 497"/>
                <a:gd name="T29" fmla="*/ 2147483647 h 481"/>
                <a:gd name="T30" fmla="*/ 2147483647 w 497"/>
                <a:gd name="T31" fmla="*/ 2147483647 h 481"/>
                <a:gd name="T32" fmla="*/ 2147483647 w 497"/>
                <a:gd name="T33" fmla="*/ 2147483647 h 481"/>
                <a:gd name="T34" fmla="*/ 2147483647 w 497"/>
                <a:gd name="T35" fmla="*/ 2147483647 h 481"/>
                <a:gd name="T36" fmla="*/ 2147483647 w 497"/>
                <a:gd name="T37" fmla="*/ 2147483647 h 481"/>
                <a:gd name="T38" fmla="*/ 2147483647 w 497"/>
                <a:gd name="T39" fmla="*/ 0 h 481"/>
                <a:gd name="T40" fmla="*/ 2147483647 w 497"/>
                <a:gd name="T41" fmla="*/ 2147483647 h 481"/>
                <a:gd name="T42" fmla="*/ 2147483647 w 497"/>
                <a:gd name="T43" fmla="*/ 2147483647 h 481"/>
                <a:gd name="T44" fmla="*/ 2147483647 w 497"/>
                <a:gd name="T45" fmla="*/ 2147483647 h 4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97" h="481">
                  <a:moveTo>
                    <a:pt x="183" y="481"/>
                  </a:moveTo>
                  <a:lnTo>
                    <a:pt x="242" y="440"/>
                  </a:lnTo>
                  <a:lnTo>
                    <a:pt x="62" y="369"/>
                  </a:lnTo>
                  <a:lnTo>
                    <a:pt x="59" y="176"/>
                  </a:lnTo>
                  <a:lnTo>
                    <a:pt x="0" y="217"/>
                  </a:lnTo>
                  <a:lnTo>
                    <a:pt x="4" y="409"/>
                  </a:lnTo>
                  <a:lnTo>
                    <a:pt x="183" y="481"/>
                  </a:lnTo>
                  <a:lnTo>
                    <a:pt x="131" y="322"/>
                  </a:lnTo>
                  <a:lnTo>
                    <a:pt x="311" y="393"/>
                  </a:lnTo>
                  <a:lnTo>
                    <a:pt x="369" y="352"/>
                  </a:lnTo>
                  <a:lnTo>
                    <a:pt x="190" y="281"/>
                  </a:lnTo>
                  <a:lnTo>
                    <a:pt x="187" y="88"/>
                  </a:lnTo>
                  <a:lnTo>
                    <a:pt x="128" y="129"/>
                  </a:lnTo>
                  <a:lnTo>
                    <a:pt x="131" y="322"/>
                  </a:lnTo>
                  <a:lnTo>
                    <a:pt x="183" y="481"/>
                  </a:lnTo>
                  <a:lnTo>
                    <a:pt x="258" y="234"/>
                  </a:lnTo>
                  <a:lnTo>
                    <a:pt x="438" y="305"/>
                  </a:lnTo>
                  <a:lnTo>
                    <a:pt x="497" y="264"/>
                  </a:lnTo>
                  <a:lnTo>
                    <a:pt x="318" y="193"/>
                  </a:lnTo>
                  <a:lnTo>
                    <a:pt x="314" y="0"/>
                  </a:lnTo>
                  <a:lnTo>
                    <a:pt x="255" y="41"/>
                  </a:lnTo>
                  <a:lnTo>
                    <a:pt x="258" y="234"/>
                  </a:lnTo>
                  <a:lnTo>
                    <a:pt x="183" y="481"/>
                  </a:lnTo>
                  <a:close/>
                </a:path>
              </a:pathLst>
            </a:custGeom>
            <a:solidFill>
              <a:srgbClr val="FCD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직사각형 32"/>
          <p:cNvSpPr/>
          <p:nvPr userDrawn="1"/>
        </p:nvSpPr>
        <p:spPr>
          <a:xfrm>
            <a:off x="323850" y="0"/>
            <a:ext cx="4248150" cy="6184900"/>
          </a:xfrm>
          <a:prstGeom prst="rect">
            <a:avLst/>
          </a:pr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grpSp>
        <p:nvGrpSpPr>
          <p:cNvPr id="29" name="그룹 100"/>
          <p:cNvGrpSpPr>
            <a:grpSpLocks/>
          </p:cNvGrpSpPr>
          <p:nvPr userDrawn="1"/>
        </p:nvGrpSpPr>
        <p:grpSpPr bwMode="auto">
          <a:xfrm>
            <a:off x="7015163" y="0"/>
            <a:ext cx="2128837" cy="1092200"/>
            <a:chOff x="123973" y="-71512"/>
            <a:chExt cx="2128466" cy="1091977"/>
          </a:xfrm>
        </p:grpSpPr>
        <p:sp>
          <p:nvSpPr>
            <p:cNvPr id="30" name="Freeform 7"/>
            <p:cNvSpPr>
              <a:spLocks/>
            </p:cNvSpPr>
            <p:nvPr userDrawn="1"/>
          </p:nvSpPr>
          <p:spPr bwMode="auto">
            <a:xfrm>
              <a:off x="1173127" y="-71512"/>
              <a:ext cx="1079312" cy="517419"/>
            </a:xfrm>
            <a:custGeom>
              <a:avLst/>
              <a:gdLst>
                <a:gd name="T0" fmla="*/ 2147483647 w 680"/>
                <a:gd name="T1" fmla="*/ 0 h 326"/>
                <a:gd name="T2" fmla="*/ 2147483647 w 680"/>
                <a:gd name="T3" fmla="*/ 2147483647 h 326"/>
                <a:gd name="T4" fmla="*/ 2147483647 w 680"/>
                <a:gd name="T5" fmla="*/ 2147483647 h 326"/>
                <a:gd name="T6" fmla="*/ 2147483647 w 680"/>
                <a:gd name="T7" fmla="*/ 2147483647 h 326"/>
                <a:gd name="T8" fmla="*/ 2147483647 w 680"/>
                <a:gd name="T9" fmla="*/ 2147483647 h 326"/>
                <a:gd name="T10" fmla="*/ 2147483647 w 680"/>
                <a:gd name="T11" fmla="*/ 2147483647 h 326"/>
                <a:gd name="T12" fmla="*/ 2147483647 w 680"/>
                <a:gd name="T13" fmla="*/ 2147483647 h 326"/>
                <a:gd name="T14" fmla="*/ 0 w 680"/>
                <a:gd name="T15" fmla="*/ 2147483647 h 326"/>
                <a:gd name="T16" fmla="*/ 2147483647 w 680"/>
                <a:gd name="T17" fmla="*/ 2147483647 h 326"/>
                <a:gd name="T18" fmla="*/ 2147483647 w 680"/>
                <a:gd name="T19" fmla="*/ 2147483647 h 326"/>
                <a:gd name="T20" fmla="*/ 2147483647 w 680"/>
                <a:gd name="T21" fmla="*/ 2147483647 h 326"/>
                <a:gd name="T22" fmla="*/ 2147483647 w 680"/>
                <a:gd name="T23" fmla="*/ 2147483647 h 326"/>
                <a:gd name="T24" fmla="*/ 2147483647 w 680"/>
                <a:gd name="T25" fmla="*/ 2147483647 h 326"/>
                <a:gd name="T26" fmla="*/ 2147483647 w 680"/>
                <a:gd name="T27" fmla="*/ 2147483647 h 326"/>
                <a:gd name="T28" fmla="*/ 2147483647 w 680"/>
                <a:gd name="T29" fmla="*/ 2147483647 h 326"/>
                <a:gd name="T30" fmla="*/ 2147483647 w 680"/>
                <a:gd name="T31" fmla="*/ 2147483647 h 326"/>
                <a:gd name="T32" fmla="*/ 2147483647 w 680"/>
                <a:gd name="T33" fmla="*/ 2147483647 h 326"/>
                <a:gd name="T34" fmla="*/ 2147483647 w 680"/>
                <a:gd name="T35" fmla="*/ 2147483647 h 326"/>
                <a:gd name="T36" fmla="*/ 2147483647 w 680"/>
                <a:gd name="T37" fmla="*/ 2147483647 h 326"/>
                <a:gd name="T38" fmla="*/ 2147483647 w 680"/>
                <a:gd name="T39" fmla="*/ 2147483647 h 326"/>
                <a:gd name="T40" fmla="*/ 2147483647 w 680"/>
                <a:gd name="T41" fmla="*/ 2147483647 h 326"/>
                <a:gd name="T42" fmla="*/ 2147483647 w 680"/>
                <a:gd name="T43" fmla="*/ 2147483647 h 326"/>
                <a:gd name="T44" fmla="*/ 2147483647 w 680"/>
                <a:gd name="T45" fmla="*/ 2147483647 h 326"/>
                <a:gd name="T46" fmla="*/ 2147483647 w 680"/>
                <a:gd name="T47" fmla="*/ 2147483647 h 326"/>
                <a:gd name="T48" fmla="*/ 2147483647 w 680"/>
                <a:gd name="T49" fmla="*/ 2147483647 h 326"/>
                <a:gd name="T50" fmla="*/ 2147483647 w 680"/>
                <a:gd name="T51" fmla="*/ 2147483647 h 326"/>
                <a:gd name="T52" fmla="*/ 2147483647 w 680"/>
                <a:gd name="T53" fmla="*/ 2147483647 h 326"/>
                <a:gd name="T54" fmla="*/ 2147483647 w 680"/>
                <a:gd name="T55" fmla="*/ 2147483647 h 326"/>
                <a:gd name="T56" fmla="*/ 2147483647 w 680"/>
                <a:gd name="T57" fmla="*/ 2147483647 h 326"/>
                <a:gd name="T58" fmla="*/ 2147483647 w 680"/>
                <a:gd name="T59" fmla="*/ 2147483647 h 326"/>
                <a:gd name="T60" fmla="*/ 2147483647 w 680"/>
                <a:gd name="T61" fmla="*/ 2147483647 h 326"/>
                <a:gd name="T62" fmla="*/ 2147483647 w 680"/>
                <a:gd name="T63" fmla="*/ 2147483647 h 326"/>
                <a:gd name="T64" fmla="*/ 2147483647 w 680"/>
                <a:gd name="T65" fmla="*/ 2147483647 h 326"/>
                <a:gd name="T66" fmla="*/ 2147483647 w 680"/>
                <a:gd name="T67" fmla="*/ 2147483647 h 326"/>
                <a:gd name="T68" fmla="*/ 2147483647 w 680"/>
                <a:gd name="T69" fmla="*/ 2147483647 h 326"/>
                <a:gd name="T70" fmla="*/ 2147483647 w 680"/>
                <a:gd name="T71" fmla="*/ 2147483647 h 326"/>
                <a:gd name="T72" fmla="*/ 2147483647 w 680"/>
                <a:gd name="T73" fmla="*/ 2147483647 h 326"/>
                <a:gd name="T74" fmla="*/ 2147483647 w 680"/>
                <a:gd name="T75" fmla="*/ 2147483647 h 326"/>
                <a:gd name="T76" fmla="*/ 2147483647 w 680"/>
                <a:gd name="T77" fmla="*/ 2147483647 h 326"/>
                <a:gd name="T78" fmla="*/ 2147483647 w 680"/>
                <a:gd name="T79" fmla="*/ 2147483647 h 326"/>
                <a:gd name="T80" fmla="*/ 2147483647 w 680"/>
                <a:gd name="T81" fmla="*/ 2147483647 h 326"/>
                <a:gd name="T82" fmla="*/ 2147483647 w 680"/>
                <a:gd name="T83" fmla="*/ 2147483647 h 326"/>
                <a:gd name="T84" fmla="*/ 2147483647 w 680"/>
                <a:gd name="T85" fmla="*/ 2147483647 h 326"/>
                <a:gd name="T86" fmla="*/ 2147483647 w 680"/>
                <a:gd name="T87" fmla="*/ 2147483647 h 326"/>
                <a:gd name="T88" fmla="*/ 2147483647 w 680"/>
                <a:gd name="T89" fmla="*/ 2147483647 h 326"/>
                <a:gd name="T90" fmla="*/ 2147483647 w 680"/>
                <a:gd name="T91" fmla="*/ 2147483647 h 326"/>
                <a:gd name="T92" fmla="*/ 2147483647 w 680"/>
                <a:gd name="T93" fmla="*/ 2147483647 h 326"/>
                <a:gd name="T94" fmla="*/ 2147483647 w 680"/>
                <a:gd name="T95" fmla="*/ 2147483647 h 326"/>
                <a:gd name="T96" fmla="*/ 2147483647 w 680"/>
                <a:gd name="T97" fmla="*/ 2147483647 h 326"/>
                <a:gd name="T98" fmla="*/ 2147483647 w 680"/>
                <a:gd name="T99" fmla="*/ 2147483647 h 326"/>
                <a:gd name="T100" fmla="*/ 2147483647 w 680"/>
                <a:gd name="T101" fmla="*/ 2147483647 h 326"/>
                <a:gd name="T102" fmla="*/ 2147483647 w 680"/>
                <a:gd name="T103" fmla="*/ 2147483647 h 326"/>
                <a:gd name="T104" fmla="*/ 2147483647 w 680"/>
                <a:gd name="T105" fmla="*/ 2147483647 h 326"/>
                <a:gd name="T106" fmla="*/ 2147483647 w 680"/>
                <a:gd name="T107" fmla="*/ 2147483647 h 326"/>
                <a:gd name="T108" fmla="*/ 2147483647 w 680"/>
                <a:gd name="T109" fmla="*/ 2147483647 h 326"/>
                <a:gd name="T110" fmla="*/ 2147483647 w 680"/>
                <a:gd name="T111" fmla="*/ 2147483647 h 326"/>
                <a:gd name="T112" fmla="*/ 2147483647 w 680"/>
                <a:gd name="T113" fmla="*/ 2147483647 h 326"/>
                <a:gd name="T114" fmla="*/ 2147483647 w 680"/>
                <a:gd name="T115" fmla="*/ 2147483647 h 326"/>
                <a:gd name="T116" fmla="*/ 2147483647 w 680"/>
                <a:gd name="T117" fmla="*/ 0 h 326"/>
                <a:gd name="T118" fmla="*/ 2147483647 w 680"/>
                <a:gd name="T119" fmla="*/ 0 h 3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80" h="326">
                  <a:moveTo>
                    <a:pt x="261" y="0"/>
                  </a:moveTo>
                  <a:lnTo>
                    <a:pt x="253" y="1"/>
                  </a:lnTo>
                  <a:lnTo>
                    <a:pt x="246" y="4"/>
                  </a:lnTo>
                  <a:lnTo>
                    <a:pt x="14" y="138"/>
                  </a:lnTo>
                  <a:lnTo>
                    <a:pt x="8" y="142"/>
                  </a:lnTo>
                  <a:lnTo>
                    <a:pt x="4" y="149"/>
                  </a:lnTo>
                  <a:lnTo>
                    <a:pt x="1" y="156"/>
                  </a:lnTo>
                  <a:lnTo>
                    <a:pt x="0" y="163"/>
                  </a:lnTo>
                  <a:lnTo>
                    <a:pt x="1" y="171"/>
                  </a:lnTo>
                  <a:lnTo>
                    <a:pt x="4" y="178"/>
                  </a:lnTo>
                  <a:lnTo>
                    <a:pt x="8" y="184"/>
                  </a:lnTo>
                  <a:lnTo>
                    <a:pt x="14" y="188"/>
                  </a:lnTo>
                  <a:lnTo>
                    <a:pt x="246" y="322"/>
                  </a:lnTo>
                  <a:lnTo>
                    <a:pt x="253" y="325"/>
                  </a:lnTo>
                  <a:lnTo>
                    <a:pt x="261" y="326"/>
                  </a:lnTo>
                  <a:lnTo>
                    <a:pt x="268" y="325"/>
                  </a:lnTo>
                  <a:lnTo>
                    <a:pt x="275" y="322"/>
                  </a:lnTo>
                  <a:lnTo>
                    <a:pt x="281" y="318"/>
                  </a:lnTo>
                  <a:lnTo>
                    <a:pt x="286" y="312"/>
                  </a:lnTo>
                  <a:lnTo>
                    <a:pt x="289" y="306"/>
                  </a:lnTo>
                  <a:lnTo>
                    <a:pt x="290" y="300"/>
                  </a:lnTo>
                  <a:lnTo>
                    <a:pt x="290" y="295"/>
                  </a:lnTo>
                  <a:lnTo>
                    <a:pt x="289" y="290"/>
                  </a:lnTo>
                  <a:lnTo>
                    <a:pt x="287" y="284"/>
                  </a:lnTo>
                  <a:lnTo>
                    <a:pt x="284" y="279"/>
                  </a:lnTo>
                  <a:lnTo>
                    <a:pt x="280" y="275"/>
                  </a:lnTo>
                  <a:lnTo>
                    <a:pt x="275" y="272"/>
                  </a:lnTo>
                  <a:lnTo>
                    <a:pt x="143" y="195"/>
                  </a:lnTo>
                  <a:lnTo>
                    <a:pt x="651" y="195"/>
                  </a:lnTo>
                  <a:lnTo>
                    <a:pt x="657" y="194"/>
                  </a:lnTo>
                  <a:lnTo>
                    <a:pt x="663" y="193"/>
                  </a:lnTo>
                  <a:lnTo>
                    <a:pt x="668" y="190"/>
                  </a:lnTo>
                  <a:lnTo>
                    <a:pt x="672" y="186"/>
                  </a:lnTo>
                  <a:lnTo>
                    <a:pt x="675" y="182"/>
                  </a:lnTo>
                  <a:lnTo>
                    <a:pt x="678" y="177"/>
                  </a:lnTo>
                  <a:lnTo>
                    <a:pt x="680" y="172"/>
                  </a:lnTo>
                  <a:lnTo>
                    <a:pt x="680" y="166"/>
                  </a:lnTo>
                  <a:lnTo>
                    <a:pt x="680" y="160"/>
                  </a:lnTo>
                  <a:lnTo>
                    <a:pt x="678" y="155"/>
                  </a:lnTo>
                  <a:lnTo>
                    <a:pt x="675" y="149"/>
                  </a:lnTo>
                  <a:lnTo>
                    <a:pt x="672" y="145"/>
                  </a:lnTo>
                  <a:lnTo>
                    <a:pt x="668" y="141"/>
                  </a:lnTo>
                  <a:lnTo>
                    <a:pt x="663" y="138"/>
                  </a:lnTo>
                  <a:lnTo>
                    <a:pt x="657" y="137"/>
                  </a:lnTo>
                  <a:lnTo>
                    <a:pt x="651" y="137"/>
                  </a:lnTo>
                  <a:lnTo>
                    <a:pt x="134" y="137"/>
                  </a:lnTo>
                  <a:lnTo>
                    <a:pt x="275" y="55"/>
                  </a:lnTo>
                  <a:lnTo>
                    <a:pt x="280" y="51"/>
                  </a:lnTo>
                  <a:lnTo>
                    <a:pt x="284" y="47"/>
                  </a:lnTo>
                  <a:lnTo>
                    <a:pt x="287" y="43"/>
                  </a:lnTo>
                  <a:lnTo>
                    <a:pt x="289" y="37"/>
                  </a:lnTo>
                  <a:lnTo>
                    <a:pt x="290" y="32"/>
                  </a:lnTo>
                  <a:lnTo>
                    <a:pt x="290" y="26"/>
                  </a:lnTo>
                  <a:lnTo>
                    <a:pt x="289" y="21"/>
                  </a:lnTo>
                  <a:lnTo>
                    <a:pt x="286" y="15"/>
                  </a:lnTo>
                  <a:lnTo>
                    <a:pt x="281" y="9"/>
                  </a:lnTo>
                  <a:lnTo>
                    <a:pt x="275" y="4"/>
                  </a:lnTo>
                  <a:lnTo>
                    <a:pt x="268" y="1"/>
                  </a:lnTo>
                  <a:lnTo>
                    <a:pt x="262" y="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A3B9C9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Freeform 12"/>
            <p:cNvSpPr>
              <a:spLocks/>
            </p:cNvSpPr>
            <p:nvPr userDrawn="1"/>
          </p:nvSpPr>
          <p:spPr bwMode="auto">
            <a:xfrm>
              <a:off x="176351" y="174501"/>
              <a:ext cx="1704678" cy="845964"/>
            </a:xfrm>
            <a:custGeom>
              <a:avLst/>
              <a:gdLst>
                <a:gd name="T0" fmla="*/ 2147483647 w 1073"/>
                <a:gd name="T1" fmla="*/ 2147483647 h 533"/>
                <a:gd name="T2" fmla="*/ 2147483647 w 1073"/>
                <a:gd name="T3" fmla="*/ 2147483647 h 533"/>
                <a:gd name="T4" fmla="*/ 2147483647 w 1073"/>
                <a:gd name="T5" fmla="*/ 2147483647 h 533"/>
                <a:gd name="T6" fmla="*/ 2147483647 w 1073"/>
                <a:gd name="T7" fmla="*/ 2147483647 h 533"/>
                <a:gd name="T8" fmla="*/ 2147483647 w 1073"/>
                <a:gd name="T9" fmla="*/ 2147483647 h 533"/>
                <a:gd name="T10" fmla="*/ 2147483647 w 1073"/>
                <a:gd name="T11" fmla="*/ 2147483647 h 533"/>
                <a:gd name="T12" fmla="*/ 2147483647 w 1073"/>
                <a:gd name="T13" fmla="*/ 2147483647 h 533"/>
                <a:gd name="T14" fmla="*/ 2147483647 w 1073"/>
                <a:gd name="T15" fmla="*/ 2147483647 h 533"/>
                <a:gd name="T16" fmla="*/ 2147483647 w 1073"/>
                <a:gd name="T17" fmla="*/ 2147483647 h 533"/>
                <a:gd name="T18" fmla="*/ 2147483647 w 1073"/>
                <a:gd name="T19" fmla="*/ 2147483647 h 533"/>
                <a:gd name="T20" fmla="*/ 2147483647 w 1073"/>
                <a:gd name="T21" fmla="*/ 2147483647 h 533"/>
                <a:gd name="T22" fmla="*/ 2147483647 w 1073"/>
                <a:gd name="T23" fmla="*/ 2147483647 h 533"/>
                <a:gd name="T24" fmla="*/ 2147483647 w 1073"/>
                <a:gd name="T25" fmla="*/ 2147483647 h 533"/>
                <a:gd name="T26" fmla="*/ 2147483647 w 1073"/>
                <a:gd name="T27" fmla="*/ 2147483647 h 533"/>
                <a:gd name="T28" fmla="*/ 2147483647 w 1073"/>
                <a:gd name="T29" fmla="*/ 2147483647 h 533"/>
                <a:gd name="T30" fmla="*/ 2147483647 w 1073"/>
                <a:gd name="T31" fmla="*/ 2147483647 h 533"/>
                <a:gd name="T32" fmla="*/ 2147483647 w 1073"/>
                <a:gd name="T33" fmla="*/ 2147483647 h 533"/>
                <a:gd name="T34" fmla="*/ 2147483647 w 1073"/>
                <a:gd name="T35" fmla="*/ 2147483647 h 533"/>
                <a:gd name="T36" fmla="*/ 2147483647 w 1073"/>
                <a:gd name="T37" fmla="*/ 2147483647 h 533"/>
                <a:gd name="T38" fmla="*/ 2147483647 w 1073"/>
                <a:gd name="T39" fmla="*/ 2147483647 h 533"/>
                <a:gd name="T40" fmla="*/ 2147483647 w 1073"/>
                <a:gd name="T41" fmla="*/ 2147483647 h 533"/>
                <a:gd name="T42" fmla="*/ 2147483647 w 1073"/>
                <a:gd name="T43" fmla="*/ 2147483647 h 533"/>
                <a:gd name="T44" fmla="*/ 2147483647 w 1073"/>
                <a:gd name="T45" fmla="*/ 2147483647 h 533"/>
                <a:gd name="T46" fmla="*/ 2147483647 w 1073"/>
                <a:gd name="T47" fmla="*/ 2147483647 h 533"/>
                <a:gd name="T48" fmla="*/ 2147483647 w 1073"/>
                <a:gd name="T49" fmla="*/ 2147483647 h 533"/>
                <a:gd name="T50" fmla="*/ 2147483647 w 1073"/>
                <a:gd name="T51" fmla="*/ 2147483647 h 533"/>
                <a:gd name="T52" fmla="*/ 2147483647 w 1073"/>
                <a:gd name="T53" fmla="*/ 2147483647 h 533"/>
                <a:gd name="T54" fmla="*/ 2147483647 w 1073"/>
                <a:gd name="T55" fmla="*/ 2147483647 h 533"/>
                <a:gd name="T56" fmla="*/ 2147483647 w 1073"/>
                <a:gd name="T57" fmla="*/ 2147483647 h 533"/>
                <a:gd name="T58" fmla="*/ 2147483647 w 1073"/>
                <a:gd name="T59" fmla="*/ 2147483647 h 533"/>
                <a:gd name="T60" fmla="*/ 2147483647 w 1073"/>
                <a:gd name="T61" fmla="*/ 2147483647 h 533"/>
                <a:gd name="T62" fmla="*/ 2147483647 w 1073"/>
                <a:gd name="T63" fmla="*/ 2147483647 h 533"/>
                <a:gd name="T64" fmla="*/ 2147483647 w 1073"/>
                <a:gd name="T65" fmla="*/ 2147483647 h 533"/>
                <a:gd name="T66" fmla="*/ 2147483647 w 1073"/>
                <a:gd name="T67" fmla="*/ 2147483647 h 533"/>
                <a:gd name="T68" fmla="*/ 2147483647 w 1073"/>
                <a:gd name="T69" fmla="*/ 2147483647 h 533"/>
                <a:gd name="T70" fmla="*/ 2147483647 w 1073"/>
                <a:gd name="T71" fmla="*/ 2147483647 h 533"/>
                <a:gd name="T72" fmla="*/ 2147483647 w 1073"/>
                <a:gd name="T73" fmla="*/ 2147483647 h 533"/>
                <a:gd name="T74" fmla="*/ 2147483647 w 1073"/>
                <a:gd name="T75" fmla="*/ 2147483647 h 533"/>
                <a:gd name="T76" fmla="*/ 2147483647 w 1073"/>
                <a:gd name="T77" fmla="*/ 2147483647 h 533"/>
                <a:gd name="T78" fmla="*/ 2147483647 w 1073"/>
                <a:gd name="T79" fmla="*/ 2147483647 h 533"/>
                <a:gd name="T80" fmla="*/ 2147483647 w 1073"/>
                <a:gd name="T81" fmla="*/ 2147483647 h 533"/>
                <a:gd name="T82" fmla="*/ 2147483647 w 1073"/>
                <a:gd name="T83" fmla="*/ 2147483647 h 533"/>
                <a:gd name="T84" fmla="*/ 2147483647 w 1073"/>
                <a:gd name="T85" fmla="*/ 2147483647 h 533"/>
                <a:gd name="T86" fmla="*/ 2147483647 w 1073"/>
                <a:gd name="T87" fmla="*/ 2147483647 h 533"/>
                <a:gd name="T88" fmla="*/ 2147483647 w 1073"/>
                <a:gd name="T89" fmla="*/ 2147483647 h 533"/>
                <a:gd name="T90" fmla="*/ 2147483647 w 1073"/>
                <a:gd name="T91" fmla="*/ 2147483647 h 533"/>
                <a:gd name="T92" fmla="*/ 2147483647 w 1073"/>
                <a:gd name="T93" fmla="*/ 2147483647 h 533"/>
                <a:gd name="T94" fmla="*/ 2147483647 w 1073"/>
                <a:gd name="T95" fmla="*/ 2147483647 h 533"/>
                <a:gd name="T96" fmla="*/ 2147483647 w 1073"/>
                <a:gd name="T97" fmla="*/ 2147483647 h 533"/>
                <a:gd name="T98" fmla="*/ 2147483647 w 1073"/>
                <a:gd name="T99" fmla="*/ 2147483647 h 533"/>
                <a:gd name="T100" fmla="*/ 2147483647 w 1073"/>
                <a:gd name="T101" fmla="*/ 2147483647 h 533"/>
                <a:gd name="T102" fmla="*/ 2147483647 w 1073"/>
                <a:gd name="T103" fmla="*/ 2147483647 h 533"/>
                <a:gd name="T104" fmla="*/ 2147483647 w 1073"/>
                <a:gd name="T105" fmla="*/ 2147483647 h 533"/>
                <a:gd name="T106" fmla="*/ 2147483647 w 1073"/>
                <a:gd name="T107" fmla="*/ 0 h 5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73" h="533">
                  <a:moveTo>
                    <a:pt x="417" y="0"/>
                  </a:moveTo>
                  <a:lnTo>
                    <a:pt x="408" y="0"/>
                  </a:lnTo>
                  <a:lnTo>
                    <a:pt x="401" y="2"/>
                  </a:lnTo>
                  <a:lnTo>
                    <a:pt x="392" y="4"/>
                  </a:lnTo>
                  <a:lnTo>
                    <a:pt x="384" y="8"/>
                  </a:lnTo>
                  <a:lnTo>
                    <a:pt x="32" y="211"/>
                  </a:lnTo>
                  <a:lnTo>
                    <a:pt x="25" y="216"/>
                  </a:lnTo>
                  <a:lnTo>
                    <a:pt x="20" y="222"/>
                  </a:lnTo>
                  <a:lnTo>
                    <a:pt x="14" y="227"/>
                  </a:lnTo>
                  <a:lnTo>
                    <a:pt x="9" y="235"/>
                  </a:lnTo>
                  <a:lnTo>
                    <a:pt x="5" y="242"/>
                  </a:lnTo>
                  <a:lnTo>
                    <a:pt x="3" y="249"/>
                  </a:lnTo>
                  <a:lnTo>
                    <a:pt x="1" y="258"/>
                  </a:lnTo>
                  <a:lnTo>
                    <a:pt x="0" y="267"/>
                  </a:lnTo>
                  <a:lnTo>
                    <a:pt x="1" y="274"/>
                  </a:lnTo>
                  <a:lnTo>
                    <a:pt x="3" y="283"/>
                  </a:lnTo>
                  <a:lnTo>
                    <a:pt x="5" y="291"/>
                  </a:lnTo>
                  <a:lnTo>
                    <a:pt x="9" y="298"/>
                  </a:lnTo>
                  <a:lnTo>
                    <a:pt x="14" y="305"/>
                  </a:lnTo>
                  <a:lnTo>
                    <a:pt x="20" y="311"/>
                  </a:lnTo>
                  <a:lnTo>
                    <a:pt x="25" y="316"/>
                  </a:lnTo>
                  <a:lnTo>
                    <a:pt x="32" y="321"/>
                  </a:lnTo>
                  <a:lnTo>
                    <a:pt x="384" y="524"/>
                  </a:lnTo>
                  <a:lnTo>
                    <a:pt x="392" y="528"/>
                  </a:lnTo>
                  <a:lnTo>
                    <a:pt x="401" y="531"/>
                  </a:lnTo>
                  <a:lnTo>
                    <a:pt x="408" y="532"/>
                  </a:lnTo>
                  <a:lnTo>
                    <a:pt x="417" y="533"/>
                  </a:lnTo>
                  <a:lnTo>
                    <a:pt x="425" y="532"/>
                  </a:lnTo>
                  <a:lnTo>
                    <a:pt x="433" y="531"/>
                  </a:lnTo>
                  <a:lnTo>
                    <a:pt x="441" y="528"/>
                  </a:lnTo>
                  <a:lnTo>
                    <a:pt x="448" y="524"/>
                  </a:lnTo>
                  <a:lnTo>
                    <a:pt x="455" y="521"/>
                  </a:lnTo>
                  <a:lnTo>
                    <a:pt x="461" y="515"/>
                  </a:lnTo>
                  <a:lnTo>
                    <a:pt x="467" y="508"/>
                  </a:lnTo>
                  <a:lnTo>
                    <a:pt x="472" y="501"/>
                  </a:lnTo>
                  <a:lnTo>
                    <a:pt x="475" y="494"/>
                  </a:lnTo>
                  <a:lnTo>
                    <a:pt x="478" y="485"/>
                  </a:lnTo>
                  <a:lnTo>
                    <a:pt x="479" y="477"/>
                  </a:lnTo>
                  <a:lnTo>
                    <a:pt x="480" y="470"/>
                  </a:lnTo>
                  <a:lnTo>
                    <a:pt x="479" y="461"/>
                  </a:lnTo>
                  <a:lnTo>
                    <a:pt x="478" y="453"/>
                  </a:lnTo>
                  <a:lnTo>
                    <a:pt x="475" y="446"/>
                  </a:lnTo>
                  <a:lnTo>
                    <a:pt x="472" y="438"/>
                  </a:lnTo>
                  <a:lnTo>
                    <a:pt x="468" y="431"/>
                  </a:lnTo>
                  <a:lnTo>
                    <a:pt x="462" y="425"/>
                  </a:lnTo>
                  <a:lnTo>
                    <a:pt x="455" y="419"/>
                  </a:lnTo>
                  <a:lnTo>
                    <a:pt x="449" y="414"/>
                  </a:lnTo>
                  <a:lnTo>
                    <a:pt x="444" y="412"/>
                  </a:lnTo>
                  <a:lnTo>
                    <a:pt x="308" y="334"/>
                  </a:lnTo>
                  <a:lnTo>
                    <a:pt x="1010" y="334"/>
                  </a:lnTo>
                  <a:lnTo>
                    <a:pt x="1017" y="334"/>
                  </a:lnTo>
                  <a:lnTo>
                    <a:pt x="1022" y="333"/>
                  </a:lnTo>
                  <a:lnTo>
                    <a:pt x="1029" y="331"/>
                  </a:lnTo>
                  <a:lnTo>
                    <a:pt x="1035" y="329"/>
                  </a:lnTo>
                  <a:lnTo>
                    <a:pt x="1040" y="326"/>
                  </a:lnTo>
                  <a:lnTo>
                    <a:pt x="1045" y="323"/>
                  </a:lnTo>
                  <a:lnTo>
                    <a:pt x="1050" y="319"/>
                  </a:lnTo>
                  <a:lnTo>
                    <a:pt x="1055" y="315"/>
                  </a:lnTo>
                  <a:lnTo>
                    <a:pt x="1059" y="311"/>
                  </a:lnTo>
                  <a:lnTo>
                    <a:pt x="1063" y="306"/>
                  </a:lnTo>
                  <a:lnTo>
                    <a:pt x="1066" y="300"/>
                  </a:lnTo>
                  <a:lnTo>
                    <a:pt x="1068" y="294"/>
                  </a:lnTo>
                  <a:lnTo>
                    <a:pt x="1070" y="289"/>
                  </a:lnTo>
                  <a:lnTo>
                    <a:pt x="1072" y="283"/>
                  </a:lnTo>
                  <a:lnTo>
                    <a:pt x="1073" y="276"/>
                  </a:lnTo>
                  <a:lnTo>
                    <a:pt x="1073" y="270"/>
                  </a:lnTo>
                  <a:lnTo>
                    <a:pt x="1073" y="264"/>
                  </a:lnTo>
                  <a:lnTo>
                    <a:pt x="1072" y="257"/>
                  </a:lnTo>
                  <a:lnTo>
                    <a:pt x="1070" y="251"/>
                  </a:lnTo>
                  <a:lnTo>
                    <a:pt x="1068" y="246"/>
                  </a:lnTo>
                  <a:lnTo>
                    <a:pt x="1066" y="240"/>
                  </a:lnTo>
                  <a:lnTo>
                    <a:pt x="1063" y="235"/>
                  </a:lnTo>
                  <a:lnTo>
                    <a:pt x="1059" y="229"/>
                  </a:lnTo>
                  <a:lnTo>
                    <a:pt x="1055" y="225"/>
                  </a:lnTo>
                  <a:lnTo>
                    <a:pt x="1050" y="221"/>
                  </a:lnTo>
                  <a:lnTo>
                    <a:pt x="1045" y="218"/>
                  </a:lnTo>
                  <a:lnTo>
                    <a:pt x="1040" y="214"/>
                  </a:lnTo>
                  <a:lnTo>
                    <a:pt x="1035" y="211"/>
                  </a:lnTo>
                  <a:lnTo>
                    <a:pt x="1029" y="209"/>
                  </a:lnTo>
                  <a:lnTo>
                    <a:pt x="1022" y="208"/>
                  </a:lnTo>
                  <a:lnTo>
                    <a:pt x="1017" y="207"/>
                  </a:lnTo>
                  <a:lnTo>
                    <a:pt x="1010" y="206"/>
                  </a:lnTo>
                  <a:lnTo>
                    <a:pt x="1010" y="225"/>
                  </a:lnTo>
                  <a:lnTo>
                    <a:pt x="1010" y="245"/>
                  </a:lnTo>
                  <a:lnTo>
                    <a:pt x="1015" y="246"/>
                  </a:lnTo>
                  <a:lnTo>
                    <a:pt x="1020" y="246"/>
                  </a:lnTo>
                  <a:lnTo>
                    <a:pt x="1024" y="249"/>
                  </a:lnTo>
                  <a:lnTo>
                    <a:pt x="1027" y="252"/>
                  </a:lnTo>
                  <a:lnTo>
                    <a:pt x="1031" y="256"/>
                  </a:lnTo>
                  <a:lnTo>
                    <a:pt x="1033" y="260"/>
                  </a:lnTo>
                  <a:lnTo>
                    <a:pt x="1035" y="265"/>
                  </a:lnTo>
                  <a:lnTo>
                    <a:pt x="1035" y="270"/>
                  </a:lnTo>
                  <a:lnTo>
                    <a:pt x="1035" y="275"/>
                  </a:lnTo>
                  <a:lnTo>
                    <a:pt x="1033" y="280"/>
                  </a:lnTo>
                  <a:lnTo>
                    <a:pt x="1031" y="284"/>
                  </a:lnTo>
                  <a:lnTo>
                    <a:pt x="1027" y="288"/>
                  </a:lnTo>
                  <a:lnTo>
                    <a:pt x="1024" y="292"/>
                  </a:lnTo>
                  <a:lnTo>
                    <a:pt x="1020" y="293"/>
                  </a:lnTo>
                  <a:lnTo>
                    <a:pt x="1015" y="294"/>
                  </a:lnTo>
                  <a:lnTo>
                    <a:pt x="1010" y="295"/>
                  </a:lnTo>
                  <a:lnTo>
                    <a:pt x="165" y="295"/>
                  </a:lnTo>
                  <a:lnTo>
                    <a:pt x="430" y="448"/>
                  </a:lnTo>
                  <a:lnTo>
                    <a:pt x="435" y="453"/>
                  </a:lnTo>
                  <a:lnTo>
                    <a:pt x="439" y="457"/>
                  </a:lnTo>
                  <a:lnTo>
                    <a:pt x="441" y="463"/>
                  </a:lnTo>
                  <a:lnTo>
                    <a:pt x="442" y="470"/>
                  </a:lnTo>
                  <a:lnTo>
                    <a:pt x="441" y="476"/>
                  </a:lnTo>
                  <a:lnTo>
                    <a:pt x="438" y="482"/>
                  </a:lnTo>
                  <a:lnTo>
                    <a:pt x="434" y="487"/>
                  </a:lnTo>
                  <a:lnTo>
                    <a:pt x="429" y="492"/>
                  </a:lnTo>
                  <a:lnTo>
                    <a:pt x="423" y="494"/>
                  </a:lnTo>
                  <a:lnTo>
                    <a:pt x="417" y="495"/>
                  </a:lnTo>
                  <a:lnTo>
                    <a:pt x="410" y="494"/>
                  </a:lnTo>
                  <a:lnTo>
                    <a:pt x="403" y="492"/>
                  </a:lnTo>
                  <a:lnTo>
                    <a:pt x="51" y="289"/>
                  </a:lnTo>
                  <a:lnTo>
                    <a:pt x="46" y="284"/>
                  </a:lnTo>
                  <a:lnTo>
                    <a:pt x="43" y="279"/>
                  </a:lnTo>
                  <a:lnTo>
                    <a:pt x="40" y="273"/>
                  </a:lnTo>
                  <a:lnTo>
                    <a:pt x="39" y="267"/>
                  </a:lnTo>
                  <a:lnTo>
                    <a:pt x="40" y="260"/>
                  </a:lnTo>
                  <a:lnTo>
                    <a:pt x="43" y="253"/>
                  </a:lnTo>
                  <a:lnTo>
                    <a:pt x="46" y="248"/>
                  </a:lnTo>
                  <a:lnTo>
                    <a:pt x="51" y="245"/>
                  </a:lnTo>
                  <a:lnTo>
                    <a:pt x="403" y="41"/>
                  </a:lnTo>
                  <a:lnTo>
                    <a:pt x="410" y="39"/>
                  </a:lnTo>
                  <a:lnTo>
                    <a:pt x="417" y="38"/>
                  </a:lnTo>
                  <a:lnTo>
                    <a:pt x="423" y="39"/>
                  </a:lnTo>
                  <a:lnTo>
                    <a:pt x="429" y="41"/>
                  </a:lnTo>
                  <a:lnTo>
                    <a:pt x="434" y="45"/>
                  </a:lnTo>
                  <a:lnTo>
                    <a:pt x="438" y="51"/>
                  </a:lnTo>
                  <a:lnTo>
                    <a:pt x="441" y="57"/>
                  </a:lnTo>
                  <a:lnTo>
                    <a:pt x="442" y="63"/>
                  </a:lnTo>
                  <a:lnTo>
                    <a:pt x="441" y="70"/>
                  </a:lnTo>
                  <a:lnTo>
                    <a:pt x="439" y="76"/>
                  </a:lnTo>
                  <a:lnTo>
                    <a:pt x="434" y="81"/>
                  </a:lnTo>
                  <a:lnTo>
                    <a:pt x="429" y="85"/>
                  </a:lnTo>
                  <a:lnTo>
                    <a:pt x="153" y="245"/>
                  </a:lnTo>
                  <a:lnTo>
                    <a:pt x="1010" y="245"/>
                  </a:lnTo>
                  <a:lnTo>
                    <a:pt x="1010" y="225"/>
                  </a:lnTo>
                  <a:lnTo>
                    <a:pt x="1010" y="206"/>
                  </a:lnTo>
                  <a:lnTo>
                    <a:pt x="295" y="206"/>
                  </a:lnTo>
                  <a:lnTo>
                    <a:pt x="449" y="118"/>
                  </a:lnTo>
                  <a:lnTo>
                    <a:pt x="455" y="113"/>
                  </a:lnTo>
                  <a:lnTo>
                    <a:pt x="462" y="108"/>
                  </a:lnTo>
                  <a:lnTo>
                    <a:pt x="468" y="102"/>
                  </a:lnTo>
                  <a:lnTo>
                    <a:pt x="472" y="94"/>
                  </a:lnTo>
                  <a:lnTo>
                    <a:pt x="475" y="87"/>
                  </a:lnTo>
                  <a:lnTo>
                    <a:pt x="478" y="80"/>
                  </a:lnTo>
                  <a:lnTo>
                    <a:pt x="479" y="71"/>
                  </a:lnTo>
                  <a:lnTo>
                    <a:pt x="480" y="63"/>
                  </a:lnTo>
                  <a:lnTo>
                    <a:pt x="479" y="55"/>
                  </a:lnTo>
                  <a:lnTo>
                    <a:pt x="478" y="47"/>
                  </a:lnTo>
                  <a:lnTo>
                    <a:pt x="475" y="39"/>
                  </a:lnTo>
                  <a:lnTo>
                    <a:pt x="472" y="32"/>
                  </a:lnTo>
                  <a:lnTo>
                    <a:pt x="467" y="24"/>
                  </a:lnTo>
                  <a:lnTo>
                    <a:pt x="461" y="18"/>
                  </a:lnTo>
                  <a:lnTo>
                    <a:pt x="454" y="13"/>
                  </a:lnTo>
                  <a:lnTo>
                    <a:pt x="448" y="8"/>
                  </a:lnTo>
                  <a:lnTo>
                    <a:pt x="441" y="4"/>
                  </a:lnTo>
                  <a:lnTo>
                    <a:pt x="432" y="2"/>
                  </a:lnTo>
                  <a:lnTo>
                    <a:pt x="425" y="0"/>
                  </a:lnTo>
                  <a:lnTo>
                    <a:pt x="418" y="0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0C4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Freeform 14"/>
            <p:cNvSpPr>
              <a:spLocks/>
            </p:cNvSpPr>
            <p:nvPr userDrawn="1"/>
          </p:nvSpPr>
          <p:spPr bwMode="auto">
            <a:xfrm>
              <a:off x="123973" y="66573"/>
              <a:ext cx="426963" cy="207920"/>
            </a:xfrm>
            <a:custGeom>
              <a:avLst/>
              <a:gdLst>
                <a:gd name="T0" fmla="*/ 2147483647 w 1054"/>
                <a:gd name="T1" fmla="*/ 2147483647 h 514"/>
                <a:gd name="T2" fmla="*/ 2147483647 w 1054"/>
                <a:gd name="T3" fmla="*/ 2147483647 h 514"/>
                <a:gd name="T4" fmla="*/ 2147483647 w 1054"/>
                <a:gd name="T5" fmla="*/ 2147483647 h 514"/>
                <a:gd name="T6" fmla="*/ 2147483647 w 1054"/>
                <a:gd name="T7" fmla="*/ 2147483647 h 514"/>
                <a:gd name="T8" fmla="*/ 2147483647 w 1054"/>
                <a:gd name="T9" fmla="*/ 2147483647 h 514"/>
                <a:gd name="T10" fmla="*/ 2147483647 w 1054"/>
                <a:gd name="T11" fmla="*/ 2147483647 h 514"/>
                <a:gd name="T12" fmla="*/ 2147483647 w 1054"/>
                <a:gd name="T13" fmla="*/ 2147483647 h 514"/>
                <a:gd name="T14" fmla="*/ 2147483647 w 1054"/>
                <a:gd name="T15" fmla="*/ 2147483647 h 514"/>
                <a:gd name="T16" fmla="*/ 2147483647 w 1054"/>
                <a:gd name="T17" fmla="*/ 2147483647 h 514"/>
                <a:gd name="T18" fmla="*/ 2147483647 w 1054"/>
                <a:gd name="T19" fmla="*/ 2147483647 h 514"/>
                <a:gd name="T20" fmla="*/ 2147483647 w 1054"/>
                <a:gd name="T21" fmla="*/ 2147483647 h 514"/>
                <a:gd name="T22" fmla="*/ 2147483647 w 1054"/>
                <a:gd name="T23" fmla="*/ 2147483647 h 514"/>
                <a:gd name="T24" fmla="*/ 2147483647 w 1054"/>
                <a:gd name="T25" fmla="*/ 2147483647 h 514"/>
                <a:gd name="T26" fmla="*/ 2147483647 w 1054"/>
                <a:gd name="T27" fmla="*/ 2147483647 h 514"/>
                <a:gd name="T28" fmla="*/ 2147483647 w 1054"/>
                <a:gd name="T29" fmla="*/ 2147483647 h 514"/>
                <a:gd name="T30" fmla="*/ 2147483647 w 1054"/>
                <a:gd name="T31" fmla="*/ 2147483647 h 514"/>
                <a:gd name="T32" fmla="*/ 2147483647 w 1054"/>
                <a:gd name="T33" fmla="*/ 2147483647 h 514"/>
                <a:gd name="T34" fmla="*/ 2147483647 w 1054"/>
                <a:gd name="T35" fmla="*/ 2147483647 h 514"/>
                <a:gd name="T36" fmla="*/ 2147483647 w 1054"/>
                <a:gd name="T37" fmla="*/ 2147483647 h 514"/>
                <a:gd name="T38" fmla="*/ 2147483647 w 1054"/>
                <a:gd name="T39" fmla="*/ 2147483647 h 514"/>
                <a:gd name="T40" fmla="*/ 2147483647 w 1054"/>
                <a:gd name="T41" fmla="*/ 2147483647 h 514"/>
                <a:gd name="T42" fmla="*/ 2147483647 w 1054"/>
                <a:gd name="T43" fmla="*/ 2147483647 h 514"/>
                <a:gd name="T44" fmla="*/ 2147483647 w 1054"/>
                <a:gd name="T45" fmla="*/ 2147483647 h 514"/>
                <a:gd name="T46" fmla="*/ 2147483647 w 1054"/>
                <a:gd name="T47" fmla="*/ 2147483647 h 514"/>
                <a:gd name="T48" fmla="*/ 2147483647 w 1054"/>
                <a:gd name="T49" fmla="*/ 2147483647 h 514"/>
                <a:gd name="T50" fmla="*/ 2147483647 w 1054"/>
                <a:gd name="T51" fmla="*/ 2147483647 h 514"/>
                <a:gd name="T52" fmla="*/ 2147483647 w 1054"/>
                <a:gd name="T53" fmla="*/ 2147483647 h 514"/>
                <a:gd name="T54" fmla="*/ 0 w 1054"/>
                <a:gd name="T55" fmla="*/ 2147483647 h 514"/>
                <a:gd name="T56" fmla="*/ 2147483647 w 1054"/>
                <a:gd name="T57" fmla="*/ 2147483647 h 514"/>
                <a:gd name="T58" fmla="*/ 2147483647 w 1054"/>
                <a:gd name="T59" fmla="*/ 2147483647 h 514"/>
                <a:gd name="T60" fmla="*/ 2147483647 w 1054"/>
                <a:gd name="T61" fmla="*/ 2147483647 h 514"/>
                <a:gd name="T62" fmla="*/ 2147483647 w 1054"/>
                <a:gd name="T63" fmla="*/ 2147483647 h 514"/>
                <a:gd name="T64" fmla="*/ 2147483647 w 1054"/>
                <a:gd name="T65" fmla="*/ 2147483647 h 514"/>
                <a:gd name="T66" fmla="*/ 2147483647 w 1054"/>
                <a:gd name="T67" fmla="*/ 2147483647 h 514"/>
                <a:gd name="T68" fmla="*/ 2147483647 w 1054"/>
                <a:gd name="T69" fmla="*/ 2147483647 h 514"/>
                <a:gd name="T70" fmla="*/ 2147483647 w 1054"/>
                <a:gd name="T71" fmla="*/ 2147483647 h 514"/>
                <a:gd name="T72" fmla="*/ 2147483647 w 1054"/>
                <a:gd name="T73" fmla="*/ 2147483647 h 514"/>
                <a:gd name="T74" fmla="*/ 2147483647 w 1054"/>
                <a:gd name="T75" fmla="*/ 2147483647 h 514"/>
                <a:gd name="T76" fmla="*/ 2147483647 w 1054"/>
                <a:gd name="T77" fmla="*/ 2147483647 h 514"/>
                <a:gd name="T78" fmla="*/ 2147483647 w 1054"/>
                <a:gd name="T79" fmla="*/ 2147483647 h 514"/>
                <a:gd name="T80" fmla="*/ 2147483647 w 1054"/>
                <a:gd name="T81" fmla="*/ 2147483647 h 514"/>
                <a:gd name="T82" fmla="*/ 2147483647 w 1054"/>
                <a:gd name="T83" fmla="*/ 2147483647 h 514"/>
                <a:gd name="T84" fmla="*/ 2147483647 w 1054"/>
                <a:gd name="T85" fmla="*/ 2147483647 h 514"/>
                <a:gd name="T86" fmla="*/ 2147483647 w 1054"/>
                <a:gd name="T87" fmla="*/ 2147483647 h 514"/>
                <a:gd name="T88" fmla="*/ 2147483647 w 1054"/>
                <a:gd name="T89" fmla="*/ 2147483647 h 514"/>
                <a:gd name="T90" fmla="*/ 2147483647 w 1054"/>
                <a:gd name="T91" fmla="*/ 2147483647 h 514"/>
                <a:gd name="T92" fmla="*/ 2147483647 w 1054"/>
                <a:gd name="T93" fmla="*/ 2147483647 h 514"/>
                <a:gd name="T94" fmla="*/ 2147483647 w 1054"/>
                <a:gd name="T95" fmla="*/ 2147483647 h 514"/>
                <a:gd name="T96" fmla="*/ 2147483647 w 1054"/>
                <a:gd name="T97" fmla="*/ 2147483647 h 514"/>
                <a:gd name="T98" fmla="*/ 2147483647 w 1054"/>
                <a:gd name="T99" fmla="*/ 2147483647 h 514"/>
                <a:gd name="T100" fmla="*/ 2147483647 w 1054"/>
                <a:gd name="T101" fmla="*/ 2147483647 h 514"/>
                <a:gd name="T102" fmla="*/ 2147483647 w 1054"/>
                <a:gd name="T103" fmla="*/ 2147483647 h 514"/>
                <a:gd name="T104" fmla="*/ 2147483647 w 1054"/>
                <a:gd name="T105" fmla="*/ 2147483647 h 514"/>
                <a:gd name="T106" fmla="*/ 2147483647 w 1054"/>
                <a:gd name="T107" fmla="*/ 2147483647 h 514"/>
                <a:gd name="T108" fmla="*/ 2147483647 w 1054"/>
                <a:gd name="T109" fmla="*/ 2147483647 h 514"/>
                <a:gd name="T110" fmla="*/ 2147483647 w 1054"/>
                <a:gd name="T111" fmla="*/ 2147483647 h 5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054" h="514">
                  <a:moveTo>
                    <a:pt x="375" y="482"/>
                  </a:moveTo>
                  <a:lnTo>
                    <a:pt x="366" y="499"/>
                  </a:lnTo>
                  <a:lnTo>
                    <a:pt x="379" y="507"/>
                  </a:lnTo>
                  <a:lnTo>
                    <a:pt x="386" y="510"/>
                  </a:lnTo>
                  <a:lnTo>
                    <a:pt x="393" y="512"/>
                  </a:lnTo>
                  <a:lnTo>
                    <a:pt x="399" y="514"/>
                  </a:lnTo>
                  <a:lnTo>
                    <a:pt x="406" y="514"/>
                  </a:lnTo>
                  <a:lnTo>
                    <a:pt x="406" y="494"/>
                  </a:lnTo>
                  <a:lnTo>
                    <a:pt x="397" y="493"/>
                  </a:lnTo>
                  <a:lnTo>
                    <a:pt x="394" y="493"/>
                  </a:lnTo>
                  <a:lnTo>
                    <a:pt x="389" y="490"/>
                  </a:lnTo>
                  <a:lnTo>
                    <a:pt x="376" y="482"/>
                  </a:lnTo>
                  <a:lnTo>
                    <a:pt x="375" y="482"/>
                  </a:lnTo>
                  <a:lnTo>
                    <a:pt x="440" y="470"/>
                  </a:lnTo>
                  <a:lnTo>
                    <a:pt x="437" y="477"/>
                  </a:lnTo>
                  <a:lnTo>
                    <a:pt x="434" y="482"/>
                  </a:lnTo>
                  <a:lnTo>
                    <a:pt x="430" y="486"/>
                  </a:lnTo>
                  <a:lnTo>
                    <a:pt x="425" y="490"/>
                  </a:lnTo>
                  <a:lnTo>
                    <a:pt x="420" y="492"/>
                  </a:lnTo>
                  <a:lnTo>
                    <a:pt x="428" y="509"/>
                  </a:lnTo>
                  <a:lnTo>
                    <a:pt x="436" y="505"/>
                  </a:lnTo>
                  <a:lnTo>
                    <a:pt x="442" y="500"/>
                  </a:lnTo>
                  <a:lnTo>
                    <a:pt x="448" y="494"/>
                  </a:lnTo>
                  <a:lnTo>
                    <a:pt x="453" y="487"/>
                  </a:lnTo>
                  <a:lnTo>
                    <a:pt x="456" y="481"/>
                  </a:lnTo>
                  <a:lnTo>
                    <a:pt x="458" y="475"/>
                  </a:lnTo>
                  <a:lnTo>
                    <a:pt x="440" y="470"/>
                  </a:lnTo>
                  <a:lnTo>
                    <a:pt x="375" y="482"/>
                  </a:lnTo>
                  <a:lnTo>
                    <a:pt x="325" y="453"/>
                  </a:lnTo>
                  <a:lnTo>
                    <a:pt x="317" y="470"/>
                  </a:lnTo>
                  <a:lnTo>
                    <a:pt x="349" y="490"/>
                  </a:lnTo>
                  <a:lnTo>
                    <a:pt x="359" y="472"/>
                  </a:lnTo>
                  <a:lnTo>
                    <a:pt x="325" y="453"/>
                  </a:lnTo>
                  <a:lnTo>
                    <a:pt x="375" y="482"/>
                  </a:lnTo>
                  <a:lnTo>
                    <a:pt x="276" y="424"/>
                  </a:lnTo>
                  <a:lnTo>
                    <a:pt x="267" y="442"/>
                  </a:lnTo>
                  <a:lnTo>
                    <a:pt x="299" y="461"/>
                  </a:lnTo>
                  <a:lnTo>
                    <a:pt x="309" y="444"/>
                  </a:lnTo>
                  <a:lnTo>
                    <a:pt x="276" y="424"/>
                  </a:lnTo>
                  <a:lnTo>
                    <a:pt x="375" y="482"/>
                  </a:lnTo>
                  <a:lnTo>
                    <a:pt x="436" y="415"/>
                  </a:lnTo>
                  <a:lnTo>
                    <a:pt x="426" y="430"/>
                  </a:lnTo>
                  <a:lnTo>
                    <a:pt x="432" y="436"/>
                  </a:lnTo>
                  <a:lnTo>
                    <a:pt x="436" y="442"/>
                  </a:lnTo>
                  <a:lnTo>
                    <a:pt x="440" y="448"/>
                  </a:lnTo>
                  <a:lnTo>
                    <a:pt x="441" y="455"/>
                  </a:lnTo>
                  <a:lnTo>
                    <a:pt x="460" y="453"/>
                  </a:lnTo>
                  <a:lnTo>
                    <a:pt x="459" y="447"/>
                  </a:lnTo>
                  <a:lnTo>
                    <a:pt x="458" y="442"/>
                  </a:lnTo>
                  <a:lnTo>
                    <a:pt x="455" y="436"/>
                  </a:lnTo>
                  <a:lnTo>
                    <a:pt x="452" y="431"/>
                  </a:lnTo>
                  <a:lnTo>
                    <a:pt x="449" y="426"/>
                  </a:lnTo>
                  <a:lnTo>
                    <a:pt x="445" y="423"/>
                  </a:lnTo>
                  <a:lnTo>
                    <a:pt x="441" y="418"/>
                  </a:lnTo>
                  <a:lnTo>
                    <a:pt x="436" y="415"/>
                  </a:lnTo>
                  <a:lnTo>
                    <a:pt x="375" y="482"/>
                  </a:lnTo>
                  <a:lnTo>
                    <a:pt x="227" y="397"/>
                  </a:lnTo>
                  <a:lnTo>
                    <a:pt x="217" y="413"/>
                  </a:lnTo>
                  <a:lnTo>
                    <a:pt x="250" y="432"/>
                  </a:lnTo>
                  <a:lnTo>
                    <a:pt x="259" y="416"/>
                  </a:lnTo>
                  <a:lnTo>
                    <a:pt x="227" y="397"/>
                  </a:lnTo>
                  <a:lnTo>
                    <a:pt x="375" y="482"/>
                  </a:lnTo>
                  <a:lnTo>
                    <a:pt x="386" y="386"/>
                  </a:lnTo>
                  <a:lnTo>
                    <a:pt x="376" y="402"/>
                  </a:lnTo>
                  <a:lnTo>
                    <a:pt x="410" y="422"/>
                  </a:lnTo>
                  <a:lnTo>
                    <a:pt x="419" y="404"/>
                  </a:lnTo>
                  <a:lnTo>
                    <a:pt x="386" y="386"/>
                  </a:lnTo>
                  <a:lnTo>
                    <a:pt x="375" y="482"/>
                  </a:lnTo>
                  <a:lnTo>
                    <a:pt x="177" y="368"/>
                  </a:lnTo>
                  <a:lnTo>
                    <a:pt x="167" y="384"/>
                  </a:lnTo>
                  <a:lnTo>
                    <a:pt x="201" y="403"/>
                  </a:lnTo>
                  <a:lnTo>
                    <a:pt x="210" y="387"/>
                  </a:lnTo>
                  <a:lnTo>
                    <a:pt x="177" y="368"/>
                  </a:lnTo>
                  <a:lnTo>
                    <a:pt x="375" y="482"/>
                  </a:lnTo>
                  <a:lnTo>
                    <a:pt x="336" y="357"/>
                  </a:lnTo>
                  <a:lnTo>
                    <a:pt x="326" y="374"/>
                  </a:lnTo>
                  <a:lnTo>
                    <a:pt x="360" y="393"/>
                  </a:lnTo>
                  <a:lnTo>
                    <a:pt x="370" y="377"/>
                  </a:lnTo>
                  <a:lnTo>
                    <a:pt x="336" y="357"/>
                  </a:lnTo>
                  <a:lnTo>
                    <a:pt x="375" y="482"/>
                  </a:lnTo>
                  <a:lnTo>
                    <a:pt x="127" y="339"/>
                  </a:lnTo>
                  <a:lnTo>
                    <a:pt x="117" y="356"/>
                  </a:lnTo>
                  <a:lnTo>
                    <a:pt x="151" y="375"/>
                  </a:lnTo>
                  <a:lnTo>
                    <a:pt x="160" y="358"/>
                  </a:lnTo>
                  <a:lnTo>
                    <a:pt x="127" y="339"/>
                  </a:lnTo>
                  <a:lnTo>
                    <a:pt x="375" y="482"/>
                  </a:lnTo>
                  <a:lnTo>
                    <a:pt x="287" y="329"/>
                  </a:lnTo>
                  <a:lnTo>
                    <a:pt x="277" y="345"/>
                  </a:lnTo>
                  <a:lnTo>
                    <a:pt x="310" y="364"/>
                  </a:lnTo>
                  <a:lnTo>
                    <a:pt x="320" y="348"/>
                  </a:lnTo>
                  <a:lnTo>
                    <a:pt x="287" y="329"/>
                  </a:lnTo>
                  <a:lnTo>
                    <a:pt x="375" y="482"/>
                  </a:lnTo>
                  <a:lnTo>
                    <a:pt x="78" y="310"/>
                  </a:lnTo>
                  <a:lnTo>
                    <a:pt x="68" y="327"/>
                  </a:lnTo>
                  <a:lnTo>
                    <a:pt x="101" y="346"/>
                  </a:lnTo>
                  <a:lnTo>
                    <a:pt x="110" y="330"/>
                  </a:lnTo>
                  <a:lnTo>
                    <a:pt x="78" y="310"/>
                  </a:lnTo>
                  <a:lnTo>
                    <a:pt x="375" y="482"/>
                  </a:lnTo>
                  <a:lnTo>
                    <a:pt x="277" y="295"/>
                  </a:lnTo>
                  <a:lnTo>
                    <a:pt x="240" y="295"/>
                  </a:lnTo>
                  <a:lnTo>
                    <a:pt x="240" y="301"/>
                  </a:lnTo>
                  <a:lnTo>
                    <a:pt x="237" y="300"/>
                  </a:lnTo>
                  <a:lnTo>
                    <a:pt x="227" y="316"/>
                  </a:lnTo>
                  <a:lnTo>
                    <a:pt x="260" y="335"/>
                  </a:lnTo>
                  <a:lnTo>
                    <a:pt x="270" y="319"/>
                  </a:lnTo>
                  <a:lnTo>
                    <a:pt x="262" y="314"/>
                  </a:lnTo>
                  <a:lnTo>
                    <a:pt x="277" y="314"/>
                  </a:lnTo>
                  <a:lnTo>
                    <a:pt x="277" y="295"/>
                  </a:lnTo>
                  <a:lnTo>
                    <a:pt x="375" y="482"/>
                  </a:lnTo>
                  <a:lnTo>
                    <a:pt x="335" y="295"/>
                  </a:lnTo>
                  <a:lnTo>
                    <a:pt x="297" y="295"/>
                  </a:lnTo>
                  <a:lnTo>
                    <a:pt x="297" y="314"/>
                  </a:lnTo>
                  <a:lnTo>
                    <a:pt x="335" y="314"/>
                  </a:lnTo>
                  <a:lnTo>
                    <a:pt x="335" y="295"/>
                  </a:lnTo>
                  <a:lnTo>
                    <a:pt x="375" y="482"/>
                  </a:lnTo>
                  <a:lnTo>
                    <a:pt x="393" y="295"/>
                  </a:lnTo>
                  <a:lnTo>
                    <a:pt x="354" y="295"/>
                  </a:lnTo>
                  <a:lnTo>
                    <a:pt x="354" y="314"/>
                  </a:lnTo>
                  <a:lnTo>
                    <a:pt x="393" y="314"/>
                  </a:lnTo>
                  <a:lnTo>
                    <a:pt x="393" y="295"/>
                  </a:lnTo>
                  <a:lnTo>
                    <a:pt x="375" y="482"/>
                  </a:lnTo>
                  <a:lnTo>
                    <a:pt x="450" y="295"/>
                  </a:lnTo>
                  <a:lnTo>
                    <a:pt x="412" y="295"/>
                  </a:lnTo>
                  <a:lnTo>
                    <a:pt x="412" y="314"/>
                  </a:lnTo>
                  <a:lnTo>
                    <a:pt x="450" y="314"/>
                  </a:lnTo>
                  <a:lnTo>
                    <a:pt x="450" y="295"/>
                  </a:lnTo>
                  <a:lnTo>
                    <a:pt x="375" y="482"/>
                  </a:lnTo>
                  <a:lnTo>
                    <a:pt x="507" y="295"/>
                  </a:lnTo>
                  <a:lnTo>
                    <a:pt x="469" y="295"/>
                  </a:lnTo>
                  <a:lnTo>
                    <a:pt x="469" y="314"/>
                  </a:lnTo>
                  <a:lnTo>
                    <a:pt x="507" y="314"/>
                  </a:lnTo>
                  <a:lnTo>
                    <a:pt x="507" y="295"/>
                  </a:lnTo>
                  <a:lnTo>
                    <a:pt x="375" y="482"/>
                  </a:lnTo>
                  <a:lnTo>
                    <a:pt x="564" y="295"/>
                  </a:lnTo>
                  <a:lnTo>
                    <a:pt x="526" y="295"/>
                  </a:lnTo>
                  <a:lnTo>
                    <a:pt x="526" y="314"/>
                  </a:lnTo>
                  <a:lnTo>
                    <a:pt x="564" y="314"/>
                  </a:lnTo>
                  <a:lnTo>
                    <a:pt x="564" y="295"/>
                  </a:lnTo>
                  <a:lnTo>
                    <a:pt x="375" y="482"/>
                  </a:lnTo>
                  <a:lnTo>
                    <a:pt x="622" y="295"/>
                  </a:lnTo>
                  <a:lnTo>
                    <a:pt x="584" y="295"/>
                  </a:lnTo>
                  <a:lnTo>
                    <a:pt x="584" y="314"/>
                  </a:lnTo>
                  <a:lnTo>
                    <a:pt x="622" y="314"/>
                  </a:lnTo>
                  <a:lnTo>
                    <a:pt x="622" y="295"/>
                  </a:lnTo>
                  <a:lnTo>
                    <a:pt x="375" y="482"/>
                  </a:lnTo>
                  <a:lnTo>
                    <a:pt x="679" y="295"/>
                  </a:lnTo>
                  <a:lnTo>
                    <a:pt x="641" y="295"/>
                  </a:lnTo>
                  <a:lnTo>
                    <a:pt x="641" y="314"/>
                  </a:lnTo>
                  <a:lnTo>
                    <a:pt x="679" y="314"/>
                  </a:lnTo>
                  <a:lnTo>
                    <a:pt x="679" y="295"/>
                  </a:lnTo>
                  <a:lnTo>
                    <a:pt x="375" y="482"/>
                  </a:lnTo>
                  <a:lnTo>
                    <a:pt x="736" y="295"/>
                  </a:lnTo>
                  <a:lnTo>
                    <a:pt x="699" y="295"/>
                  </a:lnTo>
                  <a:lnTo>
                    <a:pt x="699" y="314"/>
                  </a:lnTo>
                  <a:lnTo>
                    <a:pt x="736" y="314"/>
                  </a:lnTo>
                  <a:lnTo>
                    <a:pt x="736" y="295"/>
                  </a:lnTo>
                  <a:lnTo>
                    <a:pt x="375" y="482"/>
                  </a:lnTo>
                  <a:lnTo>
                    <a:pt x="794" y="295"/>
                  </a:lnTo>
                  <a:lnTo>
                    <a:pt x="755" y="295"/>
                  </a:lnTo>
                  <a:lnTo>
                    <a:pt x="755" y="314"/>
                  </a:lnTo>
                  <a:lnTo>
                    <a:pt x="794" y="314"/>
                  </a:lnTo>
                  <a:lnTo>
                    <a:pt x="794" y="295"/>
                  </a:lnTo>
                  <a:lnTo>
                    <a:pt x="375" y="482"/>
                  </a:lnTo>
                  <a:lnTo>
                    <a:pt x="851" y="295"/>
                  </a:lnTo>
                  <a:lnTo>
                    <a:pt x="813" y="295"/>
                  </a:lnTo>
                  <a:lnTo>
                    <a:pt x="813" y="314"/>
                  </a:lnTo>
                  <a:lnTo>
                    <a:pt x="851" y="314"/>
                  </a:lnTo>
                  <a:lnTo>
                    <a:pt x="851" y="295"/>
                  </a:lnTo>
                  <a:lnTo>
                    <a:pt x="375" y="482"/>
                  </a:lnTo>
                  <a:lnTo>
                    <a:pt x="909" y="295"/>
                  </a:lnTo>
                  <a:lnTo>
                    <a:pt x="870" y="295"/>
                  </a:lnTo>
                  <a:lnTo>
                    <a:pt x="870" y="314"/>
                  </a:lnTo>
                  <a:lnTo>
                    <a:pt x="909" y="314"/>
                  </a:lnTo>
                  <a:lnTo>
                    <a:pt x="909" y="295"/>
                  </a:lnTo>
                  <a:lnTo>
                    <a:pt x="375" y="482"/>
                  </a:lnTo>
                  <a:lnTo>
                    <a:pt x="966" y="295"/>
                  </a:lnTo>
                  <a:lnTo>
                    <a:pt x="928" y="295"/>
                  </a:lnTo>
                  <a:lnTo>
                    <a:pt x="928" y="314"/>
                  </a:lnTo>
                  <a:lnTo>
                    <a:pt x="966" y="314"/>
                  </a:lnTo>
                  <a:lnTo>
                    <a:pt x="966" y="295"/>
                  </a:lnTo>
                  <a:lnTo>
                    <a:pt x="375" y="482"/>
                  </a:lnTo>
                  <a:lnTo>
                    <a:pt x="1017" y="290"/>
                  </a:lnTo>
                  <a:lnTo>
                    <a:pt x="1013" y="292"/>
                  </a:lnTo>
                  <a:lnTo>
                    <a:pt x="1009" y="294"/>
                  </a:lnTo>
                  <a:lnTo>
                    <a:pt x="1005" y="295"/>
                  </a:lnTo>
                  <a:lnTo>
                    <a:pt x="1000" y="295"/>
                  </a:lnTo>
                  <a:lnTo>
                    <a:pt x="985" y="295"/>
                  </a:lnTo>
                  <a:lnTo>
                    <a:pt x="985" y="314"/>
                  </a:lnTo>
                  <a:lnTo>
                    <a:pt x="1000" y="314"/>
                  </a:lnTo>
                  <a:lnTo>
                    <a:pt x="1007" y="314"/>
                  </a:lnTo>
                  <a:lnTo>
                    <a:pt x="1014" y="312"/>
                  </a:lnTo>
                  <a:lnTo>
                    <a:pt x="1021" y="310"/>
                  </a:lnTo>
                  <a:lnTo>
                    <a:pt x="1027" y="308"/>
                  </a:lnTo>
                  <a:lnTo>
                    <a:pt x="1017" y="290"/>
                  </a:lnTo>
                  <a:lnTo>
                    <a:pt x="375" y="482"/>
                  </a:lnTo>
                  <a:lnTo>
                    <a:pt x="31" y="282"/>
                  </a:lnTo>
                  <a:lnTo>
                    <a:pt x="17" y="296"/>
                  </a:lnTo>
                  <a:lnTo>
                    <a:pt x="22" y="300"/>
                  </a:lnTo>
                  <a:lnTo>
                    <a:pt x="27" y="304"/>
                  </a:lnTo>
                  <a:lnTo>
                    <a:pt x="51" y="317"/>
                  </a:lnTo>
                  <a:lnTo>
                    <a:pt x="60" y="301"/>
                  </a:lnTo>
                  <a:lnTo>
                    <a:pt x="36" y="287"/>
                  </a:lnTo>
                  <a:lnTo>
                    <a:pt x="31" y="282"/>
                  </a:lnTo>
                  <a:lnTo>
                    <a:pt x="375" y="482"/>
                  </a:lnTo>
                  <a:lnTo>
                    <a:pt x="1052" y="247"/>
                  </a:lnTo>
                  <a:lnTo>
                    <a:pt x="1034" y="252"/>
                  </a:lnTo>
                  <a:lnTo>
                    <a:pt x="1035" y="261"/>
                  </a:lnTo>
                  <a:lnTo>
                    <a:pt x="1035" y="266"/>
                  </a:lnTo>
                  <a:lnTo>
                    <a:pt x="1033" y="271"/>
                  </a:lnTo>
                  <a:lnTo>
                    <a:pt x="1031" y="276"/>
                  </a:lnTo>
                  <a:lnTo>
                    <a:pt x="1029" y="281"/>
                  </a:lnTo>
                  <a:lnTo>
                    <a:pt x="1044" y="291"/>
                  </a:lnTo>
                  <a:lnTo>
                    <a:pt x="1048" y="285"/>
                  </a:lnTo>
                  <a:lnTo>
                    <a:pt x="1051" y="277"/>
                  </a:lnTo>
                  <a:lnTo>
                    <a:pt x="1053" y="269"/>
                  </a:lnTo>
                  <a:lnTo>
                    <a:pt x="1054" y="261"/>
                  </a:lnTo>
                  <a:lnTo>
                    <a:pt x="1054" y="254"/>
                  </a:lnTo>
                  <a:lnTo>
                    <a:pt x="1052" y="247"/>
                  </a:lnTo>
                  <a:lnTo>
                    <a:pt x="375" y="482"/>
                  </a:lnTo>
                  <a:lnTo>
                    <a:pt x="6" y="232"/>
                  </a:lnTo>
                  <a:lnTo>
                    <a:pt x="4" y="238"/>
                  </a:lnTo>
                  <a:lnTo>
                    <a:pt x="2" y="244"/>
                  </a:lnTo>
                  <a:lnTo>
                    <a:pt x="1" y="250"/>
                  </a:lnTo>
                  <a:lnTo>
                    <a:pt x="0" y="257"/>
                  </a:lnTo>
                  <a:lnTo>
                    <a:pt x="1" y="267"/>
                  </a:lnTo>
                  <a:lnTo>
                    <a:pt x="4" y="277"/>
                  </a:lnTo>
                  <a:lnTo>
                    <a:pt x="22" y="270"/>
                  </a:lnTo>
                  <a:lnTo>
                    <a:pt x="20" y="264"/>
                  </a:lnTo>
                  <a:lnTo>
                    <a:pt x="19" y="257"/>
                  </a:lnTo>
                  <a:lnTo>
                    <a:pt x="20" y="248"/>
                  </a:lnTo>
                  <a:lnTo>
                    <a:pt x="23" y="241"/>
                  </a:lnTo>
                  <a:lnTo>
                    <a:pt x="6" y="232"/>
                  </a:lnTo>
                  <a:lnTo>
                    <a:pt x="375" y="482"/>
                  </a:lnTo>
                  <a:lnTo>
                    <a:pt x="312" y="207"/>
                  </a:lnTo>
                  <a:lnTo>
                    <a:pt x="274" y="207"/>
                  </a:lnTo>
                  <a:lnTo>
                    <a:pt x="274" y="225"/>
                  </a:lnTo>
                  <a:lnTo>
                    <a:pt x="312" y="225"/>
                  </a:lnTo>
                  <a:lnTo>
                    <a:pt x="312" y="207"/>
                  </a:lnTo>
                  <a:lnTo>
                    <a:pt x="375" y="482"/>
                  </a:lnTo>
                  <a:lnTo>
                    <a:pt x="369" y="207"/>
                  </a:lnTo>
                  <a:lnTo>
                    <a:pt x="331" y="207"/>
                  </a:lnTo>
                  <a:lnTo>
                    <a:pt x="331" y="225"/>
                  </a:lnTo>
                  <a:lnTo>
                    <a:pt x="369" y="225"/>
                  </a:lnTo>
                  <a:lnTo>
                    <a:pt x="369" y="207"/>
                  </a:lnTo>
                  <a:lnTo>
                    <a:pt x="375" y="482"/>
                  </a:lnTo>
                  <a:lnTo>
                    <a:pt x="426" y="207"/>
                  </a:lnTo>
                  <a:lnTo>
                    <a:pt x="388" y="207"/>
                  </a:lnTo>
                  <a:lnTo>
                    <a:pt x="388" y="225"/>
                  </a:lnTo>
                  <a:lnTo>
                    <a:pt x="426" y="225"/>
                  </a:lnTo>
                  <a:lnTo>
                    <a:pt x="426" y="207"/>
                  </a:lnTo>
                  <a:lnTo>
                    <a:pt x="375" y="482"/>
                  </a:lnTo>
                  <a:lnTo>
                    <a:pt x="484" y="207"/>
                  </a:lnTo>
                  <a:lnTo>
                    <a:pt x="445" y="207"/>
                  </a:lnTo>
                  <a:lnTo>
                    <a:pt x="445" y="225"/>
                  </a:lnTo>
                  <a:lnTo>
                    <a:pt x="484" y="225"/>
                  </a:lnTo>
                  <a:lnTo>
                    <a:pt x="484" y="207"/>
                  </a:lnTo>
                  <a:lnTo>
                    <a:pt x="375" y="482"/>
                  </a:lnTo>
                  <a:lnTo>
                    <a:pt x="541" y="207"/>
                  </a:lnTo>
                  <a:lnTo>
                    <a:pt x="503" y="207"/>
                  </a:lnTo>
                  <a:lnTo>
                    <a:pt x="503" y="225"/>
                  </a:lnTo>
                  <a:lnTo>
                    <a:pt x="541" y="225"/>
                  </a:lnTo>
                  <a:lnTo>
                    <a:pt x="541" y="207"/>
                  </a:lnTo>
                  <a:lnTo>
                    <a:pt x="375" y="482"/>
                  </a:lnTo>
                  <a:lnTo>
                    <a:pt x="598" y="207"/>
                  </a:lnTo>
                  <a:lnTo>
                    <a:pt x="560" y="207"/>
                  </a:lnTo>
                  <a:lnTo>
                    <a:pt x="560" y="225"/>
                  </a:lnTo>
                  <a:lnTo>
                    <a:pt x="598" y="225"/>
                  </a:lnTo>
                  <a:lnTo>
                    <a:pt x="598" y="207"/>
                  </a:lnTo>
                  <a:lnTo>
                    <a:pt x="375" y="482"/>
                  </a:lnTo>
                  <a:lnTo>
                    <a:pt x="656" y="207"/>
                  </a:lnTo>
                  <a:lnTo>
                    <a:pt x="617" y="207"/>
                  </a:lnTo>
                  <a:lnTo>
                    <a:pt x="617" y="225"/>
                  </a:lnTo>
                  <a:lnTo>
                    <a:pt x="656" y="225"/>
                  </a:lnTo>
                  <a:lnTo>
                    <a:pt x="656" y="207"/>
                  </a:lnTo>
                  <a:lnTo>
                    <a:pt x="375" y="482"/>
                  </a:lnTo>
                  <a:lnTo>
                    <a:pt x="713" y="207"/>
                  </a:lnTo>
                  <a:lnTo>
                    <a:pt x="675" y="207"/>
                  </a:lnTo>
                  <a:lnTo>
                    <a:pt x="675" y="225"/>
                  </a:lnTo>
                  <a:lnTo>
                    <a:pt x="713" y="225"/>
                  </a:lnTo>
                  <a:lnTo>
                    <a:pt x="713" y="207"/>
                  </a:lnTo>
                  <a:lnTo>
                    <a:pt x="375" y="482"/>
                  </a:lnTo>
                  <a:lnTo>
                    <a:pt x="771" y="207"/>
                  </a:lnTo>
                  <a:lnTo>
                    <a:pt x="732" y="207"/>
                  </a:lnTo>
                  <a:lnTo>
                    <a:pt x="732" y="225"/>
                  </a:lnTo>
                  <a:lnTo>
                    <a:pt x="771" y="225"/>
                  </a:lnTo>
                  <a:lnTo>
                    <a:pt x="771" y="207"/>
                  </a:lnTo>
                  <a:lnTo>
                    <a:pt x="375" y="482"/>
                  </a:lnTo>
                  <a:lnTo>
                    <a:pt x="827" y="207"/>
                  </a:lnTo>
                  <a:lnTo>
                    <a:pt x="790" y="207"/>
                  </a:lnTo>
                  <a:lnTo>
                    <a:pt x="790" y="225"/>
                  </a:lnTo>
                  <a:lnTo>
                    <a:pt x="827" y="225"/>
                  </a:lnTo>
                  <a:lnTo>
                    <a:pt x="827" y="207"/>
                  </a:lnTo>
                  <a:lnTo>
                    <a:pt x="375" y="482"/>
                  </a:lnTo>
                  <a:lnTo>
                    <a:pt x="885" y="207"/>
                  </a:lnTo>
                  <a:lnTo>
                    <a:pt x="846" y="207"/>
                  </a:lnTo>
                  <a:lnTo>
                    <a:pt x="846" y="225"/>
                  </a:lnTo>
                  <a:lnTo>
                    <a:pt x="885" y="225"/>
                  </a:lnTo>
                  <a:lnTo>
                    <a:pt x="885" y="207"/>
                  </a:lnTo>
                  <a:lnTo>
                    <a:pt x="375" y="482"/>
                  </a:lnTo>
                  <a:lnTo>
                    <a:pt x="942" y="207"/>
                  </a:lnTo>
                  <a:lnTo>
                    <a:pt x="904" y="207"/>
                  </a:lnTo>
                  <a:lnTo>
                    <a:pt x="904" y="225"/>
                  </a:lnTo>
                  <a:lnTo>
                    <a:pt x="942" y="225"/>
                  </a:lnTo>
                  <a:lnTo>
                    <a:pt x="942" y="207"/>
                  </a:lnTo>
                  <a:lnTo>
                    <a:pt x="375" y="482"/>
                  </a:lnTo>
                  <a:lnTo>
                    <a:pt x="1000" y="207"/>
                  </a:lnTo>
                  <a:lnTo>
                    <a:pt x="962" y="207"/>
                  </a:lnTo>
                  <a:lnTo>
                    <a:pt x="962" y="225"/>
                  </a:lnTo>
                  <a:lnTo>
                    <a:pt x="1000" y="225"/>
                  </a:lnTo>
                  <a:lnTo>
                    <a:pt x="1000" y="207"/>
                  </a:lnTo>
                  <a:lnTo>
                    <a:pt x="375" y="482"/>
                  </a:lnTo>
                  <a:lnTo>
                    <a:pt x="1002" y="207"/>
                  </a:lnTo>
                  <a:lnTo>
                    <a:pt x="1001" y="226"/>
                  </a:lnTo>
                  <a:lnTo>
                    <a:pt x="1009" y="227"/>
                  </a:lnTo>
                  <a:lnTo>
                    <a:pt x="1015" y="229"/>
                  </a:lnTo>
                  <a:lnTo>
                    <a:pt x="1022" y="234"/>
                  </a:lnTo>
                  <a:lnTo>
                    <a:pt x="1027" y="239"/>
                  </a:lnTo>
                  <a:lnTo>
                    <a:pt x="1042" y="227"/>
                  </a:lnTo>
                  <a:lnTo>
                    <a:pt x="1038" y="222"/>
                  </a:lnTo>
                  <a:lnTo>
                    <a:pt x="1034" y="218"/>
                  </a:lnTo>
                  <a:lnTo>
                    <a:pt x="1029" y="216"/>
                  </a:lnTo>
                  <a:lnTo>
                    <a:pt x="1024" y="213"/>
                  </a:lnTo>
                  <a:lnTo>
                    <a:pt x="1019" y="210"/>
                  </a:lnTo>
                  <a:lnTo>
                    <a:pt x="1013" y="208"/>
                  </a:lnTo>
                  <a:lnTo>
                    <a:pt x="1008" y="207"/>
                  </a:lnTo>
                  <a:lnTo>
                    <a:pt x="1002" y="207"/>
                  </a:lnTo>
                  <a:lnTo>
                    <a:pt x="375" y="482"/>
                  </a:lnTo>
                  <a:lnTo>
                    <a:pt x="55" y="195"/>
                  </a:lnTo>
                  <a:lnTo>
                    <a:pt x="27" y="210"/>
                  </a:lnTo>
                  <a:lnTo>
                    <a:pt x="21" y="215"/>
                  </a:lnTo>
                  <a:lnTo>
                    <a:pt x="33" y="229"/>
                  </a:lnTo>
                  <a:lnTo>
                    <a:pt x="36" y="226"/>
                  </a:lnTo>
                  <a:lnTo>
                    <a:pt x="64" y="211"/>
                  </a:lnTo>
                  <a:lnTo>
                    <a:pt x="55" y="195"/>
                  </a:lnTo>
                  <a:lnTo>
                    <a:pt x="375" y="482"/>
                  </a:lnTo>
                  <a:lnTo>
                    <a:pt x="257" y="180"/>
                  </a:lnTo>
                  <a:lnTo>
                    <a:pt x="224" y="199"/>
                  </a:lnTo>
                  <a:lnTo>
                    <a:pt x="228" y="207"/>
                  </a:lnTo>
                  <a:lnTo>
                    <a:pt x="216" y="207"/>
                  </a:lnTo>
                  <a:lnTo>
                    <a:pt x="216" y="225"/>
                  </a:lnTo>
                  <a:lnTo>
                    <a:pt x="254" y="225"/>
                  </a:lnTo>
                  <a:lnTo>
                    <a:pt x="254" y="207"/>
                  </a:lnTo>
                  <a:lnTo>
                    <a:pt x="250" y="207"/>
                  </a:lnTo>
                  <a:lnTo>
                    <a:pt x="267" y="196"/>
                  </a:lnTo>
                  <a:lnTo>
                    <a:pt x="257" y="180"/>
                  </a:lnTo>
                  <a:lnTo>
                    <a:pt x="375" y="482"/>
                  </a:lnTo>
                  <a:lnTo>
                    <a:pt x="105" y="166"/>
                  </a:lnTo>
                  <a:lnTo>
                    <a:pt x="71" y="185"/>
                  </a:lnTo>
                  <a:lnTo>
                    <a:pt x="81" y="201"/>
                  </a:lnTo>
                  <a:lnTo>
                    <a:pt x="114" y="182"/>
                  </a:lnTo>
                  <a:lnTo>
                    <a:pt x="105" y="166"/>
                  </a:lnTo>
                  <a:lnTo>
                    <a:pt x="375" y="482"/>
                  </a:lnTo>
                  <a:lnTo>
                    <a:pt x="307" y="151"/>
                  </a:lnTo>
                  <a:lnTo>
                    <a:pt x="274" y="171"/>
                  </a:lnTo>
                  <a:lnTo>
                    <a:pt x="283" y="187"/>
                  </a:lnTo>
                  <a:lnTo>
                    <a:pt x="317" y="168"/>
                  </a:lnTo>
                  <a:lnTo>
                    <a:pt x="307" y="151"/>
                  </a:lnTo>
                  <a:lnTo>
                    <a:pt x="375" y="482"/>
                  </a:lnTo>
                  <a:lnTo>
                    <a:pt x="155" y="137"/>
                  </a:lnTo>
                  <a:lnTo>
                    <a:pt x="121" y="156"/>
                  </a:lnTo>
                  <a:lnTo>
                    <a:pt x="131" y="172"/>
                  </a:lnTo>
                  <a:lnTo>
                    <a:pt x="164" y="153"/>
                  </a:lnTo>
                  <a:lnTo>
                    <a:pt x="155" y="137"/>
                  </a:lnTo>
                  <a:lnTo>
                    <a:pt x="375" y="482"/>
                  </a:lnTo>
                  <a:lnTo>
                    <a:pt x="356" y="123"/>
                  </a:lnTo>
                  <a:lnTo>
                    <a:pt x="323" y="142"/>
                  </a:lnTo>
                  <a:lnTo>
                    <a:pt x="333" y="158"/>
                  </a:lnTo>
                  <a:lnTo>
                    <a:pt x="366" y="139"/>
                  </a:lnTo>
                  <a:lnTo>
                    <a:pt x="356" y="123"/>
                  </a:lnTo>
                  <a:lnTo>
                    <a:pt x="375" y="482"/>
                  </a:lnTo>
                  <a:lnTo>
                    <a:pt x="203" y="108"/>
                  </a:lnTo>
                  <a:lnTo>
                    <a:pt x="171" y="127"/>
                  </a:lnTo>
                  <a:lnTo>
                    <a:pt x="180" y="144"/>
                  </a:lnTo>
                  <a:lnTo>
                    <a:pt x="213" y="125"/>
                  </a:lnTo>
                  <a:lnTo>
                    <a:pt x="203" y="108"/>
                  </a:lnTo>
                  <a:lnTo>
                    <a:pt x="375" y="482"/>
                  </a:lnTo>
                  <a:lnTo>
                    <a:pt x="406" y="94"/>
                  </a:lnTo>
                  <a:lnTo>
                    <a:pt x="373" y="113"/>
                  </a:lnTo>
                  <a:lnTo>
                    <a:pt x="382" y="130"/>
                  </a:lnTo>
                  <a:lnTo>
                    <a:pt x="416" y="111"/>
                  </a:lnTo>
                  <a:lnTo>
                    <a:pt x="406" y="94"/>
                  </a:lnTo>
                  <a:lnTo>
                    <a:pt x="375" y="482"/>
                  </a:lnTo>
                  <a:lnTo>
                    <a:pt x="253" y="80"/>
                  </a:lnTo>
                  <a:lnTo>
                    <a:pt x="221" y="99"/>
                  </a:lnTo>
                  <a:lnTo>
                    <a:pt x="230" y="115"/>
                  </a:lnTo>
                  <a:lnTo>
                    <a:pt x="263" y="96"/>
                  </a:lnTo>
                  <a:lnTo>
                    <a:pt x="253" y="80"/>
                  </a:lnTo>
                  <a:lnTo>
                    <a:pt x="375" y="482"/>
                  </a:lnTo>
                  <a:lnTo>
                    <a:pt x="441" y="61"/>
                  </a:lnTo>
                  <a:lnTo>
                    <a:pt x="439" y="68"/>
                  </a:lnTo>
                  <a:lnTo>
                    <a:pt x="435" y="75"/>
                  </a:lnTo>
                  <a:lnTo>
                    <a:pt x="430" y="80"/>
                  </a:lnTo>
                  <a:lnTo>
                    <a:pt x="424" y="84"/>
                  </a:lnTo>
                  <a:lnTo>
                    <a:pt x="422" y="84"/>
                  </a:lnTo>
                  <a:lnTo>
                    <a:pt x="432" y="102"/>
                  </a:lnTo>
                  <a:lnTo>
                    <a:pt x="434" y="101"/>
                  </a:lnTo>
                  <a:lnTo>
                    <a:pt x="439" y="98"/>
                  </a:lnTo>
                  <a:lnTo>
                    <a:pt x="442" y="94"/>
                  </a:lnTo>
                  <a:lnTo>
                    <a:pt x="446" y="90"/>
                  </a:lnTo>
                  <a:lnTo>
                    <a:pt x="450" y="85"/>
                  </a:lnTo>
                  <a:lnTo>
                    <a:pt x="456" y="76"/>
                  </a:lnTo>
                  <a:lnTo>
                    <a:pt x="459" y="66"/>
                  </a:lnTo>
                  <a:lnTo>
                    <a:pt x="441" y="61"/>
                  </a:lnTo>
                  <a:lnTo>
                    <a:pt x="375" y="482"/>
                  </a:lnTo>
                  <a:lnTo>
                    <a:pt x="303" y="51"/>
                  </a:lnTo>
                  <a:lnTo>
                    <a:pt x="270" y="70"/>
                  </a:lnTo>
                  <a:lnTo>
                    <a:pt x="279" y="86"/>
                  </a:lnTo>
                  <a:lnTo>
                    <a:pt x="313" y="67"/>
                  </a:lnTo>
                  <a:lnTo>
                    <a:pt x="303" y="51"/>
                  </a:lnTo>
                  <a:lnTo>
                    <a:pt x="375" y="482"/>
                  </a:lnTo>
                  <a:lnTo>
                    <a:pt x="353" y="22"/>
                  </a:lnTo>
                  <a:lnTo>
                    <a:pt x="320" y="41"/>
                  </a:lnTo>
                  <a:lnTo>
                    <a:pt x="329" y="57"/>
                  </a:lnTo>
                  <a:lnTo>
                    <a:pt x="363" y="39"/>
                  </a:lnTo>
                  <a:lnTo>
                    <a:pt x="353" y="22"/>
                  </a:lnTo>
                  <a:lnTo>
                    <a:pt x="375" y="482"/>
                  </a:lnTo>
                  <a:lnTo>
                    <a:pt x="433" y="7"/>
                  </a:lnTo>
                  <a:lnTo>
                    <a:pt x="423" y="23"/>
                  </a:lnTo>
                  <a:lnTo>
                    <a:pt x="427" y="26"/>
                  </a:lnTo>
                  <a:lnTo>
                    <a:pt x="431" y="29"/>
                  </a:lnTo>
                  <a:lnTo>
                    <a:pt x="434" y="33"/>
                  </a:lnTo>
                  <a:lnTo>
                    <a:pt x="437" y="36"/>
                  </a:lnTo>
                  <a:lnTo>
                    <a:pt x="440" y="41"/>
                  </a:lnTo>
                  <a:lnTo>
                    <a:pt x="441" y="47"/>
                  </a:lnTo>
                  <a:lnTo>
                    <a:pt x="460" y="43"/>
                  </a:lnTo>
                  <a:lnTo>
                    <a:pt x="457" y="34"/>
                  </a:lnTo>
                  <a:lnTo>
                    <a:pt x="453" y="27"/>
                  </a:lnTo>
                  <a:lnTo>
                    <a:pt x="449" y="20"/>
                  </a:lnTo>
                  <a:lnTo>
                    <a:pt x="444" y="15"/>
                  </a:lnTo>
                  <a:lnTo>
                    <a:pt x="439" y="11"/>
                  </a:lnTo>
                  <a:lnTo>
                    <a:pt x="433" y="7"/>
                  </a:lnTo>
                  <a:lnTo>
                    <a:pt x="375" y="482"/>
                  </a:lnTo>
                  <a:lnTo>
                    <a:pt x="406" y="0"/>
                  </a:lnTo>
                  <a:lnTo>
                    <a:pt x="399" y="0"/>
                  </a:lnTo>
                  <a:lnTo>
                    <a:pt x="393" y="2"/>
                  </a:lnTo>
                  <a:lnTo>
                    <a:pt x="386" y="4"/>
                  </a:lnTo>
                  <a:lnTo>
                    <a:pt x="379" y="7"/>
                  </a:lnTo>
                  <a:lnTo>
                    <a:pt x="370" y="12"/>
                  </a:lnTo>
                  <a:lnTo>
                    <a:pt x="379" y="30"/>
                  </a:lnTo>
                  <a:lnTo>
                    <a:pt x="389" y="24"/>
                  </a:lnTo>
                  <a:lnTo>
                    <a:pt x="394" y="21"/>
                  </a:lnTo>
                  <a:lnTo>
                    <a:pt x="397" y="20"/>
                  </a:lnTo>
                  <a:lnTo>
                    <a:pt x="402" y="19"/>
                  </a:lnTo>
                  <a:lnTo>
                    <a:pt x="406" y="19"/>
                  </a:lnTo>
                  <a:lnTo>
                    <a:pt x="409" y="19"/>
                  </a:lnTo>
                  <a:lnTo>
                    <a:pt x="411" y="0"/>
                  </a:lnTo>
                  <a:lnTo>
                    <a:pt x="406" y="0"/>
                  </a:lnTo>
                  <a:lnTo>
                    <a:pt x="375" y="482"/>
                  </a:lnTo>
                  <a:close/>
                </a:path>
              </a:pathLst>
            </a:custGeom>
            <a:solidFill>
              <a:srgbClr val="000000">
                <a:alpha val="2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85174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 userDrawn="1"/>
        </p:nvSpPr>
        <p:spPr bwMode="auto">
          <a:xfrm>
            <a:off x="1588" y="0"/>
            <a:ext cx="9142412" cy="620713"/>
          </a:xfrm>
          <a:custGeom>
            <a:avLst/>
            <a:gdLst/>
            <a:ahLst/>
            <a:cxnLst>
              <a:cxn ang="0">
                <a:pos x="5758" y="4312"/>
              </a:cxn>
              <a:cxn ang="0">
                <a:pos x="0" y="4312"/>
              </a:cxn>
              <a:cxn ang="0">
                <a:pos x="0" y="0"/>
              </a:cxn>
              <a:cxn ang="0">
                <a:pos x="5758" y="0"/>
              </a:cxn>
              <a:cxn ang="0">
                <a:pos x="5758" y="4311"/>
              </a:cxn>
              <a:cxn ang="0">
                <a:pos x="5758" y="4312"/>
              </a:cxn>
            </a:cxnLst>
            <a:rect l="0" t="0" r="r" b="b"/>
            <a:pathLst>
              <a:path w="5758" h="4312">
                <a:moveTo>
                  <a:pt x="5758" y="4312"/>
                </a:moveTo>
                <a:lnTo>
                  <a:pt x="0" y="4312"/>
                </a:lnTo>
                <a:lnTo>
                  <a:pt x="0" y="0"/>
                </a:lnTo>
                <a:lnTo>
                  <a:pt x="5758" y="0"/>
                </a:lnTo>
                <a:lnTo>
                  <a:pt x="5758" y="4311"/>
                </a:lnTo>
                <a:lnTo>
                  <a:pt x="5758" y="4312"/>
                </a:lnTo>
                <a:close/>
              </a:path>
            </a:pathLst>
          </a:custGeom>
          <a:solidFill>
            <a:srgbClr val="184F78"/>
          </a:solidFill>
          <a:ln w="9525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257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n-lt"/>
              <a:ea typeface="+mn-ea"/>
            </a:endParaRPr>
          </a:p>
        </p:txBody>
      </p:sp>
      <p:grpSp>
        <p:nvGrpSpPr>
          <p:cNvPr id="5" name="그룹 12"/>
          <p:cNvGrpSpPr>
            <a:grpSpLocks/>
          </p:cNvGrpSpPr>
          <p:nvPr userDrawn="1"/>
        </p:nvGrpSpPr>
        <p:grpSpPr bwMode="auto">
          <a:xfrm>
            <a:off x="8612188" y="138113"/>
            <a:ext cx="609600" cy="431800"/>
            <a:chOff x="7287666" y="368722"/>
            <a:chExt cx="2277046" cy="1616000"/>
          </a:xfrm>
        </p:grpSpPr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8343172" y="368722"/>
              <a:ext cx="1079225" cy="516880"/>
            </a:xfrm>
            <a:custGeom>
              <a:avLst/>
              <a:gdLst>
                <a:gd name="T0" fmla="*/ 2147483647 w 680"/>
                <a:gd name="T1" fmla="*/ 0 h 326"/>
                <a:gd name="T2" fmla="*/ 2147483647 w 680"/>
                <a:gd name="T3" fmla="*/ 2147483647 h 326"/>
                <a:gd name="T4" fmla="*/ 2147483647 w 680"/>
                <a:gd name="T5" fmla="*/ 2147483647 h 326"/>
                <a:gd name="T6" fmla="*/ 2147483647 w 680"/>
                <a:gd name="T7" fmla="*/ 2147483647 h 326"/>
                <a:gd name="T8" fmla="*/ 2147483647 w 680"/>
                <a:gd name="T9" fmla="*/ 2147483647 h 326"/>
                <a:gd name="T10" fmla="*/ 2147483647 w 680"/>
                <a:gd name="T11" fmla="*/ 2147483647 h 326"/>
                <a:gd name="T12" fmla="*/ 2147483647 w 680"/>
                <a:gd name="T13" fmla="*/ 2147483647 h 326"/>
                <a:gd name="T14" fmla="*/ 0 w 680"/>
                <a:gd name="T15" fmla="*/ 2147483647 h 326"/>
                <a:gd name="T16" fmla="*/ 2147483647 w 680"/>
                <a:gd name="T17" fmla="*/ 2147483647 h 326"/>
                <a:gd name="T18" fmla="*/ 2147483647 w 680"/>
                <a:gd name="T19" fmla="*/ 2147483647 h 326"/>
                <a:gd name="T20" fmla="*/ 2147483647 w 680"/>
                <a:gd name="T21" fmla="*/ 2147483647 h 326"/>
                <a:gd name="T22" fmla="*/ 2147483647 w 680"/>
                <a:gd name="T23" fmla="*/ 2147483647 h 326"/>
                <a:gd name="T24" fmla="*/ 2147483647 w 680"/>
                <a:gd name="T25" fmla="*/ 2147483647 h 326"/>
                <a:gd name="T26" fmla="*/ 2147483647 w 680"/>
                <a:gd name="T27" fmla="*/ 2147483647 h 326"/>
                <a:gd name="T28" fmla="*/ 2147483647 w 680"/>
                <a:gd name="T29" fmla="*/ 2147483647 h 326"/>
                <a:gd name="T30" fmla="*/ 2147483647 w 680"/>
                <a:gd name="T31" fmla="*/ 2147483647 h 326"/>
                <a:gd name="T32" fmla="*/ 2147483647 w 680"/>
                <a:gd name="T33" fmla="*/ 2147483647 h 326"/>
                <a:gd name="T34" fmla="*/ 2147483647 w 680"/>
                <a:gd name="T35" fmla="*/ 2147483647 h 326"/>
                <a:gd name="T36" fmla="*/ 2147483647 w 680"/>
                <a:gd name="T37" fmla="*/ 2147483647 h 326"/>
                <a:gd name="T38" fmla="*/ 2147483647 w 680"/>
                <a:gd name="T39" fmla="*/ 2147483647 h 326"/>
                <a:gd name="T40" fmla="*/ 2147483647 w 680"/>
                <a:gd name="T41" fmla="*/ 2147483647 h 326"/>
                <a:gd name="T42" fmla="*/ 2147483647 w 680"/>
                <a:gd name="T43" fmla="*/ 2147483647 h 326"/>
                <a:gd name="T44" fmla="*/ 2147483647 w 680"/>
                <a:gd name="T45" fmla="*/ 2147483647 h 326"/>
                <a:gd name="T46" fmla="*/ 2147483647 w 680"/>
                <a:gd name="T47" fmla="*/ 2147483647 h 326"/>
                <a:gd name="T48" fmla="*/ 2147483647 w 680"/>
                <a:gd name="T49" fmla="*/ 2147483647 h 326"/>
                <a:gd name="T50" fmla="*/ 2147483647 w 680"/>
                <a:gd name="T51" fmla="*/ 2147483647 h 326"/>
                <a:gd name="T52" fmla="*/ 2147483647 w 680"/>
                <a:gd name="T53" fmla="*/ 2147483647 h 326"/>
                <a:gd name="T54" fmla="*/ 2147483647 w 680"/>
                <a:gd name="T55" fmla="*/ 2147483647 h 326"/>
                <a:gd name="T56" fmla="*/ 2147483647 w 680"/>
                <a:gd name="T57" fmla="*/ 2147483647 h 326"/>
                <a:gd name="T58" fmla="*/ 2147483647 w 680"/>
                <a:gd name="T59" fmla="*/ 2147483647 h 326"/>
                <a:gd name="T60" fmla="*/ 2147483647 w 680"/>
                <a:gd name="T61" fmla="*/ 2147483647 h 326"/>
                <a:gd name="T62" fmla="*/ 2147483647 w 680"/>
                <a:gd name="T63" fmla="*/ 2147483647 h 326"/>
                <a:gd name="T64" fmla="*/ 2147483647 w 680"/>
                <a:gd name="T65" fmla="*/ 2147483647 h 326"/>
                <a:gd name="T66" fmla="*/ 2147483647 w 680"/>
                <a:gd name="T67" fmla="*/ 2147483647 h 326"/>
                <a:gd name="T68" fmla="*/ 2147483647 w 680"/>
                <a:gd name="T69" fmla="*/ 2147483647 h 326"/>
                <a:gd name="T70" fmla="*/ 2147483647 w 680"/>
                <a:gd name="T71" fmla="*/ 2147483647 h 326"/>
                <a:gd name="T72" fmla="*/ 2147483647 w 680"/>
                <a:gd name="T73" fmla="*/ 2147483647 h 326"/>
                <a:gd name="T74" fmla="*/ 2147483647 w 680"/>
                <a:gd name="T75" fmla="*/ 2147483647 h 326"/>
                <a:gd name="T76" fmla="*/ 2147483647 w 680"/>
                <a:gd name="T77" fmla="*/ 2147483647 h 326"/>
                <a:gd name="T78" fmla="*/ 2147483647 w 680"/>
                <a:gd name="T79" fmla="*/ 2147483647 h 326"/>
                <a:gd name="T80" fmla="*/ 2147483647 w 680"/>
                <a:gd name="T81" fmla="*/ 2147483647 h 326"/>
                <a:gd name="T82" fmla="*/ 2147483647 w 680"/>
                <a:gd name="T83" fmla="*/ 2147483647 h 326"/>
                <a:gd name="T84" fmla="*/ 2147483647 w 680"/>
                <a:gd name="T85" fmla="*/ 2147483647 h 326"/>
                <a:gd name="T86" fmla="*/ 2147483647 w 680"/>
                <a:gd name="T87" fmla="*/ 2147483647 h 326"/>
                <a:gd name="T88" fmla="*/ 2147483647 w 680"/>
                <a:gd name="T89" fmla="*/ 2147483647 h 326"/>
                <a:gd name="T90" fmla="*/ 2147483647 w 680"/>
                <a:gd name="T91" fmla="*/ 2147483647 h 326"/>
                <a:gd name="T92" fmla="*/ 2147483647 w 680"/>
                <a:gd name="T93" fmla="*/ 2147483647 h 326"/>
                <a:gd name="T94" fmla="*/ 2147483647 w 680"/>
                <a:gd name="T95" fmla="*/ 2147483647 h 326"/>
                <a:gd name="T96" fmla="*/ 2147483647 w 680"/>
                <a:gd name="T97" fmla="*/ 2147483647 h 326"/>
                <a:gd name="T98" fmla="*/ 2147483647 w 680"/>
                <a:gd name="T99" fmla="*/ 2147483647 h 326"/>
                <a:gd name="T100" fmla="*/ 2147483647 w 680"/>
                <a:gd name="T101" fmla="*/ 2147483647 h 326"/>
                <a:gd name="T102" fmla="*/ 2147483647 w 680"/>
                <a:gd name="T103" fmla="*/ 2147483647 h 326"/>
                <a:gd name="T104" fmla="*/ 2147483647 w 680"/>
                <a:gd name="T105" fmla="*/ 2147483647 h 326"/>
                <a:gd name="T106" fmla="*/ 2147483647 w 680"/>
                <a:gd name="T107" fmla="*/ 2147483647 h 326"/>
                <a:gd name="T108" fmla="*/ 2147483647 w 680"/>
                <a:gd name="T109" fmla="*/ 2147483647 h 326"/>
                <a:gd name="T110" fmla="*/ 2147483647 w 680"/>
                <a:gd name="T111" fmla="*/ 2147483647 h 326"/>
                <a:gd name="T112" fmla="*/ 2147483647 w 680"/>
                <a:gd name="T113" fmla="*/ 2147483647 h 326"/>
                <a:gd name="T114" fmla="*/ 2147483647 w 680"/>
                <a:gd name="T115" fmla="*/ 2147483647 h 326"/>
                <a:gd name="T116" fmla="*/ 2147483647 w 680"/>
                <a:gd name="T117" fmla="*/ 0 h 326"/>
                <a:gd name="T118" fmla="*/ 2147483647 w 680"/>
                <a:gd name="T119" fmla="*/ 0 h 3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80" h="326">
                  <a:moveTo>
                    <a:pt x="261" y="0"/>
                  </a:moveTo>
                  <a:lnTo>
                    <a:pt x="253" y="1"/>
                  </a:lnTo>
                  <a:lnTo>
                    <a:pt x="245" y="4"/>
                  </a:lnTo>
                  <a:lnTo>
                    <a:pt x="14" y="137"/>
                  </a:lnTo>
                  <a:lnTo>
                    <a:pt x="7" y="142"/>
                  </a:lnTo>
                  <a:lnTo>
                    <a:pt x="4" y="149"/>
                  </a:lnTo>
                  <a:lnTo>
                    <a:pt x="1" y="155"/>
                  </a:lnTo>
                  <a:lnTo>
                    <a:pt x="0" y="163"/>
                  </a:lnTo>
                  <a:lnTo>
                    <a:pt x="1" y="171"/>
                  </a:lnTo>
                  <a:lnTo>
                    <a:pt x="4" y="177"/>
                  </a:lnTo>
                  <a:lnTo>
                    <a:pt x="7" y="183"/>
                  </a:lnTo>
                  <a:lnTo>
                    <a:pt x="14" y="188"/>
                  </a:lnTo>
                  <a:lnTo>
                    <a:pt x="245" y="322"/>
                  </a:lnTo>
                  <a:lnTo>
                    <a:pt x="253" y="325"/>
                  </a:lnTo>
                  <a:lnTo>
                    <a:pt x="261" y="326"/>
                  </a:lnTo>
                  <a:lnTo>
                    <a:pt x="268" y="325"/>
                  </a:lnTo>
                  <a:lnTo>
                    <a:pt x="275" y="322"/>
                  </a:lnTo>
                  <a:lnTo>
                    <a:pt x="281" y="317"/>
                  </a:lnTo>
                  <a:lnTo>
                    <a:pt x="286" y="311"/>
                  </a:lnTo>
                  <a:lnTo>
                    <a:pt x="289" y="306"/>
                  </a:lnTo>
                  <a:lnTo>
                    <a:pt x="290" y="300"/>
                  </a:lnTo>
                  <a:lnTo>
                    <a:pt x="290" y="294"/>
                  </a:lnTo>
                  <a:lnTo>
                    <a:pt x="289" y="289"/>
                  </a:lnTo>
                  <a:lnTo>
                    <a:pt x="287" y="284"/>
                  </a:lnTo>
                  <a:lnTo>
                    <a:pt x="284" y="279"/>
                  </a:lnTo>
                  <a:lnTo>
                    <a:pt x="280" y="274"/>
                  </a:lnTo>
                  <a:lnTo>
                    <a:pt x="275" y="271"/>
                  </a:lnTo>
                  <a:lnTo>
                    <a:pt x="142" y="195"/>
                  </a:lnTo>
                  <a:lnTo>
                    <a:pt x="651" y="195"/>
                  </a:lnTo>
                  <a:lnTo>
                    <a:pt x="657" y="194"/>
                  </a:lnTo>
                  <a:lnTo>
                    <a:pt x="662" y="192"/>
                  </a:lnTo>
                  <a:lnTo>
                    <a:pt x="668" y="190"/>
                  </a:lnTo>
                  <a:lnTo>
                    <a:pt x="672" y="186"/>
                  </a:lnTo>
                  <a:lnTo>
                    <a:pt x="675" y="181"/>
                  </a:lnTo>
                  <a:lnTo>
                    <a:pt x="678" y="176"/>
                  </a:lnTo>
                  <a:lnTo>
                    <a:pt x="679" y="171"/>
                  </a:lnTo>
                  <a:lnTo>
                    <a:pt x="680" y="165"/>
                  </a:lnTo>
                  <a:lnTo>
                    <a:pt x="679" y="159"/>
                  </a:lnTo>
                  <a:lnTo>
                    <a:pt x="678" y="153"/>
                  </a:lnTo>
                  <a:lnTo>
                    <a:pt x="675" y="149"/>
                  </a:lnTo>
                  <a:lnTo>
                    <a:pt x="672" y="145"/>
                  </a:lnTo>
                  <a:lnTo>
                    <a:pt x="668" y="141"/>
                  </a:lnTo>
                  <a:lnTo>
                    <a:pt x="662" y="138"/>
                  </a:lnTo>
                  <a:lnTo>
                    <a:pt x="657" y="136"/>
                  </a:lnTo>
                  <a:lnTo>
                    <a:pt x="651" y="136"/>
                  </a:lnTo>
                  <a:lnTo>
                    <a:pt x="134" y="136"/>
                  </a:lnTo>
                  <a:lnTo>
                    <a:pt x="275" y="55"/>
                  </a:lnTo>
                  <a:lnTo>
                    <a:pt x="280" y="51"/>
                  </a:lnTo>
                  <a:lnTo>
                    <a:pt x="284" y="47"/>
                  </a:lnTo>
                  <a:lnTo>
                    <a:pt x="287" y="42"/>
                  </a:lnTo>
                  <a:lnTo>
                    <a:pt x="289" y="37"/>
                  </a:lnTo>
                  <a:lnTo>
                    <a:pt x="290" y="31"/>
                  </a:lnTo>
                  <a:lnTo>
                    <a:pt x="290" y="26"/>
                  </a:lnTo>
                  <a:lnTo>
                    <a:pt x="289" y="20"/>
                  </a:lnTo>
                  <a:lnTo>
                    <a:pt x="286" y="15"/>
                  </a:lnTo>
                  <a:lnTo>
                    <a:pt x="281" y="9"/>
                  </a:lnTo>
                  <a:lnTo>
                    <a:pt x="275" y="4"/>
                  </a:lnTo>
                  <a:lnTo>
                    <a:pt x="268" y="1"/>
                  </a:lnTo>
                  <a:lnTo>
                    <a:pt x="262" y="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0C4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7305454" y="1265838"/>
              <a:ext cx="735296" cy="350531"/>
            </a:xfrm>
            <a:custGeom>
              <a:avLst/>
              <a:gdLst>
                <a:gd name="T0" fmla="*/ 2147483647 w 461"/>
                <a:gd name="T1" fmla="*/ 0 h 220"/>
                <a:gd name="T2" fmla="*/ 2147483647 w 461"/>
                <a:gd name="T3" fmla="*/ 0 h 220"/>
                <a:gd name="T4" fmla="*/ 2147483647 w 461"/>
                <a:gd name="T5" fmla="*/ 2147483647 h 220"/>
                <a:gd name="T6" fmla="*/ 2147483647 w 461"/>
                <a:gd name="T7" fmla="*/ 2147483647 h 220"/>
                <a:gd name="T8" fmla="*/ 2147483647 w 461"/>
                <a:gd name="T9" fmla="*/ 2147483647 h 220"/>
                <a:gd name="T10" fmla="*/ 2147483647 w 461"/>
                <a:gd name="T11" fmla="*/ 2147483647 h 220"/>
                <a:gd name="T12" fmla="*/ 2147483647 w 461"/>
                <a:gd name="T13" fmla="*/ 2147483647 h 220"/>
                <a:gd name="T14" fmla="*/ 0 w 461"/>
                <a:gd name="T15" fmla="*/ 2147483647 h 220"/>
                <a:gd name="T16" fmla="*/ 2147483647 w 461"/>
                <a:gd name="T17" fmla="*/ 2147483647 h 220"/>
                <a:gd name="T18" fmla="*/ 2147483647 w 461"/>
                <a:gd name="T19" fmla="*/ 2147483647 h 220"/>
                <a:gd name="T20" fmla="*/ 2147483647 w 461"/>
                <a:gd name="T21" fmla="*/ 2147483647 h 220"/>
                <a:gd name="T22" fmla="*/ 2147483647 w 461"/>
                <a:gd name="T23" fmla="*/ 2147483647 h 220"/>
                <a:gd name="T24" fmla="*/ 2147483647 w 461"/>
                <a:gd name="T25" fmla="*/ 2147483647 h 220"/>
                <a:gd name="T26" fmla="*/ 2147483647 w 461"/>
                <a:gd name="T27" fmla="*/ 2147483647 h 220"/>
                <a:gd name="T28" fmla="*/ 2147483647 w 461"/>
                <a:gd name="T29" fmla="*/ 2147483647 h 220"/>
                <a:gd name="T30" fmla="*/ 2147483647 w 461"/>
                <a:gd name="T31" fmla="*/ 2147483647 h 220"/>
                <a:gd name="T32" fmla="*/ 2147483647 w 461"/>
                <a:gd name="T33" fmla="*/ 2147483647 h 220"/>
                <a:gd name="T34" fmla="*/ 2147483647 w 461"/>
                <a:gd name="T35" fmla="*/ 2147483647 h 220"/>
                <a:gd name="T36" fmla="*/ 2147483647 w 461"/>
                <a:gd name="T37" fmla="*/ 2147483647 h 220"/>
                <a:gd name="T38" fmla="*/ 2147483647 w 461"/>
                <a:gd name="T39" fmla="*/ 2147483647 h 220"/>
                <a:gd name="T40" fmla="*/ 2147483647 w 461"/>
                <a:gd name="T41" fmla="*/ 2147483647 h 220"/>
                <a:gd name="T42" fmla="*/ 2147483647 w 461"/>
                <a:gd name="T43" fmla="*/ 2147483647 h 220"/>
                <a:gd name="T44" fmla="*/ 2147483647 w 461"/>
                <a:gd name="T45" fmla="*/ 2147483647 h 220"/>
                <a:gd name="T46" fmla="*/ 2147483647 w 461"/>
                <a:gd name="T47" fmla="*/ 2147483647 h 220"/>
                <a:gd name="T48" fmla="*/ 2147483647 w 461"/>
                <a:gd name="T49" fmla="*/ 2147483647 h 220"/>
                <a:gd name="T50" fmla="*/ 2147483647 w 461"/>
                <a:gd name="T51" fmla="*/ 2147483647 h 220"/>
                <a:gd name="T52" fmla="*/ 2147483647 w 461"/>
                <a:gd name="T53" fmla="*/ 2147483647 h 220"/>
                <a:gd name="T54" fmla="*/ 2147483647 w 461"/>
                <a:gd name="T55" fmla="*/ 2147483647 h 220"/>
                <a:gd name="T56" fmla="*/ 2147483647 w 461"/>
                <a:gd name="T57" fmla="*/ 2147483647 h 220"/>
                <a:gd name="T58" fmla="*/ 2147483647 w 461"/>
                <a:gd name="T59" fmla="*/ 2147483647 h 220"/>
                <a:gd name="T60" fmla="*/ 2147483647 w 461"/>
                <a:gd name="T61" fmla="*/ 2147483647 h 220"/>
                <a:gd name="T62" fmla="*/ 2147483647 w 461"/>
                <a:gd name="T63" fmla="*/ 2147483647 h 220"/>
                <a:gd name="T64" fmla="*/ 2147483647 w 461"/>
                <a:gd name="T65" fmla="*/ 2147483647 h 220"/>
                <a:gd name="T66" fmla="*/ 2147483647 w 461"/>
                <a:gd name="T67" fmla="*/ 2147483647 h 220"/>
                <a:gd name="T68" fmla="*/ 2147483647 w 461"/>
                <a:gd name="T69" fmla="*/ 2147483647 h 220"/>
                <a:gd name="T70" fmla="*/ 2147483647 w 461"/>
                <a:gd name="T71" fmla="*/ 2147483647 h 220"/>
                <a:gd name="T72" fmla="*/ 2147483647 w 461"/>
                <a:gd name="T73" fmla="*/ 2147483647 h 220"/>
                <a:gd name="T74" fmla="*/ 2147483647 w 461"/>
                <a:gd name="T75" fmla="*/ 2147483647 h 220"/>
                <a:gd name="T76" fmla="*/ 2147483647 w 461"/>
                <a:gd name="T77" fmla="*/ 2147483647 h 220"/>
                <a:gd name="T78" fmla="*/ 2147483647 w 461"/>
                <a:gd name="T79" fmla="*/ 2147483647 h 220"/>
                <a:gd name="T80" fmla="*/ 2147483647 w 461"/>
                <a:gd name="T81" fmla="*/ 2147483647 h 220"/>
                <a:gd name="T82" fmla="*/ 2147483647 w 461"/>
                <a:gd name="T83" fmla="*/ 2147483647 h 220"/>
                <a:gd name="T84" fmla="*/ 2147483647 w 461"/>
                <a:gd name="T85" fmla="*/ 2147483647 h 220"/>
                <a:gd name="T86" fmla="*/ 2147483647 w 461"/>
                <a:gd name="T87" fmla="*/ 2147483647 h 220"/>
                <a:gd name="T88" fmla="*/ 2147483647 w 461"/>
                <a:gd name="T89" fmla="*/ 2147483647 h 220"/>
                <a:gd name="T90" fmla="*/ 2147483647 w 461"/>
                <a:gd name="T91" fmla="*/ 2147483647 h 220"/>
                <a:gd name="T92" fmla="*/ 2147483647 w 461"/>
                <a:gd name="T93" fmla="*/ 2147483647 h 220"/>
                <a:gd name="T94" fmla="*/ 2147483647 w 461"/>
                <a:gd name="T95" fmla="*/ 2147483647 h 220"/>
                <a:gd name="T96" fmla="*/ 2147483647 w 461"/>
                <a:gd name="T97" fmla="*/ 2147483647 h 220"/>
                <a:gd name="T98" fmla="*/ 2147483647 w 461"/>
                <a:gd name="T99" fmla="*/ 2147483647 h 220"/>
                <a:gd name="T100" fmla="*/ 2147483647 w 461"/>
                <a:gd name="T101" fmla="*/ 2147483647 h 220"/>
                <a:gd name="T102" fmla="*/ 2147483647 w 461"/>
                <a:gd name="T103" fmla="*/ 2147483647 h 220"/>
                <a:gd name="T104" fmla="*/ 2147483647 w 461"/>
                <a:gd name="T105" fmla="*/ 2147483647 h 220"/>
                <a:gd name="T106" fmla="*/ 2147483647 w 461"/>
                <a:gd name="T107" fmla="*/ 2147483647 h 220"/>
                <a:gd name="T108" fmla="*/ 2147483647 w 461"/>
                <a:gd name="T109" fmla="*/ 2147483647 h 220"/>
                <a:gd name="T110" fmla="*/ 2147483647 w 461"/>
                <a:gd name="T111" fmla="*/ 2147483647 h 220"/>
                <a:gd name="T112" fmla="*/ 2147483647 w 461"/>
                <a:gd name="T113" fmla="*/ 2147483647 h 220"/>
                <a:gd name="T114" fmla="*/ 2147483647 w 461"/>
                <a:gd name="T115" fmla="*/ 0 h 220"/>
                <a:gd name="T116" fmla="*/ 2147483647 w 461"/>
                <a:gd name="T117" fmla="*/ 0 h 220"/>
                <a:gd name="T118" fmla="*/ 2147483647 w 461"/>
                <a:gd name="T119" fmla="*/ 0 h 22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61" h="220">
                  <a:moveTo>
                    <a:pt x="177" y="0"/>
                  </a:moveTo>
                  <a:lnTo>
                    <a:pt x="173" y="0"/>
                  </a:lnTo>
                  <a:lnTo>
                    <a:pt x="168" y="2"/>
                  </a:lnTo>
                  <a:lnTo>
                    <a:pt x="10" y="93"/>
                  </a:lnTo>
                  <a:lnTo>
                    <a:pt x="7" y="96"/>
                  </a:lnTo>
                  <a:lnTo>
                    <a:pt x="3" y="99"/>
                  </a:lnTo>
                  <a:lnTo>
                    <a:pt x="1" y="104"/>
                  </a:lnTo>
                  <a:lnTo>
                    <a:pt x="0" y="110"/>
                  </a:lnTo>
                  <a:lnTo>
                    <a:pt x="1" y="115"/>
                  </a:lnTo>
                  <a:lnTo>
                    <a:pt x="3" y="120"/>
                  </a:lnTo>
                  <a:lnTo>
                    <a:pt x="7" y="123"/>
                  </a:lnTo>
                  <a:lnTo>
                    <a:pt x="10" y="127"/>
                  </a:lnTo>
                  <a:lnTo>
                    <a:pt x="167" y="217"/>
                  </a:lnTo>
                  <a:lnTo>
                    <a:pt x="173" y="219"/>
                  </a:lnTo>
                  <a:lnTo>
                    <a:pt x="177" y="220"/>
                  </a:lnTo>
                  <a:lnTo>
                    <a:pt x="182" y="219"/>
                  </a:lnTo>
                  <a:lnTo>
                    <a:pt x="187" y="217"/>
                  </a:lnTo>
                  <a:lnTo>
                    <a:pt x="191" y="214"/>
                  </a:lnTo>
                  <a:lnTo>
                    <a:pt x="195" y="211"/>
                  </a:lnTo>
                  <a:lnTo>
                    <a:pt x="196" y="207"/>
                  </a:lnTo>
                  <a:lnTo>
                    <a:pt x="197" y="203"/>
                  </a:lnTo>
                  <a:lnTo>
                    <a:pt x="197" y="199"/>
                  </a:lnTo>
                  <a:lnTo>
                    <a:pt x="197" y="195"/>
                  </a:lnTo>
                  <a:lnTo>
                    <a:pt x="195" y="191"/>
                  </a:lnTo>
                  <a:lnTo>
                    <a:pt x="193" y="189"/>
                  </a:lnTo>
                  <a:lnTo>
                    <a:pt x="191" y="186"/>
                  </a:lnTo>
                  <a:lnTo>
                    <a:pt x="187" y="183"/>
                  </a:lnTo>
                  <a:lnTo>
                    <a:pt x="97" y="131"/>
                  </a:lnTo>
                  <a:lnTo>
                    <a:pt x="442" y="131"/>
                  </a:lnTo>
                  <a:lnTo>
                    <a:pt x="446" y="131"/>
                  </a:lnTo>
                  <a:lnTo>
                    <a:pt x="450" y="129"/>
                  </a:lnTo>
                  <a:lnTo>
                    <a:pt x="453" y="128"/>
                  </a:lnTo>
                  <a:lnTo>
                    <a:pt x="456" y="125"/>
                  </a:lnTo>
                  <a:lnTo>
                    <a:pt x="459" y="122"/>
                  </a:lnTo>
                  <a:lnTo>
                    <a:pt x="461" y="119"/>
                  </a:lnTo>
                  <a:lnTo>
                    <a:pt x="461" y="116"/>
                  </a:lnTo>
                  <a:lnTo>
                    <a:pt x="461" y="111"/>
                  </a:lnTo>
                  <a:lnTo>
                    <a:pt x="461" y="107"/>
                  </a:lnTo>
                  <a:lnTo>
                    <a:pt x="461" y="103"/>
                  </a:lnTo>
                  <a:lnTo>
                    <a:pt x="459" y="100"/>
                  </a:lnTo>
                  <a:lnTo>
                    <a:pt x="456" y="98"/>
                  </a:lnTo>
                  <a:lnTo>
                    <a:pt x="453" y="95"/>
                  </a:lnTo>
                  <a:lnTo>
                    <a:pt x="450" y="93"/>
                  </a:lnTo>
                  <a:lnTo>
                    <a:pt x="446" y="92"/>
                  </a:lnTo>
                  <a:lnTo>
                    <a:pt x="442" y="92"/>
                  </a:lnTo>
                  <a:lnTo>
                    <a:pt x="91" y="92"/>
                  </a:lnTo>
                  <a:lnTo>
                    <a:pt x="187" y="36"/>
                  </a:lnTo>
                  <a:lnTo>
                    <a:pt x="191" y="34"/>
                  </a:lnTo>
                  <a:lnTo>
                    <a:pt x="193" y="31"/>
                  </a:lnTo>
                  <a:lnTo>
                    <a:pt x="195" y="28"/>
                  </a:lnTo>
                  <a:lnTo>
                    <a:pt x="197" y="25"/>
                  </a:lnTo>
                  <a:lnTo>
                    <a:pt x="197" y="21"/>
                  </a:lnTo>
                  <a:lnTo>
                    <a:pt x="197" y="17"/>
                  </a:lnTo>
                  <a:lnTo>
                    <a:pt x="196" y="13"/>
                  </a:lnTo>
                  <a:lnTo>
                    <a:pt x="195" y="9"/>
                  </a:lnTo>
                  <a:lnTo>
                    <a:pt x="191" y="5"/>
                  </a:lnTo>
                  <a:lnTo>
                    <a:pt x="187" y="2"/>
                  </a:lnTo>
                  <a:lnTo>
                    <a:pt x="182" y="0"/>
                  </a:lnTo>
                  <a:lnTo>
                    <a:pt x="178" y="0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0C4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7471488" y="475663"/>
              <a:ext cx="1672206" cy="819882"/>
            </a:xfrm>
            <a:custGeom>
              <a:avLst/>
              <a:gdLst>
                <a:gd name="T0" fmla="*/ 2147483647 w 1054"/>
                <a:gd name="T1" fmla="*/ 2147483647 h 514"/>
                <a:gd name="T2" fmla="*/ 2147483647 w 1054"/>
                <a:gd name="T3" fmla="*/ 2147483647 h 514"/>
                <a:gd name="T4" fmla="*/ 2147483647 w 1054"/>
                <a:gd name="T5" fmla="*/ 2147483647 h 514"/>
                <a:gd name="T6" fmla="*/ 2147483647 w 1054"/>
                <a:gd name="T7" fmla="*/ 2147483647 h 514"/>
                <a:gd name="T8" fmla="*/ 0 w 1054"/>
                <a:gd name="T9" fmla="*/ 2147483647 h 514"/>
                <a:gd name="T10" fmla="*/ 2147483647 w 1054"/>
                <a:gd name="T11" fmla="*/ 2147483647 h 514"/>
                <a:gd name="T12" fmla="*/ 2147483647 w 1054"/>
                <a:gd name="T13" fmla="*/ 2147483647 h 514"/>
                <a:gd name="T14" fmla="*/ 2147483647 w 1054"/>
                <a:gd name="T15" fmla="*/ 2147483647 h 514"/>
                <a:gd name="T16" fmla="*/ 2147483647 w 1054"/>
                <a:gd name="T17" fmla="*/ 0 h 514"/>
                <a:gd name="T18" fmla="*/ 2147483647 w 1054"/>
                <a:gd name="T19" fmla="*/ 2147483647 h 514"/>
                <a:gd name="T20" fmla="*/ 2147483647 w 1054"/>
                <a:gd name="T21" fmla="*/ 2147483647 h 514"/>
                <a:gd name="T22" fmla="*/ 2147483647 w 1054"/>
                <a:gd name="T23" fmla="*/ 2147483647 h 514"/>
                <a:gd name="T24" fmla="*/ 2147483647 w 1054"/>
                <a:gd name="T25" fmla="*/ 2147483647 h 514"/>
                <a:gd name="T26" fmla="*/ 2147483647 w 1054"/>
                <a:gd name="T27" fmla="*/ 2147483647 h 514"/>
                <a:gd name="T28" fmla="*/ 2147483647 w 1054"/>
                <a:gd name="T29" fmla="*/ 2147483647 h 514"/>
                <a:gd name="T30" fmla="*/ 2147483647 w 1054"/>
                <a:gd name="T31" fmla="*/ 2147483647 h 514"/>
                <a:gd name="T32" fmla="*/ 2147483647 w 1054"/>
                <a:gd name="T33" fmla="*/ 2147483647 h 514"/>
                <a:gd name="T34" fmla="*/ 2147483647 w 1054"/>
                <a:gd name="T35" fmla="*/ 2147483647 h 514"/>
                <a:gd name="T36" fmla="*/ 2147483647 w 1054"/>
                <a:gd name="T37" fmla="*/ 2147483647 h 514"/>
                <a:gd name="T38" fmla="*/ 2147483647 w 1054"/>
                <a:gd name="T39" fmla="*/ 2147483647 h 514"/>
                <a:gd name="T40" fmla="*/ 2147483647 w 1054"/>
                <a:gd name="T41" fmla="*/ 2147483647 h 514"/>
                <a:gd name="T42" fmla="*/ 2147483647 w 1054"/>
                <a:gd name="T43" fmla="*/ 2147483647 h 514"/>
                <a:gd name="T44" fmla="*/ 2147483647 w 1054"/>
                <a:gd name="T45" fmla="*/ 2147483647 h 514"/>
                <a:gd name="T46" fmla="*/ 2147483647 w 1054"/>
                <a:gd name="T47" fmla="*/ 2147483647 h 514"/>
                <a:gd name="T48" fmla="*/ 2147483647 w 1054"/>
                <a:gd name="T49" fmla="*/ 2147483647 h 514"/>
                <a:gd name="T50" fmla="*/ 2147483647 w 1054"/>
                <a:gd name="T51" fmla="*/ 2147483647 h 514"/>
                <a:gd name="T52" fmla="*/ 2147483647 w 1054"/>
                <a:gd name="T53" fmla="*/ 2147483647 h 514"/>
                <a:gd name="T54" fmla="*/ 2147483647 w 1054"/>
                <a:gd name="T55" fmla="*/ 2147483647 h 514"/>
                <a:gd name="T56" fmla="*/ 2147483647 w 1054"/>
                <a:gd name="T57" fmla="*/ 2147483647 h 514"/>
                <a:gd name="T58" fmla="*/ 2147483647 w 1054"/>
                <a:gd name="T59" fmla="*/ 2147483647 h 514"/>
                <a:gd name="T60" fmla="*/ 2147483647 w 1054"/>
                <a:gd name="T61" fmla="*/ 2147483647 h 514"/>
                <a:gd name="T62" fmla="*/ 2147483647 w 1054"/>
                <a:gd name="T63" fmla="*/ 2147483647 h 514"/>
                <a:gd name="T64" fmla="*/ 2147483647 w 1054"/>
                <a:gd name="T65" fmla="*/ 2147483647 h 514"/>
                <a:gd name="T66" fmla="*/ 2147483647 w 1054"/>
                <a:gd name="T67" fmla="*/ 2147483647 h 514"/>
                <a:gd name="T68" fmla="*/ 2147483647 w 1054"/>
                <a:gd name="T69" fmla="*/ 2147483647 h 514"/>
                <a:gd name="T70" fmla="*/ 2147483647 w 1054"/>
                <a:gd name="T71" fmla="*/ 2147483647 h 514"/>
                <a:gd name="T72" fmla="*/ 2147483647 w 1054"/>
                <a:gd name="T73" fmla="*/ 2147483647 h 514"/>
                <a:gd name="T74" fmla="*/ 2147483647 w 1054"/>
                <a:gd name="T75" fmla="*/ 2147483647 h 514"/>
                <a:gd name="T76" fmla="*/ 2147483647 w 1054"/>
                <a:gd name="T77" fmla="*/ 2147483647 h 514"/>
                <a:gd name="T78" fmla="*/ 2147483647 w 1054"/>
                <a:gd name="T79" fmla="*/ 2147483647 h 514"/>
                <a:gd name="T80" fmla="*/ 2147483647 w 1054"/>
                <a:gd name="T81" fmla="*/ 2147483647 h 514"/>
                <a:gd name="T82" fmla="*/ 2147483647 w 1054"/>
                <a:gd name="T83" fmla="*/ 2147483647 h 514"/>
                <a:gd name="T84" fmla="*/ 2147483647 w 1054"/>
                <a:gd name="T85" fmla="*/ 2147483647 h 514"/>
                <a:gd name="T86" fmla="*/ 2147483647 w 1054"/>
                <a:gd name="T87" fmla="*/ 2147483647 h 514"/>
                <a:gd name="T88" fmla="*/ 2147483647 w 1054"/>
                <a:gd name="T89" fmla="*/ 2147483647 h 514"/>
                <a:gd name="T90" fmla="*/ 2147483647 w 1054"/>
                <a:gd name="T91" fmla="*/ 2147483647 h 514"/>
                <a:gd name="T92" fmla="*/ 2147483647 w 1054"/>
                <a:gd name="T93" fmla="*/ 2147483647 h 514"/>
                <a:gd name="T94" fmla="*/ 2147483647 w 1054"/>
                <a:gd name="T95" fmla="*/ 2147483647 h 514"/>
                <a:gd name="T96" fmla="*/ 2147483647 w 1054"/>
                <a:gd name="T97" fmla="*/ 2147483647 h 514"/>
                <a:gd name="T98" fmla="*/ 2147483647 w 1054"/>
                <a:gd name="T99" fmla="*/ 2147483647 h 514"/>
                <a:gd name="T100" fmla="*/ 2147483647 w 1054"/>
                <a:gd name="T101" fmla="*/ 2147483647 h 514"/>
                <a:gd name="T102" fmla="*/ 2147483647 w 1054"/>
                <a:gd name="T103" fmla="*/ 2147483647 h 514"/>
                <a:gd name="T104" fmla="*/ 2147483647 w 1054"/>
                <a:gd name="T105" fmla="*/ 2147483647 h 514"/>
                <a:gd name="T106" fmla="*/ 2147483647 w 1054"/>
                <a:gd name="T107" fmla="*/ 2147483647 h 514"/>
                <a:gd name="T108" fmla="*/ 2147483647 w 1054"/>
                <a:gd name="T109" fmla="*/ 2147483647 h 514"/>
                <a:gd name="T110" fmla="*/ 2147483647 w 1054"/>
                <a:gd name="T111" fmla="*/ 2147483647 h 514"/>
                <a:gd name="T112" fmla="*/ 2147483647 w 1054"/>
                <a:gd name="T113" fmla="*/ 2147483647 h 514"/>
                <a:gd name="T114" fmla="*/ 2147483647 w 1054"/>
                <a:gd name="T115" fmla="*/ 2147483647 h 51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54" h="514">
                  <a:moveTo>
                    <a:pt x="406" y="514"/>
                  </a:moveTo>
                  <a:lnTo>
                    <a:pt x="399" y="514"/>
                  </a:lnTo>
                  <a:lnTo>
                    <a:pt x="392" y="512"/>
                  </a:lnTo>
                  <a:lnTo>
                    <a:pt x="386" y="510"/>
                  </a:lnTo>
                  <a:lnTo>
                    <a:pt x="379" y="507"/>
                  </a:lnTo>
                  <a:lnTo>
                    <a:pt x="27" y="304"/>
                  </a:lnTo>
                  <a:lnTo>
                    <a:pt x="21" y="300"/>
                  </a:lnTo>
                  <a:lnTo>
                    <a:pt x="15" y="295"/>
                  </a:lnTo>
                  <a:lnTo>
                    <a:pt x="10" y="290"/>
                  </a:lnTo>
                  <a:lnTo>
                    <a:pt x="7" y="284"/>
                  </a:lnTo>
                  <a:lnTo>
                    <a:pt x="4" y="278"/>
                  </a:lnTo>
                  <a:lnTo>
                    <a:pt x="2" y="271"/>
                  </a:lnTo>
                  <a:lnTo>
                    <a:pt x="0" y="265"/>
                  </a:lnTo>
                  <a:lnTo>
                    <a:pt x="0" y="257"/>
                  </a:lnTo>
                  <a:lnTo>
                    <a:pt x="0" y="250"/>
                  </a:lnTo>
                  <a:lnTo>
                    <a:pt x="2" y="243"/>
                  </a:lnTo>
                  <a:lnTo>
                    <a:pt x="4" y="236"/>
                  </a:lnTo>
                  <a:lnTo>
                    <a:pt x="7" y="230"/>
                  </a:lnTo>
                  <a:lnTo>
                    <a:pt x="10" y="224"/>
                  </a:lnTo>
                  <a:lnTo>
                    <a:pt x="15" y="219"/>
                  </a:lnTo>
                  <a:lnTo>
                    <a:pt x="21" y="214"/>
                  </a:lnTo>
                  <a:lnTo>
                    <a:pt x="27" y="210"/>
                  </a:lnTo>
                  <a:lnTo>
                    <a:pt x="379" y="7"/>
                  </a:lnTo>
                  <a:lnTo>
                    <a:pt x="386" y="4"/>
                  </a:lnTo>
                  <a:lnTo>
                    <a:pt x="392" y="2"/>
                  </a:lnTo>
                  <a:lnTo>
                    <a:pt x="399" y="0"/>
                  </a:lnTo>
                  <a:lnTo>
                    <a:pt x="406" y="0"/>
                  </a:lnTo>
                  <a:lnTo>
                    <a:pt x="413" y="0"/>
                  </a:lnTo>
                  <a:lnTo>
                    <a:pt x="420" y="2"/>
                  </a:lnTo>
                  <a:lnTo>
                    <a:pt x="426" y="4"/>
                  </a:lnTo>
                  <a:lnTo>
                    <a:pt x="433" y="7"/>
                  </a:lnTo>
                  <a:lnTo>
                    <a:pt x="438" y="11"/>
                  </a:lnTo>
                  <a:lnTo>
                    <a:pt x="444" y="16"/>
                  </a:lnTo>
                  <a:lnTo>
                    <a:pt x="449" y="21"/>
                  </a:lnTo>
                  <a:lnTo>
                    <a:pt x="453" y="27"/>
                  </a:lnTo>
                  <a:lnTo>
                    <a:pt x="456" y="34"/>
                  </a:lnTo>
                  <a:lnTo>
                    <a:pt x="459" y="40"/>
                  </a:lnTo>
                  <a:lnTo>
                    <a:pt x="460" y="47"/>
                  </a:lnTo>
                  <a:lnTo>
                    <a:pt x="460" y="54"/>
                  </a:lnTo>
                  <a:lnTo>
                    <a:pt x="460" y="61"/>
                  </a:lnTo>
                  <a:lnTo>
                    <a:pt x="459" y="68"/>
                  </a:lnTo>
                  <a:lnTo>
                    <a:pt x="456" y="74"/>
                  </a:lnTo>
                  <a:lnTo>
                    <a:pt x="453" y="81"/>
                  </a:lnTo>
                  <a:lnTo>
                    <a:pt x="449" y="86"/>
                  </a:lnTo>
                  <a:lnTo>
                    <a:pt x="444" y="92"/>
                  </a:lnTo>
                  <a:lnTo>
                    <a:pt x="439" y="97"/>
                  </a:lnTo>
                  <a:lnTo>
                    <a:pt x="433" y="101"/>
                  </a:lnTo>
                  <a:lnTo>
                    <a:pt x="249" y="207"/>
                  </a:lnTo>
                  <a:lnTo>
                    <a:pt x="999" y="207"/>
                  </a:lnTo>
                  <a:lnTo>
                    <a:pt x="999" y="217"/>
                  </a:lnTo>
                  <a:lnTo>
                    <a:pt x="999" y="226"/>
                  </a:lnTo>
                  <a:lnTo>
                    <a:pt x="177" y="226"/>
                  </a:lnTo>
                  <a:lnTo>
                    <a:pt x="423" y="85"/>
                  </a:lnTo>
                  <a:lnTo>
                    <a:pt x="428" y="82"/>
                  </a:lnTo>
                  <a:lnTo>
                    <a:pt x="431" y="79"/>
                  </a:lnTo>
                  <a:lnTo>
                    <a:pt x="434" y="75"/>
                  </a:lnTo>
                  <a:lnTo>
                    <a:pt x="437" y="71"/>
                  </a:lnTo>
                  <a:lnTo>
                    <a:pt x="438" y="67"/>
                  </a:lnTo>
                  <a:lnTo>
                    <a:pt x="439" y="62"/>
                  </a:lnTo>
                  <a:lnTo>
                    <a:pt x="441" y="54"/>
                  </a:lnTo>
                  <a:lnTo>
                    <a:pt x="439" y="45"/>
                  </a:lnTo>
                  <a:lnTo>
                    <a:pt x="438" y="40"/>
                  </a:lnTo>
                  <a:lnTo>
                    <a:pt x="437" y="37"/>
                  </a:lnTo>
                  <a:lnTo>
                    <a:pt x="434" y="33"/>
                  </a:lnTo>
                  <a:lnTo>
                    <a:pt x="431" y="29"/>
                  </a:lnTo>
                  <a:lnTo>
                    <a:pt x="427" y="26"/>
                  </a:lnTo>
                  <a:lnTo>
                    <a:pt x="423" y="24"/>
                  </a:lnTo>
                  <a:lnTo>
                    <a:pt x="419" y="21"/>
                  </a:lnTo>
                  <a:lnTo>
                    <a:pt x="414" y="20"/>
                  </a:lnTo>
                  <a:lnTo>
                    <a:pt x="411" y="19"/>
                  </a:lnTo>
                  <a:lnTo>
                    <a:pt x="406" y="19"/>
                  </a:lnTo>
                  <a:lnTo>
                    <a:pt x="402" y="19"/>
                  </a:lnTo>
                  <a:lnTo>
                    <a:pt x="397" y="20"/>
                  </a:lnTo>
                  <a:lnTo>
                    <a:pt x="392" y="22"/>
                  </a:lnTo>
                  <a:lnTo>
                    <a:pt x="389" y="24"/>
                  </a:lnTo>
                  <a:lnTo>
                    <a:pt x="36" y="227"/>
                  </a:lnTo>
                  <a:lnTo>
                    <a:pt x="33" y="229"/>
                  </a:lnTo>
                  <a:lnTo>
                    <a:pt x="29" y="232"/>
                  </a:lnTo>
                  <a:lnTo>
                    <a:pt x="26" y="236"/>
                  </a:lnTo>
                  <a:lnTo>
                    <a:pt x="24" y="240"/>
                  </a:lnTo>
                  <a:lnTo>
                    <a:pt x="22" y="244"/>
                  </a:lnTo>
                  <a:lnTo>
                    <a:pt x="20" y="248"/>
                  </a:lnTo>
                  <a:lnTo>
                    <a:pt x="19" y="252"/>
                  </a:lnTo>
                  <a:lnTo>
                    <a:pt x="19" y="257"/>
                  </a:lnTo>
                  <a:lnTo>
                    <a:pt x="19" y="262"/>
                  </a:lnTo>
                  <a:lnTo>
                    <a:pt x="20" y="267"/>
                  </a:lnTo>
                  <a:lnTo>
                    <a:pt x="22" y="270"/>
                  </a:lnTo>
                  <a:lnTo>
                    <a:pt x="24" y="274"/>
                  </a:lnTo>
                  <a:lnTo>
                    <a:pt x="26" y="278"/>
                  </a:lnTo>
                  <a:lnTo>
                    <a:pt x="29" y="282"/>
                  </a:lnTo>
                  <a:lnTo>
                    <a:pt x="33" y="285"/>
                  </a:lnTo>
                  <a:lnTo>
                    <a:pt x="36" y="288"/>
                  </a:lnTo>
                  <a:lnTo>
                    <a:pt x="389" y="491"/>
                  </a:lnTo>
                  <a:lnTo>
                    <a:pt x="392" y="493"/>
                  </a:lnTo>
                  <a:lnTo>
                    <a:pt x="397" y="494"/>
                  </a:lnTo>
                  <a:lnTo>
                    <a:pt x="406" y="495"/>
                  </a:lnTo>
                  <a:lnTo>
                    <a:pt x="411" y="495"/>
                  </a:lnTo>
                  <a:lnTo>
                    <a:pt x="414" y="494"/>
                  </a:lnTo>
                  <a:lnTo>
                    <a:pt x="419" y="493"/>
                  </a:lnTo>
                  <a:lnTo>
                    <a:pt x="423" y="491"/>
                  </a:lnTo>
                  <a:lnTo>
                    <a:pt x="427" y="488"/>
                  </a:lnTo>
                  <a:lnTo>
                    <a:pt x="431" y="485"/>
                  </a:lnTo>
                  <a:lnTo>
                    <a:pt x="434" y="481"/>
                  </a:lnTo>
                  <a:lnTo>
                    <a:pt x="437" y="477"/>
                  </a:lnTo>
                  <a:lnTo>
                    <a:pt x="438" y="474"/>
                  </a:lnTo>
                  <a:lnTo>
                    <a:pt x="439" y="469"/>
                  </a:lnTo>
                  <a:lnTo>
                    <a:pt x="440" y="465"/>
                  </a:lnTo>
                  <a:lnTo>
                    <a:pt x="441" y="460"/>
                  </a:lnTo>
                  <a:lnTo>
                    <a:pt x="439" y="452"/>
                  </a:lnTo>
                  <a:lnTo>
                    <a:pt x="437" y="443"/>
                  </a:lnTo>
                  <a:lnTo>
                    <a:pt x="434" y="439"/>
                  </a:lnTo>
                  <a:lnTo>
                    <a:pt x="431" y="436"/>
                  </a:lnTo>
                  <a:lnTo>
                    <a:pt x="428" y="433"/>
                  </a:lnTo>
                  <a:lnTo>
                    <a:pt x="424" y="430"/>
                  </a:lnTo>
                  <a:lnTo>
                    <a:pt x="191" y="295"/>
                  </a:lnTo>
                  <a:lnTo>
                    <a:pt x="999" y="295"/>
                  </a:lnTo>
                  <a:lnTo>
                    <a:pt x="1007" y="295"/>
                  </a:lnTo>
                  <a:lnTo>
                    <a:pt x="1013" y="292"/>
                  </a:lnTo>
                  <a:lnTo>
                    <a:pt x="1019" y="290"/>
                  </a:lnTo>
                  <a:lnTo>
                    <a:pt x="1024" y="286"/>
                  </a:lnTo>
                  <a:lnTo>
                    <a:pt x="1029" y="280"/>
                  </a:lnTo>
                  <a:lnTo>
                    <a:pt x="1032" y="274"/>
                  </a:lnTo>
                  <a:lnTo>
                    <a:pt x="1033" y="268"/>
                  </a:lnTo>
                  <a:lnTo>
                    <a:pt x="1034" y="261"/>
                  </a:lnTo>
                  <a:lnTo>
                    <a:pt x="1033" y="254"/>
                  </a:lnTo>
                  <a:lnTo>
                    <a:pt x="1032" y="247"/>
                  </a:lnTo>
                  <a:lnTo>
                    <a:pt x="1029" y="242"/>
                  </a:lnTo>
                  <a:lnTo>
                    <a:pt x="1024" y="236"/>
                  </a:lnTo>
                  <a:lnTo>
                    <a:pt x="1019" y="232"/>
                  </a:lnTo>
                  <a:lnTo>
                    <a:pt x="1013" y="228"/>
                  </a:lnTo>
                  <a:lnTo>
                    <a:pt x="1007" y="226"/>
                  </a:lnTo>
                  <a:lnTo>
                    <a:pt x="999" y="226"/>
                  </a:lnTo>
                  <a:lnTo>
                    <a:pt x="999" y="217"/>
                  </a:lnTo>
                  <a:lnTo>
                    <a:pt x="999" y="207"/>
                  </a:lnTo>
                  <a:lnTo>
                    <a:pt x="1010" y="208"/>
                  </a:lnTo>
                  <a:lnTo>
                    <a:pt x="1020" y="211"/>
                  </a:lnTo>
                  <a:lnTo>
                    <a:pt x="1030" y="216"/>
                  </a:lnTo>
                  <a:lnTo>
                    <a:pt x="1037" y="223"/>
                  </a:lnTo>
                  <a:lnTo>
                    <a:pt x="1044" y="230"/>
                  </a:lnTo>
                  <a:lnTo>
                    <a:pt x="1049" y="240"/>
                  </a:lnTo>
                  <a:lnTo>
                    <a:pt x="1053" y="250"/>
                  </a:lnTo>
                  <a:lnTo>
                    <a:pt x="1054" y="261"/>
                  </a:lnTo>
                  <a:lnTo>
                    <a:pt x="1053" y="271"/>
                  </a:lnTo>
                  <a:lnTo>
                    <a:pt x="1049" y="282"/>
                  </a:lnTo>
                  <a:lnTo>
                    <a:pt x="1044" y="291"/>
                  </a:lnTo>
                  <a:lnTo>
                    <a:pt x="1037" y="299"/>
                  </a:lnTo>
                  <a:lnTo>
                    <a:pt x="1030" y="306"/>
                  </a:lnTo>
                  <a:lnTo>
                    <a:pt x="1020" y="311"/>
                  </a:lnTo>
                  <a:lnTo>
                    <a:pt x="1010" y="314"/>
                  </a:lnTo>
                  <a:lnTo>
                    <a:pt x="999" y="315"/>
                  </a:lnTo>
                  <a:lnTo>
                    <a:pt x="262" y="315"/>
                  </a:lnTo>
                  <a:lnTo>
                    <a:pt x="431" y="412"/>
                  </a:lnTo>
                  <a:lnTo>
                    <a:pt x="433" y="413"/>
                  </a:lnTo>
                  <a:lnTo>
                    <a:pt x="439" y="418"/>
                  </a:lnTo>
                  <a:lnTo>
                    <a:pt x="444" y="423"/>
                  </a:lnTo>
                  <a:lnTo>
                    <a:pt x="449" y="428"/>
                  </a:lnTo>
                  <a:lnTo>
                    <a:pt x="453" y="433"/>
                  </a:lnTo>
                  <a:lnTo>
                    <a:pt x="456" y="440"/>
                  </a:lnTo>
                  <a:lnTo>
                    <a:pt x="459" y="447"/>
                  </a:lnTo>
                  <a:lnTo>
                    <a:pt x="460" y="453"/>
                  </a:lnTo>
                  <a:lnTo>
                    <a:pt x="460" y="460"/>
                  </a:lnTo>
                  <a:lnTo>
                    <a:pt x="460" y="467"/>
                  </a:lnTo>
                  <a:lnTo>
                    <a:pt x="459" y="474"/>
                  </a:lnTo>
                  <a:lnTo>
                    <a:pt x="456" y="480"/>
                  </a:lnTo>
                  <a:lnTo>
                    <a:pt x="453" y="487"/>
                  </a:lnTo>
                  <a:lnTo>
                    <a:pt x="449" y="494"/>
                  </a:lnTo>
                  <a:lnTo>
                    <a:pt x="444" y="498"/>
                  </a:lnTo>
                  <a:lnTo>
                    <a:pt x="438" y="503"/>
                  </a:lnTo>
                  <a:lnTo>
                    <a:pt x="433" y="507"/>
                  </a:lnTo>
                  <a:lnTo>
                    <a:pt x="426" y="510"/>
                  </a:lnTo>
                  <a:lnTo>
                    <a:pt x="420" y="512"/>
                  </a:lnTo>
                  <a:lnTo>
                    <a:pt x="414" y="514"/>
                  </a:lnTo>
                  <a:lnTo>
                    <a:pt x="407" y="514"/>
                  </a:lnTo>
                  <a:lnTo>
                    <a:pt x="406" y="514"/>
                  </a:lnTo>
                  <a:close/>
                </a:path>
              </a:pathLst>
            </a:custGeom>
            <a:solidFill>
              <a:srgbClr val="FFFFFF">
                <a:alpha val="3215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9" name="Freeform 15"/>
            <p:cNvSpPr>
              <a:spLocks/>
            </p:cNvSpPr>
            <p:nvPr userDrawn="1"/>
          </p:nvSpPr>
          <p:spPr bwMode="auto">
            <a:xfrm>
              <a:off x="8372819" y="1194544"/>
              <a:ext cx="1191893" cy="582235"/>
            </a:xfrm>
            <a:custGeom>
              <a:avLst/>
              <a:gdLst>
                <a:gd name="T0" fmla="*/ 2147483647 w 749"/>
                <a:gd name="T1" fmla="*/ 2147483647 h 365"/>
                <a:gd name="T2" fmla="*/ 2147483647 w 749"/>
                <a:gd name="T3" fmla="*/ 2147483647 h 365"/>
                <a:gd name="T4" fmla="*/ 2147483647 w 749"/>
                <a:gd name="T5" fmla="*/ 2147483647 h 365"/>
                <a:gd name="T6" fmla="*/ 2147483647 w 749"/>
                <a:gd name="T7" fmla="*/ 2147483647 h 365"/>
                <a:gd name="T8" fmla="*/ 2147483647 w 749"/>
                <a:gd name="T9" fmla="*/ 2147483647 h 365"/>
                <a:gd name="T10" fmla="*/ 2147483647 w 749"/>
                <a:gd name="T11" fmla="*/ 2147483647 h 365"/>
                <a:gd name="T12" fmla="*/ 2147483647 w 749"/>
                <a:gd name="T13" fmla="*/ 2147483647 h 365"/>
                <a:gd name="T14" fmla="*/ 2147483647 w 749"/>
                <a:gd name="T15" fmla="*/ 2147483647 h 365"/>
                <a:gd name="T16" fmla="*/ 2147483647 w 749"/>
                <a:gd name="T17" fmla="*/ 2147483647 h 365"/>
                <a:gd name="T18" fmla="*/ 2147483647 w 749"/>
                <a:gd name="T19" fmla="*/ 2147483647 h 365"/>
                <a:gd name="T20" fmla="*/ 2147483647 w 749"/>
                <a:gd name="T21" fmla="*/ 2147483647 h 365"/>
                <a:gd name="T22" fmla="*/ 2147483647 w 749"/>
                <a:gd name="T23" fmla="*/ 2147483647 h 365"/>
                <a:gd name="T24" fmla="*/ 2147483647 w 749"/>
                <a:gd name="T25" fmla="*/ 2147483647 h 365"/>
                <a:gd name="T26" fmla="*/ 2147483647 w 749"/>
                <a:gd name="T27" fmla="*/ 2147483647 h 365"/>
                <a:gd name="T28" fmla="*/ 2147483647 w 749"/>
                <a:gd name="T29" fmla="*/ 2147483647 h 365"/>
                <a:gd name="T30" fmla="*/ 2147483647 w 749"/>
                <a:gd name="T31" fmla="*/ 2147483647 h 365"/>
                <a:gd name="T32" fmla="*/ 2147483647 w 749"/>
                <a:gd name="T33" fmla="*/ 2147483647 h 365"/>
                <a:gd name="T34" fmla="*/ 2147483647 w 749"/>
                <a:gd name="T35" fmla="*/ 2147483647 h 365"/>
                <a:gd name="T36" fmla="*/ 2147483647 w 749"/>
                <a:gd name="T37" fmla="*/ 2147483647 h 365"/>
                <a:gd name="T38" fmla="*/ 2147483647 w 749"/>
                <a:gd name="T39" fmla="*/ 2147483647 h 365"/>
                <a:gd name="T40" fmla="*/ 2147483647 w 749"/>
                <a:gd name="T41" fmla="*/ 2147483647 h 365"/>
                <a:gd name="T42" fmla="*/ 2147483647 w 749"/>
                <a:gd name="T43" fmla="*/ 2147483647 h 365"/>
                <a:gd name="T44" fmla="*/ 2147483647 w 749"/>
                <a:gd name="T45" fmla="*/ 2147483647 h 365"/>
                <a:gd name="T46" fmla="*/ 2147483647 w 749"/>
                <a:gd name="T47" fmla="*/ 2147483647 h 365"/>
                <a:gd name="T48" fmla="*/ 2147483647 w 749"/>
                <a:gd name="T49" fmla="*/ 2147483647 h 365"/>
                <a:gd name="T50" fmla="*/ 2147483647 w 749"/>
                <a:gd name="T51" fmla="*/ 2147483647 h 365"/>
                <a:gd name="T52" fmla="*/ 2147483647 w 749"/>
                <a:gd name="T53" fmla="*/ 2147483647 h 365"/>
                <a:gd name="T54" fmla="*/ 2147483647 w 749"/>
                <a:gd name="T55" fmla="*/ 2147483647 h 365"/>
                <a:gd name="T56" fmla="*/ 2147483647 w 749"/>
                <a:gd name="T57" fmla="*/ 2147483647 h 365"/>
                <a:gd name="T58" fmla="*/ 0 w 749"/>
                <a:gd name="T59" fmla="*/ 2147483647 h 365"/>
                <a:gd name="T60" fmla="*/ 2147483647 w 749"/>
                <a:gd name="T61" fmla="*/ 2147483647 h 365"/>
                <a:gd name="T62" fmla="*/ 2147483647 w 749"/>
                <a:gd name="T63" fmla="*/ 2147483647 h 365"/>
                <a:gd name="T64" fmla="*/ 2147483647 w 749"/>
                <a:gd name="T65" fmla="*/ 2147483647 h 365"/>
                <a:gd name="T66" fmla="*/ 2147483647 w 749"/>
                <a:gd name="T67" fmla="*/ 2147483647 h 365"/>
                <a:gd name="T68" fmla="*/ 2147483647 w 749"/>
                <a:gd name="T69" fmla="*/ 2147483647 h 365"/>
                <a:gd name="T70" fmla="*/ 2147483647 w 749"/>
                <a:gd name="T71" fmla="*/ 2147483647 h 365"/>
                <a:gd name="T72" fmla="*/ 2147483647 w 749"/>
                <a:gd name="T73" fmla="*/ 2147483647 h 365"/>
                <a:gd name="T74" fmla="*/ 2147483647 w 749"/>
                <a:gd name="T75" fmla="*/ 2147483647 h 365"/>
                <a:gd name="T76" fmla="*/ 2147483647 w 749"/>
                <a:gd name="T77" fmla="*/ 2147483647 h 365"/>
                <a:gd name="T78" fmla="*/ 2147483647 w 749"/>
                <a:gd name="T79" fmla="*/ 2147483647 h 365"/>
                <a:gd name="T80" fmla="*/ 2147483647 w 749"/>
                <a:gd name="T81" fmla="*/ 2147483647 h 365"/>
                <a:gd name="T82" fmla="*/ 2147483647 w 749"/>
                <a:gd name="T83" fmla="*/ 2147483647 h 365"/>
                <a:gd name="T84" fmla="*/ 2147483647 w 749"/>
                <a:gd name="T85" fmla="*/ 2147483647 h 365"/>
                <a:gd name="T86" fmla="*/ 2147483647 w 749"/>
                <a:gd name="T87" fmla="*/ 2147483647 h 365"/>
                <a:gd name="T88" fmla="*/ 2147483647 w 749"/>
                <a:gd name="T89" fmla="*/ 2147483647 h 365"/>
                <a:gd name="T90" fmla="*/ 2147483647 w 749"/>
                <a:gd name="T91" fmla="*/ 2147483647 h 365"/>
                <a:gd name="T92" fmla="*/ 2147483647 w 749"/>
                <a:gd name="T93" fmla="*/ 2147483647 h 365"/>
                <a:gd name="T94" fmla="*/ 2147483647 w 749"/>
                <a:gd name="T95" fmla="*/ 2147483647 h 365"/>
                <a:gd name="T96" fmla="*/ 2147483647 w 749"/>
                <a:gd name="T97" fmla="*/ 2147483647 h 365"/>
                <a:gd name="T98" fmla="*/ 2147483647 w 749"/>
                <a:gd name="T99" fmla="*/ 2147483647 h 365"/>
                <a:gd name="T100" fmla="*/ 2147483647 w 749"/>
                <a:gd name="T101" fmla="*/ 2147483647 h 365"/>
                <a:gd name="T102" fmla="*/ 2147483647 w 749"/>
                <a:gd name="T103" fmla="*/ 2147483647 h 365"/>
                <a:gd name="T104" fmla="*/ 2147483647 w 749"/>
                <a:gd name="T105" fmla="*/ 2147483647 h 365"/>
                <a:gd name="T106" fmla="*/ 2147483647 w 749"/>
                <a:gd name="T107" fmla="*/ 2147483647 h 365"/>
                <a:gd name="T108" fmla="*/ 2147483647 w 749"/>
                <a:gd name="T109" fmla="*/ 2147483647 h 365"/>
                <a:gd name="T110" fmla="*/ 2147483647 w 749"/>
                <a:gd name="T111" fmla="*/ 2147483647 h 365"/>
                <a:gd name="T112" fmla="*/ 2147483647 w 749"/>
                <a:gd name="T113" fmla="*/ 2147483647 h 365"/>
                <a:gd name="T114" fmla="*/ 2147483647 w 749"/>
                <a:gd name="T115" fmla="*/ 2147483647 h 365"/>
                <a:gd name="T116" fmla="*/ 2147483647 w 749"/>
                <a:gd name="T117" fmla="*/ 2147483647 h 365"/>
                <a:gd name="T118" fmla="*/ 2147483647 w 749"/>
                <a:gd name="T119" fmla="*/ 2147483647 h 3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49" h="365">
                  <a:moveTo>
                    <a:pt x="269" y="360"/>
                  </a:moveTo>
                  <a:lnTo>
                    <a:pt x="259" y="355"/>
                  </a:lnTo>
                  <a:lnTo>
                    <a:pt x="267" y="342"/>
                  </a:lnTo>
                  <a:lnTo>
                    <a:pt x="277" y="348"/>
                  </a:lnTo>
                  <a:lnTo>
                    <a:pt x="282" y="351"/>
                  </a:lnTo>
                  <a:lnTo>
                    <a:pt x="288" y="352"/>
                  </a:lnTo>
                  <a:lnTo>
                    <a:pt x="288" y="365"/>
                  </a:lnTo>
                  <a:lnTo>
                    <a:pt x="283" y="365"/>
                  </a:lnTo>
                  <a:lnTo>
                    <a:pt x="279" y="364"/>
                  </a:lnTo>
                  <a:lnTo>
                    <a:pt x="274" y="362"/>
                  </a:lnTo>
                  <a:lnTo>
                    <a:pt x="270" y="360"/>
                  </a:lnTo>
                  <a:lnTo>
                    <a:pt x="269" y="360"/>
                  </a:lnTo>
                  <a:lnTo>
                    <a:pt x="299" y="350"/>
                  </a:lnTo>
                  <a:lnTo>
                    <a:pt x="302" y="348"/>
                  </a:lnTo>
                  <a:lnTo>
                    <a:pt x="305" y="345"/>
                  </a:lnTo>
                  <a:lnTo>
                    <a:pt x="307" y="342"/>
                  </a:lnTo>
                  <a:lnTo>
                    <a:pt x="310" y="339"/>
                  </a:lnTo>
                  <a:lnTo>
                    <a:pt x="312" y="333"/>
                  </a:lnTo>
                  <a:lnTo>
                    <a:pt x="326" y="338"/>
                  </a:lnTo>
                  <a:lnTo>
                    <a:pt x="322" y="346"/>
                  </a:lnTo>
                  <a:lnTo>
                    <a:pt x="318" y="351"/>
                  </a:lnTo>
                  <a:lnTo>
                    <a:pt x="314" y="356"/>
                  </a:lnTo>
                  <a:lnTo>
                    <a:pt x="309" y="359"/>
                  </a:lnTo>
                  <a:lnTo>
                    <a:pt x="304" y="361"/>
                  </a:lnTo>
                  <a:lnTo>
                    <a:pt x="299" y="350"/>
                  </a:lnTo>
                  <a:lnTo>
                    <a:pt x="269" y="360"/>
                  </a:lnTo>
                  <a:lnTo>
                    <a:pt x="225" y="334"/>
                  </a:lnTo>
                  <a:lnTo>
                    <a:pt x="232" y="322"/>
                  </a:lnTo>
                  <a:lnTo>
                    <a:pt x="255" y="335"/>
                  </a:lnTo>
                  <a:lnTo>
                    <a:pt x="248" y="348"/>
                  </a:lnTo>
                  <a:lnTo>
                    <a:pt x="225" y="334"/>
                  </a:lnTo>
                  <a:lnTo>
                    <a:pt x="269" y="360"/>
                  </a:lnTo>
                  <a:lnTo>
                    <a:pt x="189" y="313"/>
                  </a:lnTo>
                  <a:lnTo>
                    <a:pt x="196" y="302"/>
                  </a:lnTo>
                  <a:lnTo>
                    <a:pt x="219" y="315"/>
                  </a:lnTo>
                  <a:lnTo>
                    <a:pt x="212" y="327"/>
                  </a:lnTo>
                  <a:lnTo>
                    <a:pt x="189" y="313"/>
                  </a:lnTo>
                  <a:lnTo>
                    <a:pt x="269" y="360"/>
                  </a:lnTo>
                  <a:lnTo>
                    <a:pt x="303" y="306"/>
                  </a:lnTo>
                  <a:lnTo>
                    <a:pt x="309" y="294"/>
                  </a:lnTo>
                  <a:lnTo>
                    <a:pt x="316" y="300"/>
                  </a:lnTo>
                  <a:lnTo>
                    <a:pt x="321" y="307"/>
                  </a:lnTo>
                  <a:lnTo>
                    <a:pt x="325" y="313"/>
                  </a:lnTo>
                  <a:lnTo>
                    <a:pt x="327" y="322"/>
                  </a:lnTo>
                  <a:lnTo>
                    <a:pt x="313" y="323"/>
                  </a:lnTo>
                  <a:lnTo>
                    <a:pt x="312" y="318"/>
                  </a:lnTo>
                  <a:lnTo>
                    <a:pt x="309" y="313"/>
                  </a:lnTo>
                  <a:lnTo>
                    <a:pt x="306" y="310"/>
                  </a:lnTo>
                  <a:lnTo>
                    <a:pt x="303" y="306"/>
                  </a:lnTo>
                  <a:lnTo>
                    <a:pt x="269" y="360"/>
                  </a:lnTo>
                  <a:lnTo>
                    <a:pt x="154" y="293"/>
                  </a:lnTo>
                  <a:lnTo>
                    <a:pt x="161" y="282"/>
                  </a:lnTo>
                  <a:lnTo>
                    <a:pt x="185" y="295"/>
                  </a:lnTo>
                  <a:lnTo>
                    <a:pt x="178" y="307"/>
                  </a:lnTo>
                  <a:lnTo>
                    <a:pt x="154" y="293"/>
                  </a:lnTo>
                  <a:lnTo>
                    <a:pt x="269" y="360"/>
                  </a:lnTo>
                  <a:lnTo>
                    <a:pt x="267" y="286"/>
                  </a:lnTo>
                  <a:lnTo>
                    <a:pt x="274" y="274"/>
                  </a:lnTo>
                  <a:lnTo>
                    <a:pt x="298" y="287"/>
                  </a:lnTo>
                  <a:lnTo>
                    <a:pt x="291" y="299"/>
                  </a:lnTo>
                  <a:lnTo>
                    <a:pt x="267" y="286"/>
                  </a:lnTo>
                  <a:lnTo>
                    <a:pt x="269" y="360"/>
                  </a:lnTo>
                  <a:lnTo>
                    <a:pt x="118" y="273"/>
                  </a:lnTo>
                  <a:lnTo>
                    <a:pt x="125" y="262"/>
                  </a:lnTo>
                  <a:lnTo>
                    <a:pt x="149" y="275"/>
                  </a:lnTo>
                  <a:lnTo>
                    <a:pt x="142" y="287"/>
                  </a:lnTo>
                  <a:lnTo>
                    <a:pt x="118" y="273"/>
                  </a:lnTo>
                  <a:lnTo>
                    <a:pt x="269" y="360"/>
                  </a:lnTo>
                  <a:lnTo>
                    <a:pt x="232" y="265"/>
                  </a:lnTo>
                  <a:lnTo>
                    <a:pt x="238" y="254"/>
                  </a:lnTo>
                  <a:lnTo>
                    <a:pt x="262" y="267"/>
                  </a:lnTo>
                  <a:lnTo>
                    <a:pt x="256" y="279"/>
                  </a:lnTo>
                  <a:lnTo>
                    <a:pt x="232" y="265"/>
                  </a:lnTo>
                  <a:lnTo>
                    <a:pt x="269" y="360"/>
                  </a:lnTo>
                  <a:lnTo>
                    <a:pt x="84" y="253"/>
                  </a:lnTo>
                  <a:lnTo>
                    <a:pt x="90" y="241"/>
                  </a:lnTo>
                  <a:lnTo>
                    <a:pt x="113" y="254"/>
                  </a:lnTo>
                  <a:lnTo>
                    <a:pt x="107" y="266"/>
                  </a:lnTo>
                  <a:lnTo>
                    <a:pt x="84" y="253"/>
                  </a:lnTo>
                  <a:lnTo>
                    <a:pt x="269" y="360"/>
                  </a:lnTo>
                  <a:lnTo>
                    <a:pt x="197" y="245"/>
                  </a:lnTo>
                  <a:lnTo>
                    <a:pt x="204" y="233"/>
                  </a:lnTo>
                  <a:lnTo>
                    <a:pt x="227" y="247"/>
                  </a:lnTo>
                  <a:lnTo>
                    <a:pt x="220" y="259"/>
                  </a:lnTo>
                  <a:lnTo>
                    <a:pt x="197" y="245"/>
                  </a:lnTo>
                  <a:lnTo>
                    <a:pt x="269" y="360"/>
                  </a:lnTo>
                  <a:lnTo>
                    <a:pt x="48" y="232"/>
                  </a:lnTo>
                  <a:lnTo>
                    <a:pt x="55" y="220"/>
                  </a:lnTo>
                  <a:lnTo>
                    <a:pt x="78" y="234"/>
                  </a:lnTo>
                  <a:lnTo>
                    <a:pt x="71" y="245"/>
                  </a:lnTo>
                  <a:lnTo>
                    <a:pt x="48" y="232"/>
                  </a:lnTo>
                  <a:lnTo>
                    <a:pt x="269" y="360"/>
                  </a:lnTo>
                  <a:lnTo>
                    <a:pt x="161" y="224"/>
                  </a:lnTo>
                  <a:lnTo>
                    <a:pt x="168" y="213"/>
                  </a:lnTo>
                  <a:lnTo>
                    <a:pt x="170" y="214"/>
                  </a:lnTo>
                  <a:lnTo>
                    <a:pt x="170" y="210"/>
                  </a:lnTo>
                  <a:lnTo>
                    <a:pt x="197" y="210"/>
                  </a:lnTo>
                  <a:lnTo>
                    <a:pt x="197" y="223"/>
                  </a:lnTo>
                  <a:lnTo>
                    <a:pt x="186" y="223"/>
                  </a:lnTo>
                  <a:lnTo>
                    <a:pt x="191" y="226"/>
                  </a:lnTo>
                  <a:lnTo>
                    <a:pt x="185" y="239"/>
                  </a:lnTo>
                  <a:lnTo>
                    <a:pt x="161" y="224"/>
                  </a:lnTo>
                  <a:lnTo>
                    <a:pt x="269" y="360"/>
                  </a:lnTo>
                  <a:lnTo>
                    <a:pt x="19" y="216"/>
                  </a:lnTo>
                  <a:lnTo>
                    <a:pt x="12" y="210"/>
                  </a:lnTo>
                  <a:lnTo>
                    <a:pt x="21" y="200"/>
                  </a:lnTo>
                  <a:lnTo>
                    <a:pt x="26" y="204"/>
                  </a:lnTo>
                  <a:lnTo>
                    <a:pt x="43" y="214"/>
                  </a:lnTo>
                  <a:lnTo>
                    <a:pt x="36" y="225"/>
                  </a:lnTo>
                  <a:lnTo>
                    <a:pt x="19" y="216"/>
                  </a:lnTo>
                  <a:lnTo>
                    <a:pt x="269" y="360"/>
                  </a:lnTo>
                  <a:lnTo>
                    <a:pt x="700" y="223"/>
                  </a:lnTo>
                  <a:lnTo>
                    <a:pt x="700" y="210"/>
                  </a:lnTo>
                  <a:lnTo>
                    <a:pt x="710" y="210"/>
                  </a:lnTo>
                  <a:lnTo>
                    <a:pt x="717" y="209"/>
                  </a:lnTo>
                  <a:lnTo>
                    <a:pt x="723" y="206"/>
                  </a:lnTo>
                  <a:lnTo>
                    <a:pt x="730" y="218"/>
                  </a:lnTo>
                  <a:lnTo>
                    <a:pt x="725" y="220"/>
                  </a:lnTo>
                  <a:lnTo>
                    <a:pt x="720" y="222"/>
                  </a:lnTo>
                  <a:lnTo>
                    <a:pt x="715" y="223"/>
                  </a:lnTo>
                  <a:lnTo>
                    <a:pt x="710" y="223"/>
                  </a:lnTo>
                  <a:lnTo>
                    <a:pt x="700" y="223"/>
                  </a:lnTo>
                  <a:lnTo>
                    <a:pt x="269" y="360"/>
                  </a:lnTo>
                  <a:lnTo>
                    <a:pt x="659" y="223"/>
                  </a:lnTo>
                  <a:lnTo>
                    <a:pt x="659" y="210"/>
                  </a:lnTo>
                  <a:lnTo>
                    <a:pt x="686" y="210"/>
                  </a:lnTo>
                  <a:lnTo>
                    <a:pt x="686" y="223"/>
                  </a:lnTo>
                  <a:lnTo>
                    <a:pt x="659" y="223"/>
                  </a:lnTo>
                  <a:lnTo>
                    <a:pt x="269" y="360"/>
                  </a:lnTo>
                  <a:lnTo>
                    <a:pt x="618" y="223"/>
                  </a:lnTo>
                  <a:lnTo>
                    <a:pt x="618" y="210"/>
                  </a:lnTo>
                  <a:lnTo>
                    <a:pt x="645" y="210"/>
                  </a:lnTo>
                  <a:lnTo>
                    <a:pt x="645" y="223"/>
                  </a:lnTo>
                  <a:lnTo>
                    <a:pt x="618" y="223"/>
                  </a:lnTo>
                  <a:lnTo>
                    <a:pt x="269" y="360"/>
                  </a:lnTo>
                  <a:lnTo>
                    <a:pt x="578" y="223"/>
                  </a:lnTo>
                  <a:lnTo>
                    <a:pt x="578" y="210"/>
                  </a:lnTo>
                  <a:lnTo>
                    <a:pt x="605" y="210"/>
                  </a:lnTo>
                  <a:lnTo>
                    <a:pt x="605" y="223"/>
                  </a:lnTo>
                  <a:lnTo>
                    <a:pt x="578" y="223"/>
                  </a:lnTo>
                  <a:lnTo>
                    <a:pt x="269" y="360"/>
                  </a:lnTo>
                  <a:lnTo>
                    <a:pt x="537" y="223"/>
                  </a:lnTo>
                  <a:lnTo>
                    <a:pt x="537" y="210"/>
                  </a:lnTo>
                  <a:lnTo>
                    <a:pt x="564" y="210"/>
                  </a:lnTo>
                  <a:lnTo>
                    <a:pt x="564" y="223"/>
                  </a:lnTo>
                  <a:lnTo>
                    <a:pt x="537" y="223"/>
                  </a:lnTo>
                  <a:lnTo>
                    <a:pt x="269" y="360"/>
                  </a:lnTo>
                  <a:lnTo>
                    <a:pt x="496" y="223"/>
                  </a:lnTo>
                  <a:lnTo>
                    <a:pt x="496" y="210"/>
                  </a:lnTo>
                  <a:lnTo>
                    <a:pt x="523" y="210"/>
                  </a:lnTo>
                  <a:lnTo>
                    <a:pt x="523" y="223"/>
                  </a:lnTo>
                  <a:lnTo>
                    <a:pt x="496" y="223"/>
                  </a:lnTo>
                  <a:lnTo>
                    <a:pt x="269" y="360"/>
                  </a:lnTo>
                  <a:lnTo>
                    <a:pt x="455" y="223"/>
                  </a:lnTo>
                  <a:lnTo>
                    <a:pt x="455" y="210"/>
                  </a:lnTo>
                  <a:lnTo>
                    <a:pt x="482" y="210"/>
                  </a:lnTo>
                  <a:lnTo>
                    <a:pt x="482" y="223"/>
                  </a:lnTo>
                  <a:lnTo>
                    <a:pt x="455" y="223"/>
                  </a:lnTo>
                  <a:lnTo>
                    <a:pt x="269" y="360"/>
                  </a:lnTo>
                  <a:lnTo>
                    <a:pt x="415" y="223"/>
                  </a:lnTo>
                  <a:lnTo>
                    <a:pt x="415" y="210"/>
                  </a:lnTo>
                  <a:lnTo>
                    <a:pt x="442" y="210"/>
                  </a:lnTo>
                  <a:lnTo>
                    <a:pt x="442" y="223"/>
                  </a:lnTo>
                  <a:lnTo>
                    <a:pt x="415" y="223"/>
                  </a:lnTo>
                  <a:lnTo>
                    <a:pt x="269" y="360"/>
                  </a:lnTo>
                  <a:lnTo>
                    <a:pt x="374" y="223"/>
                  </a:lnTo>
                  <a:lnTo>
                    <a:pt x="374" y="210"/>
                  </a:lnTo>
                  <a:lnTo>
                    <a:pt x="401" y="210"/>
                  </a:lnTo>
                  <a:lnTo>
                    <a:pt x="401" y="223"/>
                  </a:lnTo>
                  <a:lnTo>
                    <a:pt x="374" y="223"/>
                  </a:lnTo>
                  <a:lnTo>
                    <a:pt x="269" y="360"/>
                  </a:lnTo>
                  <a:lnTo>
                    <a:pt x="333" y="223"/>
                  </a:lnTo>
                  <a:lnTo>
                    <a:pt x="333" y="210"/>
                  </a:lnTo>
                  <a:lnTo>
                    <a:pt x="360" y="210"/>
                  </a:lnTo>
                  <a:lnTo>
                    <a:pt x="360" y="223"/>
                  </a:lnTo>
                  <a:lnTo>
                    <a:pt x="333" y="223"/>
                  </a:lnTo>
                  <a:lnTo>
                    <a:pt x="269" y="360"/>
                  </a:lnTo>
                  <a:lnTo>
                    <a:pt x="292" y="223"/>
                  </a:lnTo>
                  <a:lnTo>
                    <a:pt x="292" y="210"/>
                  </a:lnTo>
                  <a:lnTo>
                    <a:pt x="320" y="210"/>
                  </a:lnTo>
                  <a:lnTo>
                    <a:pt x="320" y="223"/>
                  </a:lnTo>
                  <a:lnTo>
                    <a:pt x="292" y="223"/>
                  </a:lnTo>
                  <a:lnTo>
                    <a:pt x="269" y="360"/>
                  </a:lnTo>
                  <a:lnTo>
                    <a:pt x="252" y="223"/>
                  </a:lnTo>
                  <a:lnTo>
                    <a:pt x="252" y="210"/>
                  </a:lnTo>
                  <a:lnTo>
                    <a:pt x="279" y="210"/>
                  </a:lnTo>
                  <a:lnTo>
                    <a:pt x="279" y="223"/>
                  </a:lnTo>
                  <a:lnTo>
                    <a:pt x="252" y="223"/>
                  </a:lnTo>
                  <a:lnTo>
                    <a:pt x="269" y="360"/>
                  </a:lnTo>
                  <a:lnTo>
                    <a:pt x="210" y="223"/>
                  </a:lnTo>
                  <a:lnTo>
                    <a:pt x="210" y="210"/>
                  </a:lnTo>
                  <a:lnTo>
                    <a:pt x="238" y="210"/>
                  </a:lnTo>
                  <a:lnTo>
                    <a:pt x="238" y="223"/>
                  </a:lnTo>
                  <a:lnTo>
                    <a:pt x="210" y="223"/>
                  </a:lnTo>
                  <a:lnTo>
                    <a:pt x="269" y="360"/>
                  </a:lnTo>
                  <a:lnTo>
                    <a:pt x="742" y="207"/>
                  </a:lnTo>
                  <a:lnTo>
                    <a:pt x="731" y="199"/>
                  </a:lnTo>
                  <a:lnTo>
                    <a:pt x="733" y="193"/>
                  </a:lnTo>
                  <a:lnTo>
                    <a:pt x="734" y="189"/>
                  </a:lnTo>
                  <a:lnTo>
                    <a:pt x="735" y="185"/>
                  </a:lnTo>
                  <a:lnTo>
                    <a:pt x="734" y="179"/>
                  </a:lnTo>
                  <a:lnTo>
                    <a:pt x="748" y="175"/>
                  </a:lnTo>
                  <a:lnTo>
                    <a:pt x="749" y="180"/>
                  </a:lnTo>
                  <a:lnTo>
                    <a:pt x="749" y="185"/>
                  </a:lnTo>
                  <a:lnTo>
                    <a:pt x="748" y="191"/>
                  </a:lnTo>
                  <a:lnTo>
                    <a:pt x="747" y="196"/>
                  </a:lnTo>
                  <a:lnTo>
                    <a:pt x="745" y="202"/>
                  </a:lnTo>
                  <a:lnTo>
                    <a:pt x="742" y="207"/>
                  </a:lnTo>
                  <a:lnTo>
                    <a:pt x="269" y="360"/>
                  </a:lnTo>
                  <a:lnTo>
                    <a:pt x="0" y="182"/>
                  </a:lnTo>
                  <a:lnTo>
                    <a:pt x="1" y="173"/>
                  </a:lnTo>
                  <a:lnTo>
                    <a:pt x="4" y="165"/>
                  </a:lnTo>
                  <a:lnTo>
                    <a:pt x="17" y="171"/>
                  </a:lnTo>
                  <a:lnTo>
                    <a:pt x="14" y="176"/>
                  </a:lnTo>
                  <a:lnTo>
                    <a:pt x="14" y="182"/>
                  </a:lnTo>
                  <a:lnTo>
                    <a:pt x="14" y="187"/>
                  </a:lnTo>
                  <a:lnTo>
                    <a:pt x="16" y="192"/>
                  </a:lnTo>
                  <a:lnTo>
                    <a:pt x="3" y="196"/>
                  </a:lnTo>
                  <a:lnTo>
                    <a:pt x="0" y="190"/>
                  </a:lnTo>
                  <a:lnTo>
                    <a:pt x="0" y="182"/>
                  </a:lnTo>
                  <a:lnTo>
                    <a:pt x="269" y="360"/>
                  </a:lnTo>
                  <a:lnTo>
                    <a:pt x="711" y="160"/>
                  </a:lnTo>
                  <a:lnTo>
                    <a:pt x="711" y="147"/>
                  </a:lnTo>
                  <a:lnTo>
                    <a:pt x="720" y="148"/>
                  </a:lnTo>
                  <a:lnTo>
                    <a:pt x="728" y="150"/>
                  </a:lnTo>
                  <a:lnTo>
                    <a:pt x="734" y="155"/>
                  </a:lnTo>
                  <a:lnTo>
                    <a:pt x="740" y="161"/>
                  </a:lnTo>
                  <a:lnTo>
                    <a:pt x="730" y="170"/>
                  </a:lnTo>
                  <a:lnTo>
                    <a:pt x="726" y="166"/>
                  </a:lnTo>
                  <a:lnTo>
                    <a:pt x="722" y="163"/>
                  </a:lnTo>
                  <a:lnTo>
                    <a:pt x="716" y="161"/>
                  </a:lnTo>
                  <a:lnTo>
                    <a:pt x="711" y="160"/>
                  </a:lnTo>
                  <a:lnTo>
                    <a:pt x="269" y="360"/>
                  </a:lnTo>
                  <a:lnTo>
                    <a:pt x="15" y="152"/>
                  </a:lnTo>
                  <a:lnTo>
                    <a:pt x="19" y="150"/>
                  </a:lnTo>
                  <a:lnTo>
                    <a:pt x="39" y="138"/>
                  </a:lnTo>
                  <a:lnTo>
                    <a:pt x="45" y="150"/>
                  </a:lnTo>
                  <a:lnTo>
                    <a:pt x="26" y="161"/>
                  </a:lnTo>
                  <a:lnTo>
                    <a:pt x="23" y="163"/>
                  </a:lnTo>
                  <a:lnTo>
                    <a:pt x="15" y="152"/>
                  </a:lnTo>
                  <a:lnTo>
                    <a:pt x="269" y="360"/>
                  </a:lnTo>
                  <a:lnTo>
                    <a:pt x="684" y="160"/>
                  </a:lnTo>
                  <a:lnTo>
                    <a:pt x="684" y="147"/>
                  </a:lnTo>
                  <a:lnTo>
                    <a:pt x="710" y="147"/>
                  </a:lnTo>
                  <a:lnTo>
                    <a:pt x="710" y="160"/>
                  </a:lnTo>
                  <a:lnTo>
                    <a:pt x="684" y="160"/>
                  </a:lnTo>
                  <a:lnTo>
                    <a:pt x="269" y="360"/>
                  </a:lnTo>
                  <a:lnTo>
                    <a:pt x="642" y="160"/>
                  </a:lnTo>
                  <a:lnTo>
                    <a:pt x="642" y="147"/>
                  </a:lnTo>
                  <a:lnTo>
                    <a:pt x="669" y="147"/>
                  </a:lnTo>
                  <a:lnTo>
                    <a:pt x="669" y="160"/>
                  </a:lnTo>
                  <a:lnTo>
                    <a:pt x="642" y="160"/>
                  </a:lnTo>
                  <a:lnTo>
                    <a:pt x="269" y="360"/>
                  </a:lnTo>
                  <a:lnTo>
                    <a:pt x="602" y="160"/>
                  </a:lnTo>
                  <a:lnTo>
                    <a:pt x="602" y="147"/>
                  </a:lnTo>
                  <a:lnTo>
                    <a:pt x="629" y="147"/>
                  </a:lnTo>
                  <a:lnTo>
                    <a:pt x="629" y="160"/>
                  </a:lnTo>
                  <a:lnTo>
                    <a:pt x="602" y="160"/>
                  </a:lnTo>
                  <a:lnTo>
                    <a:pt x="269" y="360"/>
                  </a:lnTo>
                  <a:lnTo>
                    <a:pt x="561" y="160"/>
                  </a:lnTo>
                  <a:lnTo>
                    <a:pt x="561" y="147"/>
                  </a:lnTo>
                  <a:lnTo>
                    <a:pt x="588" y="147"/>
                  </a:lnTo>
                  <a:lnTo>
                    <a:pt x="588" y="160"/>
                  </a:lnTo>
                  <a:lnTo>
                    <a:pt x="561" y="160"/>
                  </a:lnTo>
                  <a:lnTo>
                    <a:pt x="269" y="360"/>
                  </a:lnTo>
                  <a:lnTo>
                    <a:pt x="520" y="160"/>
                  </a:lnTo>
                  <a:lnTo>
                    <a:pt x="520" y="147"/>
                  </a:lnTo>
                  <a:lnTo>
                    <a:pt x="547" y="147"/>
                  </a:lnTo>
                  <a:lnTo>
                    <a:pt x="547" y="160"/>
                  </a:lnTo>
                  <a:lnTo>
                    <a:pt x="520" y="160"/>
                  </a:lnTo>
                  <a:lnTo>
                    <a:pt x="269" y="360"/>
                  </a:lnTo>
                  <a:lnTo>
                    <a:pt x="479" y="160"/>
                  </a:lnTo>
                  <a:lnTo>
                    <a:pt x="479" y="147"/>
                  </a:lnTo>
                  <a:lnTo>
                    <a:pt x="506" y="147"/>
                  </a:lnTo>
                  <a:lnTo>
                    <a:pt x="506" y="160"/>
                  </a:lnTo>
                  <a:lnTo>
                    <a:pt x="479" y="160"/>
                  </a:lnTo>
                  <a:lnTo>
                    <a:pt x="269" y="360"/>
                  </a:lnTo>
                  <a:lnTo>
                    <a:pt x="439" y="160"/>
                  </a:lnTo>
                  <a:lnTo>
                    <a:pt x="439" y="147"/>
                  </a:lnTo>
                  <a:lnTo>
                    <a:pt x="466" y="147"/>
                  </a:lnTo>
                  <a:lnTo>
                    <a:pt x="466" y="160"/>
                  </a:lnTo>
                  <a:lnTo>
                    <a:pt x="439" y="160"/>
                  </a:lnTo>
                  <a:lnTo>
                    <a:pt x="269" y="360"/>
                  </a:lnTo>
                  <a:lnTo>
                    <a:pt x="398" y="160"/>
                  </a:lnTo>
                  <a:lnTo>
                    <a:pt x="398" y="147"/>
                  </a:lnTo>
                  <a:lnTo>
                    <a:pt x="425" y="147"/>
                  </a:lnTo>
                  <a:lnTo>
                    <a:pt x="425" y="160"/>
                  </a:lnTo>
                  <a:lnTo>
                    <a:pt x="398" y="160"/>
                  </a:lnTo>
                  <a:lnTo>
                    <a:pt x="269" y="360"/>
                  </a:lnTo>
                  <a:lnTo>
                    <a:pt x="357" y="160"/>
                  </a:lnTo>
                  <a:lnTo>
                    <a:pt x="357" y="147"/>
                  </a:lnTo>
                  <a:lnTo>
                    <a:pt x="384" y="147"/>
                  </a:lnTo>
                  <a:lnTo>
                    <a:pt x="384" y="160"/>
                  </a:lnTo>
                  <a:lnTo>
                    <a:pt x="357" y="160"/>
                  </a:lnTo>
                  <a:lnTo>
                    <a:pt x="269" y="360"/>
                  </a:lnTo>
                  <a:lnTo>
                    <a:pt x="316" y="160"/>
                  </a:lnTo>
                  <a:lnTo>
                    <a:pt x="316" y="147"/>
                  </a:lnTo>
                  <a:lnTo>
                    <a:pt x="344" y="147"/>
                  </a:lnTo>
                  <a:lnTo>
                    <a:pt x="344" y="160"/>
                  </a:lnTo>
                  <a:lnTo>
                    <a:pt x="316" y="160"/>
                  </a:lnTo>
                  <a:lnTo>
                    <a:pt x="269" y="360"/>
                  </a:lnTo>
                  <a:lnTo>
                    <a:pt x="276" y="160"/>
                  </a:lnTo>
                  <a:lnTo>
                    <a:pt x="276" y="147"/>
                  </a:lnTo>
                  <a:lnTo>
                    <a:pt x="303" y="147"/>
                  </a:lnTo>
                  <a:lnTo>
                    <a:pt x="303" y="160"/>
                  </a:lnTo>
                  <a:lnTo>
                    <a:pt x="276" y="160"/>
                  </a:lnTo>
                  <a:lnTo>
                    <a:pt x="269" y="360"/>
                  </a:lnTo>
                  <a:lnTo>
                    <a:pt x="234" y="160"/>
                  </a:lnTo>
                  <a:lnTo>
                    <a:pt x="234" y="147"/>
                  </a:lnTo>
                  <a:lnTo>
                    <a:pt x="262" y="147"/>
                  </a:lnTo>
                  <a:lnTo>
                    <a:pt x="262" y="160"/>
                  </a:lnTo>
                  <a:lnTo>
                    <a:pt x="234" y="160"/>
                  </a:lnTo>
                  <a:lnTo>
                    <a:pt x="269" y="360"/>
                  </a:lnTo>
                  <a:lnTo>
                    <a:pt x="194" y="160"/>
                  </a:lnTo>
                  <a:lnTo>
                    <a:pt x="194" y="147"/>
                  </a:lnTo>
                  <a:lnTo>
                    <a:pt x="221" y="147"/>
                  </a:lnTo>
                  <a:lnTo>
                    <a:pt x="221" y="160"/>
                  </a:lnTo>
                  <a:lnTo>
                    <a:pt x="194" y="160"/>
                  </a:lnTo>
                  <a:lnTo>
                    <a:pt x="269" y="360"/>
                  </a:lnTo>
                  <a:lnTo>
                    <a:pt x="153" y="160"/>
                  </a:lnTo>
                  <a:lnTo>
                    <a:pt x="153" y="147"/>
                  </a:lnTo>
                  <a:lnTo>
                    <a:pt x="161" y="147"/>
                  </a:lnTo>
                  <a:lnTo>
                    <a:pt x="159" y="142"/>
                  </a:lnTo>
                  <a:lnTo>
                    <a:pt x="183" y="127"/>
                  </a:lnTo>
                  <a:lnTo>
                    <a:pt x="189" y="140"/>
                  </a:lnTo>
                  <a:lnTo>
                    <a:pt x="177" y="147"/>
                  </a:lnTo>
                  <a:lnTo>
                    <a:pt x="181" y="147"/>
                  </a:lnTo>
                  <a:lnTo>
                    <a:pt x="181" y="160"/>
                  </a:lnTo>
                  <a:lnTo>
                    <a:pt x="153" y="160"/>
                  </a:lnTo>
                  <a:lnTo>
                    <a:pt x="269" y="360"/>
                  </a:lnTo>
                  <a:lnTo>
                    <a:pt x="50" y="131"/>
                  </a:lnTo>
                  <a:lnTo>
                    <a:pt x="74" y="118"/>
                  </a:lnTo>
                  <a:lnTo>
                    <a:pt x="81" y="129"/>
                  </a:lnTo>
                  <a:lnTo>
                    <a:pt x="57" y="143"/>
                  </a:lnTo>
                  <a:lnTo>
                    <a:pt x="50" y="131"/>
                  </a:lnTo>
                  <a:lnTo>
                    <a:pt x="269" y="360"/>
                  </a:lnTo>
                  <a:lnTo>
                    <a:pt x="194" y="121"/>
                  </a:lnTo>
                  <a:lnTo>
                    <a:pt x="218" y="107"/>
                  </a:lnTo>
                  <a:lnTo>
                    <a:pt x="225" y="119"/>
                  </a:lnTo>
                  <a:lnTo>
                    <a:pt x="201" y="133"/>
                  </a:lnTo>
                  <a:lnTo>
                    <a:pt x="194" y="121"/>
                  </a:lnTo>
                  <a:lnTo>
                    <a:pt x="269" y="360"/>
                  </a:lnTo>
                  <a:lnTo>
                    <a:pt x="86" y="110"/>
                  </a:lnTo>
                  <a:lnTo>
                    <a:pt x="110" y="97"/>
                  </a:lnTo>
                  <a:lnTo>
                    <a:pt x="116" y="109"/>
                  </a:lnTo>
                  <a:lnTo>
                    <a:pt x="92" y="123"/>
                  </a:lnTo>
                  <a:lnTo>
                    <a:pt x="86" y="110"/>
                  </a:lnTo>
                  <a:lnTo>
                    <a:pt x="269" y="360"/>
                  </a:lnTo>
                  <a:lnTo>
                    <a:pt x="230" y="101"/>
                  </a:lnTo>
                  <a:lnTo>
                    <a:pt x="253" y="87"/>
                  </a:lnTo>
                  <a:lnTo>
                    <a:pt x="259" y="99"/>
                  </a:lnTo>
                  <a:lnTo>
                    <a:pt x="236" y="112"/>
                  </a:lnTo>
                  <a:lnTo>
                    <a:pt x="230" y="101"/>
                  </a:lnTo>
                  <a:lnTo>
                    <a:pt x="269" y="360"/>
                  </a:lnTo>
                  <a:lnTo>
                    <a:pt x="121" y="90"/>
                  </a:lnTo>
                  <a:lnTo>
                    <a:pt x="144" y="77"/>
                  </a:lnTo>
                  <a:lnTo>
                    <a:pt x="151" y="88"/>
                  </a:lnTo>
                  <a:lnTo>
                    <a:pt x="128" y="102"/>
                  </a:lnTo>
                  <a:lnTo>
                    <a:pt x="121" y="90"/>
                  </a:lnTo>
                  <a:lnTo>
                    <a:pt x="269" y="360"/>
                  </a:lnTo>
                  <a:lnTo>
                    <a:pt x="265" y="81"/>
                  </a:lnTo>
                  <a:lnTo>
                    <a:pt x="288" y="67"/>
                  </a:lnTo>
                  <a:lnTo>
                    <a:pt x="295" y="79"/>
                  </a:lnTo>
                  <a:lnTo>
                    <a:pt x="272" y="92"/>
                  </a:lnTo>
                  <a:lnTo>
                    <a:pt x="265" y="81"/>
                  </a:lnTo>
                  <a:lnTo>
                    <a:pt x="269" y="360"/>
                  </a:lnTo>
                  <a:lnTo>
                    <a:pt x="157" y="70"/>
                  </a:lnTo>
                  <a:lnTo>
                    <a:pt x="180" y="57"/>
                  </a:lnTo>
                  <a:lnTo>
                    <a:pt x="186" y="68"/>
                  </a:lnTo>
                  <a:lnTo>
                    <a:pt x="163" y="81"/>
                  </a:lnTo>
                  <a:lnTo>
                    <a:pt x="157" y="70"/>
                  </a:lnTo>
                  <a:lnTo>
                    <a:pt x="269" y="360"/>
                  </a:lnTo>
                  <a:lnTo>
                    <a:pt x="300" y="60"/>
                  </a:lnTo>
                  <a:lnTo>
                    <a:pt x="301" y="59"/>
                  </a:lnTo>
                  <a:lnTo>
                    <a:pt x="305" y="57"/>
                  </a:lnTo>
                  <a:lnTo>
                    <a:pt x="308" y="53"/>
                  </a:lnTo>
                  <a:lnTo>
                    <a:pt x="311" y="48"/>
                  </a:lnTo>
                  <a:lnTo>
                    <a:pt x="313" y="43"/>
                  </a:lnTo>
                  <a:lnTo>
                    <a:pt x="326" y="46"/>
                  </a:lnTo>
                  <a:lnTo>
                    <a:pt x="324" y="54"/>
                  </a:lnTo>
                  <a:lnTo>
                    <a:pt x="320" y="60"/>
                  </a:lnTo>
                  <a:lnTo>
                    <a:pt x="314" y="66"/>
                  </a:lnTo>
                  <a:lnTo>
                    <a:pt x="307" y="71"/>
                  </a:lnTo>
                  <a:lnTo>
                    <a:pt x="306" y="72"/>
                  </a:lnTo>
                  <a:lnTo>
                    <a:pt x="300" y="60"/>
                  </a:lnTo>
                  <a:lnTo>
                    <a:pt x="269" y="360"/>
                  </a:lnTo>
                  <a:lnTo>
                    <a:pt x="191" y="50"/>
                  </a:lnTo>
                  <a:lnTo>
                    <a:pt x="215" y="36"/>
                  </a:lnTo>
                  <a:lnTo>
                    <a:pt x="222" y="48"/>
                  </a:lnTo>
                  <a:lnTo>
                    <a:pt x="198" y="61"/>
                  </a:lnTo>
                  <a:lnTo>
                    <a:pt x="191" y="50"/>
                  </a:lnTo>
                  <a:lnTo>
                    <a:pt x="269" y="360"/>
                  </a:lnTo>
                  <a:lnTo>
                    <a:pt x="227" y="30"/>
                  </a:lnTo>
                  <a:lnTo>
                    <a:pt x="251" y="15"/>
                  </a:lnTo>
                  <a:lnTo>
                    <a:pt x="257" y="28"/>
                  </a:lnTo>
                  <a:lnTo>
                    <a:pt x="233" y="41"/>
                  </a:lnTo>
                  <a:lnTo>
                    <a:pt x="227" y="30"/>
                  </a:lnTo>
                  <a:lnTo>
                    <a:pt x="269" y="360"/>
                  </a:lnTo>
                  <a:lnTo>
                    <a:pt x="310" y="26"/>
                  </a:lnTo>
                  <a:lnTo>
                    <a:pt x="305" y="20"/>
                  </a:lnTo>
                  <a:lnTo>
                    <a:pt x="301" y="16"/>
                  </a:lnTo>
                  <a:lnTo>
                    <a:pt x="307" y="5"/>
                  </a:lnTo>
                  <a:lnTo>
                    <a:pt x="311" y="7"/>
                  </a:lnTo>
                  <a:lnTo>
                    <a:pt x="315" y="11"/>
                  </a:lnTo>
                  <a:lnTo>
                    <a:pt x="319" y="14"/>
                  </a:lnTo>
                  <a:lnTo>
                    <a:pt x="322" y="19"/>
                  </a:lnTo>
                  <a:lnTo>
                    <a:pt x="325" y="24"/>
                  </a:lnTo>
                  <a:lnTo>
                    <a:pt x="327" y="30"/>
                  </a:lnTo>
                  <a:lnTo>
                    <a:pt x="313" y="33"/>
                  </a:lnTo>
                  <a:lnTo>
                    <a:pt x="312" y="29"/>
                  </a:lnTo>
                  <a:lnTo>
                    <a:pt x="310" y="26"/>
                  </a:lnTo>
                  <a:lnTo>
                    <a:pt x="269" y="360"/>
                  </a:lnTo>
                  <a:lnTo>
                    <a:pt x="262" y="9"/>
                  </a:lnTo>
                  <a:lnTo>
                    <a:pt x="269" y="5"/>
                  </a:lnTo>
                  <a:lnTo>
                    <a:pt x="274" y="3"/>
                  </a:lnTo>
                  <a:lnTo>
                    <a:pt x="279" y="1"/>
                  </a:lnTo>
                  <a:lnTo>
                    <a:pt x="283" y="0"/>
                  </a:lnTo>
                  <a:lnTo>
                    <a:pt x="288" y="0"/>
                  </a:lnTo>
                  <a:lnTo>
                    <a:pt x="291" y="0"/>
                  </a:lnTo>
                  <a:lnTo>
                    <a:pt x="290" y="13"/>
                  </a:lnTo>
                  <a:lnTo>
                    <a:pt x="288" y="13"/>
                  </a:lnTo>
                  <a:lnTo>
                    <a:pt x="282" y="14"/>
                  </a:lnTo>
                  <a:lnTo>
                    <a:pt x="277" y="16"/>
                  </a:lnTo>
                  <a:lnTo>
                    <a:pt x="269" y="21"/>
                  </a:lnTo>
                  <a:lnTo>
                    <a:pt x="262" y="9"/>
                  </a:lnTo>
                  <a:lnTo>
                    <a:pt x="269" y="360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0" name="Freeform 16"/>
            <p:cNvSpPr>
              <a:spLocks/>
            </p:cNvSpPr>
            <p:nvPr userDrawn="1"/>
          </p:nvSpPr>
          <p:spPr bwMode="auto">
            <a:xfrm>
              <a:off x="7287666" y="1467838"/>
              <a:ext cx="1079225" cy="516884"/>
            </a:xfrm>
            <a:custGeom>
              <a:avLst/>
              <a:gdLst>
                <a:gd name="T0" fmla="*/ 2147483647 w 681"/>
                <a:gd name="T1" fmla="*/ 2147483647 h 326"/>
                <a:gd name="T2" fmla="*/ 2147483647 w 681"/>
                <a:gd name="T3" fmla="*/ 2147483647 h 326"/>
                <a:gd name="T4" fmla="*/ 2147483647 w 681"/>
                <a:gd name="T5" fmla="*/ 2147483647 h 326"/>
                <a:gd name="T6" fmla="*/ 2147483647 w 681"/>
                <a:gd name="T7" fmla="*/ 2147483647 h 326"/>
                <a:gd name="T8" fmla="*/ 2147483647 w 681"/>
                <a:gd name="T9" fmla="*/ 2147483647 h 326"/>
                <a:gd name="T10" fmla="*/ 2147483647 w 681"/>
                <a:gd name="T11" fmla="*/ 2147483647 h 326"/>
                <a:gd name="T12" fmla="*/ 2147483647 w 681"/>
                <a:gd name="T13" fmla="*/ 2147483647 h 326"/>
                <a:gd name="T14" fmla="*/ 2147483647 w 681"/>
                <a:gd name="T15" fmla="*/ 2147483647 h 326"/>
                <a:gd name="T16" fmla="*/ 2147483647 w 681"/>
                <a:gd name="T17" fmla="*/ 2147483647 h 326"/>
                <a:gd name="T18" fmla="*/ 2147483647 w 681"/>
                <a:gd name="T19" fmla="*/ 2147483647 h 326"/>
                <a:gd name="T20" fmla="*/ 2147483647 w 681"/>
                <a:gd name="T21" fmla="*/ 2147483647 h 326"/>
                <a:gd name="T22" fmla="*/ 2147483647 w 681"/>
                <a:gd name="T23" fmla="*/ 2147483647 h 326"/>
                <a:gd name="T24" fmla="*/ 2147483647 w 681"/>
                <a:gd name="T25" fmla="*/ 2147483647 h 326"/>
                <a:gd name="T26" fmla="*/ 2147483647 w 681"/>
                <a:gd name="T27" fmla="*/ 2147483647 h 326"/>
                <a:gd name="T28" fmla="*/ 2147483647 w 681"/>
                <a:gd name="T29" fmla="*/ 2147483647 h 326"/>
                <a:gd name="T30" fmla="*/ 2147483647 w 681"/>
                <a:gd name="T31" fmla="*/ 0 h 326"/>
                <a:gd name="T32" fmla="*/ 2147483647 w 681"/>
                <a:gd name="T33" fmla="*/ 0 h 326"/>
                <a:gd name="T34" fmla="*/ 2147483647 w 681"/>
                <a:gd name="T35" fmla="*/ 2147483647 h 326"/>
                <a:gd name="T36" fmla="*/ 2147483647 w 681"/>
                <a:gd name="T37" fmla="*/ 2147483647 h 326"/>
                <a:gd name="T38" fmla="*/ 2147483647 w 681"/>
                <a:gd name="T39" fmla="*/ 2147483647 h 326"/>
                <a:gd name="T40" fmla="*/ 2147483647 w 681"/>
                <a:gd name="T41" fmla="*/ 2147483647 h 326"/>
                <a:gd name="T42" fmla="*/ 2147483647 w 681"/>
                <a:gd name="T43" fmla="*/ 2147483647 h 326"/>
                <a:gd name="T44" fmla="*/ 2147483647 w 681"/>
                <a:gd name="T45" fmla="*/ 2147483647 h 326"/>
                <a:gd name="T46" fmla="*/ 0 w 681"/>
                <a:gd name="T47" fmla="*/ 2147483647 h 326"/>
                <a:gd name="T48" fmla="*/ 2147483647 w 681"/>
                <a:gd name="T49" fmla="*/ 2147483647 h 326"/>
                <a:gd name="T50" fmla="*/ 2147483647 w 681"/>
                <a:gd name="T51" fmla="*/ 2147483647 h 326"/>
                <a:gd name="T52" fmla="*/ 2147483647 w 681"/>
                <a:gd name="T53" fmla="*/ 2147483647 h 326"/>
                <a:gd name="T54" fmla="*/ 2147483647 w 681"/>
                <a:gd name="T55" fmla="*/ 2147483647 h 326"/>
                <a:gd name="T56" fmla="*/ 2147483647 w 681"/>
                <a:gd name="T57" fmla="*/ 2147483647 h 326"/>
                <a:gd name="T58" fmla="*/ 2147483647 w 681"/>
                <a:gd name="T59" fmla="*/ 2147483647 h 326"/>
                <a:gd name="T60" fmla="*/ 2147483647 w 681"/>
                <a:gd name="T61" fmla="*/ 2147483647 h 326"/>
                <a:gd name="T62" fmla="*/ 2147483647 w 681"/>
                <a:gd name="T63" fmla="*/ 2147483647 h 326"/>
                <a:gd name="T64" fmla="*/ 2147483647 w 681"/>
                <a:gd name="T65" fmla="*/ 2147483647 h 326"/>
                <a:gd name="T66" fmla="*/ 2147483647 w 681"/>
                <a:gd name="T67" fmla="*/ 2147483647 h 326"/>
                <a:gd name="T68" fmla="*/ 2147483647 w 681"/>
                <a:gd name="T69" fmla="*/ 2147483647 h 326"/>
                <a:gd name="T70" fmla="*/ 2147483647 w 681"/>
                <a:gd name="T71" fmla="*/ 2147483647 h 326"/>
                <a:gd name="T72" fmla="*/ 2147483647 w 681"/>
                <a:gd name="T73" fmla="*/ 2147483647 h 326"/>
                <a:gd name="T74" fmla="*/ 2147483647 w 681"/>
                <a:gd name="T75" fmla="*/ 2147483647 h 326"/>
                <a:gd name="T76" fmla="*/ 2147483647 w 681"/>
                <a:gd name="T77" fmla="*/ 2147483647 h 326"/>
                <a:gd name="T78" fmla="*/ 2147483647 w 681"/>
                <a:gd name="T79" fmla="*/ 2147483647 h 326"/>
                <a:gd name="T80" fmla="*/ 2147483647 w 681"/>
                <a:gd name="T81" fmla="*/ 2147483647 h 326"/>
                <a:gd name="T82" fmla="*/ 2147483647 w 681"/>
                <a:gd name="T83" fmla="*/ 2147483647 h 326"/>
                <a:gd name="T84" fmla="*/ 2147483647 w 681"/>
                <a:gd name="T85" fmla="*/ 2147483647 h 326"/>
                <a:gd name="T86" fmla="*/ 2147483647 w 681"/>
                <a:gd name="T87" fmla="*/ 2147483647 h 326"/>
                <a:gd name="T88" fmla="*/ 2147483647 w 681"/>
                <a:gd name="T89" fmla="*/ 2147483647 h 326"/>
                <a:gd name="T90" fmla="*/ 2147483647 w 681"/>
                <a:gd name="T91" fmla="*/ 2147483647 h 326"/>
                <a:gd name="T92" fmla="*/ 2147483647 w 681"/>
                <a:gd name="T93" fmla="*/ 2147483647 h 326"/>
                <a:gd name="T94" fmla="*/ 2147483647 w 681"/>
                <a:gd name="T95" fmla="*/ 2147483647 h 326"/>
                <a:gd name="T96" fmla="*/ 2147483647 w 681"/>
                <a:gd name="T97" fmla="*/ 2147483647 h 326"/>
                <a:gd name="T98" fmla="*/ 2147483647 w 681"/>
                <a:gd name="T99" fmla="*/ 2147483647 h 326"/>
                <a:gd name="T100" fmla="*/ 2147483647 w 681"/>
                <a:gd name="T101" fmla="*/ 2147483647 h 326"/>
                <a:gd name="T102" fmla="*/ 2147483647 w 681"/>
                <a:gd name="T103" fmla="*/ 2147483647 h 326"/>
                <a:gd name="T104" fmla="*/ 2147483647 w 681"/>
                <a:gd name="T105" fmla="*/ 2147483647 h 326"/>
                <a:gd name="T106" fmla="*/ 2147483647 w 681"/>
                <a:gd name="T107" fmla="*/ 2147483647 h 326"/>
                <a:gd name="T108" fmla="*/ 2147483647 w 681"/>
                <a:gd name="T109" fmla="*/ 2147483647 h 326"/>
                <a:gd name="T110" fmla="*/ 2147483647 w 681"/>
                <a:gd name="T111" fmla="*/ 2147483647 h 326"/>
                <a:gd name="T112" fmla="*/ 2147483647 w 681"/>
                <a:gd name="T113" fmla="*/ 2147483647 h 326"/>
                <a:gd name="T114" fmla="*/ 2147483647 w 681"/>
                <a:gd name="T115" fmla="*/ 2147483647 h 326"/>
                <a:gd name="T116" fmla="*/ 2147483647 w 681"/>
                <a:gd name="T117" fmla="*/ 2147483647 h 326"/>
                <a:gd name="T118" fmla="*/ 2147483647 w 681"/>
                <a:gd name="T119" fmla="*/ 2147483647 h 326"/>
                <a:gd name="T120" fmla="*/ 2147483647 w 681"/>
                <a:gd name="T121" fmla="*/ 2147483647 h 326"/>
                <a:gd name="T122" fmla="*/ 2147483647 w 681"/>
                <a:gd name="T123" fmla="*/ 2147483647 h 3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81" h="326">
                  <a:moveTo>
                    <a:pt x="652" y="136"/>
                  </a:moveTo>
                  <a:lnTo>
                    <a:pt x="135" y="136"/>
                  </a:lnTo>
                  <a:lnTo>
                    <a:pt x="276" y="55"/>
                  </a:lnTo>
                  <a:lnTo>
                    <a:pt x="281" y="51"/>
                  </a:lnTo>
                  <a:lnTo>
                    <a:pt x="284" y="47"/>
                  </a:lnTo>
                  <a:lnTo>
                    <a:pt x="287" y="42"/>
                  </a:lnTo>
                  <a:lnTo>
                    <a:pt x="289" y="37"/>
                  </a:lnTo>
                  <a:lnTo>
                    <a:pt x="290" y="32"/>
                  </a:lnTo>
                  <a:lnTo>
                    <a:pt x="290" y="26"/>
                  </a:lnTo>
                  <a:lnTo>
                    <a:pt x="289" y="20"/>
                  </a:lnTo>
                  <a:lnTo>
                    <a:pt x="286" y="15"/>
                  </a:lnTo>
                  <a:lnTo>
                    <a:pt x="284" y="10"/>
                  </a:lnTo>
                  <a:lnTo>
                    <a:pt x="279" y="6"/>
                  </a:lnTo>
                  <a:lnTo>
                    <a:pt x="274" y="3"/>
                  </a:lnTo>
                  <a:lnTo>
                    <a:pt x="269" y="1"/>
                  </a:lnTo>
                  <a:lnTo>
                    <a:pt x="263" y="0"/>
                  </a:lnTo>
                  <a:lnTo>
                    <a:pt x="258" y="0"/>
                  </a:lnTo>
                  <a:lnTo>
                    <a:pt x="252" y="2"/>
                  </a:lnTo>
                  <a:lnTo>
                    <a:pt x="247" y="4"/>
                  </a:lnTo>
                  <a:lnTo>
                    <a:pt x="15" y="138"/>
                  </a:lnTo>
                  <a:lnTo>
                    <a:pt x="9" y="142"/>
                  </a:lnTo>
                  <a:lnTo>
                    <a:pt x="4" y="149"/>
                  </a:lnTo>
                  <a:lnTo>
                    <a:pt x="1" y="156"/>
                  </a:lnTo>
                  <a:lnTo>
                    <a:pt x="0" y="163"/>
                  </a:lnTo>
                  <a:lnTo>
                    <a:pt x="1" y="171"/>
                  </a:lnTo>
                  <a:lnTo>
                    <a:pt x="4" y="178"/>
                  </a:lnTo>
                  <a:lnTo>
                    <a:pt x="9" y="184"/>
                  </a:lnTo>
                  <a:lnTo>
                    <a:pt x="15" y="188"/>
                  </a:lnTo>
                  <a:lnTo>
                    <a:pt x="247" y="322"/>
                  </a:lnTo>
                  <a:lnTo>
                    <a:pt x="254" y="325"/>
                  </a:lnTo>
                  <a:lnTo>
                    <a:pt x="261" y="326"/>
                  </a:lnTo>
                  <a:lnTo>
                    <a:pt x="269" y="325"/>
                  </a:lnTo>
                  <a:lnTo>
                    <a:pt x="276" y="322"/>
                  </a:lnTo>
                  <a:lnTo>
                    <a:pt x="282" y="317"/>
                  </a:lnTo>
                  <a:lnTo>
                    <a:pt x="286" y="312"/>
                  </a:lnTo>
                  <a:lnTo>
                    <a:pt x="289" y="306"/>
                  </a:lnTo>
                  <a:lnTo>
                    <a:pt x="290" y="300"/>
                  </a:lnTo>
                  <a:lnTo>
                    <a:pt x="290" y="294"/>
                  </a:lnTo>
                  <a:lnTo>
                    <a:pt x="289" y="290"/>
                  </a:lnTo>
                  <a:lnTo>
                    <a:pt x="287" y="284"/>
                  </a:lnTo>
                  <a:lnTo>
                    <a:pt x="284" y="279"/>
                  </a:lnTo>
                  <a:lnTo>
                    <a:pt x="281" y="275"/>
                  </a:lnTo>
                  <a:lnTo>
                    <a:pt x="276" y="271"/>
                  </a:lnTo>
                  <a:lnTo>
                    <a:pt x="143" y="195"/>
                  </a:lnTo>
                  <a:lnTo>
                    <a:pt x="652" y="195"/>
                  </a:lnTo>
                  <a:lnTo>
                    <a:pt x="658" y="194"/>
                  </a:lnTo>
                  <a:lnTo>
                    <a:pt x="664" y="193"/>
                  </a:lnTo>
                  <a:lnTo>
                    <a:pt x="668" y="190"/>
                  </a:lnTo>
                  <a:lnTo>
                    <a:pt x="672" y="186"/>
                  </a:lnTo>
                  <a:lnTo>
                    <a:pt x="676" y="182"/>
                  </a:lnTo>
                  <a:lnTo>
                    <a:pt x="679" y="177"/>
                  </a:lnTo>
                  <a:lnTo>
                    <a:pt x="681" y="172"/>
                  </a:lnTo>
                  <a:lnTo>
                    <a:pt x="681" y="166"/>
                  </a:lnTo>
                  <a:lnTo>
                    <a:pt x="681" y="159"/>
                  </a:lnTo>
                  <a:lnTo>
                    <a:pt x="679" y="155"/>
                  </a:lnTo>
                  <a:lnTo>
                    <a:pt x="676" y="149"/>
                  </a:lnTo>
                  <a:lnTo>
                    <a:pt x="672" y="145"/>
                  </a:lnTo>
                  <a:lnTo>
                    <a:pt x="668" y="141"/>
                  </a:lnTo>
                  <a:lnTo>
                    <a:pt x="664" y="138"/>
                  </a:lnTo>
                  <a:lnTo>
                    <a:pt x="658" y="137"/>
                  </a:lnTo>
                  <a:lnTo>
                    <a:pt x="653" y="136"/>
                  </a:lnTo>
                  <a:lnTo>
                    <a:pt x="652" y="136"/>
                  </a:lnTo>
                  <a:close/>
                </a:path>
              </a:pathLst>
            </a:custGeom>
            <a:solidFill>
              <a:srgbClr val="FFFFFF">
                <a:alpha val="1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13" name="그룹 20"/>
          <p:cNvGrpSpPr>
            <a:grpSpLocks/>
          </p:cNvGrpSpPr>
          <p:nvPr userDrawn="1"/>
        </p:nvGrpSpPr>
        <p:grpSpPr bwMode="auto">
          <a:xfrm>
            <a:off x="8296275" y="4763"/>
            <a:ext cx="652463" cy="544512"/>
            <a:chOff x="3342978" y="305736"/>
            <a:chExt cx="3952009" cy="3291708"/>
          </a:xfrm>
        </p:grpSpPr>
        <p:sp>
          <p:nvSpPr>
            <p:cNvPr id="14" name="Freeform 17"/>
            <p:cNvSpPr>
              <a:spLocks/>
            </p:cNvSpPr>
            <p:nvPr userDrawn="1"/>
          </p:nvSpPr>
          <p:spPr bwMode="auto">
            <a:xfrm>
              <a:off x="3487215" y="833558"/>
              <a:ext cx="2625052" cy="2619936"/>
            </a:xfrm>
            <a:custGeom>
              <a:avLst/>
              <a:gdLst>
                <a:gd name="T0" fmla="*/ 2147483647 w 1338"/>
                <a:gd name="T1" fmla="*/ 2147483647 h 1337"/>
                <a:gd name="T2" fmla="*/ 2147483647 w 1338"/>
                <a:gd name="T3" fmla="*/ 2147483647 h 1337"/>
                <a:gd name="T4" fmla="*/ 2147483647 w 1338"/>
                <a:gd name="T5" fmla="*/ 2147483647 h 1337"/>
                <a:gd name="T6" fmla="*/ 2147483647 w 1338"/>
                <a:gd name="T7" fmla="*/ 2147483647 h 1337"/>
                <a:gd name="T8" fmla="*/ 2147483647 w 1338"/>
                <a:gd name="T9" fmla="*/ 2147483647 h 1337"/>
                <a:gd name="T10" fmla="*/ 2147483647 w 1338"/>
                <a:gd name="T11" fmla="*/ 2147483647 h 1337"/>
                <a:gd name="T12" fmla="*/ 2147483647 w 1338"/>
                <a:gd name="T13" fmla="*/ 2147483647 h 1337"/>
                <a:gd name="T14" fmla="*/ 2147483647 w 1338"/>
                <a:gd name="T15" fmla="*/ 2147483647 h 1337"/>
                <a:gd name="T16" fmla="*/ 2147483647 w 1338"/>
                <a:gd name="T17" fmla="*/ 2147483647 h 1337"/>
                <a:gd name="T18" fmla="*/ 2147483647 w 1338"/>
                <a:gd name="T19" fmla="*/ 2147483647 h 1337"/>
                <a:gd name="T20" fmla="*/ 0 w 1338"/>
                <a:gd name="T21" fmla="*/ 2147483647 h 1337"/>
                <a:gd name="T22" fmla="*/ 2147483647 w 1338"/>
                <a:gd name="T23" fmla="*/ 2147483647 h 1337"/>
                <a:gd name="T24" fmla="*/ 2147483647 w 1338"/>
                <a:gd name="T25" fmla="*/ 2147483647 h 1337"/>
                <a:gd name="T26" fmla="*/ 2147483647 w 1338"/>
                <a:gd name="T27" fmla="*/ 2147483647 h 1337"/>
                <a:gd name="T28" fmla="*/ 2147483647 w 1338"/>
                <a:gd name="T29" fmla="*/ 2147483647 h 1337"/>
                <a:gd name="T30" fmla="*/ 2147483647 w 1338"/>
                <a:gd name="T31" fmla="*/ 2147483647 h 1337"/>
                <a:gd name="T32" fmla="*/ 2147483647 w 1338"/>
                <a:gd name="T33" fmla="*/ 2147483647 h 1337"/>
                <a:gd name="T34" fmla="*/ 2147483647 w 1338"/>
                <a:gd name="T35" fmla="*/ 2147483647 h 1337"/>
                <a:gd name="T36" fmla="*/ 2147483647 w 1338"/>
                <a:gd name="T37" fmla="*/ 2147483647 h 1337"/>
                <a:gd name="T38" fmla="*/ 2147483647 w 1338"/>
                <a:gd name="T39" fmla="*/ 2147483647 h 1337"/>
                <a:gd name="T40" fmla="*/ 2147483647 w 1338"/>
                <a:gd name="T41" fmla="*/ 2147483647 h 1337"/>
                <a:gd name="T42" fmla="*/ 2147483647 w 1338"/>
                <a:gd name="T43" fmla="*/ 2147483647 h 1337"/>
                <a:gd name="T44" fmla="*/ 2147483647 w 1338"/>
                <a:gd name="T45" fmla="*/ 2147483647 h 1337"/>
                <a:gd name="T46" fmla="*/ 2147483647 w 1338"/>
                <a:gd name="T47" fmla="*/ 2147483647 h 1337"/>
                <a:gd name="T48" fmla="*/ 2147483647 w 1338"/>
                <a:gd name="T49" fmla="*/ 2147483647 h 1337"/>
                <a:gd name="T50" fmla="*/ 2147483647 w 1338"/>
                <a:gd name="T51" fmla="*/ 2147483647 h 1337"/>
                <a:gd name="T52" fmla="*/ 2147483647 w 1338"/>
                <a:gd name="T53" fmla="*/ 2147483647 h 1337"/>
                <a:gd name="T54" fmla="*/ 2147483647 w 1338"/>
                <a:gd name="T55" fmla="*/ 2147483647 h 1337"/>
                <a:gd name="T56" fmla="*/ 2147483647 w 1338"/>
                <a:gd name="T57" fmla="*/ 2147483647 h 1337"/>
                <a:gd name="T58" fmla="*/ 2147483647 w 1338"/>
                <a:gd name="T59" fmla="*/ 2147483647 h 1337"/>
                <a:gd name="T60" fmla="*/ 2147483647 w 1338"/>
                <a:gd name="T61" fmla="*/ 2147483647 h 1337"/>
                <a:gd name="T62" fmla="*/ 2147483647 w 1338"/>
                <a:gd name="T63" fmla="*/ 2147483647 h 1337"/>
                <a:gd name="T64" fmla="*/ 2147483647 w 1338"/>
                <a:gd name="T65" fmla="*/ 2147483647 h 1337"/>
                <a:gd name="T66" fmla="*/ 2147483647 w 1338"/>
                <a:gd name="T67" fmla="*/ 2147483647 h 1337"/>
                <a:gd name="T68" fmla="*/ 2147483647 w 1338"/>
                <a:gd name="T69" fmla="*/ 2147483647 h 1337"/>
                <a:gd name="T70" fmla="*/ 2147483647 w 1338"/>
                <a:gd name="T71" fmla="*/ 2147483647 h 1337"/>
                <a:gd name="T72" fmla="*/ 2147483647 w 1338"/>
                <a:gd name="T73" fmla="*/ 2147483647 h 1337"/>
                <a:gd name="T74" fmla="*/ 2147483647 w 1338"/>
                <a:gd name="T75" fmla="*/ 2147483647 h 1337"/>
                <a:gd name="T76" fmla="*/ 2147483647 w 1338"/>
                <a:gd name="T77" fmla="*/ 2147483647 h 1337"/>
                <a:gd name="T78" fmla="*/ 2147483647 w 1338"/>
                <a:gd name="T79" fmla="*/ 2147483647 h 1337"/>
                <a:gd name="T80" fmla="*/ 2147483647 w 1338"/>
                <a:gd name="T81" fmla="*/ 2147483647 h 1337"/>
                <a:gd name="T82" fmla="*/ 2147483647 w 1338"/>
                <a:gd name="T83" fmla="*/ 2147483647 h 1337"/>
                <a:gd name="T84" fmla="*/ 2147483647 w 1338"/>
                <a:gd name="T85" fmla="*/ 2147483647 h 133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38" h="1337">
                  <a:moveTo>
                    <a:pt x="669" y="1337"/>
                  </a:moveTo>
                  <a:lnTo>
                    <a:pt x="634" y="1336"/>
                  </a:lnTo>
                  <a:lnTo>
                    <a:pt x="600" y="1333"/>
                  </a:lnTo>
                  <a:lnTo>
                    <a:pt x="567" y="1329"/>
                  </a:lnTo>
                  <a:lnTo>
                    <a:pt x="534" y="1323"/>
                  </a:lnTo>
                  <a:lnTo>
                    <a:pt x="502" y="1316"/>
                  </a:lnTo>
                  <a:lnTo>
                    <a:pt x="470" y="1306"/>
                  </a:lnTo>
                  <a:lnTo>
                    <a:pt x="439" y="1296"/>
                  </a:lnTo>
                  <a:lnTo>
                    <a:pt x="409" y="1284"/>
                  </a:lnTo>
                  <a:lnTo>
                    <a:pt x="379" y="1271"/>
                  </a:lnTo>
                  <a:lnTo>
                    <a:pt x="350" y="1256"/>
                  </a:lnTo>
                  <a:lnTo>
                    <a:pt x="322" y="1240"/>
                  </a:lnTo>
                  <a:lnTo>
                    <a:pt x="294" y="1222"/>
                  </a:lnTo>
                  <a:lnTo>
                    <a:pt x="268" y="1204"/>
                  </a:lnTo>
                  <a:lnTo>
                    <a:pt x="243" y="1184"/>
                  </a:lnTo>
                  <a:lnTo>
                    <a:pt x="218" y="1163"/>
                  </a:lnTo>
                  <a:lnTo>
                    <a:pt x="195" y="1141"/>
                  </a:lnTo>
                  <a:lnTo>
                    <a:pt x="173" y="1118"/>
                  </a:lnTo>
                  <a:lnTo>
                    <a:pt x="152" y="1094"/>
                  </a:lnTo>
                  <a:lnTo>
                    <a:pt x="133" y="1068"/>
                  </a:lnTo>
                  <a:lnTo>
                    <a:pt x="114" y="1042"/>
                  </a:lnTo>
                  <a:lnTo>
                    <a:pt x="97" y="1015"/>
                  </a:lnTo>
                  <a:lnTo>
                    <a:pt x="80" y="986"/>
                  </a:lnTo>
                  <a:lnTo>
                    <a:pt x="66" y="958"/>
                  </a:lnTo>
                  <a:lnTo>
                    <a:pt x="52" y="929"/>
                  </a:lnTo>
                  <a:lnTo>
                    <a:pt x="40" y="898"/>
                  </a:lnTo>
                  <a:lnTo>
                    <a:pt x="29" y="868"/>
                  </a:lnTo>
                  <a:lnTo>
                    <a:pt x="21" y="835"/>
                  </a:lnTo>
                  <a:lnTo>
                    <a:pt x="13" y="803"/>
                  </a:lnTo>
                  <a:lnTo>
                    <a:pt x="7" y="770"/>
                  </a:lnTo>
                  <a:lnTo>
                    <a:pt x="3" y="737"/>
                  </a:lnTo>
                  <a:lnTo>
                    <a:pt x="1" y="703"/>
                  </a:lnTo>
                  <a:lnTo>
                    <a:pt x="0" y="668"/>
                  </a:lnTo>
                  <a:lnTo>
                    <a:pt x="1" y="635"/>
                  </a:lnTo>
                  <a:lnTo>
                    <a:pt x="3" y="600"/>
                  </a:lnTo>
                  <a:lnTo>
                    <a:pt x="7" y="567"/>
                  </a:lnTo>
                  <a:lnTo>
                    <a:pt x="13" y="534"/>
                  </a:lnTo>
                  <a:lnTo>
                    <a:pt x="21" y="501"/>
                  </a:lnTo>
                  <a:lnTo>
                    <a:pt x="29" y="470"/>
                  </a:lnTo>
                  <a:lnTo>
                    <a:pt x="40" y="439"/>
                  </a:lnTo>
                  <a:lnTo>
                    <a:pt x="52" y="409"/>
                  </a:lnTo>
                  <a:lnTo>
                    <a:pt x="66" y="380"/>
                  </a:lnTo>
                  <a:lnTo>
                    <a:pt x="80" y="350"/>
                  </a:lnTo>
                  <a:lnTo>
                    <a:pt x="97" y="322"/>
                  </a:lnTo>
                  <a:lnTo>
                    <a:pt x="114" y="295"/>
                  </a:lnTo>
                  <a:lnTo>
                    <a:pt x="133" y="270"/>
                  </a:lnTo>
                  <a:lnTo>
                    <a:pt x="152" y="244"/>
                  </a:lnTo>
                  <a:lnTo>
                    <a:pt x="173" y="220"/>
                  </a:lnTo>
                  <a:lnTo>
                    <a:pt x="195" y="197"/>
                  </a:lnTo>
                  <a:lnTo>
                    <a:pt x="218" y="175"/>
                  </a:lnTo>
                  <a:lnTo>
                    <a:pt x="243" y="154"/>
                  </a:lnTo>
                  <a:lnTo>
                    <a:pt x="268" y="133"/>
                  </a:lnTo>
                  <a:lnTo>
                    <a:pt x="294" y="115"/>
                  </a:lnTo>
                  <a:lnTo>
                    <a:pt x="322" y="97"/>
                  </a:lnTo>
                  <a:lnTo>
                    <a:pt x="350" y="82"/>
                  </a:lnTo>
                  <a:lnTo>
                    <a:pt x="379" y="66"/>
                  </a:lnTo>
                  <a:lnTo>
                    <a:pt x="409" y="53"/>
                  </a:lnTo>
                  <a:lnTo>
                    <a:pt x="439" y="41"/>
                  </a:lnTo>
                  <a:lnTo>
                    <a:pt x="470" y="31"/>
                  </a:lnTo>
                  <a:lnTo>
                    <a:pt x="502" y="21"/>
                  </a:lnTo>
                  <a:lnTo>
                    <a:pt x="534" y="15"/>
                  </a:lnTo>
                  <a:lnTo>
                    <a:pt x="567" y="8"/>
                  </a:lnTo>
                  <a:lnTo>
                    <a:pt x="600" y="4"/>
                  </a:lnTo>
                  <a:lnTo>
                    <a:pt x="634" y="1"/>
                  </a:lnTo>
                  <a:lnTo>
                    <a:pt x="669" y="0"/>
                  </a:lnTo>
                  <a:lnTo>
                    <a:pt x="703" y="1"/>
                  </a:lnTo>
                  <a:lnTo>
                    <a:pt x="737" y="4"/>
                  </a:lnTo>
                  <a:lnTo>
                    <a:pt x="770" y="8"/>
                  </a:lnTo>
                  <a:lnTo>
                    <a:pt x="803" y="15"/>
                  </a:lnTo>
                  <a:lnTo>
                    <a:pt x="836" y="21"/>
                  </a:lnTo>
                  <a:lnTo>
                    <a:pt x="867" y="31"/>
                  </a:lnTo>
                  <a:lnTo>
                    <a:pt x="898" y="41"/>
                  </a:lnTo>
                  <a:lnTo>
                    <a:pt x="929" y="53"/>
                  </a:lnTo>
                  <a:lnTo>
                    <a:pt x="958" y="66"/>
                  </a:lnTo>
                  <a:lnTo>
                    <a:pt x="987" y="82"/>
                  </a:lnTo>
                  <a:lnTo>
                    <a:pt x="1015" y="97"/>
                  </a:lnTo>
                  <a:lnTo>
                    <a:pt x="1042" y="115"/>
                  </a:lnTo>
                  <a:lnTo>
                    <a:pt x="1069" y="133"/>
                  </a:lnTo>
                  <a:lnTo>
                    <a:pt x="1094" y="154"/>
                  </a:lnTo>
                  <a:lnTo>
                    <a:pt x="1118" y="175"/>
                  </a:lnTo>
                  <a:lnTo>
                    <a:pt x="1142" y="197"/>
                  </a:lnTo>
                  <a:lnTo>
                    <a:pt x="1164" y="220"/>
                  </a:lnTo>
                  <a:lnTo>
                    <a:pt x="1185" y="244"/>
                  </a:lnTo>
                  <a:lnTo>
                    <a:pt x="1204" y="270"/>
                  </a:lnTo>
                  <a:lnTo>
                    <a:pt x="1223" y="295"/>
                  </a:lnTo>
                  <a:lnTo>
                    <a:pt x="1241" y="322"/>
                  </a:lnTo>
                  <a:lnTo>
                    <a:pt x="1257" y="350"/>
                  </a:lnTo>
                  <a:lnTo>
                    <a:pt x="1271" y="380"/>
                  </a:lnTo>
                  <a:lnTo>
                    <a:pt x="1285" y="409"/>
                  </a:lnTo>
                  <a:lnTo>
                    <a:pt x="1297" y="439"/>
                  </a:lnTo>
                  <a:lnTo>
                    <a:pt x="1308" y="470"/>
                  </a:lnTo>
                  <a:lnTo>
                    <a:pt x="1316" y="501"/>
                  </a:lnTo>
                  <a:lnTo>
                    <a:pt x="1324" y="534"/>
                  </a:lnTo>
                  <a:lnTo>
                    <a:pt x="1330" y="567"/>
                  </a:lnTo>
                  <a:lnTo>
                    <a:pt x="1334" y="600"/>
                  </a:lnTo>
                  <a:lnTo>
                    <a:pt x="1337" y="635"/>
                  </a:lnTo>
                  <a:lnTo>
                    <a:pt x="1338" y="668"/>
                  </a:lnTo>
                  <a:lnTo>
                    <a:pt x="1337" y="703"/>
                  </a:lnTo>
                  <a:lnTo>
                    <a:pt x="1334" y="737"/>
                  </a:lnTo>
                  <a:lnTo>
                    <a:pt x="1330" y="770"/>
                  </a:lnTo>
                  <a:lnTo>
                    <a:pt x="1324" y="803"/>
                  </a:lnTo>
                  <a:lnTo>
                    <a:pt x="1316" y="835"/>
                  </a:lnTo>
                  <a:lnTo>
                    <a:pt x="1308" y="868"/>
                  </a:lnTo>
                  <a:lnTo>
                    <a:pt x="1297" y="898"/>
                  </a:lnTo>
                  <a:lnTo>
                    <a:pt x="1285" y="929"/>
                  </a:lnTo>
                  <a:lnTo>
                    <a:pt x="1271" y="958"/>
                  </a:lnTo>
                  <a:lnTo>
                    <a:pt x="1257" y="986"/>
                  </a:lnTo>
                  <a:lnTo>
                    <a:pt x="1241" y="1015"/>
                  </a:lnTo>
                  <a:lnTo>
                    <a:pt x="1223" y="1042"/>
                  </a:lnTo>
                  <a:lnTo>
                    <a:pt x="1204" y="1068"/>
                  </a:lnTo>
                  <a:lnTo>
                    <a:pt x="1185" y="1094"/>
                  </a:lnTo>
                  <a:lnTo>
                    <a:pt x="1164" y="1118"/>
                  </a:lnTo>
                  <a:lnTo>
                    <a:pt x="1142" y="1141"/>
                  </a:lnTo>
                  <a:lnTo>
                    <a:pt x="1118" y="1163"/>
                  </a:lnTo>
                  <a:lnTo>
                    <a:pt x="1094" y="1184"/>
                  </a:lnTo>
                  <a:lnTo>
                    <a:pt x="1069" y="1204"/>
                  </a:lnTo>
                  <a:lnTo>
                    <a:pt x="1042" y="1222"/>
                  </a:lnTo>
                  <a:lnTo>
                    <a:pt x="1015" y="1240"/>
                  </a:lnTo>
                  <a:lnTo>
                    <a:pt x="987" y="1256"/>
                  </a:lnTo>
                  <a:lnTo>
                    <a:pt x="958" y="1271"/>
                  </a:lnTo>
                  <a:lnTo>
                    <a:pt x="929" y="1284"/>
                  </a:lnTo>
                  <a:lnTo>
                    <a:pt x="898" y="1296"/>
                  </a:lnTo>
                  <a:lnTo>
                    <a:pt x="867" y="1306"/>
                  </a:lnTo>
                  <a:lnTo>
                    <a:pt x="836" y="1316"/>
                  </a:lnTo>
                  <a:lnTo>
                    <a:pt x="803" y="1323"/>
                  </a:lnTo>
                  <a:lnTo>
                    <a:pt x="770" y="1329"/>
                  </a:lnTo>
                  <a:lnTo>
                    <a:pt x="737" y="1333"/>
                  </a:lnTo>
                  <a:lnTo>
                    <a:pt x="703" y="1336"/>
                  </a:lnTo>
                  <a:lnTo>
                    <a:pt x="670" y="1337"/>
                  </a:lnTo>
                  <a:lnTo>
                    <a:pt x="669" y="13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" name="Freeform 18"/>
            <p:cNvSpPr>
              <a:spLocks/>
            </p:cNvSpPr>
            <p:nvPr userDrawn="1"/>
          </p:nvSpPr>
          <p:spPr bwMode="auto">
            <a:xfrm>
              <a:off x="3775682" y="1121463"/>
              <a:ext cx="2048117" cy="2044127"/>
            </a:xfrm>
            <a:custGeom>
              <a:avLst/>
              <a:gdLst>
                <a:gd name="T0" fmla="*/ 2147483647 w 1041"/>
                <a:gd name="T1" fmla="*/ 2147483647 h 1040"/>
                <a:gd name="T2" fmla="*/ 2147483647 w 1041"/>
                <a:gd name="T3" fmla="*/ 2147483647 h 1040"/>
                <a:gd name="T4" fmla="*/ 2147483647 w 1041"/>
                <a:gd name="T5" fmla="*/ 2147483647 h 1040"/>
                <a:gd name="T6" fmla="*/ 2147483647 w 1041"/>
                <a:gd name="T7" fmla="*/ 2147483647 h 1040"/>
                <a:gd name="T8" fmla="*/ 2147483647 w 1041"/>
                <a:gd name="T9" fmla="*/ 2147483647 h 1040"/>
                <a:gd name="T10" fmla="*/ 2147483647 w 1041"/>
                <a:gd name="T11" fmla="*/ 2147483647 h 1040"/>
                <a:gd name="T12" fmla="*/ 2147483647 w 1041"/>
                <a:gd name="T13" fmla="*/ 2147483647 h 1040"/>
                <a:gd name="T14" fmla="*/ 2147483647 w 1041"/>
                <a:gd name="T15" fmla="*/ 2147483647 h 1040"/>
                <a:gd name="T16" fmla="*/ 2147483647 w 1041"/>
                <a:gd name="T17" fmla="*/ 2147483647 h 1040"/>
                <a:gd name="T18" fmla="*/ 2147483647 w 1041"/>
                <a:gd name="T19" fmla="*/ 2147483647 h 1040"/>
                <a:gd name="T20" fmla="*/ 2147483647 w 1041"/>
                <a:gd name="T21" fmla="*/ 2147483647 h 1040"/>
                <a:gd name="T22" fmla="*/ 2147483647 w 1041"/>
                <a:gd name="T23" fmla="*/ 2147483647 h 1040"/>
                <a:gd name="T24" fmla="*/ 2147483647 w 1041"/>
                <a:gd name="T25" fmla="*/ 2147483647 h 1040"/>
                <a:gd name="T26" fmla="*/ 2147483647 w 1041"/>
                <a:gd name="T27" fmla="*/ 2147483647 h 1040"/>
                <a:gd name="T28" fmla="*/ 2147483647 w 1041"/>
                <a:gd name="T29" fmla="*/ 2147483647 h 1040"/>
                <a:gd name="T30" fmla="*/ 2147483647 w 1041"/>
                <a:gd name="T31" fmla="*/ 2147483647 h 1040"/>
                <a:gd name="T32" fmla="*/ 2147483647 w 1041"/>
                <a:gd name="T33" fmla="*/ 2147483647 h 1040"/>
                <a:gd name="T34" fmla="*/ 2147483647 w 1041"/>
                <a:gd name="T35" fmla="*/ 2147483647 h 1040"/>
                <a:gd name="T36" fmla="*/ 2147483647 w 1041"/>
                <a:gd name="T37" fmla="*/ 2147483647 h 1040"/>
                <a:gd name="T38" fmla="*/ 2147483647 w 1041"/>
                <a:gd name="T39" fmla="*/ 2147483647 h 1040"/>
                <a:gd name="T40" fmla="*/ 2147483647 w 1041"/>
                <a:gd name="T41" fmla="*/ 2147483647 h 1040"/>
                <a:gd name="T42" fmla="*/ 2147483647 w 1041"/>
                <a:gd name="T43" fmla="*/ 2147483647 h 1040"/>
                <a:gd name="T44" fmla="*/ 2147483647 w 1041"/>
                <a:gd name="T45" fmla="*/ 2147483647 h 1040"/>
                <a:gd name="T46" fmla="*/ 2147483647 w 1041"/>
                <a:gd name="T47" fmla="*/ 2147483647 h 1040"/>
                <a:gd name="T48" fmla="*/ 2147483647 w 1041"/>
                <a:gd name="T49" fmla="*/ 2147483647 h 1040"/>
                <a:gd name="T50" fmla="*/ 2147483647 w 1041"/>
                <a:gd name="T51" fmla="*/ 0 h 1040"/>
                <a:gd name="T52" fmla="*/ 2147483647 w 1041"/>
                <a:gd name="T53" fmla="*/ 2147483647 h 1040"/>
                <a:gd name="T54" fmla="*/ 2147483647 w 1041"/>
                <a:gd name="T55" fmla="*/ 2147483647 h 1040"/>
                <a:gd name="T56" fmla="*/ 2147483647 w 1041"/>
                <a:gd name="T57" fmla="*/ 2147483647 h 1040"/>
                <a:gd name="T58" fmla="*/ 2147483647 w 1041"/>
                <a:gd name="T59" fmla="*/ 2147483647 h 1040"/>
                <a:gd name="T60" fmla="*/ 2147483647 w 1041"/>
                <a:gd name="T61" fmla="*/ 2147483647 h 1040"/>
                <a:gd name="T62" fmla="*/ 2147483647 w 1041"/>
                <a:gd name="T63" fmla="*/ 2147483647 h 1040"/>
                <a:gd name="T64" fmla="*/ 2147483647 w 1041"/>
                <a:gd name="T65" fmla="*/ 2147483647 h 1040"/>
                <a:gd name="T66" fmla="*/ 2147483647 w 1041"/>
                <a:gd name="T67" fmla="*/ 2147483647 h 1040"/>
                <a:gd name="T68" fmla="*/ 2147483647 w 1041"/>
                <a:gd name="T69" fmla="*/ 2147483647 h 1040"/>
                <a:gd name="T70" fmla="*/ 2147483647 w 1041"/>
                <a:gd name="T71" fmla="*/ 2147483647 h 1040"/>
                <a:gd name="T72" fmla="*/ 2147483647 w 1041"/>
                <a:gd name="T73" fmla="*/ 2147483647 h 1040"/>
                <a:gd name="T74" fmla="*/ 2147483647 w 1041"/>
                <a:gd name="T75" fmla="*/ 2147483647 h 1040"/>
                <a:gd name="T76" fmla="*/ 2147483647 w 1041"/>
                <a:gd name="T77" fmla="*/ 2147483647 h 1040"/>
                <a:gd name="T78" fmla="*/ 2147483647 w 1041"/>
                <a:gd name="T79" fmla="*/ 2147483647 h 1040"/>
                <a:gd name="T80" fmla="*/ 2147483647 w 1041"/>
                <a:gd name="T81" fmla="*/ 2147483647 h 1040"/>
                <a:gd name="T82" fmla="*/ 2147483647 w 1041"/>
                <a:gd name="T83" fmla="*/ 2147483647 h 1040"/>
                <a:gd name="T84" fmla="*/ 2147483647 w 1041"/>
                <a:gd name="T85" fmla="*/ 2147483647 h 1040"/>
                <a:gd name="T86" fmla="*/ 2147483647 w 1041"/>
                <a:gd name="T87" fmla="*/ 2147483647 h 1040"/>
                <a:gd name="T88" fmla="*/ 2147483647 w 1041"/>
                <a:gd name="T89" fmla="*/ 2147483647 h 1040"/>
                <a:gd name="T90" fmla="*/ 2147483647 w 1041"/>
                <a:gd name="T91" fmla="*/ 2147483647 h 1040"/>
                <a:gd name="T92" fmla="*/ 2147483647 w 1041"/>
                <a:gd name="T93" fmla="*/ 2147483647 h 1040"/>
                <a:gd name="T94" fmla="*/ 2147483647 w 1041"/>
                <a:gd name="T95" fmla="*/ 2147483647 h 1040"/>
                <a:gd name="T96" fmla="*/ 2147483647 w 1041"/>
                <a:gd name="T97" fmla="*/ 2147483647 h 1040"/>
                <a:gd name="T98" fmla="*/ 2147483647 w 1041"/>
                <a:gd name="T99" fmla="*/ 2147483647 h 1040"/>
                <a:gd name="T100" fmla="*/ 2147483647 w 1041"/>
                <a:gd name="T101" fmla="*/ 2147483647 h 1040"/>
                <a:gd name="T102" fmla="*/ 2147483647 w 1041"/>
                <a:gd name="T103" fmla="*/ 0 h 10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041" h="1040">
                  <a:moveTo>
                    <a:pt x="521" y="0"/>
                  </a:moveTo>
                  <a:lnTo>
                    <a:pt x="547" y="1"/>
                  </a:lnTo>
                  <a:lnTo>
                    <a:pt x="573" y="3"/>
                  </a:lnTo>
                  <a:lnTo>
                    <a:pt x="600" y="7"/>
                  </a:lnTo>
                  <a:lnTo>
                    <a:pt x="625" y="10"/>
                  </a:lnTo>
                  <a:lnTo>
                    <a:pt x="650" y="16"/>
                  </a:lnTo>
                  <a:lnTo>
                    <a:pt x="675" y="24"/>
                  </a:lnTo>
                  <a:lnTo>
                    <a:pt x="699" y="31"/>
                  </a:lnTo>
                  <a:lnTo>
                    <a:pt x="723" y="41"/>
                  </a:lnTo>
                  <a:lnTo>
                    <a:pt x="746" y="52"/>
                  </a:lnTo>
                  <a:lnTo>
                    <a:pt x="768" y="63"/>
                  </a:lnTo>
                  <a:lnTo>
                    <a:pt x="790" y="76"/>
                  </a:lnTo>
                  <a:lnTo>
                    <a:pt x="811" y="89"/>
                  </a:lnTo>
                  <a:lnTo>
                    <a:pt x="832" y="103"/>
                  </a:lnTo>
                  <a:lnTo>
                    <a:pt x="852" y="119"/>
                  </a:lnTo>
                  <a:lnTo>
                    <a:pt x="870" y="135"/>
                  </a:lnTo>
                  <a:lnTo>
                    <a:pt x="888" y="152"/>
                  </a:lnTo>
                  <a:lnTo>
                    <a:pt x="905" y="170"/>
                  </a:lnTo>
                  <a:lnTo>
                    <a:pt x="922" y="190"/>
                  </a:lnTo>
                  <a:lnTo>
                    <a:pt x="937" y="209"/>
                  </a:lnTo>
                  <a:lnTo>
                    <a:pt x="952" y="229"/>
                  </a:lnTo>
                  <a:lnTo>
                    <a:pt x="966" y="250"/>
                  </a:lnTo>
                  <a:lnTo>
                    <a:pt x="978" y="272"/>
                  </a:lnTo>
                  <a:lnTo>
                    <a:pt x="990" y="294"/>
                  </a:lnTo>
                  <a:lnTo>
                    <a:pt x="1000" y="317"/>
                  </a:lnTo>
                  <a:lnTo>
                    <a:pt x="1009" y="341"/>
                  </a:lnTo>
                  <a:lnTo>
                    <a:pt x="1018" y="365"/>
                  </a:lnTo>
                  <a:lnTo>
                    <a:pt x="1024" y="390"/>
                  </a:lnTo>
                  <a:lnTo>
                    <a:pt x="1030" y="415"/>
                  </a:lnTo>
                  <a:lnTo>
                    <a:pt x="1035" y="441"/>
                  </a:lnTo>
                  <a:lnTo>
                    <a:pt x="1038" y="466"/>
                  </a:lnTo>
                  <a:lnTo>
                    <a:pt x="1040" y="493"/>
                  </a:lnTo>
                  <a:lnTo>
                    <a:pt x="1041" y="519"/>
                  </a:lnTo>
                  <a:lnTo>
                    <a:pt x="1040" y="546"/>
                  </a:lnTo>
                  <a:lnTo>
                    <a:pt x="1038" y="573"/>
                  </a:lnTo>
                  <a:lnTo>
                    <a:pt x="1035" y="599"/>
                  </a:lnTo>
                  <a:lnTo>
                    <a:pt x="1030" y="625"/>
                  </a:lnTo>
                  <a:lnTo>
                    <a:pt x="1024" y="650"/>
                  </a:lnTo>
                  <a:lnTo>
                    <a:pt x="1018" y="674"/>
                  </a:lnTo>
                  <a:lnTo>
                    <a:pt x="1009" y="698"/>
                  </a:lnTo>
                  <a:lnTo>
                    <a:pt x="1000" y="722"/>
                  </a:lnTo>
                  <a:lnTo>
                    <a:pt x="990" y="745"/>
                  </a:lnTo>
                  <a:lnTo>
                    <a:pt x="978" y="767"/>
                  </a:lnTo>
                  <a:lnTo>
                    <a:pt x="966" y="789"/>
                  </a:lnTo>
                  <a:lnTo>
                    <a:pt x="952" y="811"/>
                  </a:lnTo>
                  <a:lnTo>
                    <a:pt x="937" y="831"/>
                  </a:lnTo>
                  <a:lnTo>
                    <a:pt x="922" y="850"/>
                  </a:lnTo>
                  <a:lnTo>
                    <a:pt x="905" y="869"/>
                  </a:lnTo>
                  <a:lnTo>
                    <a:pt x="888" y="887"/>
                  </a:lnTo>
                  <a:lnTo>
                    <a:pt x="870" y="904"/>
                  </a:lnTo>
                  <a:lnTo>
                    <a:pt x="852" y="921"/>
                  </a:lnTo>
                  <a:lnTo>
                    <a:pt x="832" y="936"/>
                  </a:lnTo>
                  <a:lnTo>
                    <a:pt x="811" y="950"/>
                  </a:lnTo>
                  <a:lnTo>
                    <a:pt x="790" y="964"/>
                  </a:lnTo>
                  <a:lnTo>
                    <a:pt x="768" y="976"/>
                  </a:lnTo>
                  <a:lnTo>
                    <a:pt x="746" y="988"/>
                  </a:lnTo>
                  <a:lnTo>
                    <a:pt x="723" y="998"/>
                  </a:lnTo>
                  <a:lnTo>
                    <a:pt x="699" y="1008"/>
                  </a:lnTo>
                  <a:lnTo>
                    <a:pt x="675" y="1016"/>
                  </a:lnTo>
                  <a:lnTo>
                    <a:pt x="650" y="1023"/>
                  </a:lnTo>
                  <a:lnTo>
                    <a:pt x="625" y="1029"/>
                  </a:lnTo>
                  <a:lnTo>
                    <a:pt x="600" y="1033"/>
                  </a:lnTo>
                  <a:lnTo>
                    <a:pt x="573" y="1037"/>
                  </a:lnTo>
                  <a:lnTo>
                    <a:pt x="547" y="1039"/>
                  </a:lnTo>
                  <a:lnTo>
                    <a:pt x="521" y="1040"/>
                  </a:lnTo>
                  <a:lnTo>
                    <a:pt x="494" y="1039"/>
                  </a:lnTo>
                  <a:lnTo>
                    <a:pt x="468" y="1037"/>
                  </a:lnTo>
                  <a:lnTo>
                    <a:pt x="441" y="1033"/>
                  </a:lnTo>
                  <a:lnTo>
                    <a:pt x="416" y="1029"/>
                  </a:lnTo>
                  <a:lnTo>
                    <a:pt x="390" y="1023"/>
                  </a:lnTo>
                  <a:lnTo>
                    <a:pt x="366" y="1016"/>
                  </a:lnTo>
                  <a:lnTo>
                    <a:pt x="342" y="1008"/>
                  </a:lnTo>
                  <a:lnTo>
                    <a:pt x="318" y="998"/>
                  </a:lnTo>
                  <a:lnTo>
                    <a:pt x="295" y="988"/>
                  </a:lnTo>
                  <a:lnTo>
                    <a:pt x="273" y="976"/>
                  </a:lnTo>
                  <a:lnTo>
                    <a:pt x="251" y="964"/>
                  </a:lnTo>
                  <a:lnTo>
                    <a:pt x="230" y="950"/>
                  </a:lnTo>
                  <a:lnTo>
                    <a:pt x="210" y="936"/>
                  </a:lnTo>
                  <a:lnTo>
                    <a:pt x="190" y="921"/>
                  </a:lnTo>
                  <a:lnTo>
                    <a:pt x="170" y="904"/>
                  </a:lnTo>
                  <a:lnTo>
                    <a:pt x="153" y="887"/>
                  </a:lnTo>
                  <a:lnTo>
                    <a:pt x="136" y="869"/>
                  </a:lnTo>
                  <a:lnTo>
                    <a:pt x="119" y="850"/>
                  </a:lnTo>
                  <a:lnTo>
                    <a:pt x="103" y="831"/>
                  </a:lnTo>
                  <a:lnTo>
                    <a:pt x="89" y="811"/>
                  </a:lnTo>
                  <a:lnTo>
                    <a:pt x="75" y="789"/>
                  </a:lnTo>
                  <a:lnTo>
                    <a:pt x="63" y="767"/>
                  </a:lnTo>
                  <a:lnTo>
                    <a:pt x="51" y="745"/>
                  </a:lnTo>
                  <a:lnTo>
                    <a:pt x="41" y="722"/>
                  </a:lnTo>
                  <a:lnTo>
                    <a:pt x="32" y="698"/>
                  </a:lnTo>
                  <a:lnTo>
                    <a:pt x="23" y="674"/>
                  </a:lnTo>
                  <a:lnTo>
                    <a:pt x="17" y="650"/>
                  </a:lnTo>
                  <a:lnTo>
                    <a:pt x="11" y="625"/>
                  </a:lnTo>
                  <a:lnTo>
                    <a:pt x="6" y="599"/>
                  </a:lnTo>
                  <a:lnTo>
                    <a:pt x="3" y="573"/>
                  </a:lnTo>
                  <a:lnTo>
                    <a:pt x="0" y="546"/>
                  </a:lnTo>
                  <a:lnTo>
                    <a:pt x="0" y="519"/>
                  </a:lnTo>
                  <a:lnTo>
                    <a:pt x="0" y="493"/>
                  </a:lnTo>
                  <a:lnTo>
                    <a:pt x="3" y="466"/>
                  </a:lnTo>
                  <a:lnTo>
                    <a:pt x="6" y="441"/>
                  </a:lnTo>
                  <a:lnTo>
                    <a:pt x="11" y="415"/>
                  </a:lnTo>
                  <a:lnTo>
                    <a:pt x="17" y="390"/>
                  </a:lnTo>
                  <a:lnTo>
                    <a:pt x="23" y="365"/>
                  </a:lnTo>
                  <a:lnTo>
                    <a:pt x="32" y="341"/>
                  </a:lnTo>
                  <a:lnTo>
                    <a:pt x="41" y="317"/>
                  </a:lnTo>
                  <a:lnTo>
                    <a:pt x="51" y="294"/>
                  </a:lnTo>
                  <a:lnTo>
                    <a:pt x="63" y="272"/>
                  </a:lnTo>
                  <a:lnTo>
                    <a:pt x="75" y="250"/>
                  </a:lnTo>
                  <a:lnTo>
                    <a:pt x="89" y="229"/>
                  </a:lnTo>
                  <a:lnTo>
                    <a:pt x="103" y="209"/>
                  </a:lnTo>
                  <a:lnTo>
                    <a:pt x="119" y="190"/>
                  </a:lnTo>
                  <a:lnTo>
                    <a:pt x="136" y="170"/>
                  </a:lnTo>
                  <a:lnTo>
                    <a:pt x="153" y="152"/>
                  </a:lnTo>
                  <a:lnTo>
                    <a:pt x="170" y="135"/>
                  </a:lnTo>
                  <a:lnTo>
                    <a:pt x="190" y="119"/>
                  </a:lnTo>
                  <a:lnTo>
                    <a:pt x="210" y="103"/>
                  </a:lnTo>
                  <a:lnTo>
                    <a:pt x="230" y="89"/>
                  </a:lnTo>
                  <a:lnTo>
                    <a:pt x="251" y="76"/>
                  </a:lnTo>
                  <a:lnTo>
                    <a:pt x="273" y="63"/>
                  </a:lnTo>
                  <a:lnTo>
                    <a:pt x="295" y="52"/>
                  </a:lnTo>
                  <a:lnTo>
                    <a:pt x="318" y="41"/>
                  </a:lnTo>
                  <a:lnTo>
                    <a:pt x="342" y="31"/>
                  </a:lnTo>
                  <a:lnTo>
                    <a:pt x="366" y="24"/>
                  </a:lnTo>
                  <a:lnTo>
                    <a:pt x="390" y="16"/>
                  </a:lnTo>
                  <a:lnTo>
                    <a:pt x="416" y="10"/>
                  </a:lnTo>
                  <a:lnTo>
                    <a:pt x="441" y="7"/>
                  </a:lnTo>
                  <a:lnTo>
                    <a:pt x="468" y="3"/>
                  </a:lnTo>
                  <a:lnTo>
                    <a:pt x="494" y="1"/>
                  </a:lnTo>
                  <a:lnTo>
                    <a:pt x="520" y="0"/>
                  </a:lnTo>
                  <a:lnTo>
                    <a:pt x="521" y="0"/>
                  </a:lnTo>
                  <a:lnTo>
                    <a:pt x="521" y="93"/>
                  </a:lnTo>
                  <a:lnTo>
                    <a:pt x="499" y="94"/>
                  </a:lnTo>
                  <a:lnTo>
                    <a:pt x="476" y="95"/>
                  </a:lnTo>
                  <a:lnTo>
                    <a:pt x="455" y="98"/>
                  </a:lnTo>
                  <a:lnTo>
                    <a:pt x="434" y="101"/>
                  </a:lnTo>
                  <a:lnTo>
                    <a:pt x="414" y="106"/>
                  </a:lnTo>
                  <a:lnTo>
                    <a:pt x="394" y="112"/>
                  </a:lnTo>
                  <a:lnTo>
                    <a:pt x="374" y="119"/>
                  </a:lnTo>
                  <a:lnTo>
                    <a:pt x="355" y="126"/>
                  </a:lnTo>
                  <a:lnTo>
                    <a:pt x="335" y="135"/>
                  </a:lnTo>
                  <a:lnTo>
                    <a:pt x="317" y="145"/>
                  </a:lnTo>
                  <a:lnTo>
                    <a:pt x="299" y="155"/>
                  </a:lnTo>
                  <a:lnTo>
                    <a:pt x="282" y="166"/>
                  </a:lnTo>
                  <a:lnTo>
                    <a:pt x="265" y="178"/>
                  </a:lnTo>
                  <a:lnTo>
                    <a:pt x="249" y="191"/>
                  </a:lnTo>
                  <a:lnTo>
                    <a:pt x="234" y="204"/>
                  </a:lnTo>
                  <a:lnTo>
                    <a:pt x="218" y="218"/>
                  </a:lnTo>
                  <a:lnTo>
                    <a:pt x="204" y="233"/>
                  </a:lnTo>
                  <a:lnTo>
                    <a:pt x="190" y="248"/>
                  </a:lnTo>
                  <a:lnTo>
                    <a:pt x="178" y="264"/>
                  </a:lnTo>
                  <a:lnTo>
                    <a:pt x="166" y="282"/>
                  </a:lnTo>
                  <a:lnTo>
                    <a:pt x="155" y="299"/>
                  </a:lnTo>
                  <a:lnTo>
                    <a:pt x="144" y="316"/>
                  </a:lnTo>
                  <a:lnTo>
                    <a:pt x="136" y="335"/>
                  </a:lnTo>
                  <a:lnTo>
                    <a:pt x="127" y="353"/>
                  </a:lnTo>
                  <a:lnTo>
                    <a:pt x="119" y="373"/>
                  </a:lnTo>
                  <a:lnTo>
                    <a:pt x="113" y="393"/>
                  </a:lnTo>
                  <a:lnTo>
                    <a:pt x="107" y="413"/>
                  </a:lnTo>
                  <a:lnTo>
                    <a:pt x="102" y="434"/>
                  </a:lnTo>
                  <a:lnTo>
                    <a:pt x="98" y="455"/>
                  </a:lnTo>
                  <a:lnTo>
                    <a:pt x="95" y="476"/>
                  </a:lnTo>
                  <a:lnTo>
                    <a:pt x="94" y="498"/>
                  </a:lnTo>
                  <a:lnTo>
                    <a:pt x="94" y="519"/>
                  </a:lnTo>
                  <a:lnTo>
                    <a:pt x="94" y="541"/>
                  </a:lnTo>
                  <a:lnTo>
                    <a:pt x="95" y="563"/>
                  </a:lnTo>
                  <a:lnTo>
                    <a:pt x="98" y="584"/>
                  </a:lnTo>
                  <a:lnTo>
                    <a:pt x="102" y="605"/>
                  </a:lnTo>
                  <a:lnTo>
                    <a:pt x="107" y="627"/>
                  </a:lnTo>
                  <a:lnTo>
                    <a:pt x="113" y="647"/>
                  </a:lnTo>
                  <a:lnTo>
                    <a:pt x="119" y="666"/>
                  </a:lnTo>
                  <a:lnTo>
                    <a:pt x="127" y="686"/>
                  </a:lnTo>
                  <a:lnTo>
                    <a:pt x="136" y="704"/>
                  </a:lnTo>
                  <a:lnTo>
                    <a:pt x="144" y="723"/>
                  </a:lnTo>
                  <a:lnTo>
                    <a:pt x="155" y="741"/>
                  </a:lnTo>
                  <a:lnTo>
                    <a:pt x="166" y="758"/>
                  </a:lnTo>
                  <a:lnTo>
                    <a:pt x="178" y="775"/>
                  </a:lnTo>
                  <a:lnTo>
                    <a:pt x="190" y="791"/>
                  </a:lnTo>
                  <a:lnTo>
                    <a:pt x="204" y="807"/>
                  </a:lnTo>
                  <a:lnTo>
                    <a:pt x="218" y="821"/>
                  </a:lnTo>
                  <a:lnTo>
                    <a:pt x="234" y="835"/>
                  </a:lnTo>
                  <a:lnTo>
                    <a:pt x="249" y="849"/>
                  </a:lnTo>
                  <a:lnTo>
                    <a:pt x="265" y="861"/>
                  </a:lnTo>
                  <a:lnTo>
                    <a:pt x="282" y="874"/>
                  </a:lnTo>
                  <a:lnTo>
                    <a:pt x="299" y="884"/>
                  </a:lnTo>
                  <a:lnTo>
                    <a:pt x="317" y="895"/>
                  </a:lnTo>
                  <a:lnTo>
                    <a:pt x="335" y="904"/>
                  </a:lnTo>
                  <a:lnTo>
                    <a:pt x="355" y="913"/>
                  </a:lnTo>
                  <a:lnTo>
                    <a:pt x="374" y="921"/>
                  </a:lnTo>
                  <a:lnTo>
                    <a:pt x="394" y="927"/>
                  </a:lnTo>
                  <a:lnTo>
                    <a:pt x="414" y="933"/>
                  </a:lnTo>
                  <a:lnTo>
                    <a:pt x="434" y="938"/>
                  </a:lnTo>
                  <a:lnTo>
                    <a:pt x="455" y="942"/>
                  </a:lnTo>
                  <a:lnTo>
                    <a:pt x="476" y="945"/>
                  </a:lnTo>
                  <a:lnTo>
                    <a:pt x="499" y="946"/>
                  </a:lnTo>
                  <a:lnTo>
                    <a:pt x="521" y="947"/>
                  </a:lnTo>
                  <a:lnTo>
                    <a:pt x="543" y="946"/>
                  </a:lnTo>
                  <a:lnTo>
                    <a:pt x="564" y="945"/>
                  </a:lnTo>
                  <a:lnTo>
                    <a:pt x="586" y="942"/>
                  </a:lnTo>
                  <a:lnTo>
                    <a:pt x="607" y="938"/>
                  </a:lnTo>
                  <a:lnTo>
                    <a:pt x="627" y="933"/>
                  </a:lnTo>
                  <a:lnTo>
                    <a:pt x="647" y="927"/>
                  </a:lnTo>
                  <a:lnTo>
                    <a:pt x="667" y="921"/>
                  </a:lnTo>
                  <a:lnTo>
                    <a:pt x="687" y="913"/>
                  </a:lnTo>
                  <a:lnTo>
                    <a:pt x="706" y="904"/>
                  </a:lnTo>
                  <a:lnTo>
                    <a:pt x="724" y="895"/>
                  </a:lnTo>
                  <a:lnTo>
                    <a:pt x="742" y="884"/>
                  </a:lnTo>
                  <a:lnTo>
                    <a:pt x="760" y="874"/>
                  </a:lnTo>
                  <a:lnTo>
                    <a:pt x="776" y="861"/>
                  </a:lnTo>
                  <a:lnTo>
                    <a:pt x="792" y="849"/>
                  </a:lnTo>
                  <a:lnTo>
                    <a:pt x="808" y="835"/>
                  </a:lnTo>
                  <a:lnTo>
                    <a:pt x="823" y="821"/>
                  </a:lnTo>
                  <a:lnTo>
                    <a:pt x="836" y="807"/>
                  </a:lnTo>
                  <a:lnTo>
                    <a:pt x="850" y="791"/>
                  </a:lnTo>
                  <a:lnTo>
                    <a:pt x="863" y="775"/>
                  </a:lnTo>
                  <a:lnTo>
                    <a:pt x="875" y="758"/>
                  </a:lnTo>
                  <a:lnTo>
                    <a:pt x="886" y="741"/>
                  </a:lnTo>
                  <a:lnTo>
                    <a:pt x="896" y="723"/>
                  </a:lnTo>
                  <a:lnTo>
                    <a:pt x="905" y="704"/>
                  </a:lnTo>
                  <a:lnTo>
                    <a:pt x="914" y="686"/>
                  </a:lnTo>
                  <a:lnTo>
                    <a:pt x="922" y="666"/>
                  </a:lnTo>
                  <a:lnTo>
                    <a:pt x="928" y="647"/>
                  </a:lnTo>
                  <a:lnTo>
                    <a:pt x="934" y="627"/>
                  </a:lnTo>
                  <a:lnTo>
                    <a:pt x="939" y="605"/>
                  </a:lnTo>
                  <a:lnTo>
                    <a:pt x="943" y="584"/>
                  </a:lnTo>
                  <a:lnTo>
                    <a:pt x="946" y="563"/>
                  </a:lnTo>
                  <a:lnTo>
                    <a:pt x="948" y="541"/>
                  </a:lnTo>
                  <a:lnTo>
                    <a:pt x="948" y="519"/>
                  </a:lnTo>
                  <a:lnTo>
                    <a:pt x="948" y="498"/>
                  </a:lnTo>
                  <a:lnTo>
                    <a:pt x="946" y="476"/>
                  </a:lnTo>
                  <a:lnTo>
                    <a:pt x="943" y="455"/>
                  </a:lnTo>
                  <a:lnTo>
                    <a:pt x="939" y="434"/>
                  </a:lnTo>
                  <a:lnTo>
                    <a:pt x="934" y="413"/>
                  </a:lnTo>
                  <a:lnTo>
                    <a:pt x="928" y="393"/>
                  </a:lnTo>
                  <a:lnTo>
                    <a:pt x="922" y="373"/>
                  </a:lnTo>
                  <a:lnTo>
                    <a:pt x="914" y="353"/>
                  </a:lnTo>
                  <a:lnTo>
                    <a:pt x="905" y="335"/>
                  </a:lnTo>
                  <a:lnTo>
                    <a:pt x="896" y="316"/>
                  </a:lnTo>
                  <a:lnTo>
                    <a:pt x="886" y="299"/>
                  </a:lnTo>
                  <a:lnTo>
                    <a:pt x="875" y="282"/>
                  </a:lnTo>
                  <a:lnTo>
                    <a:pt x="863" y="264"/>
                  </a:lnTo>
                  <a:lnTo>
                    <a:pt x="850" y="248"/>
                  </a:lnTo>
                  <a:lnTo>
                    <a:pt x="836" y="233"/>
                  </a:lnTo>
                  <a:lnTo>
                    <a:pt x="823" y="218"/>
                  </a:lnTo>
                  <a:lnTo>
                    <a:pt x="808" y="204"/>
                  </a:lnTo>
                  <a:lnTo>
                    <a:pt x="792" y="191"/>
                  </a:lnTo>
                  <a:lnTo>
                    <a:pt x="776" y="178"/>
                  </a:lnTo>
                  <a:lnTo>
                    <a:pt x="760" y="166"/>
                  </a:lnTo>
                  <a:lnTo>
                    <a:pt x="742" y="155"/>
                  </a:lnTo>
                  <a:lnTo>
                    <a:pt x="724" y="145"/>
                  </a:lnTo>
                  <a:lnTo>
                    <a:pt x="706" y="135"/>
                  </a:lnTo>
                  <a:lnTo>
                    <a:pt x="687" y="126"/>
                  </a:lnTo>
                  <a:lnTo>
                    <a:pt x="667" y="119"/>
                  </a:lnTo>
                  <a:lnTo>
                    <a:pt x="647" y="112"/>
                  </a:lnTo>
                  <a:lnTo>
                    <a:pt x="627" y="106"/>
                  </a:lnTo>
                  <a:lnTo>
                    <a:pt x="607" y="101"/>
                  </a:lnTo>
                  <a:lnTo>
                    <a:pt x="586" y="98"/>
                  </a:lnTo>
                  <a:lnTo>
                    <a:pt x="564" y="95"/>
                  </a:lnTo>
                  <a:lnTo>
                    <a:pt x="543" y="94"/>
                  </a:lnTo>
                  <a:lnTo>
                    <a:pt x="521" y="93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FCD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Freeform 19"/>
            <p:cNvSpPr>
              <a:spLocks/>
            </p:cNvSpPr>
            <p:nvPr userDrawn="1"/>
          </p:nvSpPr>
          <p:spPr bwMode="auto">
            <a:xfrm>
              <a:off x="3342978" y="689609"/>
              <a:ext cx="2913526" cy="2907835"/>
            </a:xfrm>
            <a:custGeom>
              <a:avLst/>
              <a:gdLst>
                <a:gd name="T0" fmla="*/ 2147483647 w 1486"/>
                <a:gd name="T1" fmla="*/ 2147483647 h 1484"/>
                <a:gd name="T2" fmla="*/ 2147483647 w 1486"/>
                <a:gd name="T3" fmla="*/ 2147483647 h 1484"/>
                <a:gd name="T4" fmla="*/ 2147483647 w 1486"/>
                <a:gd name="T5" fmla="*/ 2147483647 h 1484"/>
                <a:gd name="T6" fmla="*/ 2147483647 w 1486"/>
                <a:gd name="T7" fmla="*/ 2147483647 h 1484"/>
                <a:gd name="T8" fmla="*/ 2147483647 w 1486"/>
                <a:gd name="T9" fmla="*/ 2147483647 h 1484"/>
                <a:gd name="T10" fmla="*/ 2147483647 w 1486"/>
                <a:gd name="T11" fmla="*/ 2147483647 h 1484"/>
                <a:gd name="T12" fmla="*/ 2147483647 w 1486"/>
                <a:gd name="T13" fmla="*/ 2147483647 h 1484"/>
                <a:gd name="T14" fmla="*/ 2147483647 w 1486"/>
                <a:gd name="T15" fmla="*/ 2147483647 h 1484"/>
                <a:gd name="T16" fmla="*/ 2147483647 w 1486"/>
                <a:gd name="T17" fmla="*/ 2147483647 h 1484"/>
                <a:gd name="T18" fmla="*/ 2147483647 w 1486"/>
                <a:gd name="T19" fmla="*/ 2147483647 h 1484"/>
                <a:gd name="T20" fmla="*/ 2147483647 w 1486"/>
                <a:gd name="T21" fmla="*/ 2147483647 h 1484"/>
                <a:gd name="T22" fmla="*/ 2147483647 w 1486"/>
                <a:gd name="T23" fmla="*/ 2147483647 h 1484"/>
                <a:gd name="T24" fmla="*/ 2147483647 w 1486"/>
                <a:gd name="T25" fmla="*/ 2147483647 h 1484"/>
                <a:gd name="T26" fmla="*/ 2147483647 w 1486"/>
                <a:gd name="T27" fmla="*/ 2147483647 h 1484"/>
                <a:gd name="T28" fmla="*/ 2147483647 w 1486"/>
                <a:gd name="T29" fmla="*/ 2147483647 h 1484"/>
                <a:gd name="T30" fmla="*/ 2147483647 w 1486"/>
                <a:gd name="T31" fmla="*/ 2147483647 h 1484"/>
                <a:gd name="T32" fmla="*/ 2147483647 w 1486"/>
                <a:gd name="T33" fmla="*/ 2147483647 h 1484"/>
                <a:gd name="T34" fmla="*/ 2147483647 w 1486"/>
                <a:gd name="T35" fmla="*/ 2147483647 h 1484"/>
                <a:gd name="T36" fmla="*/ 2147483647 w 1486"/>
                <a:gd name="T37" fmla="*/ 2147483647 h 1484"/>
                <a:gd name="T38" fmla="*/ 2147483647 w 1486"/>
                <a:gd name="T39" fmla="*/ 2147483647 h 1484"/>
                <a:gd name="T40" fmla="*/ 2147483647 w 1486"/>
                <a:gd name="T41" fmla="*/ 2147483647 h 1484"/>
                <a:gd name="T42" fmla="*/ 2147483647 w 1486"/>
                <a:gd name="T43" fmla="*/ 2147483647 h 1484"/>
                <a:gd name="T44" fmla="*/ 2147483647 w 1486"/>
                <a:gd name="T45" fmla="*/ 2147483647 h 1484"/>
                <a:gd name="T46" fmla="*/ 2147483647 w 1486"/>
                <a:gd name="T47" fmla="*/ 2147483647 h 1484"/>
                <a:gd name="T48" fmla="*/ 2147483647 w 1486"/>
                <a:gd name="T49" fmla="*/ 2147483647 h 1484"/>
                <a:gd name="T50" fmla="*/ 2147483647 w 1486"/>
                <a:gd name="T51" fmla="*/ 0 h 1484"/>
                <a:gd name="T52" fmla="*/ 2147483647 w 1486"/>
                <a:gd name="T53" fmla="*/ 2147483647 h 1484"/>
                <a:gd name="T54" fmla="*/ 2147483647 w 1486"/>
                <a:gd name="T55" fmla="*/ 2147483647 h 1484"/>
                <a:gd name="T56" fmla="*/ 2147483647 w 1486"/>
                <a:gd name="T57" fmla="*/ 2147483647 h 1484"/>
                <a:gd name="T58" fmla="*/ 2147483647 w 1486"/>
                <a:gd name="T59" fmla="*/ 2147483647 h 1484"/>
                <a:gd name="T60" fmla="*/ 2147483647 w 1486"/>
                <a:gd name="T61" fmla="*/ 2147483647 h 1484"/>
                <a:gd name="T62" fmla="*/ 2147483647 w 1486"/>
                <a:gd name="T63" fmla="*/ 2147483647 h 1484"/>
                <a:gd name="T64" fmla="*/ 2147483647 w 1486"/>
                <a:gd name="T65" fmla="*/ 2147483647 h 1484"/>
                <a:gd name="T66" fmla="*/ 2147483647 w 1486"/>
                <a:gd name="T67" fmla="*/ 2147483647 h 1484"/>
                <a:gd name="T68" fmla="*/ 2147483647 w 1486"/>
                <a:gd name="T69" fmla="*/ 2147483647 h 1484"/>
                <a:gd name="T70" fmla="*/ 2147483647 w 1486"/>
                <a:gd name="T71" fmla="*/ 2147483647 h 1484"/>
                <a:gd name="T72" fmla="*/ 2147483647 w 1486"/>
                <a:gd name="T73" fmla="*/ 2147483647 h 1484"/>
                <a:gd name="T74" fmla="*/ 2147483647 w 1486"/>
                <a:gd name="T75" fmla="*/ 2147483647 h 1484"/>
                <a:gd name="T76" fmla="*/ 2147483647 w 1486"/>
                <a:gd name="T77" fmla="*/ 2147483647 h 1484"/>
                <a:gd name="T78" fmla="*/ 2147483647 w 1486"/>
                <a:gd name="T79" fmla="*/ 2147483647 h 1484"/>
                <a:gd name="T80" fmla="*/ 2147483647 w 1486"/>
                <a:gd name="T81" fmla="*/ 2147483647 h 1484"/>
                <a:gd name="T82" fmla="*/ 2147483647 w 1486"/>
                <a:gd name="T83" fmla="*/ 2147483647 h 1484"/>
                <a:gd name="T84" fmla="*/ 2147483647 w 1486"/>
                <a:gd name="T85" fmla="*/ 2147483647 h 1484"/>
                <a:gd name="T86" fmla="*/ 2147483647 w 1486"/>
                <a:gd name="T87" fmla="*/ 2147483647 h 1484"/>
                <a:gd name="T88" fmla="*/ 2147483647 w 1486"/>
                <a:gd name="T89" fmla="*/ 2147483647 h 1484"/>
                <a:gd name="T90" fmla="*/ 2147483647 w 1486"/>
                <a:gd name="T91" fmla="*/ 2147483647 h 1484"/>
                <a:gd name="T92" fmla="*/ 2147483647 w 1486"/>
                <a:gd name="T93" fmla="*/ 2147483647 h 1484"/>
                <a:gd name="T94" fmla="*/ 2147483647 w 1486"/>
                <a:gd name="T95" fmla="*/ 2147483647 h 1484"/>
                <a:gd name="T96" fmla="*/ 2147483647 w 1486"/>
                <a:gd name="T97" fmla="*/ 2147483647 h 1484"/>
                <a:gd name="T98" fmla="*/ 2147483647 w 1486"/>
                <a:gd name="T99" fmla="*/ 2147483647 h 1484"/>
                <a:gd name="T100" fmla="*/ 2147483647 w 1486"/>
                <a:gd name="T101" fmla="*/ 2147483647 h 1484"/>
                <a:gd name="T102" fmla="*/ 2147483647 w 1486"/>
                <a:gd name="T103" fmla="*/ 0 h 14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486" h="1484">
                  <a:moveTo>
                    <a:pt x="744" y="0"/>
                  </a:moveTo>
                  <a:lnTo>
                    <a:pt x="782" y="0"/>
                  </a:lnTo>
                  <a:lnTo>
                    <a:pt x="819" y="3"/>
                  </a:lnTo>
                  <a:lnTo>
                    <a:pt x="857" y="8"/>
                  </a:lnTo>
                  <a:lnTo>
                    <a:pt x="893" y="15"/>
                  </a:lnTo>
                  <a:lnTo>
                    <a:pt x="930" y="23"/>
                  </a:lnTo>
                  <a:lnTo>
                    <a:pt x="964" y="33"/>
                  </a:lnTo>
                  <a:lnTo>
                    <a:pt x="999" y="45"/>
                  </a:lnTo>
                  <a:lnTo>
                    <a:pt x="1032" y="58"/>
                  </a:lnTo>
                  <a:lnTo>
                    <a:pt x="1066" y="72"/>
                  </a:lnTo>
                  <a:lnTo>
                    <a:pt x="1098" y="89"/>
                  </a:lnTo>
                  <a:lnTo>
                    <a:pt x="1129" y="107"/>
                  </a:lnTo>
                  <a:lnTo>
                    <a:pt x="1159" y="126"/>
                  </a:lnTo>
                  <a:lnTo>
                    <a:pt x="1188" y="147"/>
                  </a:lnTo>
                  <a:lnTo>
                    <a:pt x="1217" y="169"/>
                  </a:lnTo>
                  <a:lnTo>
                    <a:pt x="1244" y="192"/>
                  </a:lnTo>
                  <a:lnTo>
                    <a:pt x="1270" y="217"/>
                  </a:lnTo>
                  <a:lnTo>
                    <a:pt x="1294" y="243"/>
                  </a:lnTo>
                  <a:lnTo>
                    <a:pt x="1317" y="270"/>
                  </a:lnTo>
                  <a:lnTo>
                    <a:pt x="1340" y="298"/>
                  </a:lnTo>
                  <a:lnTo>
                    <a:pt x="1360" y="326"/>
                  </a:lnTo>
                  <a:lnTo>
                    <a:pt x="1379" y="357"/>
                  </a:lnTo>
                  <a:lnTo>
                    <a:pt x="1397" y="388"/>
                  </a:lnTo>
                  <a:lnTo>
                    <a:pt x="1413" y="420"/>
                  </a:lnTo>
                  <a:lnTo>
                    <a:pt x="1429" y="453"/>
                  </a:lnTo>
                  <a:lnTo>
                    <a:pt x="1441" y="486"/>
                  </a:lnTo>
                  <a:lnTo>
                    <a:pt x="1454" y="521"/>
                  </a:lnTo>
                  <a:lnTo>
                    <a:pt x="1463" y="556"/>
                  </a:lnTo>
                  <a:lnTo>
                    <a:pt x="1472" y="592"/>
                  </a:lnTo>
                  <a:lnTo>
                    <a:pt x="1479" y="629"/>
                  </a:lnTo>
                  <a:lnTo>
                    <a:pt x="1483" y="665"/>
                  </a:lnTo>
                  <a:lnTo>
                    <a:pt x="1485" y="704"/>
                  </a:lnTo>
                  <a:lnTo>
                    <a:pt x="1486" y="741"/>
                  </a:lnTo>
                  <a:lnTo>
                    <a:pt x="1485" y="780"/>
                  </a:lnTo>
                  <a:lnTo>
                    <a:pt x="1483" y="818"/>
                  </a:lnTo>
                  <a:lnTo>
                    <a:pt x="1479" y="854"/>
                  </a:lnTo>
                  <a:lnTo>
                    <a:pt x="1472" y="892"/>
                  </a:lnTo>
                  <a:lnTo>
                    <a:pt x="1463" y="927"/>
                  </a:lnTo>
                  <a:lnTo>
                    <a:pt x="1454" y="963"/>
                  </a:lnTo>
                  <a:lnTo>
                    <a:pt x="1441" y="997"/>
                  </a:lnTo>
                  <a:lnTo>
                    <a:pt x="1429" y="1031"/>
                  </a:lnTo>
                  <a:lnTo>
                    <a:pt x="1413" y="1063"/>
                  </a:lnTo>
                  <a:lnTo>
                    <a:pt x="1397" y="1096"/>
                  </a:lnTo>
                  <a:lnTo>
                    <a:pt x="1379" y="1126"/>
                  </a:lnTo>
                  <a:lnTo>
                    <a:pt x="1360" y="1157"/>
                  </a:lnTo>
                  <a:lnTo>
                    <a:pt x="1340" y="1186"/>
                  </a:lnTo>
                  <a:lnTo>
                    <a:pt x="1317" y="1214"/>
                  </a:lnTo>
                  <a:lnTo>
                    <a:pt x="1294" y="1240"/>
                  </a:lnTo>
                  <a:lnTo>
                    <a:pt x="1270" y="1266"/>
                  </a:lnTo>
                  <a:lnTo>
                    <a:pt x="1244" y="1291"/>
                  </a:lnTo>
                  <a:lnTo>
                    <a:pt x="1217" y="1314"/>
                  </a:lnTo>
                  <a:lnTo>
                    <a:pt x="1188" y="1336"/>
                  </a:lnTo>
                  <a:lnTo>
                    <a:pt x="1159" y="1357"/>
                  </a:lnTo>
                  <a:lnTo>
                    <a:pt x="1129" y="1377"/>
                  </a:lnTo>
                  <a:lnTo>
                    <a:pt x="1098" y="1395"/>
                  </a:lnTo>
                  <a:lnTo>
                    <a:pt x="1066" y="1411"/>
                  </a:lnTo>
                  <a:lnTo>
                    <a:pt x="1032" y="1425"/>
                  </a:lnTo>
                  <a:lnTo>
                    <a:pt x="999" y="1439"/>
                  </a:lnTo>
                  <a:lnTo>
                    <a:pt x="964" y="1450"/>
                  </a:lnTo>
                  <a:lnTo>
                    <a:pt x="930" y="1461"/>
                  </a:lnTo>
                  <a:lnTo>
                    <a:pt x="893" y="1469"/>
                  </a:lnTo>
                  <a:lnTo>
                    <a:pt x="857" y="1475"/>
                  </a:lnTo>
                  <a:lnTo>
                    <a:pt x="819" y="1480"/>
                  </a:lnTo>
                  <a:lnTo>
                    <a:pt x="782" y="1483"/>
                  </a:lnTo>
                  <a:lnTo>
                    <a:pt x="744" y="1484"/>
                  </a:lnTo>
                  <a:lnTo>
                    <a:pt x="705" y="1483"/>
                  </a:lnTo>
                  <a:lnTo>
                    <a:pt x="668" y="1480"/>
                  </a:lnTo>
                  <a:lnTo>
                    <a:pt x="630" y="1475"/>
                  </a:lnTo>
                  <a:lnTo>
                    <a:pt x="594" y="1469"/>
                  </a:lnTo>
                  <a:lnTo>
                    <a:pt x="557" y="1461"/>
                  </a:lnTo>
                  <a:lnTo>
                    <a:pt x="523" y="1450"/>
                  </a:lnTo>
                  <a:lnTo>
                    <a:pt x="488" y="1439"/>
                  </a:lnTo>
                  <a:lnTo>
                    <a:pt x="454" y="1425"/>
                  </a:lnTo>
                  <a:lnTo>
                    <a:pt x="421" y="1411"/>
                  </a:lnTo>
                  <a:lnTo>
                    <a:pt x="389" y="1395"/>
                  </a:lnTo>
                  <a:lnTo>
                    <a:pt x="358" y="1377"/>
                  </a:lnTo>
                  <a:lnTo>
                    <a:pt x="328" y="1357"/>
                  </a:lnTo>
                  <a:lnTo>
                    <a:pt x="299" y="1336"/>
                  </a:lnTo>
                  <a:lnTo>
                    <a:pt x="270" y="1314"/>
                  </a:lnTo>
                  <a:lnTo>
                    <a:pt x="244" y="1291"/>
                  </a:lnTo>
                  <a:lnTo>
                    <a:pt x="218" y="1266"/>
                  </a:lnTo>
                  <a:lnTo>
                    <a:pt x="194" y="1240"/>
                  </a:lnTo>
                  <a:lnTo>
                    <a:pt x="170" y="1214"/>
                  </a:lnTo>
                  <a:lnTo>
                    <a:pt x="148" y="1186"/>
                  </a:lnTo>
                  <a:lnTo>
                    <a:pt x="127" y="1157"/>
                  </a:lnTo>
                  <a:lnTo>
                    <a:pt x="108" y="1126"/>
                  </a:lnTo>
                  <a:lnTo>
                    <a:pt x="90" y="1096"/>
                  </a:lnTo>
                  <a:lnTo>
                    <a:pt x="74" y="1063"/>
                  </a:lnTo>
                  <a:lnTo>
                    <a:pt x="58" y="1031"/>
                  </a:lnTo>
                  <a:lnTo>
                    <a:pt x="45" y="997"/>
                  </a:lnTo>
                  <a:lnTo>
                    <a:pt x="33" y="963"/>
                  </a:lnTo>
                  <a:lnTo>
                    <a:pt x="24" y="927"/>
                  </a:lnTo>
                  <a:lnTo>
                    <a:pt x="15" y="892"/>
                  </a:lnTo>
                  <a:lnTo>
                    <a:pt x="8" y="854"/>
                  </a:lnTo>
                  <a:lnTo>
                    <a:pt x="4" y="818"/>
                  </a:lnTo>
                  <a:lnTo>
                    <a:pt x="1" y="780"/>
                  </a:lnTo>
                  <a:lnTo>
                    <a:pt x="0" y="741"/>
                  </a:lnTo>
                  <a:lnTo>
                    <a:pt x="1" y="704"/>
                  </a:lnTo>
                  <a:lnTo>
                    <a:pt x="4" y="665"/>
                  </a:lnTo>
                  <a:lnTo>
                    <a:pt x="8" y="629"/>
                  </a:lnTo>
                  <a:lnTo>
                    <a:pt x="15" y="592"/>
                  </a:lnTo>
                  <a:lnTo>
                    <a:pt x="24" y="556"/>
                  </a:lnTo>
                  <a:lnTo>
                    <a:pt x="33" y="521"/>
                  </a:lnTo>
                  <a:lnTo>
                    <a:pt x="45" y="486"/>
                  </a:lnTo>
                  <a:lnTo>
                    <a:pt x="58" y="453"/>
                  </a:lnTo>
                  <a:lnTo>
                    <a:pt x="74" y="420"/>
                  </a:lnTo>
                  <a:lnTo>
                    <a:pt x="90" y="388"/>
                  </a:lnTo>
                  <a:lnTo>
                    <a:pt x="108" y="357"/>
                  </a:lnTo>
                  <a:lnTo>
                    <a:pt x="127" y="326"/>
                  </a:lnTo>
                  <a:lnTo>
                    <a:pt x="148" y="298"/>
                  </a:lnTo>
                  <a:lnTo>
                    <a:pt x="170" y="270"/>
                  </a:lnTo>
                  <a:lnTo>
                    <a:pt x="194" y="243"/>
                  </a:lnTo>
                  <a:lnTo>
                    <a:pt x="218" y="217"/>
                  </a:lnTo>
                  <a:lnTo>
                    <a:pt x="244" y="192"/>
                  </a:lnTo>
                  <a:lnTo>
                    <a:pt x="270" y="169"/>
                  </a:lnTo>
                  <a:lnTo>
                    <a:pt x="299" y="147"/>
                  </a:lnTo>
                  <a:lnTo>
                    <a:pt x="328" y="126"/>
                  </a:lnTo>
                  <a:lnTo>
                    <a:pt x="358" y="107"/>
                  </a:lnTo>
                  <a:lnTo>
                    <a:pt x="389" y="89"/>
                  </a:lnTo>
                  <a:lnTo>
                    <a:pt x="421" y="72"/>
                  </a:lnTo>
                  <a:lnTo>
                    <a:pt x="454" y="58"/>
                  </a:lnTo>
                  <a:lnTo>
                    <a:pt x="488" y="45"/>
                  </a:lnTo>
                  <a:lnTo>
                    <a:pt x="523" y="33"/>
                  </a:lnTo>
                  <a:lnTo>
                    <a:pt x="557" y="23"/>
                  </a:lnTo>
                  <a:lnTo>
                    <a:pt x="594" y="15"/>
                  </a:lnTo>
                  <a:lnTo>
                    <a:pt x="630" y="8"/>
                  </a:lnTo>
                  <a:lnTo>
                    <a:pt x="668" y="3"/>
                  </a:lnTo>
                  <a:lnTo>
                    <a:pt x="705" y="0"/>
                  </a:lnTo>
                  <a:lnTo>
                    <a:pt x="743" y="0"/>
                  </a:lnTo>
                  <a:lnTo>
                    <a:pt x="744" y="0"/>
                  </a:lnTo>
                  <a:lnTo>
                    <a:pt x="744" y="148"/>
                  </a:lnTo>
                  <a:lnTo>
                    <a:pt x="713" y="149"/>
                  </a:lnTo>
                  <a:lnTo>
                    <a:pt x="683" y="151"/>
                  </a:lnTo>
                  <a:lnTo>
                    <a:pt x="653" y="155"/>
                  </a:lnTo>
                  <a:lnTo>
                    <a:pt x="624" y="160"/>
                  </a:lnTo>
                  <a:lnTo>
                    <a:pt x="595" y="166"/>
                  </a:lnTo>
                  <a:lnTo>
                    <a:pt x="567" y="175"/>
                  </a:lnTo>
                  <a:lnTo>
                    <a:pt x="539" y="184"/>
                  </a:lnTo>
                  <a:lnTo>
                    <a:pt x="512" y="195"/>
                  </a:lnTo>
                  <a:lnTo>
                    <a:pt x="486" y="206"/>
                  </a:lnTo>
                  <a:lnTo>
                    <a:pt x="460" y="220"/>
                  </a:lnTo>
                  <a:lnTo>
                    <a:pt x="436" y="234"/>
                  </a:lnTo>
                  <a:lnTo>
                    <a:pt x="412" y="250"/>
                  </a:lnTo>
                  <a:lnTo>
                    <a:pt x="388" y="266"/>
                  </a:lnTo>
                  <a:lnTo>
                    <a:pt x="365" y="284"/>
                  </a:lnTo>
                  <a:lnTo>
                    <a:pt x="344" y="302"/>
                  </a:lnTo>
                  <a:lnTo>
                    <a:pt x="323" y="322"/>
                  </a:lnTo>
                  <a:lnTo>
                    <a:pt x="303" y="343"/>
                  </a:lnTo>
                  <a:lnTo>
                    <a:pt x="285" y="365"/>
                  </a:lnTo>
                  <a:lnTo>
                    <a:pt x="268" y="387"/>
                  </a:lnTo>
                  <a:lnTo>
                    <a:pt x="250" y="410"/>
                  </a:lnTo>
                  <a:lnTo>
                    <a:pt x="235" y="434"/>
                  </a:lnTo>
                  <a:lnTo>
                    <a:pt x="221" y="459"/>
                  </a:lnTo>
                  <a:lnTo>
                    <a:pt x="208" y="484"/>
                  </a:lnTo>
                  <a:lnTo>
                    <a:pt x="196" y="511"/>
                  </a:lnTo>
                  <a:lnTo>
                    <a:pt x="185" y="538"/>
                  </a:lnTo>
                  <a:lnTo>
                    <a:pt x="175" y="565"/>
                  </a:lnTo>
                  <a:lnTo>
                    <a:pt x="168" y="594"/>
                  </a:lnTo>
                  <a:lnTo>
                    <a:pt x="161" y="622"/>
                  </a:lnTo>
                  <a:lnTo>
                    <a:pt x="155" y="651"/>
                  </a:lnTo>
                  <a:lnTo>
                    <a:pt x="152" y="681"/>
                  </a:lnTo>
                  <a:lnTo>
                    <a:pt x="150" y="711"/>
                  </a:lnTo>
                  <a:lnTo>
                    <a:pt x="149" y="741"/>
                  </a:lnTo>
                  <a:lnTo>
                    <a:pt x="150" y="772"/>
                  </a:lnTo>
                  <a:lnTo>
                    <a:pt x="152" y="803"/>
                  </a:lnTo>
                  <a:lnTo>
                    <a:pt x="155" y="832"/>
                  </a:lnTo>
                  <a:lnTo>
                    <a:pt x="161" y="861"/>
                  </a:lnTo>
                  <a:lnTo>
                    <a:pt x="168" y="890"/>
                  </a:lnTo>
                  <a:lnTo>
                    <a:pt x="175" y="918"/>
                  </a:lnTo>
                  <a:lnTo>
                    <a:pt x="185" y="945"/>
                  </a:lnTo>
                  <a:lnTo>
                    <a:pt x="196" y="972"/>
                  </a:lnTo>
                  <a:lnTo>
                    <a:pt x="208" y="999"/>
                  </a:lnTo>
                  <a:lnTo>
                    <a:pt x="221" y="1025"/>
                  </a:lnTo>
                  <a:lnTo>
                    <a:pt x="235" y="1050"/>
                  </a:lnTo>
                  <a:lnTo>
                    <a:pt x="250" y="1074"/>
                  </a:lnTo>
                  <a:lnTo>
                    <a:pt x="268" y="1097"/>
                  </a:lnTo>
                  <a:lnTo>
                    <a:pt x="285" y="1119"/>
                  </a:lnTo>
                  <a:lnTo>
                    <a:pt x="303" y="1141"/>
                  </a:lnTo>
                  <a:lnTo>
                    <a:pt x="323" y="1161"/>
                  </a:lnTo>
                  <a:lnTo>
                    <a:pt x="344" y="1181"/>
                  </a:lnTo>
                  <a:lnTo>
                    <a:pt x="365" y="1199"/>
                  </a:lnTo>
                  <a:lnTo>
                    <a:pt x="388" y="1217"/>
                  </a:lnTo>
                  <a:lnTo>
                    <a:pt x="412" y="1234"/>
                  </a:lnTo>
                  <a:lnTo>
                    <a:pt x="436" y="1249"/>
                  </a:lnTo>
                  <a:lnTo>
                    <a:pt x="460" y="1263"/>
                  </a:lnTo>
                  <a:lnTo>
                    <a:pt x="486" y="1277"/>
                  </a:lnTo>
                  <a:lnTo>
                    <a:pt x="512" y="1288"/>
                  </a:lnTo>
                  <a:lnTo>
                    <a:pt x="539" y="1299"/>
                  </a:lnTo>
                  <a:lnTo>
                    <a:pt x="567" y="1308"/>
                  </a:lnTo>
                  <a:lnTo>
                    <a:pt x="595" y="1317"/>
                  </a:lnTo>
                  <a:lnTo>
                    <a:pt x="624" y="1323"/>
                  </a:lnTo>
                  <a:lnTo>
                    <a:pt x="653" y="1329"/>
                  </a:lnTo>
                  <a:lnTo>
                    <a:pt x="683" y="1332"/>
                  </a:lnTo>
                  <a:lnTo>
                    <a:pt x="713" y="1334"/>
                  </a:lnTo>
                  <a:lnTo>
                    <a:pt x="744" y="1335"/>
                  </a:lnTo>
                  <a:lnTo>
                    <a:pt x="774" y="1334"/>
                  </a:lnTo>
                  <a:lnTo>
                    <a:pt x="804" y="1332"/>
                  </a:lnTo>
                  <a:lnTo>
                    <a:pt x="834" y="1329"/>
                  </a:lnTo>
                  <a:lnTo>
                    <a:pt x="864" y="1323"/>
                  </a:lnTo>
                  <a:lnTo>
                    <a:pt x="892" y="1317"/>
                  </a:lnTo>
                  <a:lnTo>
                    <a:pt x="920" y="1308"/>
                  </a:lnTo>
                  <a:lnTo>
                    <a:pt x="948" y="1299"/>
                  </a:lnTo>
                  <a:lnTo>
                    <a:pt x="975" y="1288"/>
                  </a:lnTo>
                  <a:lnTo>
                    <a:pt x="1001" y="1277"/>
                  </a:lnTo>
                  <a:lnTo>
                    <a:pt x="1027" y="1263"/>
                  </a:lnTo>
                  <a:lnTo>
                    <a:pt x="1052" y="1249"/>
                  </a:lnTo>
                  <a:lnTo>
                    <a:pt x="1076" y="1234"/>
                  </a:lnTo>
                  <a:lnTo>
                    <a:pt x="1099" y="1217"/>
                  </a:lnTo>
                  <a:lnTo>
                    <a:pt x="1122" y="1199"/>
                  </a:lnTo>
                  <a:lnTo>
                    <a:pt x="1143" y="1181"/>
                  </a:lnTo>
                  <a:lnTo>
                    <a:pt x="1164" y="1161"/>
                  </a:lnTo>
                  <a:lnTo>
                    <a:pt x="1183" y="1141"/>
                  </a:lnTo>
                  <a:lnTo>
                    <a:pt x="1202" y="1119"/>
                  </a:lnTo>
                  <a:lnTo>
                    <a:pt x="1220" y="1097"/>
                  </a:lnTo>
                  <a:lnTo>
                    <a:pt x="1237" y="1074"/>
                  </a:lnTo>
                  <a:lnTo>
                    <a:pt x="1252" y="1050"/>
                  </a:lnTo>
                  <a:lnTo>
                    <a:pt x="1267" y="1025"/>
                  </a:lnTo>
                  <a:lnTo>
                    <a:pt x="1279" y="999"/>
                  </a:lnTo>
                  <a:lnTo>
                    <a:pt x="1292" y="972"/>
                  </a:lnTo>
                  <a:lnTo>
                    <a:pt x="1302" y="945"/>
                  </a:lnTo>
                  <a:lnTo>
                    <a:pt x="1312" y="918"/>
                  </a:lnTo>
                  <a:lnTo>
                    <a:pt x="1319" y="890"/>
                  </a:lnTo>
                  <a:lnTo>
                    <a:pt x="1326" y="861"/>
                  </a:lnTo>
                  <a:lnTo>
                    <a:pt x="1331" y="832"/>
                  </a:lnTo>
                  <a:lnTo>
                    <a:pt x="1335" y="803"/>
                  </a:lnTo>
                  <a:lnTo>
                    <a:pt x="1338" y="772"/>
                  </a:lnTo>
                  <a:lnTo>
                    <a:pt x="1339" y="741"/>
                  </a:lnTo>
                  <a:lnTo>
                    <a:pt x="1338" y="711"/>
                  </a:lnTo>
                  <a:lnTo>
                    <a:pt x="1335" y="681"/>
                  </a:lnTo>
                  <a:lnTo>
                    <a:pt x="1331" y="651"/>
                  </a:lnTo>
                  <a:lnTo>
                    <a:pt x="1326" y="622"/>
                  </a:lnTo>
                  <a:lnTo>
                    <a:pt x="1319" y="594"/>
                  </a:lnTo>
                  <a:lnTo>
                    <a:pt x="1312" y="565"/>
                  </a:lnTo>
                  <a:lnTo>
                    <a:pt x="1302" y="538"/>
                  </a:lnTo>
                  <a:lnTo>
                    <a:pt x="1292" y="511"/>
                  </a:lnTo>
                  <a:lnTo>
                    <a:pt x="1279" y="484"/>
                  </a:lnTo>
                  <a:lnTo>
                    <a:pt x="1267" y="459"/>
                  </a:lnTo>
                  <a:lnTo>
                    <a:pt x="1252" y="434"/>
                  </a:lnTo>
                  <a:lnTo>
                    <a:pt x="1237" y="410"/>
                  </a:lnTo>
                  <a:lnTo>
                    <a:pt x="1220" y="387"/>
                  </a:lnTo>
                  <a:lnTo>
                    <a:pt x="1202" y="365"/>
                  </a:lnTo>
                  <a:lnTo>
                    <a:pt x="1183" y="343"/>
                  </a:lnTo>
                  <a:lnTo>
                    <a:pt x="1164" y="322"/>
                  </a:lnTo>
                  <a:lnTo>
                    <a:pt x="1143" y="302"/>
                  </a:lnTo>
                  <a:lnTo>
                    <a:pt x="1122" y="284"/>
                  </a:lnTo>
                  <a:lnTo>
                    <a:pt x="1099" y="266"/>
                  </a:lnTo>
                  <a:lnTo>
                    <a:pt x="1076" y="250"/>
                  </a:lnTo>
                  <a:lnTo>
                    <a:pt x="1052" y="234"/>
                  </a:lnTo>
                  <a:lnTo>
                    <a:pt x="1027" y="220"/>
                  </a:lnTo>
                  <a:lnTo>
                    <a:pt x="1001" y="206"/>
                  </a:lnTo>
                  <a:lnTo>
                    <a:pt x="975" y="195"/>
                  </a:lnTo>
                  <a:lnTo>
                    <a:pt x="948" y="184"/>
                  </a:lnTo>
                  <a:lnTo>
                    <a:pt x="920" y="175"/>
                  </a:lnTo>
                  <a:lnTo>
                    <a:pt x="892" y="166"/>
                  </a:lnTo>
                  <a:lnTo>
                    <a:pt x="864" y="160"/>
                  </a:lnTo>
                  <a:lnTo>
                    <a:pt x="834" y="155"/>
                  </a:lnTo>
                  <a:lnTo>
                    <a:pt x="804" y="151"/>
                  </a:lnTo>
                  <a:lnTo>
                    <a:pt x="774" y="149"/>
                  </a:lnTo>
                  <a:lnTo>
                    <a:pt x="744" y="148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EF4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>
              <a:off x="4160306" y="1505336"/>
              <a:ext cx="1278870" cy="1276381"/>
            </a:xfrm>
            <a:custGeom>
              <a:avLst/>
              <a:gdLst>
                <a:gd name="T0" fmla="*/ 2147483647 w 651"/>
                <a:gd name="T1" fmla="*/ 2147483647 h 649"/>
                <a:gd name="T2" fmla="*/ 2147483647 w 651"/>
                <a:gd name="T3" fmla="*/ 2147483647 h 649"/>
                <a:gd name="T4" fmla="*/ 2147483647 w 651"/>
                <a:gd name="T5" fmla="*/ 2147483647 h 649"/>
                <a:gd name="T6" fmla="*/ 2147483647 w 651"/>
                <a:gd name="T7" fmla="*/ 2147483647 h 649"/>
                <a:gd name="T8" fmla="*/ 2147483647 w 651"/>
                <a:gd name="T9" fmla="*/ 2147483647 h 649"/>
                <a:gd name="T10" fmla="*/ 2147483647 w 651"/>
                <a:gd name="T11" fmla="*/ 2147483647 h 649"/>
                <a:gd name="T12" fmla="*/ 2147483647 w 651"/>
                <a:gd name="T13" fmla="*/ 2147483647 h 649"/>
                <a:gd name="T14" fmla="*/ 2147483647 w 651"/>
                <a:gd name="T15" fmla="*/ 2147483647 h 649"/>
                <a:gd name="T16" fmla="*/ 2147483647 w 651"/>
                <a:gd name="T17" fmla="*/ 2147483647 h 649"/>
                <a:gd name="T18" fmla="*/ 2147483647 w 651"/>
                <a:gd name="T19" fmla="*/ 2147483647 h 649"/>
                <a:gd name="T20" fmla="*/ 2147483647 w 651"/>
                <a:gd name="T21" fmla="*/ 2147483647 h 649"/>
                <a:gd name="T22" fmla="*/ 2147483647 w 651"/>
                <a:gd name="T23" fmla="*/ 2147483647 h 649"/>
                <a:gd name="T24" fmla="*/ 2147483647 w 651"/>
                <a:gd name="T25" fmla="*/ 2147483647 h 649"/>
                <a:gd name="T26" fmla="*/ 2147483647 w 651"/>
                <a:gd name="T27" fmla="*/ 2147483647 h 649"/>
                <a:gd name="T28" fmla="*/ 2147483647 w 651"/>
                <a:gd name="T29" fmla="*/ 2147483647 h 649"/>
                <a:gd name="T30" fmla="*/ 2147483647 w 651"/>
                <a:gd name="T31" fmla="*/ 2147483647 h 649"/>
                <a:gd name="T32" fmla="*/ 2147483647 w 651"/>
                <a:gd name="T33" fmla="*/ 2147483647 h 649"/>
                <a:gd name="T34" fmla="*/ 2147483647 w 651"/>
                <a:gd name="T35" fmla="*/ 2147483647 h 649"/>
                <a:gd name="T36" fmla="*/ 2147483647 w 651"/>
                <a:gd name="T37" fmla="*/ 2147483647 h 649"/>
                <a:gd name="T38" fmla="*/ 2147483647 w 651"/>
                <a:gd name="T39" fmla="*/ 2147483647 h 649"/>
                <a:gd name="T40" fmla="*/ 2147483647 w 651"/>
                <a:gd name="T41" fmla="*/ 2147483647 h 649"/>
                <a:gd name="T42" fmla="*/ 2147483647 w 651"/>
                <a:gd name="T43" fmla="*/ 2147483647 h 649"/>
                <a:gd name="T44" fmla="*/ 2147483647 w 651"/>
                <a:gd name="T45" fmla="*/ 2147483647 h 649"/>
                <a:gd name="T46" fmla="*/ 2147483647 w 651"/>
                <a:gd name="T47" fmla="*/ 2147483647 h 649"/>
                <a:gd name="T48" fmla="*/ 2147483647 w 651"/>
                <a:gd name="T49" fmla="*/ 2147483647 h 649"/>
                <a:gd name="T50" fmla="*/ 2147483647 w 651"/>
                <a:gd name="T51" fmla="*/ 2147483647 h 649"/>
                <a:gd name="T52" fmla="*/ 2147483647 w 651"/>
                <a:gd name="T53" fmla="*/ 2147483647 h 649"/>
                <a:gd name="T54" fmla="*/ 2147483647 w 651"/>
                <a:gd name="T55" fmla="*/ 2147483647 h 649"/>
                <a:gd name="T56" fmla="*/ 2147483647 w 651"/>
                <a:gd name="T57" fmla="*/ 2147483647 h 649"/>
                <a:gd name="T58" fmla="*/ 2147483647 w 651"/>
                <a:gd name="T59" fmla="*/ 2147483647 h 649"/>
                <a:gd name="T60" fmla="*/ 2147483647 w 651"/>
                <a:gd name="T61" fmla="*/ 2147483647 h 649"/>
                <a:gd name="T62" fmla="*/ 2147483647 w 651"/>
                <a:gd name="T63" fmla="*/ 0 h 649"/>
                <a:gd name="T64" fmla="*/ 2147483647 w 651"/>
                <a:gd name="T65" fmla="*/ 2147483647 h 649"/>
                <a:gd name="T66" fmla="*/ 2147483647 w 651"/>
                <a:gd name="T67" fmla="*/ 2147483647 h 649"/>
                <a:gd name="T68" fmla="*/ 2147483647 w 651"/>
                <a:gd name="T69" fmla="*/ 2147483647 h 649"/>
                <a:gd name="T70" fmla="*/ 2147483647 w 651"/>
                <a:gd name="T71" fmla="*/ 2147483647 h 649"/>
                <a:gd name="T72" fmla="*/ 2147483647 w 651"/>
                <a:gd name="T73" fmla="*/ 2147483647 h 649"/>
                <a:gd name="T74" fmla="*/ 2147483647 w 651"/>
                <a:gd name="T75" fmla="*/ 2147483647 h 649"/>
                <a:gd name="T76" fmla="*/ 2147483647 w 651"/>
                <a:gd name="T77" fmla="*/ 2147483647 h 649"/>
                <a:gd name="T78" fmla="*/ 2147483647 w 651"/>
                <a:gd name="T79" fmla="*/ 2147483647 h 649"/>
                <a:gd name="T80" fmla="*/ 2147483647 w 651"/>
                <a:gd name="T81" fmla="*/ 2147483647 h 649"/>
                <a:gd name="T82" fmla="*/ 2147483647 w 651"/>
                <a:gd name="T83" fmla="*/ 2147483647 h 649"/>
                <a:gd name="T84" fmla="*/ 2147483647 w 651"/>
                <a:gd name="T85" fmla="*/ 2147483647 h 649"/>
                <a:gd name="T86" fmla="*/ 2147483647 w 651"/>
                <a:gd name="T87" fmla="*/ 2147483647 h 649"/>
                <a:gd name="T88" fmla="*/ 2147483647 w 651"/>
                <a:gd name="T89" fmla="*/ 2147483647 h 649"/>
                <a:gd name="T90" fmla="*/ 2147483647 w 651"/>
                <a:gd name="T91" fmla="*/ 2147483647 h 649"/>
                <a:gd name="T92" fmla="*/ 2147483647 w 651"/>
                <a:gd name="T93" fmla="*/ 2147483647 h 649"/>
                <a:gd name="T94" fmla="*/ 2147483647 w 651"/>
                <a:gd name="T95" fmla="*/ 2147483647 h 649"/>
                <a:gd name="T96" fmla="*/ 2147483647 w 651"/>
                <a:gd name="T97" fmla="*/ 0 h 64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51" h="649">
                  <a:moveTo>
                    <a:pt x="326" y="0"/>
                  </a:moveTo>
                  <a:lnTo>
                    <a:pt x="342" y="0"/>
                  </a:lnTo>
                  <a:lnTo>
                    <a:pt x="359" y="1"/>
                  </a:lnTo>
                  <a:lnTo>
                    <a:pt x="376" y="4"/>
                  </a:lnTo>
                  <a:lnTo>
                    <a:pt x="391" y="7"/>
                  </a:lnTo>
                  <a:lnTo>
                    <a:pt x="407" y="10"/>
                  </a:lnTo>
                  <a:lnTo>
                    <a:pt x="423" y="15"/>
                  </a:lnTo>
                  <a:lnTo>
                    <a:pt x="437" y="19"/>
                  </a:lnTo>
                  <a:lnTo>
                    <a:pt x="452" y="25"/>
                  </a:lnTo>
                  <a:lnTo>
                    <a:pt x="467" y="32"/>
                  </a:lnTo>
                  <a:lnTo>
                    <a:pt x="480" y="40"/>
                  </a:lnTo>
                  <a:lnTo>
                    <a:pt x="495" y="47"/>
                  </a:lnTo>
                  <a:lnTo>
                    <a:pt x="507" y="55"/>
                  </a:lnTo>
                  <a:lnTo>
                    <a:pt x="520" y="65"/>
                  </a:lnTo>
                  <a:lnTo>
                    <a:pt x="532" y="74"/>
                  </a:lnTo>
                  <a:lnTo>
                    <a:pt x="544" y="85"/>
                  </a:lnTo>
                  <a:lnTo>
                    <a:pt x="556" y="95"/>
                  </a:lnTo>
                  <a:lnTo>
                    <a:pt x="566" y="107"/>
                  </a:lnTo>
                  <a:lnTo>
                    <a:pt x="576" y="118"/>
                  </a:lnTo>
                  <a:lnTo>
                    <a:pt x="586" y="131"/>
                  </a:lnTo>
                  <a:lnTo>
                    <a:pt x="595" y="143"/>
                  </a:lnTo>
                  <a:lnTo>
                    <a:pt x="604" y="157"/>
                  </a:lnTo>
                  <a:lnTo>
                    <a:pt x="612" y="170"/>
                  </a:lnTo>
                  <a:lnTo>
                    <a:pt x="618" y="184"/>
                  </a:lnTo>
                  <a:lnTo>
                    <a:pt x="625" y="199"/>
                  </a:lnTo>
                  <a:lnTo>
                    <a:pt x="631" y="213"/>
                  </a:lnTo>
                  <a:lnTo>
                    <a:pt x="637" y="228"/>
                  </a:lnTo>
                  <a:lnTo>
                    <a:pt x="640" y="244"/>
                  </a:lnTo>
                  <a:lnTo>
                    <a:pt x="644" y="259"/>
                  </a:lnTo>
                  <a:lnTo>
                    <a:pt x="647" y="275"/>
                  </a:lnTo>
                  <a:lnTo>
                    <a:pt x="649" y="292"/>
                  </a:lnTo>
                  <a:lnTo>
                    <a:pt x="650" y="308"/>
                  </a:lnTo>
                  <a:lnTo>
                    <a:pt x="651" y="324"/>
                  </a:lnTo>
                  <a:lnTo>
                    <a:pt x="650" y="341"/>
                  </a:lnTo>
                  <a:lnTo>
                    <a:pt x="649" y="358"/>
                  </a:lnTo>
                  <a:lnTo>
                    <a:pt x="647" y="374"/>
                  </a:lnTo>
                  <a:lnTo>
                    <a:pt x="644" y="390"/>
                  </a:lnTo>
                  <a:lnTo>
                    <a:pt x="640" y="406"/>
                  </a:lnTo>
                  <a:lnTo>
                    <a:pt x="637" y="421"/>
                  </a:lnTo>
                  <a:lnTo>
                    <a:pt x="631" y="436"/>
                  </a:lnTo>
                  <a:lnTo>
                    <a:pt x="625" y="451"/>
                  </a:lnTo>
                  <a:lnTo>
                    <a:pt x="618" y="465"/>
                  </a:lnTo>
                  <a:lnTo>
                    <a:pt x="612" y="479"/>
                  </a:lnTo>
                  <a:lnTo>
                    <a:pt x="604" y="493"/>
                  </a:lnTo>
                  <a:lnTo>
                    <a:pt x="595" y="506"/>
                  </a:lnTo>
                  <a:lnTo>
                    <a:pt x="586" y="519"/>
                  </a:lnTo>
                  <a:lnTo>
                    <a:pt x="576" y="531"/>
                  </a:lnTo>
                  <a:lnTo>
                    <a:pt x="566" y="543"/>
                  </a:lnTo>
                  <a:lnTo>
                    <a:pt x="556" y="554"/>
                  </a:lnTo>
                  <a:lnTo>
                    <a:pt x="544" y="565"/>
                  </a:lnTo>
                  <a:lnTo>
                    <a:pt x="532" y="575"/>
                  </a:lnTo>
                  <a:lnTo>
                    <a:pt x="520" y="585"/>
                  </a:lnTo>
                  <a:lnTo>
                    <a:pt x="507" y="593"/>
                  </a:lnTo>
                  <a:lnTo>
                    <a:pt x="495" y="602"/>
                  </a:lnTo>
                  <a:lnTo>
                    <a:pt x="480" y="610"/>
                  </a:lnTo>
                  <a:lnTo>
                    <a:pt x="467" y="617"/>
                  </a:lnTo>
                  <a:lnTo>
                    <a:pt x="452" y="624"/>
                  </a:lnTo>
                  <a:lnTo>
                    <a:pt x="437" y="630"/>
                  </a:lnTo>
                  <a:lnTo>
                    <a:pt x="423" y="635"/>
                  </a:lnTo>
                  <a:lnTo>
                    <a:pt x="407" y="639"/>
                  </a:lnTo>
                  <a:lnTo>
                    <a:pt x="391" y="642"/>
                  </a:lnTo>
                  <a:lnTo>
                    <a:pt x="376" y="645"/>
                  </a:lnTo>
                  <a:lnTo>
                    <a:pt x="359" y="648"/>
                  </a:lnTo>
                  <a:lnTo>
                    <a:pt x="342" y="649"/>
                  </a:lnTo>
                  <a:lnTo>
                    <a:pt x="326" y="649"/>
                  </a:lnTo>
                  <a:lnTo>
                    <a:pt x="309" y="649"/>
                  </a:lnTo>
                  <a:lnTo>
                    <a:pt x="292" y="648"/>
                  </a:lnTo>
                  <a:lnTo>
                    <a:pt x="276" y="645"/>
                  </a:lnTo>
                  <a:lnTo>
                    <a:pt x="260" y="642"/>
                  </a:lnTo>
                  <a:lnTo>
                    <a:pt x="244" y="639"/>
                  </a:lnTo>
                  <a:lnTo>
                    <a:pt x="229" y="635"/>
                  </a:lnTo>
                  <a:lnTo>
                    <a:pt x="213" y="630"/>
                  </a:lnTo>
                  <a:lnTo>
                    <a:pt x="199" y="624"/>
                  </a:lnTo>
                  <a:lnTo>
                    <a:pt x="185" y="617"/>
                  </a:lnTo>
                  <a:lnTo>
                    <a:pt x="170" y="610"/>
                  </a:lnTo>
                  <a:lnTo>
                    <a:pt x="157" y="602"/>
                  </a:lnTo>
                  <a:lnTo>
                    <a:pt x="143" y="593"/>
                  </a:lnTo>
                  <a:lnTo>
                    <a:pt x="131" y="585"/>
                  </a:lnTo>
                  <a:lnTo>
                    <a:pt x="118" y="575"/>
                  </a:lnTo>
                  <a:lnTo>
                    <a:pt x="107" y="565"/>
                  </a:lnTo>
                  <a:lnTo>
                    <a:pt x="95" y="554"/>
                  </a:lnTo>
                  <a:lnTo>
                    <a:pt x="85" y="543"/>
                  </a:lnTo>
                  <a:lnTo>
                    <a:pt x="74" y="531"/>
                  </a:lnTo>
                  <a:lnTo>
                    <a:pt x="65" y="519"/>
                  </a:lnTo>
                  <a:lnTo>
                    <a:pt x="56" y="506"/>
                  </a:lnTo>
                  <a:lnTo>
                    <a:pt x="47" y="493"/>
                  </a:lnTo>
                  <a:lnTo>
                    <a:pt x="40" y="479"/>
                  </a:lnTo>
                  <a:lnTo>
                    <a:pt x="33" y="465"/>
                  </a:lnTo>
                  <a:lnTo>
                    <a:pt x="26" y="451"/>
                  </a:lnTo>
                  <a:lnTo>
                    <a:pt x="20" y="436"/>
                  </a:lnTo>
                  <a:lnTo>
                    <a:pt x="15" y="421"/>
                  </a:lnTo>
                  <a:lnTo>
                    <a:pt x="11" y="406"/>
                  </a:lnTo>
                  <a:lnTo>
                    <a:pt x="7" y="390"/>
                  </a:lnTo>
                  <a:lnTo>
                    <a:pt x="4" y="374"/>
                  </a:lnTo>
                  <a:lnTo>
                    <a:pt x="2" y="358"/>
                  </a:lnTo>
                  <a:lnTo>
                    <a:pt x="1" y="341"/>
                  </a:lnTo>
                  <a:lnTo>
                    <a:pt x="0" y="324"/>
                  </a:lnTo>
                  <a:lnTo>
                    <a:pt x="1" y="308"/>
                  </a:lnTo>
                  <a:lnTo>
                    <a:pt x="2" y="292"/>
                  </a:lnTo>
                  <a:lnTo>
                    <a:pt x="4" y="275"/>
                  </a:lnTo>
                  <a:lnTo>
                    <a:pt x="7" y="259"/>
                  </a:lnTo>
                  <a:lnTo>
                    <a:pt x="11" y="244"/>
                  </a:lnTo>
                  <a:lnTo>
                    <a:pt x="15" y="228"/>
                  </a:lnTo>
                  <a:lnTo>
                    <a:pt x="20" y="213"/>
                  </a:lnTo>
                  <a:lnTo>
                    <a:pt x="26" y="199"/>
                  </a:lnTo>
                  <a:lnTo>
                    <a:pt x="33" y="184"/>
                  </a:lnTo>
                  <a:lnTo>
                    <a:pt x="40" y="170"/>
                  </a:lnTo>
                  <a:lnTo>
                    <a:pt x="47" y="157"/>
                  </a:lnTo>
                  <a:lnTo>
                    <a:pt x="56" y="143"/>
                  </a:lnTo>
                  <a:lnTo>
                    <a:pt x="65" y="131"/>
                  </a:lnTo>
                  <a:lnTo>
                    <a:pt x="74" y="118"/>
                  </a:lnTo>
                  <a:lnTo>
                    <a:pt x="85" y="107"/>
                  </a:lnTo>
                  <a:lnTo>
                    <a:pt x="95" y="95"/>
                  </a:lnTo>
                  <a:lnTo>
                    <a:pt x="107" y="85"/>
                  </a:lnTo>
                  <a:lnTo>
                    <a:pt x="118" y="74"/>
                  </a:lnTo>
                  <a:lnTo>
                    <a:pt x="131" y="65"/>
                  </a:lnTo>
                  <a:lnTo>
                    <a:pt x="143" y="55"/>
                  </a:lnTo>
                  <a:lnTo>
                    <a:pt x="157" y="47"/>
                  </a:lnTo>
                  <a:lnTo>
                    <a:pt x="170" y="40"/>
                  </a:lnTo>
                  <a:lnTo>
                    <a:pt x="185" y="32"/>
                  </a:lnTo>
                  <a:lnTo>
                    <a:pt x="199" y="25"/>
                  </a:lnTo>
                  <a:lnTo>
                    <a:pt x="213" y="19"/>
                  </a:lnTo>
                  <a:lnTo>
                    <a:pt x="229" y="15"/>
                  </a:lnTo>
                  <a:lnTo>
                    <a:pt x="244" y="10"/>
                  </a:lnTo>
                  <a:lnTo>
                    <a:pt x="260" y="7"/>
                  </a:lnTo>
                  <a:lnTo>
                    <a:pt x="276" y="4"/>
                  </a:lnTo>
                  <a:lnTo>
                    <a:pt x="292" y="1"/>
                  </a:lnTo>
                  <a:lnTo>
                    <a:pt x="309" y="0"/>
                  </a:lnTo>
                  <a:lnTo>
                    <a:pt x="325" y="0"/>
                  </a:lnTo>
                  <a:lnTo>
                    <a:pt x="326" y="0"/>
                  </a:lnTo>
                  <a:lnTo>
                    <a:pt x="326" y="149"/>
                  </a:lnTo>
                  <a:lnTo>
                    <a:pt x="307" y="149"/>
                  </a:lnTo>
                  <a:lnTo>
                    <a:pt x="290" y="152"/>
                  </a:lnTo>
                  <a:lnTo>
                    <a:pt x="273" y="157"/>
                  </a:lnTo>
                  <a:lnTo>
                    <a:pt x="256" y="162"/>
                  </a:lnTo>
                  <a:lnTo>
                    <a:pt x="241" y="170"/>
                  </a:lnTo>
                  <a:lnTo>
                    <a:pt x="227" y="179"/>
                  </a:lnTo>
                  <a:lnTo>
                    <a:pt x="213" y="189"/>
                  </a:lnTo>
                  <a:lnTo>
                    <a:pt x="201" y="200"/>
                  </a:lnTo>
                  <a:lnTo>
                    <a:pt x="189" y="213"/>
                  </a:lnTo>
                  <a:lnTo>
                    <a:pt x="179" y="226"/>
                  </a:lnTo>
                  <a:lnTo>
                    <a:pt x="170" y="241"/>
                  </a:lnTo>
                  <a:lnTo>
                    <a:pt x="162" y="256"/>
                  </a:lnTo>
                  <a:lnTo>
                    <a:pt x="157" y="272"/>
                  </a:lnTo>
                  <a:lnTo>
                    <a:pt x="153" y="289"/>
                  </a:lnTo>
                  <a:lnTo>
                    <a:pt x="150" y="307"/>
                  </a:lnTo>
                  <a:lnTo>
                    <a:pt x="149" y="324"/>
                  </a:lnTo>
                  <a:lnTo>
                    <a:pt x="150" y="342"/>
                  </a:lnTo>
                  <a:lnTo>
                    <a:pt x="153" y="360"/>
                  </a:lnTo>
                  <a:lnTo>
                    <a:pt x="157" y="377"/>
                  </a:lnTo>
                  <a:lnTo>
                    <a:pt x="162" y="393"/>
                  </a:lnTo>
                  <a:lnTo>
                    <a:pt x="170" y="409"/>
                  </a:lnTo>
                  <a:lnTo>
                    <a:pt x="179" y="423"/>
                  </a:lnTo>
                  <a:lnTo>
                    <a:pt x="189" y="436"/>
                  </a:lnTo>
                  <a:lnTo>
                    <a:pt x="201" y="450"/>
                  </a:lnTo>
                  <a:lnTo>
                    <a:pt x="213" y="460"/>
                  </a:lnTo>
                  <a:lnTo>
                    <a:pt x="227" y="471"/>
                  </a:lnTo>
                  <a:lnTo>
                    <a:pt x="241" y="479"/>
                  </a:lnTo>
                  <a:lnTo>
                    <a:pt x="256" y="487"/>
                  </a:lnTo>
                  <a:lnTo>
                    <a:pt x="273" y="493"/>
                  </a:lnTo>
                  <a:lnTo>
                    <a:pt x="290" y="498"/>
                  </a:lnTo>
                  <a:lnTo>
                    <a:pt x="307" y="501"/>
                  </a:lnTo>
                  <a:lnTo>
                    <a:pt x="326" y="501"/>
                  </a:lnTo>
                  <a:lnTo>
                    <a:pt x="344" y="501"/>
                  </a:lnTo>
                  <a:lnTo>
                    <a:pt x="361" y="498"/>
                  </a:lnTo>
                  <a:lnTo>
                    <a:pt x="378" y="493"/>
                  </a:lnTo>
                  <a:lnTo>
                    <a:pt x="394" y="487"/>
                  </a:lnTo>
                  <a:lnTo>
                    <a:pt x="410" y="479"/>
                  </a:lnTo>
                  <a:lnTo>
                    <a:pt x="424" y="471"/>
                  </a:lnTo>
                  <a:lnTo>
                    <a:pt x="438" y="460"/>
                  </a:lnTo>
                  <a:lnTo>
                    <a:pt x="450" y="450"/>
                  </a:lnTo>
                  <a:lnTo>
                    <a:pt x="462" y="436"/>
                  </a:lnTo>
                  <a:lnTo>
                    <a:pt x="471" y="423"/>
                  </a:lnTo>
                  <a:lnTo>
                    <a:pt x="481" y="409"/>
                  </a:lnTo>
                  <a:lnTo>
                    <a:pt x="488" y="393"/>
                  </a:lnTo>
                  <a:lnTo>
                    <a:pt x="495" y="377"/>
                  </a:lnTo>
                  <a:lnTo>
                    <a:pt x="498" y="360"/>
                  </a:lnTo>
                  <a:lnTo>
                    <a:pt x="501" y="342"/>
                  </a:lnTo>
                  <a:lnTo>
                    <a:pt x="502" y="324"/>
                  </a:lnTo>
                  <a:lnTo>
                    <a:pt x="501" y="307"/>
                  </a:lnTo>
                  <a:lnTo>
                    <a:pt x="498" y="289"/>
                  </a:lnTo>
                  <a:lnTo>
                    <a:pt x="495" y="272"/>
                  </a:lnTo>
                  <a:lnTo>
                    <a:pt x="488" y="256"/>
                  </a:lnTo>
                  <a:lnTo>
                    <a:pt x="481" y="241"/>
                  </a:lnTo>
                  <a:lnTo>
                    <a:pt x="471" y="226"/>
                  </a:lnTo>
                  <a:lnTo>
                    <a:pt x="462" y="213"/>
                  </a:lnTo>
                  <a:lnTo>
                    <a:pt x="450" y="200"/>
                  </a:lnTo>
                  <a:lnTo>
                    <a:pt x="438" y="189"/>
                  </a:lnTo>
                  <a:lnTo>
                    <a:pt x="424" y="179"/>
                  </a:lnTo>
                  <a:lnTo>
                    <a:pt x="410" y="170"/>
                  </a:lnTo>
                  <a:lnTo>
                    <a:pt x="394" y="162"/>
                  </a:lnTo>
                  <a:lnTo>
                    <a:pt x="378" y="157"/>
                  </a:lnTo>
                  <a:lnTo>
                    <a:pt x="361" y="152"/>
                  </a:lnTo>
                  <a:lnTo>
                    <a:pt x="344" y="149"/>
                  </a:lnTo>
                  <a:lnTo>
                    <a:pt x="326" y="14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EF49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>
              <a:off x="4871859" y="1140657"/>
              <a:ext cx="1355795" cy="950089"/>
            </a:xfrm>
            <a:custGeom>
              <a:avLst/>
              <a:gdLst>
                <a:gd name="T0" fmla="*/ 2147483647 w 694"/>
                <a:gd name="T1" fmla="*/ 2147483647 h 487"/>
                <a:gd name="T2" fmla="*/ 0 w 694"/>
                <a:gd name="T3" fmla="*/ 2147483647 h 487"/>
                <a:gd name="T4" fmla="*/ 2147483647 w 694"/>
                <a:gd name="T5" fmla="*/ 2147483647 h 487"/>
                <a:gd name="T6" fmla="*/ 2147483647 w 694"/>
                <a:gd name="T7" fmla="*/ 2147483647 h 487"/>
                <a:gd name="T8" fmla="*/ 2147483647 w 694"/>
                <a:gd name="T9" fmla="*/ 0 h 487"/>
                <a:gd name="T10" fmla="*/ 2147483647 w 694"/>
                <a:gd name="T11" fmla="*/ 2147483647 h 487"/>
                <a:gd name="T12" fmla="*/ 2147483647 w 694"/>
                <a:gd name="T13" fmla="*/ 2147483647 h 487"/>
                <a:gd name="T14" fmla="*/ 2147483647 w 694"/>
                <a:gd name="T15" fmla="*/ 2147483647 h 4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94" h="487">
                  <a:moveTo>
                    <a:pt x="191" y="472"/>
                  </a:moveTo>
                  <a:lnTo>
                    <a:pt x="0" y="487"/>
                  </a:lnTo>
                  <a:lnTo>
                    <a:pt x="82" y="315"/>
                  </a:lnTo>
                  <a:lnTo>
                    <a:pt x="125" y="376"/>
                  </a:lnTo>
                  <a:lnTo>
                    <a:pt x="670" y="0"/>
                  </a:lnTo>
                  <a:lnTo>
                    <a:pt x="694" y="33"/>
                  </a:lnTo>
                  <a:lnTo>
                    <a:pt x="148" y="410"/>
                  </a:lnTo>
                  <a:lnTo>
                    <a:pt x="191" y="472"/>
                  </a:lnTo>
                  <a:close/>
                </a:path>
              </a:pathLst>
            </a:custGeom>
            <a:solidFill>
              <a:srgbClr val="184F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Freeform 23"/>
            <p:cNvSpPr>
              <a:spLocks/>
            </p:cNvSpPr>
            <p:nvPr userDrawn="1"/>
          </p:nvSpPr>
          <p:spPr bwMode="auto">
            <a:xfrm>
              <a:off x="6323810" y="305736"/>
              <a:ext cx="971177" cy="940489"/>
            </a:xfrm>
            <a:custGeom>
              <a:avLst/>
              <a:gdLst>
                <a:gd name="T0" fmla="*/ 2147483647 w 497"/>
                <a:gd name="T1" fmla="*/ 2147483647 h 481"/>
                <a:gd name="T2" fmla="*/ 2147483647 w 497"/>
                <a:gd name="T3" fmla="*/ 2147483647 h 481"/>
                <a:gd name="T4" fmla="*/ 2147483647 w 497"/>
                <a:gd name="T5" fmla="*/ 2147483647 h 481"/>
                <a:gd name="T6" fmla="*/ 2147483647 w 497"/>
                <a:gd name="T7" fmla="*/ 2147483647 h 481"/>
                <a:gd name="T8" fmla="*/ 0 w 497"/>
                <a:gd name="T9" fmla="*/ 2147483647 h 481"/>
                <a:gd name="T10" fmla="*/ 2147483647 w 497"/>
                <a:gd name="T11" fmla="*/ 2147483647 h 481"/>
                <a:gd name="T12" fmla="*/ 2147483647 w 497"/>
                <a:gd name="T13" fmla="*/ 2147483647 h 481"/>
                <a:gd name="T14" fmla="*/ 2147483647 w 497"/>
                <a:gd name="T15" fmla="*/ 2147483647 h 481"/>
                <a:gd name="T16" fmla="*/ 2147483647 w 497"/>
                <a:gd name="T17" fmla="*/ 2147483647 h 481"/>
                <a:gd name="T18" fmla="*/ 2147483647 w 497"/>
                <a:gd name="T19" fmla="*/ 2147483647 h 481"/>
                <a:gd name="T20" fmla="*/ 2147483647 w 497"/>
                <a:gd name="T21" fmla="*/ 2147483647 h 481"/>
                <a:gd name="T22" fmla="*/ 2147483647 w 497"/>
                <a:gd name="T23" fmla="*/ 2147483647 h 481"/>
                <a:gd name="T24" fmla="*/ 2147483647 w 497"/>
                <a:gd name="T25" fmla="*/ 2147483647 h 481"/>
                <a:gd name="T26" fmla="*/ 2147483647 w 497"/>
                <a:gd name="T27" fmla="*/ 2147483647 h 481"/>
                <a:gd name="T28" fmla="*/ 2147483647 w 497"/>
                <a:gd name="T29" fmla="*/ 2147483647 h 481"/>
                <a:gd name="T30" fmla="*/ 2147483647 w 497"/>
                <a:gd name="T31" fmla="*/ 2147483647 h 481"/>
                <a:gd name="T32" fmla="*/ 2147483647 w 497"/>
                <a:gd name="T33" fmla="*/ 2147483647 h 481"/>
                <a:gd name="T34" fmla="*/ 2147483647 w 497"/>
                <a:gd name="T35" fmla="*/ 2147483647 h 481"/>
                <a:gd name="T36" fmla="*/ 2147483647 w 497"/>
                <a:gd name="T37" fmla="*/ 2147483647 h 481"/>
                <a:gd name="T38" fmla="*/ 2147483647 w 497"/>
                <a:gd name="T39" fmla="*/ 0 h 481"/>
                <a:gd name="T40" fmla="*/ 2147483647 w 497"/>
                <a:gd name="T41" fmla="*/ 2147483647 h 481"/>
                <a:gd name="T42" fmla="*/ 2147483647 w 497"/>
                <a:gd name="T43" fmla="*/ 2147483647 h 481"/>
                <a:gd name="T44" fmla="*/ 2147483647 w 497"/>
                <a:gd name="T45" fmla="*/ 2147483647 h 4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97" h="481">
                  <a:moveTo>
                    <a:pt x="183" y="481"/>
                  </a:moveTo>
                  <a:lnTo>
                    <a:pt x="242" y="440"/>
                  </a:lnTo>
                  <a:lnTo>
                    <a:pt x="62" y="369"/>
                  </a:lnTo>
                  <a:lnTo>
                    <a:pt x="59" y="176"/>
                  </a:lnTo>
                  <a:lnTo>
                    <a:pt x="0" y="217"/>
                  </a:lnTo>
                  <a:lnTo>
                    <a:pt x="4" y="409"/>
                  </a:lnTo>
                  <a:lnTo>
                    <a:pt x="183" y="481"/>
                  </a:lnTo>
                  <a:lnTo>
                    <a:pt x="131" y="322"/>
                  </a:lnTo>
                  <a:lnTo>
                    <a:pt x="311" y="393"/>
                  </a:lnTo>
                  <a:lnTo>
                    <a:pt x="369" y="352"/>
                  </a:lnTo>
                  <a:lnTo>
                    <a:pt x="190" y="281"/>
                  </a:lnTo>
                  <a:lnTo>
                    <a:pt x="187" y="88"/>
                  </a:lnTo>
                  <a:lnTo>
                    <a:pt x="128" y="129"/>
                  </a:lnTo>
                  <a:lnTo>
                    <a:pt x="131" y="322"/>
                  </a:lnTo>
                  <a:lnTo>
                    <a:pt x="183" y="481"/>
                  </a:lnTo>
                  <a:lnTo>
                    <a:pt x="258" y="234"/>
                  </a:lnTo>
                  <a:lnTo>
                    <a:pt x="438" y="305"/>
                  </a:lnTo>
                  <a:lnTo>
                    <a:pt x="497" y="264"/>
                  </a:lnTo>
                  <a:lnTo>
                    <a:pt x="318" y="193"/>
                  </a:lnTo>
                  <a:lnTo>
                    <a:pt x="314" y="0"/>
                  </a:lnTo>
                  <a:lnTo>
                    <a:pt x="255" y="41"/>
                  </a:lnTo>
                  <a:lnTo>
                    <a:pt x="258" y="234"/>
                  </a:lnTo>
                  <a:lnTo>
                    <a:pt x="183" y="481"/>
                  </a:lnTo>
                  <a:close/>
                </a:path>
              </a:pathLst>
            </a:custGeom>
            <a:solidFill>
              <a:srgbClr val="FCD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1" name="제목 1"/>
          <p:cNvSpPr>
            <a:spLocks noGrp="1"/>
          </p:cNvSpPr>
          <p:nvPr>
            <p:ph type="ctrTitle"/>
          </p:nvPr>
        </p:nvSpPr>
        <p:spPr>
          <a:xfrm>
            <a:off x="539750" y="188640"/>
            <a:ext cx="8135938" cy="4320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257" rtl="0" eaLnBrk="1" latinLnBrk="1" hangingPunct="1">
              <a:spcBef>
                <a:spcPct val="0"/>
              </a:spcBef>
              <a:buNone/>
              <a:defRPr lang="ko-KR" altLang="en-US" sz="2800" b="1" kern="1200" dirty="0" smtClean="0">
                <a:solidFill>
                  <a:schemeClr val="bg1">
                    <a:lumMod val="85000"/>
                  </a:schemeClr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부제목 2"/>
          <p:cNvSpPr>
            <a:spLocks noGrp="1"/>
          </p:cNvSpPr>
          <p:nvPr>
            <p:ph type="subTitle" idx="1"/>
          </p:nvPr>
        </p:nvSpPr>
        <p:spPr>
          <a:xfrm>
            <a:off x="105538" y="228600"/>
            <a:ext cx="8135938" cy="288032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r" defTabSz="914257" rtl="0" eaLnBrk="1" latinLnBrk="1" hangingPunct="1">
              <a:lnSpc>
                <a:spcPct val="110000"/>
              </a:lnSpc>
              <a:spcBef>
                <a:spcPct val="0"/>
              </a:spcBef>
              <a:buNone/>
              <a:defRPr lang="ko-KR" altLang="en-US" sz="1200" kern="12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xmlns="" val="168834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사업 수행 개요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1508"/>
          <a:stretch/>
        </p:blipFill>
        <p:spPr>
          <a:xfrm>
            <a:off x="0" y="-1570"/>
            <a:ext cx="9144000" cy="11649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407353" y="366464"/>
            <a:ext cx="26607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100" b="1" spc="-26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ea typeface="+mn-ea"/>
              </a:rPr>
              <a:t>e-Navigation Underway Asia-Pacific 2019</a:t>
            </a:r>
            <a:endParaRPr lang="ko-KR" altLang="en-US" sz="1100" b="1" spc="-26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ea"/>
              <a:ea typeface="+mn-ea"/>
            </a:endParaRP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693" b="1864"/>
          <a:stretch/>
        </p:blipFill>
        <p:spPr>
          <a:xfrm>
            <a:off x="0" y="6300780"/>
            <a:ext cx="9144000" cy="47226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326501" y="6371536"/>
            <a:ext cx="519330" cy="234819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- </a:t>
            </a:r>
            <a:fld id="{A60988DC-B400-4311-8F77-90EEF965C496}" type="slidenum">
              <a:rPr lang="en-US" altLang="ko-KR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pPr algn="ctr"/>
              <a:t>‹#›</a:t>
            </a:fld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-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18" name="그림 17" descr="해양수산부_영_좌우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643834" y="6429396"/>
            <a:ext cx="1214414" cy="31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8628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8" r:id="rId5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hyperlink" Target="http://sli.co/" TargetMode="Externa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586" y="0"/>
            <a:ext cx="91675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8831" y="225425"/>
            <a:ext cx="3476625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모서리가 둥근 직사각형 2"/>
          <p:cNvSpPr/>
          <p:nvPr/>
        </p:nvSpPr>
        <p:spPr>
          <a:xfrm>
            <a:off x="0" y="3294743"/>
            <a:ext cx="4441371" cy="3360056"/>
          </a:xfrm>
          <a:prstGeom prst="round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053850" y="2204189"/>
            <a:ext cx="47244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25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3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  <a:cs typeface="Arial" pitchFamily="34" charset="0"/>
            </a:endParaRPr>
          </a:p>
          <a:p>
            <a:pPr algn="r" defTabSz="91425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3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+mn-ea"/>
              <a:ea typeface="+mn-ea"/>
              <a:cs typeface="Arial" pitchFamily="34" charset="0"/>
            </a:endParaRPr>
          </a:p>
          <a:p>
            <a:pPr algn="r" defTabSz="91425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pitchFamily="34" charset="0"/>
              </a:rPr>
              <a:t>Sunbae</a:t>
            </a:r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pitchFamily="34" charset="0"/>
              </a:rPr>
              <a:t> Hong</a:t>
            </a:r>
          </a:p>
          <a:p>
            <a:pPr algn="r" defTabSz="91425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Arial" pitchFamily="34" charset="0"/>
            </a:endParaRPr>
          </a:p>
          <a:p>
            <a:pPr algn="r" defTabSz="91425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rgbClr val="2A06C2"/>
                </a:solidFill>
                <a:latin typeface="+mn-ea"/>
                <a:ea typeface="+mn-ea"/>
                <a:cs typeface="Arial" pitchFamily="34" charset="0"/>
              </a:rPr>
              <a:t>Director </a:t>
            </a:r>
            <a:r>
              <a:rPr lang="en-US" altLang="ko-KR" sz="2000" b="1" dirty="0">
                <a:solidFill>
                  <a:srgbClr val="2A06C2"/>
                </a:solidFill>
                <a:latin typeface="+mn-ea"/>
                <a:ea typeface="+mn-ea"/>
                <a:cs typeface="Arial" pitchFamily="34" charset="0"/>
              </a:rPr>
              <a:t>and Head </a:t>
            </a:r>
            <a:endParaRPr lang="en-US" altLang="ko-KR" sz="2000" b="1" dirty="0" smtClean="0">
              <a:solidFill>
                <a:srgbClr val="2A06C2"/>
              </a:solidFill>
              <a:latin typeface="+mn-ea"/>
              <a:ea typeface="+mn-ea"/>
              <a:cs typeface="Arial" pitchFamily="34" charset="0"/>
            </a:endParaRPr>
          </a:p>
          <a:p>
            <a:pPr algn="r" defTabSz="91425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rgbClr val="2A06C2"/>
                </a:solidFill>
                <a:latin typeface="+mn-ea"/>
                <a:ea typeface="+mn-ea"/>
                <a:cs typeface="Arial" pitchFamily="34" charset="0"/>
              </a:rPr>
              <a:t>SMART-Navigation Task Force</a:t>
            </a:r>
          </a:p>
          <a:p>
            <a:pPr algn="r" defTabSz="91425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rgbClr val="2A06C2"/>
                </a:solidFill>
                <a:latin typeface="+mn-ea"/>
                <a:ea typeface="+mn-ea"/>
                <a:cs typeface="Arial" pitchFamily="34" charset="0"/>
              </a:rPr>
              <a:t>Ministry of Oceans and Fisheries </a:t>
            </a:r>
            <a:endParaRPr lang="ko-KR" altLang="en-US" sz="2000" b="1" dirty="0">
              <a:solidFill>
                <a:srgbClr val="2A06C2"/>
              </a:solidFill>
              <a:latin typeface="+mn-ea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49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06574" y="1122458"/>
            <a:ext cx="8837458" cy="569908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 smtClean="0"/>
              <a:t>z</a:t>
            </a:r>
            <a:endParaRPr kumimoji="1"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-10874" y="5940397"/>
            <a:ext cx="9144000" cy="91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Text Box 468"/>
          <p:cNvSpPr txBox="1">
            <a:spLocks noChangeArrowheads="1"/>
          </p:cNvSpPr>
          <p:nvPr/>
        </p:nvSpPr>
        <p:spPr bwMode="auto">
          <a:xfrm>
            <a:off x="136020" y="1412776"/>
            <a:ext cx="8928992" cy="297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"/>
              </a:spcAft>
            </a:pP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</a:t>
            </a:r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Attention, Please ~</a:t>
            </a:r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  <a:sym typeface="Wingdings" pitchFamily="2" charset="2"/>
              </a:rPr>
              <a:t>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</a:t>
            </a: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lnSpc>
                <a:spcPct val="150000"/>
              </a:lnSpc>
              <a:spcAft>
                <a:spcPts val="120"/>
              </a:spcAft>
            </a:pP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    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May I withdraw you attention </a:t>
            </a:r>
          </a:p>
          <a:p>
            <a:pPr lvl="0">
              <a:lnSpc>
                <a:spcPct val="150000"/>
              </a:lnSpc>
              <a:spcAft>
                <a:spcPts val="120"/>
              </a:spcAft>
            </a:pP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   to a very </a:t>
            </a:r>
            <a:r>
              <a:rPr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very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</a:t>
            </a:r>
            <a:r>
              <a:rPr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very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important thing 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496" y="6078765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More communities get their solutions from</a:t>
            </a:r>
            <a:endParaRPr lang="en-US" altLang="ko-KR" sz="2800" b="1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3542" y="5969272"/>
            <a:ext cx="2101253" cy="7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41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06574" y="1122458"/>
            <a:ext cx="8837458" cy="569908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 smtClean="0"/>
              <a:t>z</a:t>
            </a:r>
            <a:endParaRPr kumimoji="1"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-10874" y="5940397"/>
            <a:ext cx="9144000" cy="91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Text Box 468"/>
          <p:cNvSpPr txBox="1">
            <a:spLocks noChangeArrowheads="1"/>
          </p:cNvSpPr>
          <p:nvPr/>
        </p:nvSpPr>
        <p:spPr bwMode="auto">
          <a:xfrm>
            <a:off x="136020" y="1364651"/>
            <a:ext cx="8928992" cy="399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"/>
              </a:spcAft>
            </a:pP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 Would you, please, never blame your ear,  </a:t>
            </a:r>
          </a:p>
          <a:p>
            <a:pPr lvl="0">
              <a:spcAft>
                <a:spcPts val="120"/>
              </a:spcAft>
            </a:pP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    if you do not understand my speech !</a:t>
            </a: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That is not your fault, but my fault !</a:t>
            </a: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Because my tongue is not made-in-UK, but</a:t>
            </a:r>
          </a:p>
          <a:p>
            <a:pPr lvl="0">
              <a:spcAft>
                <a:spcPts val="120"/>
              </a:spcAft>
            </a:pP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   my tongue is Made-in-Korea 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4246" y="6078765"/>
            <a:ext cx="9029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Very Thanks  </a:t>
            </a:r>
            <a:r>
              <a:rPr lang="en-US" altLang="ko-KR" sz="3200" b="1" spc="-100" dirty="0" err="1" smtClean="0">
                <a:solidFill>
                  <a:srgbClr val="2A06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Anette</a:t>
            </a:r>
            <a:r>
              <a:rPr lang="en-US" altLang="ko-KR" sz="2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 for </a:t>
            </a:r>
            <a:r>
              <a:rPr lang="en-US" altLang="ko-KR" sz="2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P</a:t>
            </a:r>
            <a:r>
              <a:rPr lang="en-US" altLang="ko-KR" sz="2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aving Digitalization World</a:t>
            </a:r>
            <a:endParaRPr lang="en-US" altLang="ko-KR" sz="2800" b="1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41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06574" y="1122458"/>
            <a:ext cx="8837458" cy="569908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 smtClean="0"/>
              <a:t>z</a:t>
            </a:r>
            <a:endParaRPr kumimoji="1"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-10874" y="5940397"/>
            <a:ext cx="9144000" cy="91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Text Box 468"/>
          <p:cNvSpPr txBox="1">
            <a:spLocks noChangeArrowheads="1"/>
          </p:cNvSpPr>
          <p:nvPr/>
        </p:nvSpPr>
        <p:spPr bwMode="auto">
          <a:xfrm>
            <a:off x="136020" y="1412776"/>
            <a:ext cx="8928992" cy="222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"/>
              </a:spcAft>
            </a:pP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</a:t>
            </a:r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Therefore, please ~</a:t>
            </a:r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  <a:sym typeface="Wingdings" pitchFamily="2" charset="2"/>
              </a:rPr>
              <a:t>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</a:t>
            </a: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lnSpc>
                <a:spcPct val="150000"/>
              </a:lnSpc>
              <a:spcAft>
                <a:spcPts val="120"/>
              </a:spcAft>
            </a:pP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     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Do not make a difficult question to me~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  <a:sym typeface="Wingdings" pitchFamily="2" charset="2"/>
              </a:rPr>
              <a:t>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Black" charset="0"/>
              <a:ea typeface="Myriad Pro Black" charset="0"/>
              <a:cs typeface="Myriad Pro Black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2792" y="5969272"/>
            <a:ext cx="2101253" cy="7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621" y="6078765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Very Thanks </a:t>
            </a:r>
            <a:r>
              <a:rPr lang="en-US" altLang="ko-KR" sz="3200" b="1" spc="-100" dirty="0" smtClean="0">
                <a:solidFill>
                  <a:srgbClr val="2A06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Thomas</a:t>
            </a:r>
            <a:r>
              <a:rPr lang="en-US" altLang="ko-KR" sz="2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 for your  hard efforts</a:t>
            </a:r>
            <a:endParaRPr lang="en-US" altLang="ko-KR" sz="2800" b="1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41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06574" y="1122458"/>
            <a:ext cx="8837458" cy="569908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 smtClean="0"/>
              <a:t>z</a:t>
            </a:r>
            <a:endParaRPr kumimoji="1"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-10874" y="5940397"/>
            <a:ext cx="9144000" cy="91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Text Box 468"/>
          <p:cNvSpPr txBox="1">
            <a:spLocks noChangeArrowheads="1"/>
          </p:cNvSpPr>
          <p:nvPr/>
        </p:nvSpPr>
        <p:spPr bwMode="auto">
          <a:xfrm>
            <a:off x="136020" y="1412776"/>
            <a:ext cx="8928992" cy="297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"/>
              </a:spcAft>
            </a:pP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</a:t>
            </a:r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Attention, Please ~</a:t>
            </a:r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  <a:sym typeface="Wingdings" pitchFamily="2" charset="2"/>
              </a:rPr>
              <a:t>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</a:t>
            </a: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Black" charset="0"/>
              <a:ea typeface="Myriad Pro Black" charset="0"/>
              <a:cs typeface="Myriad Pro Black" charset="0"/>
            </a:endParaRPr>
          </a:p>
          <a:p>
            <a:pPr lvl="0">
              <a:lnSpc>
                <a:spcPct val="150000"/>
              </a:lnSpc>
              <a:spcAft>
                <a:spcPts val="120"/>
              </a:spcAft>
            </a:pP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    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May I withdraw you attention, once more, </a:t>
            </a:r>
          </a:p>
          <a:p>
            <a:pPr lvl="0">
              <a:lnSpc>
                <a:spcPct val="150000"/>
              </a:lnSpc>
              <a:spcAft>
                <a:spcPts val="120"/>
              </a:spcAft>
            </a:pP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   to a very </a:t>
            </a:r>
            <a:r>
              <a:rPr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very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</a:t>
            </a:r>
            <a:r>
              <a:rPr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very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important thing !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042" y="5969272"/>
            <a:ext cx="2101253" cy="7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621" y="6078765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Very Thanks  </a:t>
            </a:r>
            <a:r>
              <a:rPr lang="en-US" altLang="ko-KR" sz="3200" b="1" spc="-100" dirty="0" smtClean="0">
                <a:solidFill>
                  <a:srgbClr val="2A06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Francis</a:t>
            </a:r>
            <a:r>
              <a:rPr lang="en-US" altLang="ko-KR" sz="2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 for your leadership</a:t>
            </a:r>
            <a:endParaRPr lang="en-US" altLang="ko-KR" sz="2800" b="1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41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06574" y="1122458"/>
            <a:ext cx="8837458" cy="569908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 smtClean="0"/>
              <a:t>z</a:t>
            </a:r>
            <a:endParaRPr kumimoji="1"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-10874" y="5940397"/>
            <a:ext cx="9144000" cy="911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Text Box 468"/>
          <p:cNvSpPr txBox="1">
            <a:spLocks noChangeArrowheads="1"/>
          </p:cNvSpPr>
          <p:nvPr/>
        </p:nvSpPr>
        <p:spPr bwMode="auto">
          <a:xfrm>
            <a:off x="136020" y="1412776"/>
            <a:ext cx="8928992" cy="325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"/>
              </a:spcAft>
            </a:pPr>
            <a:endParaRPr lang="en-US" altLang="ko-K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  <a:p>
            <a:pPr lvl="0">
              <a:spcAft>
                <a:spcPts val="120"/>
              </a:spcAft>
              <a:buFont typeface="Wingdings" pitchFamily="2" charset="2"/>
              <a:buChar char="ü"/>
            </a:pP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</a:t>
            </a:r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Today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</a:t>
            </a:r>
          </a:p>
          <a:p>
            <a:pPr lvl="0">
              <a:lnSpc>
                <a:spcPct val="150000"/>
              </a:lnSpc>
              <a:spcAft>
                <a:spcPts val="120"/>
              </a:spcAft>
            </a:pP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   is the last day of Pre-MCP Era !, but </a:t>
            </a:r>
          </a:p>
          <a:p>
            <a:pPr lvl="0">
              <a:lnSpc>
                <a:spcPct val="150000"/>
              </a:lnSpc>
              <a:spcAft>
                <a:spcPts val="120"/>
              </a:spcAft>
            </a:pP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   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the first day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of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new Civilization toward</a:t>
            </a:r>
          </a:p>
          <a:p>
            <a:pPr lvl="0">
              <a:lnSpc>
                <a:spcPct val="150000"/>
              </a:lnSpc>
              <a:spcAft>
                <a:spcPts val="120"/>
              </a:spcAft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    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charset="0"/>
                <a:ea typeface="Myriad Pro Black" charset="0"/>
                <a:cs typeface="Myriad Pro Black" charset="0"/>
              </a:rPr>
              <a:t>Post-MCP Era !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2417" y="5969272"/>
            <a:ext cx="2101253" cy="7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621" y="6078765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Thanks  </a:t>
            </a:r>
            <a:r>
              <a:rPr lang="en-US" altLang="ko-KR" sz="3200" b="1" spc="-100" dirty="0" smtClean="0">
                <a:solidFill>
                  <a:srgbClr val="2A06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Ourselves</a:t>
            </a:r>
            <a:r>
              <a:rPr lang="en-US" altLang="ko-KR" sz="2800" b="1" spc="-100" dirty="0" smtClean="0">
                <a:solidFill>
                  <a:srgbClr val="2A06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 </a:t>
            </a:r>
            <a:r>
              <a:rPr lang="en-US" altLang="ko-KR" sz="2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for our  devotion</a:t>
            </a:r>
            <a:endParaRPr lang="en-US" altLang="ko-KR" sz="2800" b="1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41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그룹 72">
            <a:extLst>
              <a:ext uri="{FF2B5EF4-FFF2-40B4-BE49-F238E27FC236}">
                <a16:creationId xmlns:a16="http://schemas.microsoft.com/office/drawing/2014/main" xmlns="" id="{42A61F20-4DB6-4BDE-A29D-7CA60ADEC13E}"/>
              </a:ext>
            </a:extLst>
          </p:cNvPr>
          <p:cNvGrpSpPr/>
          <p:nvPr/>
        </p:nvGrpSpPr>
        <p:grpSpPr>
          <a:xfrm>
            <a:off x="5172104" y="2834695"/>
            <a:ext cx="7609310" cy="1085850"/>
            <a:chOff x="1568450" y="1551062"/>
            <a:chExt cx="7609310" cy="1085850"/>
          </a:xfrm>
        </p:grpSpPr>
        <p:sp>
          <p:nvSpPr>
            <p:cNvPr id="82" name="오각형 47">
              <a:extLst>
                <a:ext uri="{FF2B5EF4-FFF2-40B4-BE49-F238E27FC236}">
                  <a16:creationId xmlns:a16="http://schemas.microsoft.com/office/drawing/2014/main" xmlns="" id="{6CCF5046-DA40-4092-97AE-6E4D767B1135}"/>
                </a:ext>
              </a:extLst>
            </p:cNvPr>
            <p:cNvSpPr/>
            <p:nvPr/>
          </p:nvSpPr>
          <p:spPr bwMode="auto">
            <a:xfrm>
              <a:off x="1568450" y="1551062"/>
              <a:ext cx="1104900" cy="1085850"/>
            </a:xfrm>
            <a:prstGeom prst="homePlate">
              <a:avLst>
                <a:gd name="adj" fmla="val 249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latin typeface="+mn-ea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C48895B4-25A6-463F-BB8B-BE76561E838E}"/>
                </a:ext>
              </a:extLst>
            </p:cNvPr>
            <p:cNvSpPr txBox="1"/>
            <p:nvPr/>
          </p:nvSpPr>
          <p:spPr bwMode="auto">
            <a:xfrm>
              <a:off x="2799317" y="1826343"/>
              <a:ext cx="637844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altLang="ko-KR" sz="2400" b="1" spc="-100" dirty="0">
                <a:solidFill>
                  <a:schemeClr val="bg1"/>
                </a:solidFill>
                <a:latin typeface="맑은 고딕 (본문)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2799"/>
            <a:ext cx="9143999" cy="43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" name="제목 21"/>
          <p:cNvSpPr>
            <a:spLocks noGrp="1"/>
          </p:cNvSpPr>
          <p:nvPr>
            <p:ph type="ctrTitle"/>
          </p:nvPr>
        </p:nvSpPr>
        <p:spPr>
          <a:xfrm>
            <a:off x="204077" y="230488"/>
            <a:ext cx="8939922" cy="4318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sz="3200" dirty="0">
                <a:solidFill>
                  <a:schemeClr val="bg1"/>
                </a:solidFill>
              </a:rPr>
              <a:t>Registration</a:t>
            </a:r>
          </a:p>
        </p:txBody>
      </p:sp>
      <p:sp>
        <p:nvSpPr>
          <p:cNvPr id="76" name="TextBox 75"/>
          <p:cNvSpPr txBox="1"/>
          <p:nvPr/>
        </p:nvSpPr>
        <p:spPr bwMode="auto">
          <a:xfrm>
            <a:off x="3366516" y="45397"/>
            <a:ext cx="8939922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b="1" dirty="0">
                <a:solidFill>
                  <a:srgbClr val="FFC000"/>
                </a:solidFill>
                <a:latin typeface="+mn-ea"/>
                <a:ea typeface="+mn-ea"/>
                <a:cs typeface="Arial" pitchFamily="34" charset="0"/>
              </a:rPr>
              <a:t>Registration fee </a:t>
            </a:r>
            <a:r>
              <a:rPr kumimoji="1" lang="en-US" altLang="ko-KR" sz="1600" b="1" dirty="0">
                <a:solidFill>
                  <a:schemeClr val="bg1">
                    <a:lumMod val="75000"/>
                  </a:schemeClr>
                </a:solidFill>
                <a:latin typeface="+mn-ea"/>
                <a:ea typeface="+mn-ea"/>
                <a:cs typeface="Arial" pitchFamily="34" charset="0"/>
              </a:rPr>
              <a:t>200 USD (tentative)</a:t>
            </a:r>
          </a:p>
          <a:p>
            <a:r>
              <a:rPr kumimoji="1" lang="en-US" altLang="ko-KR" b="1" dirty="0">
                <a:solidFill>
                  <a:srgbClr val="FFC000"/>
                </a:solidFill>
                <a:latin typeface="+mn-ea"/>
                <a:ea typeface="+mn-ea"/>
                <a:cs typeface="Arial" pitchFamily="34" charset="0"/>
              </a:rPr>
              <a:t>Registration open </a:t>
            </a:r>
            <a:r>
              <a:rPr kumimoji="1" lang="en-US" altLang="ko-KR" sz="1600" b="1" dirty="0">
                <a:solidFill>
                  <a:schemeClr val="bg1">
                    <a:lumMod val="75000"/>
                  </a:schemeClr>
                </a:solidFill>
                <a:latin typeface="+mn-ea"/>
                <a:ea typeface="+mn-ea"/>
                <a:cs typeface="Arial" pitchFamily="34" charset="0"/>
              </a:rPr>
              <a:t>from March 01 2019</a:t>
            </a:r>
          </a:p>
          <a:p>
            <a:r>
              <a:rPr kumimoji="1" lang="en-US" altLang="ko-KR" b="1" dirty="0">
                <a:solidFill>
                  <a:srgbClr val="FFC000"/>
                </a:solidFill>
                <a:latin typeface="+mn-ea"/>
                <a:ea typeface="+mn-ea"/>
                <a:cs typeface="Arial" pitchFamily="34" charset="0"/>
              </a:rPr>
              <a:t>To register visit </a:t>
            </a:r>
            <a:r>
              <a:rPr kumimoji="1" lang="en-US" altLang="ko-KR" sz="1600" b="1" dirty="0">
                <a:solidFill>
                  <a:schemeClr val="bg1">
                    <a:lumMod val="75000"/>
                  </a:schemeClr>
                </a:solidFill>
                <a:latin typeface="+mn-ea"/>
                <a:ea typeface="+mn-ea"/>
                <a:cs typeface="Arial" pitchFamily="34" charset="0"/>
              </a:rPr>
              <a:t>www.e-navAP.org</a:t>
            </a:r>
          </a:p>
          <a:p>
            <a:endParaRPr kumimoji="1" lang="en-US" altLang="ko-KR" sz="1600" b="1" dirty="0">
              <a:solidFill>
                <a:schemeClr val="bg1">
                  <a:lumMod val="75000"/>
                </a:schemeClr>
              </a:solidFill>
              <a:latin typeface="+mn-ea"/>
              <a:ea typeface="+mn-ea"/>
              <a:cs typeface="Arial" pitchFamily="34" charset="0"/>
            </a:endParaRPr>
          </a:p>
          <a:p>
            <a:endParaRPr kumimoji="1" lang="en-US" altLang="ko-KR" sz="1600" b="1" dirty="0">
              <a:solidFill>
                <a:schemeClr val="bg1">
                  <a:lumMod val="75000"/>
                </a:schemeClr>
              </a:solidFill>
              <a:latin typeface="+mn-ea"/>
              <a:ea typeface="+mn-ea"/>
              <a:cs typeface="Arial" pitchFamily="34" charset="0"/>
            </a:endParaRPr>
          </a:p>
        </p:txBody>
      </p: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F62E995B-ACB4-4045-9047-CB3F3FE44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77" y="1516407"/>
            <a:ext cx="3979304" cy="2397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xmlns="" id="{80D872C7-47EF-4DB2-9B02-130854EEA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1" y="4044132"/>
            <a:ext cx="3979304" cy="2517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group of people sitting at a table in front of a crowd&#10;&#10;Description automatically generated">
            <a:extLst>
              <a:ext uri="{FF2B5EF4-FFF2-40B4-BE49-F238E27FC236}">
                <a16:creationId xmlns:a16="http://schemas.microsoft.com/office/drawing/2014/main" xmlns="" id="{5269B1C8-D1D1-4E16-B7C5-4102DA97D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10" y="4024473"/>
            <a:ext cx="4056990" cy="259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3946" y="69874"/>
            <a:ext cx="1352304" cy="46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F62E995B-ACB4-4045-9047-CB3F3FE44C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1" y="1516407"/>
            <a:ext cx="3979304" cy="2397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6541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그림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050991" y="1719325"/>
            <a:ext cx="326132" cy="9145017"/>
          </a:xfrm>
          <a:prstGeom prst="rect">
            <a:avLst/>
          </a:prstGeom>
        </p:spPr>
      </p:pic>
      <p:pic>
        <p:nvPicPr>
          <p:cNvPr id="62" name="그림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9454" y="2851150"/>
            <a:ext cx="798896" cy="1076325"/>
          </a:xfrm>
          <a:prstGeom prst="rect">
            <a:avLst/>
          </a:prstGeom>
        </p:spPr>
      </p:pic>
      <p:pic>
        <p:nvPicPr>
          <p:cNvPr id="63" name="그림 4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9454" y="3879850"/>
            <a:ext cx="798896" cy="1076325"/>
          </a:xfrm>
          <a:prstGeom prst="rect">
            <a:avLst/>
          </a:prstGeom>
        </p:spPr>
      </p:pic>
      <p:pic>
        <p:nvPicPr>
          <p:cNvPr id="64" name="그림 4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9454" y="4899025"/>
            <a:ext cx="798896" cy="1076325"/>
          </a:xfrm>
          <a:prstGeom prst="rect">
            <a:avLst/>
          </a:prstGeom>
        </p:spPr>
      </p:pic>
      <p:pic>
        <p:nvPicPr>
          <p:cNvPr id="65" name="그림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9454" y="1831975"/>
            <a:ext cx="798896" cy="1076325"/>
          </a:xfrm>
          <a:prstGeom prst="rect">
            <a:avLst/>
          </a:prstGeom>
        </p:spPr>
      </p:pic>
      <p:sp>
        <p:nvSpPr>
          <p:cNvPr id="66" name="오각형 15"/>
          <p:cNvSpPr/>
          <p:nvPr/>
        </p:nvSpPr>
        <p:spPr>
          <a:xfrm>
            <a:off x="1809744" y="2874964"/>
            <a:ext cx="6711956" cy="1025525"/>
          </a:xfrm>
          <a:prstGeom prst="homePlate">
            <a:avLst/>
          </a:prstGeom>
          <a:solidFill>
            <a:srgbClr val="E54B0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fontAlgn="auto">
              <a:spcBef>
                <a:spcPts val="0"/>
              </a:spcBef>
              <a:spcAft>
                <a:spcPts val="0"/>
              </a:spcAft>
            </a:pPr>
            <a:endParaRPr lang="ko-KR" altLang="en-US"/>
          </a:p>
        </p:txBody>
      </p:sp>
      <p:sp>
        <p:nvSpPr>
          <p:cNvPr id="67" name="오각형 20"/>
          <p:cNvSpPr/>
          <p:nvPr/>
        </p:nvSpPr>
        <p:spPr>
          <a:xfrm>
            <a:off x="1790775" y="1851026"/>
            <a:ext cx="6730925" cy="1025525"/>
          </a:xfrm>
          <a:prstGeom prst="homePlate">
            <a:avLst/>
          </a:prstGeom>
          <a:solidFill>
            <a:srgbClr val="F8C037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fontAlgn="auto">
              <a:spcBef>
                <a:spcPts val="0"/>
              </a:spcBef>
              <a:spcAft>
                <a:spcPts val="0"/>
              </a:spcAft>
            </a:pPr>
            <a:endParaRPr lang="ko-KR" altLang="en-US"/>
          </a:p>
        </p:txBody>
      </p:sp>
      <p:sp>
        <p:nvSpPr>
          <p:cNvPr id="68" name="오각형 21"/>
          <p:cNvSpPr/>
          <p:nvPr/>
        </p:nvSpPr>
        <p:spPr>
          <a:xfrm>
            <a:off x="1804134" y="4919664"/>
            <a:ext cx="6717566" cy="1025525"/>
          </a:xfrm>
          <a:prstGeom prst="homePlate">
            <a:avLst/>
          </a:prstGeom>
          <a:solidFill>
            <a:srgbClr val="01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fontAlgn="auto">
              <a:spcBef>
                <a:spcPts val="0"/>
              </a:spcBef>
              <a:spcAft>
                <a:spcPts val="0"/>
              </a:spcAft>
            </a:pPr>
            <a:endParaRPr lang="ko-KR" altLang="en-US"/>
          </a:p>
        </p:txBody>
      </p:sp>
      <p:sp>
        <p:nvSpPr>
          <p:cNvPr id="69" name="오각형 22"/>
          <p:cNvSpPr/>
          <p:nvPr/>
        </p:nvSpPr>
        <p:spPr>
          <a:xfrm>
            <a:off x="1809744" y="3895726"/>
            <a:ext cx="6711956" cy="1025525"/>
          </a:xfrm>
          <a:prstGeom prst="homePlate">
            <a:avLst/>
          </a:prstGeom>
          <a:solidFill>
            <a:srgbClr val="59BDD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fontAlgn="auto">
              <a:spcBef>
                <a:spcPts val="0"/>
              </a:spcBef>
              <a:spcAft>
                <a:spcPts val="0"/>
              </a:spcAft>
            </a:pPr>
            <a:endParaRPr lang="ko-KR" altLang="en-US"/>
          </a:p>
        </p:txBody>
      </p:sp>
      <p:sp>
        <p:nvSpPr>
          <p:cNvPr id="70" name="직사각형 23"/>
          <p:cNvSpPr/>
          <p:nvPr/>
        </p:nvSpPr>
        <p:spPr>
          <a:xfrm>
            <a:off x="1790775" y="1851026"/>
            <a:ext cx="409575" cy="409574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Rectangle 5"/>
          <p:cNvSpPr>
            <a:spLocks noChangeArrowheads="1"/>
          </p:cNvSpPr>
          <p:nvPr/>
        </p:nvSpPr>
        <p:spPr bwMode="auto">
          <a:xfrm>
            <a:off x="256483" y="2782888"/>
            <a:ext cx="1553261" cy="1112838"/>
          </a:xfrm>
          <a:prstGeom prst="rect">
            <a:avLst/>
          </a:prstGeom>
          <a:solidFill>
            <a:srgbClr val="E54B0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fontAlgn="auto">
              <a:spcBef>
                <a:spcPts val="0"/>
              </a:spcBef>
              <a:spcAft>
                <a:spcPts val="0"/>
              </a:spcAft>
            </a:pPr>
            <a:endParaRPr lang="ko-KR" altLang="en-US"/>
          </a:p>
        </p:txBody>
      </p:sp>
      <p:sp>
        <p:nvSpPr>
          <p:cNvPr id="72" name="Freeform 6"/>
          <p:cNvSpPr>
            <a:spLocks/>
          </p:cNvSpPr>
          <p:nvPr/>
        </p:nvSpPr>
        <p:spPr bwMode="auto">
          <a:xfrm>
            <a:off x="256483" y="1673226"/>
            <a:ext cx="1553261" cy="1152525"/>
          </a:xfrm>
          <a:custGeom>
            <a:avLst/>
            <a:gdLst>
              <a:gd name="T0" fmla="*/ 1027 w 1027"/>
              <a:gd name="T1" fmla="*/ 45 h 726"/>
              <a:gd name="T2" fmla="*/ 1027 w 1027"/>
              <a:gd name="T3" fmla="*/ 726 h 726"/>
              <a:gd name="T4" fmla="*/ 1024 w 1027"/>
              <a:gd name="T5" fmla="*/ 722 h 726"/>
              <a:gd name="T6" fmla="*/ 1019 w 1027"/>
              <a:gd name="T7" fmla="*/ 718 h 726"/>
              <a:gd name="T8" fmla="*/ 1012 w 1027"/>
              <a:gd name="T9" fmla="*/ 714 h 726"/>
              <a:gd name="T10" fmla="*/ 1002 w 1027"/>
              <a:gd name="T11" fmla="*/ 709 h 726"/>
              <a:gd name="T12" fmla="*/ 987 w 1027"/>
              <a:gd name="T13" fmla="*/ 705 h 726"/>
              <a:gd name="T14" fmla="*/ 970 w 1027"/>
              <a:gd name="T15" fmla="*/ 702 h 726"/>
              <a:gd name="T16" fmla="*/ 949 w 1027"/>
              <a:gd name="T17" fmla="*/ 701 h 726"/>
              <a:gd name="T18" fmla="*/ 0 w 1027"/>
              <a:gd name="T19" fmla="*/ 701 h 726"/>
              <a:gd name="T20" fmla="*/ 0 w 1027"/>
              <a:gd name="T21" fmla="*/ 0 h 726"/>
              <a:gd name="T22" fmla="*/ 949 w 1027"/>
              <a:gd name="T23" fmla="*/ 0 h 726"/>
              <a:gd name="T24" fmla="*/ 966 w 1027"/>
              <a:gd name="T25" fmla="*/ 0 h 726"/>
              <a:gd name="T26" fmla="*/ 983 w 1027"/>
              <a:gd name="T27" fmla="*/ 3 h 726"/>
              <a:gd name="T28" fmla="*/ 993 w 1027"/>
              <a:gd name="T29" fmla="*/ 4 h 726"/>
              <a:gd name="T30" fmla="*/ 1002 w 1027"/>
              <a:gd name="T31" fmla="*/ 7 h 726"/>
              <a:gd name="T32" fmla="*/ 1007 w 1027"/>
              <a:gd name="T33" fmla="*/ 9 h 726"/>
              <a:gd name="T34" fmla="*/ 1011 w 1027"/>
              <a:gd name="T35" fmla="*/ 11 h 726"/>
              <a:gd name="T36" fmla="*/ 1018 w 1027"/>
              <a:gd name="T37" fmla="*/ 16 h 726"/>
              <a:gd name="T38" fmla="*/ 1022 w 1027"/>
              <a:gd name="T39" fmla="*/ 22 h 726"/>
              <a:gd name="T40" fmla="*/ 1025 w 1027"/>
              <a:gd name="T41" fmla="*/ 29 h 726"/>
              <a:gd name="T42" fmla="*/ 1027 w 1027"/>
              <a:gd name="T43" fmla="*/ 35 h 726"/>
              <a:gd name="T44" fmla="*/ 1027 w 1027"/>
              <a:gd name="T45" fmla="*/ 40 h 726"/>
              <a:gd name="T46" fmla="*/ 1027 w 1027"/>
              <a:gd name="T47" fmla="*/ 44 h 726"/>
              <a:gd name="T48" fmla="*/ 1027 w 1027"/>
              <a:gd name="T49" fmla="*/ 45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027" h="726">
                <a:moveTo>
                  <a:pt x="1027" y="45"/>
                </a:moveTo>
                <a:lnTo>
                  <a:pt x="1027" y="726"/>
                </a:lnTo>
                <a:lnTo>
                  <a:pt x="1024" y="722"/>
                </a:lnTo>
                <a:lnTo>
                  <a:pt x="1019" y="718"/>
                </a:lnTo>
                <a:lnTo>
                  <a:pt x="1012" y="714"/>
                </a:lnTo>
                <a:lnTo>
                  <a:pt x="1002" y="709"/>
                </a:lnTo>
                <a:lnTo>
                  <a:pt x="987" y="705"/>
                </a:lnTo>
                <a:lnTo>
                  <a:pt x="970" y="702"/>
                </a:lnTo>
                <a:lnTo>
                  <a:pt x="949" y="701"/>
                </a:lnTo>
                <a:lnTo>
                  <a:pt x="0" y="701"/>
                </a:lnTo>
                <a:lnTo>
                  <a:pt x="0" y="0"/>
                </a:lnTo>
                <a:lnTo>
                  <a:pt x="949" y="0"/>
                </a:lnTo>
                <a:lnTo>
                  <a:pt x="966" y="0"/>
                </a:lnTo>
                <a:lnTo>
                  <a:pt x="983" y="3"/>
                </a:lnTo>
                <a:lnTo>
                  <a:pt x="993" y="4"/>
                </a:lnTo>
                <a:lnTo>
                  <a:pt x="1002" y="7"/>
                </a:lnTo>
                <a:lnTo>
                  <a:pt x="1007" y="9"/>
                </a:lnTo>
                <a:lnTo>
                  <a:pt x="1011" y="11"/>
                </a:lnTo>
                <a:lnTo>
                  <a:pt x="1018" y="16"/>
                </a:lnTo>
                <a:lnTo>
                  <a:pt x="1022" y="22"/>
                </a:lnTo>
                <a:lnTo>
                  <a:pt x="1025" y="29"/>
                </a:lnTo>
                <a:lnTo>
                  <a:pt x="1027" y="35"/>
                </a:lnTo>
                <a:lnTo>
                  <a:pt x="1027" y="40"/>
                </a:lnTo>
                <a:lnTo>
                  <a:pt x="1027" y="44"/>
                </a:lnTo>
                <a:lnTo>
                  <a:pt x="1027" y="45"/>
                </a:lnTo>
                <a:close/>
              </a:path>
            </a:pathLst>
          </a:custGeom>
          <a:solidFill>
            <a:srgbClr val="F8C037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fontAlgn="auto">
              <a:spcBef>
                <a:spcPts val="0"/>
              </a:spcBef>
              <a:spcAft>
                <a:spcPts val="0"/>
              </a:spcAft>
            </a:pPr>
            <a:endParaRPr lang="ko-KR" altLang="en-US"/>
          </a:p>
        </p:txBody>
      </p:sp>
      <p:sp>
        <p:nvSpPr>
          <p:cNvPr id="73" name="Rectangle 7"/>
          <p:cNvSpPr>
            <a:spLocks noChangeArrowheads="1"/>
          </p:cNvSpPr>
          <p:nvPr/>
        </p:nvSpPr>
        <p:spPr bwMode="auto">
          <a:xfrm>
            <a:off x="256483" y="3892550"/>
            <a:ext cx="1547651" cy="1111250"/>
          </a:xfrm>
          <a:prstGeom prst="rect">
            <a:avLst/>
          </a:prstGeom>
          <a:solidFill>
            <a:srgbClr val="59BDD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fontAlgn="auto">
              <a:spcBef>
                <a:spcPts val="0"/>
              </a:spcBef>
              <a:spcAft>
                <a:spcPts val="0"/>
              </a:spcAft>
            </a:pPr>
            <a:endParaRPr lang="ko-KR" altLang="en-US"/>
          </a:p>
        </p:txBody>
      </p:sp>
      <p:sp>
        <p:nvSpPr>
          <p:cNvPr id="74" name="Freeform 8"/>
          <p:cNvSpPr>
            <a:spLocks/>
          </p:cNvSpPr>
          <p:nvPr/>
        </p:nvSpPr>
        <p:spPr bwMode="auto">
          <a:xfrm>
            <a:off x="242177" y="4959349"/>
            <a:ext cx="1567567" cy="1154113"/>
          </a:xfrm>
          <a:custGeom>
            <a:avLst/>
            <a:gdLst>
              <a:gd name="T0" fmla="*/ 1027 w 1027"/>
              <a:gd name="T1" fmla="*/ 682 h 727"/>
              <a:gd name="T2" fmla="*/ 1027 w 1027"/>
              <a:gd name="T3" fmla="*/ 0 h 727"/>
              <a:gd name="T4" fmla="*/ 1024 w 1027"/>
              <a:gd name="T5" fmla="*/ 4 h 727"/>
              <a:gd name="T6" fmla="*/ 1019 w 1027"/>
              <a:gd name="T7" fmla="*/ 8 h 727"/>
              <a:gd name="T8" fmla="*/ 1012 w 1027"/>
              <a:gd name="T9" fmla="*/ 13 h 727"/>
              <a:gd name="T10" fmla="*/ 1002 w 1027"/>
              <a:gd name="T11" fmla="*/ 17 h 727"/>
              <a:gd name="T12" fmla="*/ 987 w 1027"/>
              <a:gd name="T13" fmla="*/ 21 h 727"/>
              <a:gd name="T14" fmla="*/ 970 w 1027"/>
              <a:gd name="T15" fmla="*/ 24 h 727"/>
              <a:gd name="T16" fmla="*/ 949 w 1027"/>
              <a:gd name="T17" fmla="*/ 25 h 727"/>
              <a:gd name="T18" fmla="*/ 0 w 1027"/>
              <a:gd name="T19" fmla="*/ 25 h 727"/>
              <a:gd name="T20" fmla="*/ 0 w 1027"/>
              <a:gd name="T21" fmla="*/ 727 h 727"/>
              <a:gd name="T22" fmla="*/ 949 w 1027"/>
              <a:gd name="T23" fmla="*/ 727 h 727"/>
              <a:gd name="T24" fmla="*/ 966 w 1027"/>
              <a:gd name="T25" fmla="*/ 726 h 727"/>
              <a:gd name="T26" fmla="*/ 983 w 1027"/>
              <a:gd name="T27" fmla="*/ 724 h 727"/>
              <a:gd name="T28" fmla="*/ 993 w 1027"/>
              <a:gd name="T29" fmla="*/ 722 h 727"/>
              <a:gd name="T30" fmla="*/ 1002 w 1027"/>
              <a:gd name="T31" fmla="*/ 720 h 727"/>
              <a:gd name="T32" fmla="*/ 1007 w 1027"/>
              <a:gd name="T33" fmla="*/ 718 h 727"/>
              <a:gd name="T34" fmla="*/ 1011 w 1027"/>
              <a:gd name="T35" fmla="*/ 716 h 727"/>
              <a:gd name="T36" fmla="*/ 1018 w 1027"/>
              <a:gd name="T37" fmla="*/ 710 h 727"/>
              <a:gd name="T38" fmla="*/ 1022 w 1027"/>
              <a:gd name="T39" fmla="*/ 704 h 727"/>
              <a:gd name="T40" fmla="*/ 1025 w 1027"/>
              <a:gd name="T41" fmla="*/ 698 h 727"/>
              <a:gd name="T42" fmla="*/ 1027 w 1027"/>
              <a:gd name="T43" fmla="*/ 692 h 727"/>
              <a:gd name="T44" fmla="*/ 1027 w 1027"/>
              <a:gd name="T45" fmla="*/ 687 h 727"/>
              <a:gd name="T46" fmla="*/ 1027 w 1027"/>
              <a:gd name="T47" fmla="*/ 684 h 727"/>
              <a:gd name="T48" fmla="*/ 1027 w 1027"/>
              <a:gd name="T49" fmla="*/ 682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027" h="727">
                <a:moveTo>
                  <a:pt x="1027" y="682"/>
                </a:moveTo>
                <a:lnTo>
                  <a:pt x="1027" y="0"/>
                </a:lnTo>
                <a:lnTo>
                  <a:pt x="1024" y="4"/>
                </a:lnTo>
                <a:lnTo>
                  <a:pt x="1019" y="8"/>
                </a:lnTo>
                <a:lnTo>
                  <a:pt x="1012" y="13"/>
                </a:lnTo>
                <a:lnTo>
                  <a:pt x="1002" y="17"/>
                </a:lnTo>
                <a:lnTo>
                  <a:pt x="987" y="21"/>
                </a:lnTo>
                <a:lnTo>
                  <a:pt x="970" y="24"/>
                </a:lnTo>
                <a:lnTo>
                  <a:pt x="949" y="25"/>
                </a:lnTo>
                <a:lnTo>
                  <a:pt x="0" y="25"/>
                </a:lnTo>
                <a:lnTo>
                  <a:pt x="0" y="727"/>
                </a:lnTo>
                <a:lnTo>
                  <a:pt x="949" y="727"/>
                </a:lnTo>
                <a:lnTo>
                  <a:pt x="966" y="726"/>
                </a:lnTo>
                <a:lnTo>
                  <a:pt x="983" y="724"/>
                </a:lnTo>
                <a:lnTo>
                  <a:pt x="993" y="722"/>
                </a:lnTo>
                <a:lnTo>
                  <a:pt x="1002" y="720"/>
                </a:lnTo>
                <a:lnTo>
                  <a:pt x="1007" y="718"/>
                </a:lnTo>
                <a:lnTo>
                  <a:pt x="1011" y="716"/>
                </a:lnTo>
                <a:lnTo>
                  <a:pt x="1018" y="710"/>
                </a:lnTo>
                <a:lnTo>
                  <a:pt x="1022" y="704"/>
                </a:lnTo>
                <a:lnTo>
                  <a:pt x="1025" y="698"/>
                </a:lnTo>
                <a:lnTo>
                  <a:pt x="1027" y="692"/>
                </a:lnTo>
                <a:lnTo>
                  <a:pt x="1027" y="687"/>
                </a:lnTo>
                <a:lnTo>
                  <a:pt x="1027" y="684"/>
                </a:lnTo>
                <a:lnTo>
                  <a:pt x="1027" y="682"/>
                </a:lnTo>
                <a:close/>
              </a:path>
            </a:pathLst>
          </a:custGeom>
          <a:solidFill>
            <a:srgbClr val="013B6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fontAlgn="auto">
              <a:spcBef>
                <a:spcPts val="0"/>
              </a:spcBef>
              <a:spcAft>
                <a:spcPts val="0"/>
              </a:spcAft>
            </a:pPr>
            <a:endParaRPr lang="ko-KR" altLang="en-US"/>
          </a:p>
        </p:txBody>
      </p:sp>
      <p:pic>
        <p:nvPicPr>
          <p:cNvPr id="75" name="그림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2046" y="1625600"/>
            <a:ext cx="215579" cy="4588771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62225" y="1843887"/>
            <a:ext cx="1277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2A06C2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Session</a:t>
            </a:r>
          </a:p>
          <a:p>
            <a:pPr algn="ctr"/>
            <a:r>
              <a:rPr lang="en-US" altLang="ko-KR" sz="2400" b="1" dirty="0">
                <a:solidFill>
                  <a:srgbClr val="2A06C2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1</a:t>
            </a:r>
            <a:endParaRPr lang="ko-KR" altLang="en-US" sz="2400" b="1" dirty="0">
              <a:solidFill>
                <a:srgbClr val="2A06C2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81274" y="2967837"/>
            <a:ext cx="1277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Session</a:t>
            </a:r>
          </a:p>
          <a:p>
            <a:pPr algn="ctr"/>
            <a:r>
              <a:rPr lang="en-US" altLang="ko-KR" sz="2400" b="1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rPr>
              <a:t>2</a:t>
            </a:r>
            <a:endParaRPr lang="ko-KR" altLang="en-US" sz="2400" b="1" dirty="0">
              <a:solidFill>
                <a:schemeClr val="bg1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81274" y="3995663"/>
            <a:ext cx="1277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Session</a:t>
            </a:r>
          </a:p>
          <a:p>
            <a:pPr algn="ctr"/>
            <a:r>
              <a:rPr lang="en-US" altLang="ko-KR" sz="2400" b="1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3</a:t>
            </a:r>
            <a:endParaRPr lang="ko-KR" altLang="en-US" sz="2400" b="1" dirty="0">
              <a:solidFill>
                <a:schemeClr val="bg1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62224" y="5120487"/>
            <a:ext cx="1277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Session</a:t>
            </a:r>
          </a:p>
          <a:p>
            <a:pPr algn="ctr"/>
            <a:r>
              <a:rPr lang="en-US" altLang="ko-KR" sz="2400" b="1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4</a:t>
            </a:r>
            <a:endParaRPr lang="ko-KR" altLang="en-US" sz="2400" b="1" dirty="0">
              <a:solidFill>
                <a:schemeClr val="bg1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84" name="TextBox 83"/>
          <p:cNvSpPr txBox="1"/>
          <p:nvPr/>
        </p:nvSpPr>
        <p:spPr bwMode="auto">
          <a:xfrm>
            <a:off x="1972875" y="1992561"/>
            <a:ext cx="68188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>
              <a:defRPr/>
            </a:pPr>
            <a:r>
              <a:rPr kumimoji="1" lang="en-US" altLang="ko-KR" sz="2200" b="1" dirty="0">
                <a:solidFill>
                  <a:srgbClr val="2A06C2"/>
                </a:solidFill>
                <a:latin typeface="+mn-ea"/>
                <a:ea typeface="+mn-ea"/>
                <a:cs typeface="Arial" pitchFamily="34" charset="0"/>
              </a:rPr>
              <a:t>Global </a:t>
            </a:r>
            <a:r>
              <a:rPr kumimoji="1" lang="en-US" altLang="ko-KR" sz="2200" b="1" dirty="0" smtClean="0">
                <a:solidFill>
                  <a:srgbClr val="2A06C2"/>
                </a:solidFill>
                <a:latin typeface="+mn-ea"/>
                <a:ea typeface="+mn-ea"/>
                <a:cs typeface="Arial" pitchFamily="34" charset="0"/>
              </a:rPr>
              <a:t>e-Navigation </a:t>
            </a:r>
            <a:r>
              <a:rPr kumimoji="1" lang="en-US" altLang="ko-KR" sz="2200" b="1" dirty="0">
                <a:solidFill>
                  <a:srgbClr val="2A06C2"/>
                </a:solidFill>
                <a:latin typeface="+mn-ea"/>
                <a:ea typeface="+mn-ea"/>
                <a:cs typeface="Arial" pitchFamily="34" charset="0"/>
              </a:rPr>
              <a:t>S</a:t>
            </a:r>
            <a:r>
              <a:rPr kumimoji="1" lang="en-US" altLang="ko-KR" sz="2200" b="1" dirty="0" smtClean="0">
                <a:solidFill>
                  <a:srgbClr val="2A06C2"/>
                </a:solidFill>
                <a:latin typeface="+mn-ea"/>
                <a:ea typeface="+mn-ea"/>
                <a:cs typeface="Arial" pitchFamily="34" charset="0"/>
              </a:rPr>
              <a:t>ervice Best Practice </a:t>
            </a:r>
            <a:endParaRPr kumimoji="1" lang="en-US" altLang="ko-KR" sz="2200" b="1" dirty="0">
              <a:solidFill>
                <a:srgbClr val="2A06C2"/>
              </a:solidFill>
              <a:latin typeface="+mn-ea"/>
              <a:ea typeface="+mn-ea"/>
              <a:cs typeface="Arial" pitchFamily="34" charset="0"/>
            </a:endParaRPr>
          </a:p>
          <a:p>
            <a:pPr latinLnBrk="0">
              <a:defRPr/>
            </a:pPr>
            <a:r>
              <a:rPr kumimoji="1" lang="en-US" altLang="ko-KR" sz="2200" b="1" dirty="0">
                <a:solidFill>
                  <a:srgbClr val="2A06C2"/>
                </a:solidFill>
                <a:latin typeface="+mn-ea"/>
                <a:ea typeface="+mn-ea"/>
                <a:cs typeface="Arial" pitchFamily="34" charset="0"/>
              </a:rPr>
              <a:t>and Platform</a:t>
            </a:r>
            <a:endParaRPr kumimoji="1" lang="ko-KR" altLang="en-US" sz="2200" b="1" dirty="0">
              <a:solidFill>
                <a:srgbClr val="2A06C2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88" name="TextBox 87"/>
          <p:cNvSpPr txBox="1"/>
          <p:nvPr/>
        </p:nvSpPr>
        <p:spPr bwMode="auto">
          <a:xfrm>
            <a:off x="2009498" y="3019851"/>
            <a:ext cx="61446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ko-KR" sz="2200" b="1" dirty="0">
                <a:solidFill>
                  <a:schemeClr val="bg1"/>
                </a:solidFill>
                <a:latin typeface="+mn-ea"/>
                <a:ea typeface="+mn-ea"/>
                <a:cs typeface="Arial" pitchFamily="34" charset="0"/>
              </a:rPr>
              <a:t>Emerging Technology: </a:t>
            </a:r>
            <a:r>
              <a:rPr kumimoji="1" lang="en-US" altLang="ko-KR" sz="2200" b="1" dirty="0" smtClean="0">
                <a:solidFill>
                  <a:schemeClr val="bg1"/>
                </a:solidFill>
                <a:latin typeface="+mn-ea"/>
                <a:ea typeface="+mn-ea"/>
                <a:cs typeface="Arial" pitchFamily="34" charset="0"/>
              </a:rPr>
              <a:t>MASS, Cyber Security and Beyond e-navigation </a:t>
            </a:r>
            <a:endParaRPr kumimoji="1" lang="ko-KR" altLang="en-US" sz="2200" b="1" dirty="0">
              <a:solidFill>
                <a:schemeClr val="bg1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 bwMode="auto">
          <a:xfrm>
            <a:off x="2009497" y="4035313"/>
            <a:ext cx="66907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>
              <a:defRPr/>
            </a:pPr>
            <a:r>
              <a:rPr kumimoji="1" lang="en-US" altLang="ko-KR" sz="2200" b="1" dirty="0">
                <a:solidFill>
                  <a:schemeClr val="bg1"/>
                </a:solidFill>
                <a:latin typeface="+mn-ea"/>
                <a:ea typeface="+mn-ea"/>
                <a:cs typeface="Arial" pitchFamily="34" charset="0"/>
              </a:rPr>
              <a:t>Maturing e-navigation: Capacity building, Training and Education, Governance</a:t>
            </a:r>
            <a:endParaRPr kumimoji="1" lang="ko-KR" altLang="en-US" sz="2200" b="1" dirty="0">
              <a:solidFill>
                <a:schemeClr val="bg1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 bwMode="auto">
          <a:xfrm>
            <a:off x="2016173" y="5086687"/>
            <a:ext cx="66650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ko-KR" altLang="en-US" sz="1000" dirty="0"/>
          </a:p>
          <a:p>
            <a:pPr latinLnBrk="0">
              <a:spcAft>
                <a:spcPts val="300"/>
              </a:spcAft>
              <a:defRPr/>
            </a:pPr>
            <a:r>
              <a:rPr kumimoji="1" lang="en-US" altLang="ko-KR" sz="2200" b="1" dirty="0">
                <a:solidFill>
                  <a:schemeClr val="bg1"/>
                </a:solidFill>
                <a:latin typeface="+mn-ea"/>
                <a:ea typeface="+mn-ea"/>
                <a:cs typeface="Arial" pitchFamily="34" charset="0"/>
              </a:rPr>
              <a:t>Panel Discussion and Highlights Summary</a:t>
            </a:r>
            <a:endParaRPr kumimoji="1" lang="ko-KR" altLang="en-US" sz="2200" b="1" dirty="0">
              <a:solidFill>
                <a:schemeClr val="bg1"/>
              </a:solidFill>
              <a:latin typeface="+mn-ea"/>
              <a:ea typeface="+mn-ea"/>
              <a:cs typeface="Arial" pitchFamily="34" charset="0"/>
            </a:endParaRPr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2799"/>
            <a:ext cx="9143999" cy="43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제목 21"/>
          <p:cNvSpPr>
            <a:spLocks noGrp="1"/>
          </p:cNvSpPr>
          <p:nvPr>
            <p:ph type="ctrTitle"/>
          </p:nvPr>
        </p:nvSpPr>
        <p:spPr>
          <a:xfrm>
            <a:off x="242177" y="247850"/>
            <a:ext cx="5807617" cy="4318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sz="3200" dirty="0">
                <a:solidFill>
                  <a:schemeClr val="bg1"/>
                </a:solidFill>
              </a:rPr>
              <a:t>Themes</a:t>
            </a:r>
            <a:endParaRPr lang="ko-KR" altLang="en-US" sz="3200" dirty="0">
              <a:solidFill>
                <a:schemeClr val="bg1"/>
              </a:solidFill>
            </a:endParaRPr>
          </a:p>
        </p:txBody>
      </p:sp>
      <p:sp>
        <p:nvSpPr>
          <p:cNvPr id="27" name="TextBox 8"/>
          <p:cNvSpPr txBox="1">
            <a:spLocks noChangeArrowheads="1"/>
          </p:cNvSpPr>
          <p:nvPr/>
        </p:nvSpPr>
        <p:spPr bwMode="auto">
          <a:xfrm>
            <a:off x="1640138" y="134985"/>
            <a:ext cx="651401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/>
            <a:r>
              <a:rPr lang="en-US" altLang="ko-KR" sz="25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Implementation of e-navigation </a:t>
            </a:r>
            <a:endParaRPr lang="en-US" altLang="ko-KR" sz="2500" b="1" dirty="0" smtClean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ko-KR" sz="2500" b="1" dirty="0" smtClean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in </a:t>
            </a:r>
            <a:r>
              <a:rPr lang="en-US" altLang="ko-KR" sz="2500" b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the Asia Pacific: Next Agenda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1696" y="12124"/>
            <a:ext cx="1352304" cy="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9837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2799"/>
            <a:ext cx="9143999" cy="43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" name="제목 21"/>
          <p:cNvSpPr>
            <a:spLocks noGrp="1"/>
          </p:cNvSpPr>
          <p:nvPr>
            <p:ph type="ctrTitle"/>
          </p:nvPr>
        </p:nvSpPr>
        <p:spPr>
          <a:xfrm>
            <a:off x="204077" y="230488"/>
            <a:ext cx="8939922" cy="4318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ko-KR" sz="3200" dirty="0" smtClean="0">
                <a:solidFill>
                  <a:schemeClr val="bg1"/>
                </a:solidFill>
              </a:rPr>
              <a:t>Venue ?</a:t>
            </a:r>
            <a:endParaRPr lang="en-US" altLang="ko-KR" sz="3200" dirty="0">
              <a:solidFill>
                <a:schemeClr val="bg1"/>
              </a:solidFill>
            </a:endParaRPr>
          </a:p>
        </p:txBody>
      </p:sp>
      <p:cxnSp>
        <p:nvCxnSpPr>
          <p:cNvPr id="37" name="직선 연결선 39">
            <a:extLst>
              <a:ext uri="{FF2B5EF4-FFF2-40B4-BE49-F238E27FC236}">
                <a16:creationId xmlns:a16="http://schemas.microsoft.com/office/drawing/2014/main" xmlns="" id="{8D600D66-F93F-4DB3-9E79-2EB7A015D7F2}"/>
              </a:ext>
            </a:extLst>
          </p:cNvPr>
          <p:cNvCxnSpPr/>
          <p:nvPr/>
        </p:nvCxnSpPr>
        <p:spPr>
          <a:xfrm>
            <a:off x="670985" y="2562511"/>
            <a:ext cx="1" cy="0"/>
          </a:xfrm>
          <a:prstGeom prst="line">
            <a:avLst/>
          </a:prstGeom>
          <a:ln w="1905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자유형 39">
            <a:extLst>
              <a:ext uri="{FF2B5EF4-FFF2-40B4-BE49-F238E27FC236}">
                <a16:creationId xmlns:a16="http://schemas.microsoft.com/office/drawing/2014/main" xmlns="" id="{019672C6-4EC7-476E-9528-D51A3E9BAE28}"/>
              </a:ext>
            </a:extLst>
          </p:cNvPr>
          <p:cNvSpPr/>
          <p:nvPr/>
        </p:nvSpPr>
        <p:spPr>
          <a:xfrm rot="8160183">
            <a:off x="8132955" y="1433735"/>
            <a:ext cx="2376695" cy="1511209"/>
          </a:xfrm>
          <a:custGeom>
            <a:avLst/>
            <a:gdLst>
              <a:gd name="connsiteX0" fmla="*/ 0 w 2051720"/>
              <a:gd name="connsiteY0" fmla="*/ 1398280 h 1398280"/>
              <a:gd name="connsiteX1" fmla="*/ 0 w 2051720"/>
              <a:gd name="connsiteY1" fmla="*/ 0 h 1398280"/>
              <a:gd name="connsiteX2" fmla="*/ 2051720 w 2051720"/>
              <a:gd name="connsiteY2" fmla="*/ 1398280 h 1398280"/>
              <a:gd name="connsiteX3" fmla="*/ 0 w 2051720"/>
              <a:gd name="connsiteY3" fmla="*/ 1398280 h 1398280"/>
              <a:gd name="connsiteX0" fmla="*/ 0 w 2051720"/>
              <a:gd name="connsiteY0" fmla="*/ 1398280 h 1398280"/>
              <a:gd name="connsiteX1" fmla="*/ 0 w 2051720"/>
              <a:gd name="connsiteY1" fmla="*/ 0 h 1398280"/>
              <a:gd name="connsiteX2" fmla="*/ 487680 w 2051720"/>
              <a:gd name="connsiteY2" fmla="*/ 327660 h 1398280"/>
              <a:gd name="connsiteX3" fmla="*/ 2051720 w 2051720"/>
              <a:gd name="connsiteY3" fmla="*/ 1398280 h 1398280"/>
              <a:gd name="connsiteX4" fmla="*/ 0 w 2051720"/>
              <a:gd name="connsiteY4" fmla="*/ 1398280 h 1398280"/>
              <a:gd name="connsiteX0" fmla="*/ 0 w 2051720"/>
              <a:gd name="connsiteY0" fmla="*/ 1404020 h 1404020"/>
              <a:gd name="connsiteX1" fmla="*/ 0 w 2051720"/>
              <a:gd name="connsiteY1" fmla="*/ 5740 h 1404020"/>
              <a:gd name="connsiteX2" fmla="*/ 1510030 w 2051720"/>
              <a:gd name="connsiteY2" fmla="*/ 0 h 1404020"/>
              <a:gd name="connsiteX3" fmla="*/ 2051720 w 2051720"/>
              <a:gd name="connsiteY3" fmla="*/ 1404020 h 1404020"/>
              <a:gd name="connsiteX4" fmla="*/ 0 w 2051720"/>
              <a:gd name="connsiteY4" fmla="*/ 1404020 h 1404020"/>
              <a:gd name="connsiteX0" fmla="*/ 0 w 2051720"/>
              <a:gd name="connsiteY0" fmla="*/ 1400240 h 1400240"/>
              <a:gd name="connsiteX1" fmla="*/ 0 w 2051720"/>
              <a:gd name="connsiteY1" fmla="*/ 1960 h 1400240"/>
              <a:gd name="connsiteX2" fmla="*/ 659851 w 2051720"/>
              <a:gd name="connsiteY2" fmla="*/ 0 h 1400240"/>
              <a:gd name="connsiteX3" fmla="*/ 2051720 w 2051720"/>
              <a:gd name="connsiteY3" fmla="*/ 1400240 h 1400240"/>
              <a:gd name="connsiteX4" fmla="*/ 0 w 2051720"/>
              <a:gd name="connsiteY4" fmla="*/ 1400240 h 140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1720" h="1400240">
                <a:moveTo>
                  <a:pt x="0" y="1400240"/>
                </a:moveTo>
                <a:lnTo>
                  <a:pt x="0" y="1960"/>
                </a:lnTo>
                <a:lnTo>
                  <a:pt x="659851" y="0"/>
                </a:lnTo>
                <a:lnTo>
                  <a:pt x="2051720" y="1400240"/>
                </a:lnTo>
                <a:lnTo>
                  <a:pt x="0" y="1400240"/>
                </a:ln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81" name="자유형 39">
            <a:extLst>
              <a:ext uri="{FF2B5EF4-FFF2-40B4-BE49-F238E27FC236}">
                <a16:creationId xmlns:a16="http://schemas.microsoft.com/office/drawing/2014/main" xmlns="" id="{019672C6-4EC7-476E-9528-D51A3E9BAE28}"/>
              </a:ext>
            </a:extLst>
          </p:cNvPr>
          <p:cNvSpPr/>
          <p:nvPr/>
        </p:nvSpPr>
        <p:spPr>
          <a:xfrm rot="8229478">
            <a:off x="8095181" y="1765186"/>
            <a:ext cx="1752600" cy="1089284"/>
          </a:xfrm>
          <a:custGeom>
            <a:avLst/>
            <a:gdLst>
              <a:gd name="connsiteX0" fmla="*/ 0 w 2051720"/>
              <a:gd name="connsiteY0" fmla="*/ 1398280 h 1398280"/>
              <a:gd name="connsiteX1" fmla="*/ 0 w 2051720"/>
              <a:gd name="connsiteY1" fmla="*/ 0 h 1398280"/>
              <a:gd name="connsiteX2" fmla="*/ 2051720 w 2051720"/>
              <a:gd name="connsiteY2" fmla="*/ 1398280 h 1398280"/>
              <a:gd name="connsiteX3" fmla="*/ 0 w 2051720"/>
              <a:gd name="connsiteY3" fmla="*/ 1398280 h 1398280"/>
              <a:gd name="connsiteX0" fmla="*/ 0 w 2051720"/>
              <a:gd name="connsiteY0" fmla="*/ 1398280 h 1398280"/>
              <a:gd name="connsiteX1" fmla="*/ 0 w 2051720"/>
              <a:gd name="connsiteY1" fmla="*/ 0 h 1398280"/>
              <a:gd name="connsiteX2" fmla="*/ 487680 w 2051720"/>
              <a:gd name="connsiteY2" fmla="*/ 327660 h 1398280"/>
              <a:gd name="connsiteX3" fmla="*/ 2051720 w 2051720"/>
              <a:gd name="connsiteY3" fmla="*/ 1398280 h 1398280"/>
              <a:gd name="connsiteX4" fmla="*/ 0 w 2051720"/>
              <a:gd name="connsiteY4" fmla="*/ 1398280 h 1398280"/>
              <a:gd name="connsiteX0" fmla="*/ 0 w 2051720"/>
              <a:gd name="connsiteY0" fmla="*/ 1404020 h 1404020"/>
              <a:gd name="connsiteX1" fmla="*/ 0 w 2051720"/>
              <a:gd name="connsiteY1" fmla="*/ 5740 h 1404020"/>
              <a:gd name="connsiteX2" fmla="*/ 1510030 w 2051720"/>
              <a:gd name="connsiteY2" fmla="*/ 0 h 1404020"/>
              <a:gd name="connsiteX3" fmla="*/ 2051720 w 2051720"/>
              <a:gd name="connsiteY3" fmla="*/ 1404020 h 1404020"/>
              <a:gd name="connsiteX4" fmla="*/ 0 w 2051720"/>
              <a:gd name="connsiteY4" fmla="*/ 1404020 h 1404020"/>
              <a:gd name="connsiteX0" fmla="*/ 0 w 2051720"/>
              <a:gd name="connsiteY0" fmla="*/ 1400240 h 1400240"/>
              <a:gd name="connsiteX1" fmla="*/ 0 w 2051720"/>
              <a:gd name="connsiteY1" fmla="*/ 1960 h 1400240"/>
              <a:gd name="connsiteX2" fmla="*/ 659851 w 2051720"/>
              <a:gd name="connsiteY2" fmla="*/ 0 h 1400240"/>
              <a:gd name="connsiteX3" fmla="*/ 2051720 w 2051720"/>
              <a:gd name="connsiteY3" fmla="*/ 1400240 h 1400240"/>
              <a:gd name="connsiteX4" fmla="*/ 0 w 2051720"/>
              <a:gd name="connsiteY4" fmla="*/ 1400240 h 140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1720" h="1400240">
                <a:moveTo>
                  <a:pt x="0" y="1400240"/>
                </a:moveTo>
                <a:lnTo>
                  <a:pt x="0" y="1960"/>
                </a:lnTo>
                <a:lnTo>
                  <a:pt x="659851" y="0"/>
                </a:lnTo>
                <a:lnTo>
                  <a:pt x="2051720" y="1400240"/>
                </a:lnTo>
                <a:lnTo>
                  <a:pt x="0" y="1400240"/>
                </a:ln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57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3614057" y="4836020"/>
            <a:ext cx="4688939" cy="113211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</a:rPr>
              <a:t>Let’s see the result of vote at web(</a:t>
            </a:r>
            <a:r>
              <a:rPr lang="en-US" altLang="ko-KR" dirty="0" smtClean="0">
                <a:solidFill>
                  <a:schemeClr val="tx1"/>
                </a:solidFill>
                <a:hlinkClick r:id="rId4"/>
              </a:rPr>
              <a:t>http://sli.do</a:t>
            </a:r>
            <a:r>
              <a:rPr lang="en-US" altLang="ko-KR" dirty="0" smtClean="0">
                <a:solidFill>
                  <a:schemeClr val="tx1"/>
                </a:solidFill>
              </a:rPr>
              <a:t>) Room name : ENUW Asia-Pacific 2019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1696" y="12124"/>
            <a:ext cx="1352304" cy="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17" y="1756229"/>
            <a:ext cx="2662780" cy="234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16" y="4316271"/>
            <a:ext cx="2650385" cy="2171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9963" y="1775479"/>
            <a:ext cx="2642011" cy="234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0346" y="1756229"/>
            <a:ext cx="2700296" cy="234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1288401" y="1228849"/>
            <a:ext cx="954614" cy="484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b="1" kern="1200" spc="-12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ea typeface="HY견고딕" pitchFamily="18" charset="-127"/>
                <a:cs typeface="Arial" pitchFamily="34" charset="0"/>
              </a:defRPr>
            </a:lvl1pPr>
          </a:lstStyle>
          <a:p>
            <a:pPr defTabSz="914382">
              <a:spcBef>
                <a:spcPts val="0"/>
              </a:spcBef>
              <a:defRPr/>
            </a:pPr>
            <a:r>
              <a:rPr lang="en-US" altLang="ko-KR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Place 1</a:t>
            </a:r>
            <a:endParaRPr lang="ko-KR" altLang="ko-KR" sz="18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4187928" y="1259948"/>
            <a:ext cx="954614" cy="484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b="1" kern="1200" spc="-12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ea typeface="HY견고딕" pitchFamily="18" charset="-127"/>
                <a:cs typeface="Arial" pitchFamily="34" charset="0"/>
              </a:defRPr>
            </a:lvl1pPr>
          </a:lstStyle>
          <a:p>
            <a:pPr defTabSz="914382">
              <a:spcBef>
                <a:spcPts val="0"/>
              </a:spcBef>
              <a:defRPr/>
            </a:pPr>
            <a:r>
              <a:rPr lang="en-US" altLang="ko-KR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Place 2</a:t>
            </a:r>
            <a:endParaRPr lang="ko-KR" altLang="ko-KR" sz="18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8" name="제목 1"/>
          <p:cNvSpPr txBox="1">
            <a:spLocks/>
          </p:cNvSpPr>
          <p:nvPr/>
        </p:nvSpPr>
        <p:spPr>
          <a:xfrm>
            <a:off x="6986960" y="1228848"/>
            <a:ext cx="954614" cy="484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b="1" kern="1200" spc="-12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ea typeface="HY견고딕" pitchFamily="18" charset="-127"/>
                <a:cs typeface="Arial" pitchFamily="34" charset="0"/>
              </a:defRPr>
            </a:lvl1pPr>
          </a:lstStyle>
          <a:p>
            <a:pPr defTabSz="914382">
              <a:spcBef>
                <a:spcPts val="0"/>
              </a:spcBef>
              <a:defRPr/>
            </a:pPr>
            <a:r>
              <a:rPr lang="en-US" altLang="ko-KR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Place 3</a:t>
            </a:r>
            <a:endParaRPr lang="ko-KR" altLang="ko-KR" sz="18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000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4845</TotalTime>
  <Words>286</Words>
  <Application>Microsoft Office PowerPoint</Application>
  <PresentationFormat>화면 슬라이드 쇼(4:3)</PresentationFormat>
  <Paragraphs>79</Paragraphs>
  <Slides>9</Slides>
  <Notes>9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0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Registration</vt:lpstr>
      <vt:lpstr>Themes</vt:lpstr>
      <vt:lpstr>Venue ?</vt:lpstr>
    </vt:vector>
  </TitlesOfParts>
  <Company>M&amp;B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</dc:creator>
  <cp:lastModifiedBy>홍민식</cp:lastModifiedBy>
  <cp:revision>308</cp:revision>
  <cp:lastPrinted>2019-01-31T08:35:42Z</cp:lastPrinted>
  <dcterms:created xsi:type="dcterms:W3CDTF">2013-07-15T02:10:21Z</dcterms:created>
  <dcterms:modified xsi:type="dcterms:W3CDTF">2019-02-08T07:31:00Z</dcterms:modified>
</cp:coreProperties>
</file>