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</p:sldMasterIdLst>
  <p:notesMasterIdLst>
    <p:notesMasterId r:id="rId12"/>
  </p:notesMasterIdLst>
  <p:sldIdLst>
    <p:sldId id="500" r:id="rId5"/>
    <p:sldId id="849" r:id="rId6"/>
    <p:sldId id="850" r:id="rId7"/>
    <p:sldId id="852" r:id="rId8"/>
    <p:sldId id="851" r:id="rId9"/>
    <p:sldId id="853" r:id="rId10"/>
    <p:sldId id="30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8532A60-3515-4545-BE4D-0D704209D4F4}" v="17" dt="2025-06-09T14:25:28.849"/>
    <p1510:client id="{A6A36F8E-B609-40BF-8182-25D81A683766}" v="5" dt="2025-06-10T07:56:39.67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Style moyen 4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A107856-5554-42FB-B03E-39F5DBC370BA}" styleName="Style moyen 4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660B408-B3CF-4A94-85FC-2B1E0A45F4A2}" styleName="Style foncé 2 - Accentuation 1/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udrey Guinault" userId="4ac1ef2c-9a5c-4a11-b9d9-555ceca82259" providerId="ADAL" clId="{A6A36F8E-B609-40BF-8182-25D81A683766}"/>
    <pc:docChg chg="modSld">
      <pc:chgData name="Audrey Guinault" userId="4ac1ef2c-9a5c-4a11-b9d9-555ceca82259" providerId="ADAL" clId="{A6A36F8E-B609-40BF-8182-25D81A683766}" dt="2025-06-10T07:56:39.677" v="4" actId="1076"/>
      <pc:docMkLst>
        <pc:docMk/>
      </pc:docMkLst>
      <pc:sldChg chg="addSp modSp mod">
        <pc:chgData name="Audrey Guinault" userId="4ac1ef2c-9a5c-4a11-b9d9-555ceca82259" providerId="ADAL" clId="{A6A36F8E-B609-40BF-8182-25D81A683766}" dt="2025-06-10T07:56:39.677" v="4" actId="1076"/>
        <pc:sldMkLst>
          <pc:docMk/>
          <pc:sldMk cId="2983536145" sldId="849"/>
        </pc:sldMkLst>
        <pc:picChg chg="add mod">
          <ac:chgData name="Audrey Guinault" userId="4ac1ef2c-9a5c-4a11-b9d9-555ceca82259" providerId="ADAL" clId="{A6A36F8E-B609-40BF-8182-25D81A683766}" dt="2025-06-10T07:56:39.677" v="4" actId="1076"/>
          <ac:picMkLst>
            <pc:docMk/>
            <pc:sldMk cId="2983536145" sldId="849"/>
            <ac:picMk id="3" creationId="{4A79BD4F-0FC3-A423-9584-E0DEA193019F}"/>
          </ac:picMkLst>
        </pc:picChg>
      </pc:sldChg>
    </pc:docChg>
  </pc:docChgLst>
  <pc:docChgLst>
    <pc:chgData name="Tom Southall" userId="98bf142c-f2f0-4861-8109-399217137dc3" providerId="ADAL" clId="{88532A60-3515-4545-BE4D-0D704209D4F4}"/>
    <pc:docChg chg="custSel addSld modSld">
      <pc:chgData name="Tom Southall" userId="98bf142c-f2f0-4861-8109-399217137dc3" providerId="ADAL" clId="{88532A60-3515-4545-BE4D-0D704209D4F4}" dt="2025-06-10T06:43:21.473" v="377" actId="478"/>
      <pc:docMkLst>
        <pc:docMk/>
      </pc:docMkLst>
      <pc:sldChg chg="modSp mod">
        <pc:chgData name="Tom Southall" userId="98bf142c-f2f0-4861-8109-399217137dc3" providerId="ADAL" clId="{88532A60-3515-4545-BE4D-0D704209D4F4}" dt="2025-06-09T13:51:03.593" v="237" actId="20577"/>
        <pc:sldMkLst>
          <pc:docMk/>
          <pc:sldMk cId="2275855293" sldId="500"/>
        </pc:sldMkLst>
        <pc:spChg chg="mod">
          <ac:chgData name="Tom Southall" userId="98bf142c-f2f0-4861-8109-399217137dc3" providerId="ADAL" clId="{88532A60-3515-4545-BE4D-0D704209D4F4}" dt="2025-06-09T13:51:03.593" v="237" actId="20577"/>
          <ac:spMkLst>
            <pc:docMk/>
            <pc:sldMk cId="2275855293" sldId="500"/>
            <ac:spMk id="8" creationId="{00000000-0000-0000-0000-000000000000}"/>
          </ac:spMkLst>
        </pc:spChg>
      </pc:sldChg>
      <pc:sldChg chg="addSp delSp modSp mod modNotesTx">
        <pc:chgData name="Tom Southall" userId="98bf142c-f2f0-4861-8109-399217137dc3" providerId="ADAL" clId="{88532A60-3515-4545-BE4D-0D704209D4F4}" dt="2025-06-10T06:43:21.473" v="377" actId="478"/>
        <pc:sldMkLst>
          <pc:docMk/>
          <pc:sldMk cId="2983536145" sldId="849"/>
        </pc:sldMkLst>
        <pc:spChg chg="del">
          <ac:chgData name="Tom Southall" userId="98bf142c-f2f0-4861-8109-399217137dc3" providerId="ADAL" clId="{88532A60-3515-4545-BE4D-0D704209D4F4}" dt="2025-06-09T10:22:43.592" v="2" actId="26606"/>
          <ac:spMkLst>
            <pc:docMk/>
            <pc:sldMk cId="2983536145" sldId="849"/>
            <ac:spMk id="2" creationId="{00000000-0000-0000-0000-000000000000}"/>
          </ac:spMkLst>
        </pc:spChg>
        <pc:spChg chg="add mod">
          <ac:chgData name="Tom Southall" userId="98bf142c-f2f0-4861-8109-399217137dc3" providerId="ADAL" clId="{88532A60-3515-4545-BE4D-0D704209D4F4}" dt="2025-06-09T13:50:13.620" v="212" actId="1076"/>
          <ac:spMkLst>
            <pc:docMk/>
            <pc:sldMk cId="2983536145" sldId="849"/>
            <ac:spMk id="5" creationId="{CA36986B-BAC8-3C94-3549-445573875925}"/>
          </ac:spMkLst>
        </pc:spChg>
        <pc:spChg chg="add mod">
          <ac:chgData name="Tom Southall" userId="98bf142c-f2f0-4861-8109-399217137dc3" providerId="ADAL" clId="{88532A60-3515-4545-BE4D-0D704209D4F4}" dt="2025-06-09T13:50:37.583" v="214" actId="1076"/>
          <ac:spMkLst>
            <pc:docMk/>
            <pc:sldMk cId="2983536145" sldId="849"/>
            <ac:spMk id="6" creationId="{182920B6-EE5D-48DF-9CBD-8D6F7563876A}"/>
          </ac:spMkLst>
        </pc:spChg>
        <pc:spChg chg="mod">
          <ac:chgData name="Tom Southall" userId="98bf142c-f2f0-4861-8109-399217137dc3" providerId="ADAL" clId="{88532A60-3515-4545-BE4D-0D704209D4F4}" dt="2025-06-09T10:28:26.272" v="76" actId="1076"/>
          <ac:spMkLst>
            <pc:docMk/>
            <pc:sldMk cId="2983536145" sldId="849"/>
            <ac:spMk id="8" creationId="{3DF7A625-7D1D-4752-AE00-F5CC8544D47A}"/>
          </ac:spMkLst>
        </pc:spChg>
        <pc:picChg chg="add del mod">
          <ac:chgData name="Tom Southall" userId="98bf142c-f2f0-4861-8109-399217137dc3" providerId="ADAL" clId="{88532A60-3515-4545-BE4D-0D704209D4F4}" dt="2025-06-10T06:43:21.473" v="377" actId="478"/>
          <ac:picMkLst>
            <pc:docMk/>
            <pc:sldMk cId="2983536145" sldId="849"/>
            <ac:picMk id="4" creationId="{485A5DCE-6036-3C55-A541-7FC3915E12F9}"/>
          </ac:picMkLst>
        </pc:picChg>
      </pc:sldChg>
      <pc:sldChg chg="addSp delSp modSp new mod modNotesTx">
        <pc:chgData name="Tom Southall" userId="98bf142c-f2f0-4861-8109-399217137dc3" providerId="ADAL" clId="{88532A60-3515-4545-BE4D-0D704209D4F4}" dt="2025-06-09T14:27:43.396" v="375" actId="1076"/>
        <pc:sldMkLst>
          <pc:docMk/>
          <pc:sldMk cId="1267173874" sldId="850"/>
        </pc:sldMkLst>
        <pc:spChg chg="mod">
          <ac:chgData name="Tom Southall" userId="98bf142c-f2f0-4861-8109-399217137dc3" providerId="ADAL" clId="{88532A60-3515-4545-BE4D-0D704209D4F4}" dt="2025-06-09T13:56:50.751" v="264" actId="255"/>
          <ac:spMkLst>
            <pc:docMk/>
            <pc:sldMk cId="1267173874" sldId="850"/>
            <ac:spMk id="2" creationId="{6139C6A6-39AA-A840-30A2-5DE1F6671256}"/>
          </ac:spMkLst>
        </pc:spChg>
        <pc:spChg chg="del mod">
          <ac:chgData name="Tom Southall" userId="98bf142c-f2f0-4861-8109-399217137dc3" providerId="ADAL" clId="{88532A60-3515-4545-BE4D-0D704209D4F4}" dt="2025-06-09T14:01:13.084" v="267"/>
          <ac:spMkLst>
            <pc:docMk/>
            <pc:sldMk cId="1267173874" sldId="850"/>
            <ac:spMk id="3" creationId="{B60ED349-60CA-E2AA-32A7-279A3E44A5C7}"/>
          </ac:spMkLst>
        </pc:spChg>
        <pc:picChg chg="add mod">
          <ac:chgData name="Tom Southall" userId="98bf142c-f2f0-4861-8109-399217137dc3" providerId="ADAL" clId="{88532A60-3515-4545-BE4D-0D704209D4F4}" dt="2025-06-09T14:27:32.862" v="373" actId="1076"/>
          <ac:picMkLst>
            <pc:docMk/>
            <pc:sldMk cId="1267173874" sldId="850"/>
            <ac:picMk id="5" creationId="{7338AD9C-9F14-01FA-C7CB-C26B461C2168}"/>
          </ac:picMkLst>
        </pc:picChg>
        <pc:picChg chg="add mod">
          <ac:chgData name="Tom Southall" userId="98bf142c-f2f0-4861-8109-399217137dc3" providerId="ADAL" clId="{88532A60-3515-4545-BE4D-0D704209D4F4}" dt="2025-06-09T14:27:43.396" v="375" actId="1076"/>
          <ac:picMkLst>
            <pc:docMk/>
            <pc:sldMk cId="1267173874" sldId="850"/>
            <ac:picMk id="7" creationId="{012E7C01-E22A-A531-1B12-1CB5987C7D97}"/>
          </ac:picMkLst>
        </pc:picChg>
      </pc:sldChg>
      <pc:sldChg chg="addSp delSp modSp new mod modNotesTx">
        <pc:chgData name="Tom Southall" userId="98bf142c-f2f0-4861-8109-399217137dc3" providerId="ADAL" clId="{88532A60-3515-4545-BE4D-0D704209D4F4}" dt="2025-06-09T14:13:30.165" v="343" actId="1076"/>
        <pc:sldMkLst>
          <pc:docMk/>
          <pc:sldMk cId="3445131928" sldId="851"/>
        </pc:sldMkLst>
        <pc:spChg chg="mod">
          <ac:chgData name="Tom Southall" userId="98bf142c-f2f0-4861-8109-399217137dc3" providerId="ADAL" clId="{88532A60-3515-4545-BE4D-0D704209D4F4}" dt="2025-06-09T14:08:31.491" v="334" actId="255"/>
          <ac:spMkLst>
            <pc:docMk/>
            <pc:sldMk cId="3445131928" sldId="851"/>
            <ac:spMk id="2" creationId="{BFE91A64-F785-1C0F-A3E4-BCAB0ECF3C84}"/>
          </ac:spMkLst>
        </pc:spChg>
        <pc:spChg chg="del">
          <ac:chgData name="Tom Southall" userId="98bf142c-f2f0-4861-8109-399217137dc3" providerId="ADAL" clId="{88532A60-3515-4545-BE4D-0D704209D4F4}" dt="2025-06-09T14:08:08.351" v="320"/>
          <ac:spMkLst>
            <pc:docMk/>
            <pc:sldMk cId="3445131928" sldId="851"/>
            <ac:spMk id="3" creationId="{02FD30E0-7C30-4085-ECA3-0FACE072754F}"/>
          </ac:spMkLst>
        </pc:spChg>
        <pc:picChg chg="add mod">
          <ac:chgData name="Tom Southall" userId="98bf142c-f2f0-4861-8109-399217137dc3" providerId="ADAL" clId="{88532A60-3515-4545-BE4D-0D704209D4F4}" dt="2025-06-09T14:13:30.165" v="343" actId="1076"/>
          <ac:picMkLst>
            <pc:docMk/>
            <pc:sldMk cId="3445131928" sldId="851"/>
            <ac:picMk id="5" creationId="{2170B60A-E00D-0EDF-DB60-7E1FA4DDBE43}"/>
          </ac:picMkLst>
        </pc:picChg>
        <pc:picChg chg="add mod">
          <ac:chgData name="Tom Southall" userId="98bf142c-f2f0-4861-8109-399217137dc3" providerId="ADAL" clId="{88532A60-3515-4545-BE4D-0D704209D4F4}" dt="2025-06-09T14:13:20.870" v="340" actId="1076"/>
          <ac:picMkLst>
            <pc:docMk/>
            <pc:sldMk cId="3445131928" sldId="851"/>
            <ac:picMk id="2050" creationId="{9E0D2FF6-15B0-24A7-791D-E25D0011A863}"/>
          </ac:picMkLst>
        </pc:picChg>
      </pc:sldChg>
      <pc:sldChg chg="addSp delSp modSp new mod modNotesTx">
        <pc:chgData name="Tom Southall" userId="98bf142c-f2f0-4861-8109-399217137dc3" providerId="ADAL" clId="{88532A60-3515-4545-BE4D-0D704209D4F4}" dt="2025-06-09T14:05:59.101" v="319" actId="20577"/>
        <pc:sldMkLst>
          <pc:docMk/>
          <pc:sldMk cId="4255261326" sldId="852"/>
        </pc:sldMkLst>
        <pc:spChg chg="mod">
          <ac:chgData name="Tom Southall" userId="98bf142c-f2f0-4861-8109-399217137dc3" providerId="ADAL" clId="{88532A60-3515-4545-BE4D-0D704209D4F4}" dt="2025-06-09T14:02:02.422" v="311" actId="5793"/>
          <ac:spMkLst>
            <pc:docMk/>
            <pc:sldMk cId="4255261326" sldId="852"/>
            <ac:spMk id="2" creationId="{0DB9D51E-4AA7-57F7-F15B-12E8CA0DCA9E}"/>
          </ac:spMkLst>
        </pc:spChg>
        <pc:spChg chg="del">
          <ac:chgData name="Tom Southall" userId="98bf142c-f2f0-4861-8109-399217137dc3" providerId="ADAL" clId="{88532A60-3515-4545-BE4D-0D704209D4F4}" dt="2025-06-09T14:04:25.926" v="312"/>
          <ac:spMkLst>
            <pc:docMk/>
            <pc:sldMk cId="4255261326" sldId="852"/>
            <ac:spMk id="3" creationId="{4BBBBE49-5460-AAA8-4532-0A49219A32C8}"/>
          </ac:spMkLst>
        </pc:spChg>
        <pc:picChg chg="add mod">
          <ac:chgData name="Tom Southall" userId="98bf142c-f2f0-4861-8109-399217137dc3" providerId="ADAL" clId="{88532A60-3515-4545-BE4D-0D704209D4F4}" dt="2025-06-09T14:04:35.515" v="313" actId="1076"/>
          <ac:picMkLst>
            <pc:docMk/>
            <pc:sldMk cId="4255261326" sldId="852"/>
            <ac:picMk id="1026" creationId="{3BA6C63A-45F4-D4D1-C1A7-8EB9D81230F7}"/>
          </ac:picMkLst>
        </pc:picChg>
        <pc:picChg chg="add mod">
          <ac:chgData name="Tom Southall" userId="98bf142c-f2f0-4861-8109-399217137dc3" providerId="ADAL" clId="{88532A60-3515-4545-BE4D-0D704209D4F4}" dt="2025-06-09T14:05:51.799" v="318" actId="1076"/>
          <ac:picMkLst>
            <pc:docMk/>
            <pc:sldMk cId="4255261326" sldId="852"/>
            <ac:picMk id="1028" creationId="{175A8D82-852B-222B-7405-C5FA18A0139B}"/>
          </ac:picMkLst>
        </pc:picChg>
      </pc:sldChg>
      <pc:sldChg chg="addSp delSp modSp new mod">
        <pc:chgData name="Tom Southall" userId="98bf142c-f2f0-4861-8109-399217137dc3" providerId="ADAL" clId="{88532A60-3515-4545-BE4D-0D704209D4F4}" dt="2025-06-09T14:26:19.608" v="369" actId="207"/>
        <pc:sldMkLst>
          <pc:docMk/>
          <pc:sldMk cId="3697873492" sldId="853"/>
        </pc:sldMkLst>
        <pc:spChg chg="mod">
          <ac:chgData name="Tom Southall" userId="98bf142c-f2f0-4861-8109-399217137dc3" providerId="ADAL" clId="{88532A60-3515-4545-BE4D-0D704209D4F4}" dt="2025-06-09T14:26:19.608" v="369" actId="207"/>
          <ac:spMkLst>
            <pc:docMk/>
            <pc:sldMk cId="3697873492" sldId="853"/>
            <ac:spMk id="2" creationId="{836486B4-9304-53CF-32FD-10E487BBE8B1}"/>
          </ac:spMkLst>
        </pc:spChg>
        <pc:spChg chg="del">
          <ac:chgData name="Tom Southall" userId="98bf142c-f2f0-4861-8109-399217137dc3" providerId="ADAL" clId="{88532A60-3515-4545-BE4D-0D704209D4F4}" dt="2025-06-09T14:20:46.612" v="360"/>
          <ac:spMkLst>
            <pc:docMk/>
            <pc:sldMk cId="3697873492" sldId="853"/>
            <ac:spMk id="3" creationId="{5E75CB39-CC82-614B-C401-FC54B6B5D641}"/>
          </ac:spMkLst>
        </pc:spChg>
        <pc:picChg chg="add mod">
          <ac:chgData name="Tom Southall" userId="98bf142c-f2f0-4861-8109-399217137dc3" providerId="ADAL" clId="{88532A60-3515-4545-BE4D-0D704209D4F4}" dt="2025-06-09T14:25:35.182" v="363" actId="1076"/>
          <ac:picMkLst>
            <pc:docMk/>
            <pc:sldMk cId="3697873492" sldId="853"/>
            <ac:picMk id="4" creationId="{310BFF43-EC7F-DD42-6004-C0AA07BC2275}"/>
          </ac:picMkLst>
        </pc:picChg>
        <pc:picChg chg="add mod">
          <ac:chgData name="Tom Southall" userId="98bf142c-f2f0-4861-8109-399217137dc3" providerId="ADAL" clId="{88532A60-3515-4545-BE4D-0D704209D4F4}" dt="2025-06-09T14:26:06.394" v="367" actId="1076"/>
          <ac:picMkLst>
            <pc:docMk/>
            <pc:sldMk cId="3697873492" sldId="853"/>
            <ac:picMk id="6" creationId="{AF4D3185-049B-D793-CCA1-C5EADAFD863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44DB6B-9415-478A-B8BC-A9A90095A07D}" type="datetimeFigureOut">
              <a:rPr lang="en-GB" smtClean="0"/>
              <a:t>10/06/2025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6F7257-D2B5-4114-B900-429F3EACA3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8330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6B52FE5-1AD8-4D12-BBD3-45164A135A3E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B5A6AE-54A6-4FA8-808A-0CD9B2B3846D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Header Placeholder 5">
            <a:extLst>
              <a:ext uri="{FF2B5EF4-FFF2-40B4-BE49-F238E27FC236}">
                <a16:creationId xmlns:a16="http://schemas.microsoft.com/office/drawing/2014/main" id="{F57E74AD-9E73-451E-94FB-C38A1DF24300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42182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B52FE5-1AD8-4D12-BBD3-45164A135A3E}" type="slidenum">
              <a:rPr lang="fr-FR" smtClean="0"/>
              <a:t>2</a:t>
            </a:fld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68D919-06EE-450B-9970-D679BDDC0090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Header Placeholder 5">
            <a:extLst>
              <a:ext uri="{FF2B5EF4-FFF2-40B4-BE49-F238E27FC236}">
                <a16:creationId xmlns:a16="http://schemas.microsoft.com/office/drawing/2014/main" id="{8CB99661-713D-44C1-9FA0-00D09CB82A1A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27005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  <a:p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6F7257-D2B5-4114-B900-429F3EACA398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04526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6F7257-D2B5-4114-B900-429F3EACA39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16096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Conference </a:t>
            </a:r>
          </a:p>
          <a:p>
            <a:endParaRPr lang="en-GB"/>
          </a:p>
          <a:p>
            <a:r>
              <a:rPr lang="en-GB"/>
              <a:t>IMO and IHO </a:t>
            </a:r>
          </a:p>
          <a:p>
            <a:endParaRPr lang="en-GB"/>
          </a:p>
          <a:p>
            <a:r>
              <a:rPr lang="en-GB"/>
              <a:t>Programme QR Code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6F7257-D2B5-4114-B900-429F3EACA39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8965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B52FE5-1AD8-4D12-BBD3-45164A135A3E}" type="slidenum">
              <a:rPr lang="fr-FR" smtClean="0"/>
              <a:t>7</a:t>
            </a:fld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019F95-D2CD-4021-BEDB-0BCE1CC9C48B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Header Placeholder 5">
            <a:extLst>
              <a:ext uri="{FF2B5EF4-FFF2-40B4-BE49-F238E27FC236}">
                <a16:creationId xmlns:a16="http://schemas.microsoft.com/office/drawing/2014/main" id="{8106C2BC-4058-45F3-AF74-4EF6535BA896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57998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ver_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gray">
          <a:xfrm>
            <a:off x="0" y="-2364"/>
            <a:ext cx="12191496" cy="68603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/>
          </a:p>
        </p:txBody>
      </p:sp>
      <p:sp>
        <p:nvSpPr>
          <p:cNvPr id="11" name="Rectangle 10"/>
          <p:cNvSpPr/>
          <p:nvPr userDrawn="1"/>
        </p:nvSpPr>
        <p:spPr bwMode="gray">
          <a:xfrm>
            <a:off x="0" y="3437394"/>
            <a:ext cx="12191496" cy="3420606"/>
          </a:xfrm>
          <a:prstGeom prst="rect">
            <a:avLst/>
          </a:prstGeom>
          <a:gradFill>
            <a:gsLst>
              <a:gs pos="100000">
                <a:srgbClr val="00B5D2"/>
              </a:gs>
              <a:gs pos="0">
                <a:srgbClr val="0076A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912285" y="6381751"/>
            <a:ext cx="10847916" cy="476251"/>
          </a:xfrm>
        </p:spPr>
        <p:txBody>
          <a:bodyPr/>
          <a:lstStyle/>
          <a:p>
            <a:pPr algn="r"/>
            <a:fld id="{F7491686-9707-4404-A91B-90F0838F074A}" type="datetime1">
              <a:rPr lang="en-US" noProof="0" smtClean="0">
                <a:solidFill>
                  <a:schemeClr val="bg1"/>
                </a:solidFill>
              </a:rPr>
              <a:t>6/10/2025</a:t>
            </a:fld>
            <a:endParaRPr lang="en-GB" noProof="0">
              <a:solidFill>
                <a:schemeClr val="bg1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1" y="6381751"/>
            <a:ext cx="912284" cy="476251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1" y="6381750"/>
            <a:ext cx="912283" cy="476250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912285" y="4797152"/>
            <a:ext cx="10367433" cy="1584598"/>
          </a:xfrm>
        </p:spPr>
        <p:txBody>
          <a:bodyPr/>
          <a:lstStyle>
            <a:lvl1pPr>
              <a:spcAft>
                <a:spcPts val="0"/>
              </a:spcAft>
              <a:defRPr sz="2600">
                <a:solidFill>
                  <a:schemeClr val="bg1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GB" noProof="0"/>
              <a:t>Subtitle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 hasCustomPrompt="1"/>
          </p:nvPr>
        </p:nvSpPr>
        <p:spPr bwMode="gray">
          <a:xfrm>
            <a:off x="912285" y="3429001"/>
            <a:ext cx="10367433" cy="1188131"/>
          </a:xfrm>
        </p:spPr>
        <p:txBody>
          <a:bodyPr/>
          <a:lstStyle>
            <a:lvl1pPr>
              <a:defRPr sz="3500" cap="all" baseline="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Title</a:t>
            </a:r>
          </a:p>
        </p:txBody>
      </p:sp>
      <p:pic>
        <p:nvPicPr>
          <p:cNvPr id="10" name="Image 9" descr="Logo_couv_70x7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401075" y="-2364"/>
            <a:ext cx="3360000" cy="2520000"/>
          </a:xfrm>
          <a:prstGeom prst="rect">
            <a:avLst/>
          </a:prstGeom>
        </p:spPr>
      </p:pic>
      <p:sp>
        <p:nvSpPr>
          <p:cNvPr id="14" name="Freeform 5"/>
          <p:cNvSpPr>
            <a:spLocks/>
          </p:cNvSpPr>
          <p:nvPr userDrawn="1"/>
        </p:nvSpPr>
        <p:spPr bwMode="gray">
          <a:xfrm>
            <a:off x="1" y="3394800"/>
            <a:ext cx="12204700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 noProof="0"/>
          </a:p>
        </p:txBody>
      </p:sp>
    </p:spTree>
    <p:extLst>
      <p:ext uri="{BB962C8B-B14F-4D97-AF65-F5344CB8AC3E}">
        <p14:creationId xmlns:p14="http://schemas.microsoft.com/office/powerpoint/2010/main" val="3717818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gray">
          <a:xfrm>
            <a:off x="0" y="-2364"/>
            <a:ext cx="12191496" cy="68603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912285" y="6381751"/>
            <a:ext cx="10847916" cy="476251"/>
          </a:xfrm>
        </p:spPr>
        <p:txBody>
          <a:bodyPr/>
          <a:lstStyle/>
          <a:p>
            <a:pPr algn="r"/>
            <a:fld id="{0B97401E-7205-4C4B-BACD-5A64C72814E6}" type="datetime1">
              <a:rPr lang="en-US" noProof="0" smtClean="0">
                <a:solidFill>
                  <a:schemeClr val="bg1"/>
                </a:solidFill>
              </a:rPr>
              <a:t>6/10/2025</a:t>
            </a:fld>
            <a:endParaRPr lang="en-GB" noProof="0">
              <a:solidFill>
                <a:schemeClr val="bg1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1" y="6381751"/>
            <a:ext cx="912284" cy="476251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1" y="6381750"/>
            <a:ext cx="912283" cy="476250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912285" y="4797152"/>
            <a:ext cx="10367433" cy="1584598"/>
          </a:xfrm>
        </p:spPr>
        <p:txBody>
          <a:bodyPr/>
          <a:lstStyle>
            <a:lvl1pPr>
              <a:spcAft>
                <a:spcPts val="0"/>
              </a:spcAft>
              <a:defRPr sz="2600">
                <a:solidFill>
                  <a:schemeClr val="bg1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GB" noProof="0"/>
              <a:t>Subtitle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 hasCustomPrompt="1"/>
          </p:nvPr>
        </p:nvSpPr>
        <p:spPr bwMode="gray">
          <a:xfrm>
            <a:off x="912285" y="3429001"/>
            <a:ext cx="10367433" cy="1188131"/>
          </a:xfrm>
        </p:spPr>
        <p:txBody>
          <a:bodyPr/>
          <a:lstStyle>
            <a:lvl1pPr>
              <a:defRPr sz="3500" cap="all" baseline="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Title</a:t>
            </a:r>
          </a:p>
        </p:txBody>
      </p:sp>
      <p:sp>
        <p:nvSpPr>
          <p:cNvPr id="9" name="Freeform 5"/>
          <p:cNvSpPr>
            <a:spLocks/>
          </p:cNvSpPr>
          <p:nvPr userDrawn="1"/>
        </p:nvSpPr>
        <p:spPr bwMode="gray">
          <a:xfrm>
            <a:off x="1" y="3394800"/>
            <a:ext cx="12204700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 noProof="0"/>
          </a:p>
        </p:txBody>
      </p:sp>
      <p:pic>
        <p:nvPicPr>
          <p:cNvPr id="10" name="Image 9" descr="Logo_couv_70x7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401075" y="-2364"/>
            <a:ext cx="3360000" cy="2520000"/>
          </a:xfrm>
          <a:prstGeom prst="rect">
            <a:avLst/>
          </a:prstGeom>
        </p:spPr>
      </p:pic>
      <p:sp>
        <p:nvSpPr>
          <p:cNvPr id="7" name="Espace réservé pour une image  6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0" y="3437394"/>
            <a:ext cx="12192000" cy="3420606"/>
          </a:xfrm>
        </p:spPr>
        <p:txBody>
          <a:bodyPr lIns="2880000" rIns="2880000" anchor="ctr" anchorCtr="0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Corporate visual: Select the icon to insert a picture then place the visual into background position (Right click with the mouse / Send to back)</a:t>
            </a:r>
          </a:p>
        </p:txBody>
      </p:sp>
    </p:spTree>
    <p:extLst>
      <p:ext uri="{BB962C8B-B14F-4D97-AF65-F5344CB8AC3E}">
        <p14:creationId xmlns:p14="http://schemas.microsoft.com/office/powerpoint/2010/main" val="34192997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_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gray">
          <a:xfrm>
            <a:off x="0" y="-2364"/>
            <a:ext cx="12191496" cy="68603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1" y="3437394"/>
            <a:ext cx="12204700" cy="3420606"/>
          </a:xfrm>
          <a:solidFill>
            <a:schemeClr val="accent2"/>
          </a:solidFill>
        </p:spPr>
        <p:txBody>
          <a:bodyPr/>
          <a:lstStyle>
            <a:lvl1pPr>
              <a:defRPr sz="100">
                <a:solidFill>
                  <a:srgbClr val="9D9D9C">
                    <a:alpha val="0"/>
                  </a:srgbClr>
                </a:solidFill>
              </a:defRPr>
            </a:lvl1pPr>
          </a:lstStyle>
          <a:p>
            <a:pPr lvl="0"/>
            <a:r>
              <a:rPr lang="en-GB" noProof="0"/>
              <a:t> 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912285" y="6381751"/>
            <a:ext cx="10847916" cy="476251"/>
          </a:xfrm>
        </p:spPr>
        <p:txBody>
          <a:bodyPr/>
          <a:lstStyle/>
          <a:p>
            <a:pPr algn="r"/>
            <a:fld id="{6801EDAF-8837-4DDC-B142-46F3978BE5ED}" type="datetime1">
              <a:rPr lang="en-US" noProof="0" smtClean="0">
                <a:solidFill>
                  <a:schemeClr val="bg1"/>
                </a:solidFill>
              </a:rPr>
              <a:t>6/10/2025</a:t>
            </a:fld>
            <a:endParaRPr lang="en-GB" noProof="0">
              <a:solidFill>
                <a:schemeClr val="bg1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1" y="6381751"/>
            <a:ext cx="912284" cy="476251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1" y="6381750"/>
            <a:ext cx="912283" cy="476250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912285" y="4797152"/>
            <a:ext cx="10367433" cy="1584598"/>
          </a:xfrm>
        </p:spPr>
        <p:txBody>
          <a:bodyPr/>
          <a:lstStyle>
            <a:lvl1pPr>
              <a:spcAft>
                <a:spcPts val="0"/>
              </a:spcAft>
              <a:defRPr sz="2600">
                <a:solidFill>
                  <a:schemeClr val="bg1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GB" noProof="0"/>
              <a:t>Subtitle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 hasCustomPrompt="1"/>
          </p:nvPr>
        </p:nvSpPr>
        <p:spPr bwMode="gray">
          <a:xfrm>
            <a:off x="912285" y="3429001"/>
            <a:ext cx="10367433" cy="1188131"/>
          </a:xfrm>
        </p:spPr>
        <p:txBody>
          <a:bodyPr/>
          <a:lstStyle>
            <a:lvl1pPr>
              <a:defRPr sz="3500" cap="all" baseline="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Title</a:t>
            </a:r>
          </a:p>
        </p:txBody>
      </p:sp>
      <p:pic>
        <p:nvPicPr>
          <p:cNvPr id="10" name="Image 9" descr="Logo_couv_70x7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401075" y="-2364"/>
            <a:ext cx="3360000" cy="2520000"/>
          </a:xfrm>
          <a:prstGeom prst="rect">
            <a:avLst/>
          </a:prstGeom>
        </p:spPr>
      </p:pic>
      <p:sp>
        <p:nvSpPr>
          <p:cNvPr id="11" name="Freeform 5"/>
          <p:cNvSpPr>
            <a:spLocks/>
          </p:cNvSpPr>
          <p:nvPr userDrawn="1"/>
        </p:nvSpPr>
        <p:spPr bwMode="gray">
          <a:xfrm>
            <a:off x="1" y="3394800"/>
            <a:ext cx="12204700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 noProof="0"/>
          </a:p>
        </p:txBody>
      </p:sp>
    </p:spTree>
    <p:extLst>
      <p:ext uri="{BB962C8B-B14F-4D97-AF65-F5344CB8AC3E}">
        <p14:creationId xmlns:p14="http://schemas.microsoft.com/office/powerpoint/2010/main" val="3117641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_4_Partnersh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gray">
          <a:xfrm>
            <a:off x="0" y="-2364"/>
            <a:ext cx="12191496" cy="3439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/>
          </a:p>
        </p:txBody>
      </p:sp>
      <p:sp>
        <p:nvSpPr>
          <p:cNvPr id="19" name="Rectangle 18"/>
          <p:cNvSpPr/>
          <p:nvPr userDrawn="1"/>
        </p:nvSpPr>
        <p:spPr bwMode="gray">
          <a:xfrm>
            <a:off x="0" y="3437395"/>
            <a:ext cx="12191496" cy="8202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1" y="4257674"/>
            <a:ext cx="12204700" cy="2600326"/>
          </a:xfrm>
          <a:solidFill>
            <a:schemeClr val="accent2"/>
          </a:solidFill>
        </p:spPr>
        <p:txBody>
          <a:bodyPr/>
          <a:lstStyle>
            <a:lvl1pPr>
              <a:defRPr sz="100">
                <a:solidFill>
                  <a:srgbClr val="9D9D9C">
                    <a:alpha val="0"/>
                  </a:srgbClr>
                </a:solidFill>
              </a:defRPr>
            </a:lvl1pPr>
          </a:lstStyle>
          <a:p>
            <a:pPr lvl="0"/>
            <a:r>
              <a:rPr lang="en-GB" noProof="0"/>
              <a:t> 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912285" y="6381751"/>
            <a:ext cx="10847916" cy="476251"/>
          </a:xfrm>
        </p:spPr>
        <p:txBody>
          <a:bodyPr/>
          <a:lstStyle/>
          <a:p>
            <a:pPr algn="r"/>
            <a:fld id="{F8910703-E28B-44D1-B52D-03D4F44C1202}" type="datetime1">
              <a:rPr lang="en-US" noProof="0" smtClean="0">
                <a:solidFill>
                  <a:schemeClr val="bg1"/>
                </a:solidFill>
              </a:rPr>
              <a:t>6/10/2025</a:t>
            </a:fld>
            <a:endParaRPr lang="en-GB" noProof="0">
              <a:solidFill>
                <a:schemeClr val="bg1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1" y="6381751"/>
            <a:ext cx="912284" cy="476251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1" y="6381750"/>
            <a:ext cx="912283" cy="476250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912285" y="5984875"/>
            <a:ext cx="10367433" cy="504000"/>
          </a:xfrm>
        </p:spPr>
        <p:txBody>
          <a:bodyPr/>
          <a:lstStyle>
            <a:lvl1pPr>
              <a:spcAft>
                <a:spcPts val="0"/>
              </a:spcAft>
              <a:defRPr sz="2600">
                <a:solidFill>
                  <a:schemeClr val="bg1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GB" noProof="0"/>
              <a:t>Subtitle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 hasCustomPrompt="1"/>
          </p:nvPr>
        </p:nvSpPr>
        <p:spPr bwMode="gray">
          <a:xfrm>
            <a:off x="912285" y="3429000"/>
            <a:ext cx="10367433" cy="2376264"/>
          </a:xfrm>
        </p:spPr>
        <p:txBody>
          <a:bodyPr/>
          <a:lstStyle>
            <a:lvl1pPr>
              <a:defRPr sz="3500" cap="all" baseline="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Title</a:t>
            </a:r>
          </a:p>
        </p:txBody>
      </p:sp>
      <p:pic>
        <p:nvPicPr>
          <p:cNvPr id="10" name="Image 9" descr="Logo_couv_70x7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401075" y="-2364"/>
            <a:ext cx="3360000" cy="2520000"/>
          </a:xfrm>
          <a:prstGeom prst="rect">
            <a:avLst/>
          </a:prstGeom>
        </p:spPr>
      </p:pic>
      <p:sp>
        <p:nvSpPr>
          <p:cNvPr id="9" name="Espace réservé du texte 8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70984" y="3437395"/>
            <a:ext cx="3312781" cy="820281"/>
          </a:xfrm>
        </p:spPr>
        <p:txBody>
          <a:bodyPr anchor="ctr" anchorCtr="0"/>
          <a:lstStyle>
            <a:lvl1pPr algn="r">
              <a:lnSpc>
                <a:spcPct val="100000"/>
              </a:lnSpc>
              <a:spcAft>
                <a:spcPts val="0"/>
              </a:spcAft>
              <a:defRPr sz="1600" cap="all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noProof="0"/>
              <a:t>Text</a:t>
            </a:r>
          </a:p>
        </p:txBody>
      </p:sp>
      <p:sp>
        <p:nvSpPr>
          <p:cNvPr id="14" name="Espace réservé pour une image  6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150784" y="3559534"/>
            <a:ext cx="1824000" cy="576000"/>
          </a:xfrm>
        </p:spPr>
        <p:txBody>
          <a:bodyPr lIns="0" tIns="396000" rIns="0" anchor="ctr" anchorCtr="0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 sz="900">
                <a:solidFill>
                  <a:schemeClr val="accent2"/>
                </a:solidFill>
              </a:defRPr>
            </a:lvl1pPr>
          </a:lstStyle>
          <a:p>
            <a:r>
              <a:rPr lang="en-GB" noProof="0"/>
              <a:t>Picture</a:t>
            </a:r>
          </a:p>
        </p:txBody>
      </p:sp>
      <p:sp>
        <p:nvSpPr>
          <p:cNvPr id="15" name="Espace réservé pour une image  6"/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6079256" y="3559534"/>
            <a:ext cx="1824000" cy="576000"/>
          </a:xfrm>
        </p:spPr>
        <p:txBody>
          <a:bodyPr lIns="0" tIns="396000" rIns="0" anchor="ctr" anchorCtr="0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 sz="900">
                <a:solidFill>
                  <a:schemeClr val="accent2"/>
                </a:solidFill>
              </a:defRPr>
            </a:lvl1pPr>
          </a:lstStyle>
          <a:p>
            <a:r>
              <a:rPr lang="en-GB" noProof="0"/>
              <a:t>Picture</a:t>
            </a:r>
          </a:p>
        </p:txBody>
      </p:sp>
      <p:sp>
        <p:nvSpPr>
          <p:cNvPr id="16" name="Espace réservé pour une image  6"/>
          <p:cNvSpPr>
            <a:spLocks noGrp="1"/>
          </p:cNvSpPr>
          <p:nvPr>
            <p:ph type="pic" sz="quarter" idx="18" hasCustomPrompt="1"/>
          </p:nvPr>
        </p:nvSpPr>
        <p:spPr bwMode="gray">
          <a:xfrm>
            <a:off x="8007728" y="3559534"/>
            <a:ext cx="1824000" cy="576000"/>
          </a:xfrm>
        </p:spPr>
        <p:txBody>
          <a:bodyPr lIns="0" tIns="396000" rIns="0" anchor="ctr" anchorCtr="0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 sz="900">
                <a:solidFill>
                  <a:schemeClr val="accent2"/>
                </a:solidFill>
              </a:defRPr>
            </a:lvl1pPr>
          </a:lstStyle>
          <a:p>
            <a:r>
              <a:rPr lang="en-GB" noProof="0"/>
              <a:t>Picture</a:t>
            </a:r>
          </a:p>
        </p:txBody>
      </p:sp>
      <p:sp>
        <p:nvSpPr>
          <p:cNvPr id="17" name="Espace réservé pour une image  6"/>
          <p:cNvSpPr>
            <a:spLocks noGrp="1"/>
          </p:cNvSpPr>
          <p:nvPr>
            <p:ph type="pic" sz="quarter" idx="19" hasCustomPrompt="1"/>
          </p:nvPr>
        </p:nvSpPr>
        <p:spPr bwMode="gray">
          <a:xfrm>
            <a:off x="9936200" y="3559534"/>
            <a:ext cx="1824000" cy="576000"/>
          </a:xfrm>
        </p:spPr>
        <p:txBody>
          <a:bodyPr lIns="0" tIns="396000" rIns="0" anchor="ctr" anchorCtr="0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 sz="900">
                <a:solidFill>
                  <a:schemeClr val="accent2"/>
                </a:solidFill>
              </a:defRPr>
            </a:lvl1pPr>
          </a:lstStyle>
          <a:p>
            <a:r>
              <a:rPr lang="en-GB" noProof="0"/>
              <a:t>Picture</a:t>
            </a:r>
          </a:p>
        </p:txBody>
      </p:sp>
      <p:sp>
        <p:nvSpPr>
          <p:cNvPr id="18" name="Freeform 5"/>
          <p:cNvSpPr>
            <a:spLocks/>
          </p:cNvSpPr>
          <p:nvPr userDrawn="1"/>
        </p:nvSpPr>
        <p:spPr bwMode="gray">
          <a:xfrm>
            <a:off x="1" y="3394800"/>
            <a:ext cx="12204700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 noProof="0"/>
          </a:p>
        </p:txBody>
      </p:sp>
    </p:spTree>
    <p:extLst>
      <p:ext uri="{BB962C8B-B14F-4D97-AF65-F5344CB8AC3E}">
        <p14:creationId xmlns:p14="http://schemas.microsoft.com/office/powerpoint/2010/main" val="2990422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_1_Partnersh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gray">
          <a:xfrm>
            <a:off x="0" y="-2364"/>
            <a:ext cx="12191496" cy="34397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/>
          </a:p>
        </p:txBody>
      </p:sp>
      <p:sp>
        <p:nvSpPr>
          <p:cNvPr id="13" name="Rectangle 12"/>
          <p:cNvSpPr/>
          <p:nvPr userDrawn="1"/>
        </p:nvSpPr>
        <p:spPr bwMode="gray">
          <a:xfrm>
            <a:off x="0" y="3437394"/>
            <a:ext cx="12191496" cy="34206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912285" y="6381751"/>
            <a:ext cx="10847916" cy="476251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 algn="r"/>
            <a:fld id="{BB08693A-5B01-4671-A309-D85C91C35EE6}" type="datetime1">
              <a:rPr lang="en-US" noProof="0" smtClean="0"/>
              <a:t>6/10/2025</a:t>
            </a:fld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1" y="6381751"/>
            <a:ext cx="912284" cy="476251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1" y="6381750"/>
            <a:ext cx="912283" cy="476250"/>
          </a:xfrm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912285" y="5984875"/>
            <a:ext cx="10367433" cy="504000"/>
          </a:xfrm>
        </p:spPr>
        <p:txBody>
          <a:bodyPr/>
          <a:lstStyle>
            <a:lvl1pPr>
              <a:spcAft>
                <a:spcPts val="0"/>
              </a:spcAft>
              <a:defRPr sz="2600">
                <a:solidFill>
                  <a:schemeClr val="accent2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GB" noProof="0"/>
              <a:t>Subtitle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 hasCustomPrompt="1"/>
          </p:nvPr>
        </p:nvSpPr>
        <p:spPr bwMode="gray">
          <a:xfrm>
            <a:off x="912285" y="3429000"/>
            <a:ext cx="10367433" cy="2376264"/>
          </a:xfrm>
        </p:spPr>
        <p:txBody>
          <a:bodyPr/>
          <a:lstStyle>
            <a:lvl1pPr>
              <a:defRPr sz="3500" cap="all" baseline="0">
                <a:solidFill>
                  <a:schemeClr val="accent2"/>
                </a:solidFill>
              </a:defRPr>
            </a:lvl1pPr>
          </a:lstStyle>
          <a:p>
            <a:r>
              <a:rPr lang="en-GB" noProof="0"/>
              <a:t>Title</a:t>
            </a:r>
          </a:p>
        </p:txBody>
      </p:sp>
      <p:pic>
        <p:nvPicPr>
          <p:cNvPr id="10" name="Image 9" descr="Logo_couv_70x7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401075" y="-2364"/>
            <a:ext cx="3360000" cy="2520000"/>
          </a:xfrm>
          <a:prstGeom prst="rect">
            <a:avLst/>
          </a:prstGeom>
        </p:spPr>
      </p:pic>
      <p:sp>
        <p:nvSpPr>
          <p:cNvPr id="9" name="Espace réservé du texte 8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912285" y="3437395"/>
            <a:ext cx="5471391" cy="820281"/>
          </a:xfrm>
        </p:spPr>
        <p:txBody>
          <a:bodyPr anchor="ctr" anchorCtr="0"/>
          <a:lstStyle>
            <a:lvl1pPr algn="r">
              <a:lnSpc>
                <a:spcPct val="100000"/>
              </a:lnSpc>
              <a:spcAft>
                <a:spcPts val="0"/>
              </a:spcAft>
              <a:defRPr sz="1600" cap="all" baseline="0">
                <a:solidFill>
                  <a:schemeClr val="accent2"/>
                </a:solidFill>
              </a:defRPr>
            </a:lvl1pPr>
          </a:lstStyle>
          <a:p>
            <a:pPr lvl="0"/>
            <a:r>
              <a:rPr lang="en-GB" noProof="0"/>
              <a:t>Text</a:t>
            </a:r>
          </a:p>
        </p:txBody>
      </p:sp>
      <p:sp>
        <p:nvSpPr>
          <p:cNvPr id="14" name="Espace réservé pour une image  6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6647475" y="3523534"/>
            <a:ext cx="2160000" cy="648000"/>
          </a:xfrm>
        </p:spPr>
        <p:txBody>
          <a:bodyPr lIns="0" tIns="396000" rIns="0" anchor="ctr" anchorCtr="0"/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 sz="900">
                <a:solidFill>
                  <a:schemeClr val="accent2"/>
                </a:solidFill>
              </a:defRPr>
            </a:lvl1pPr>
          </a:lstStyle>
          <a:p>
            <a:r>
              <a:rPr lang="en-GB" noProof="0"/>
              <a:t>Picture</a:t>
            </a:r>
          </a:p>
        </p:txBody>
      </p:sp>
      <p:sp>
        <p:nvSpPr>
          <p:cNvPr id="15" name="Freeform 5"/>
          <p:cNvSpPr>
            <a:spLocks/>
          </p:cNvSpPr>
          <p:nvPr userDrawn="1"/>
        </p:nvSpPr>
        <p:spPr bwMode="gray">
          <a:xfrm>
            <a:off x="1" y="3394800"/>
            <a:ext cx="12204700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 noProof="0"/>
          </a:p>
        </p:txBody>
      </p:sp>
    </p:spTree>
    <p:extLst>
      <p:ext uri="{BB962C8B-B14F-4D97-AF65-F5344CB8AC3E}">
        <p14:creationId xmlns:p14="http://schemas.microsoft.com/office/powerpoint/2010/main" val="1727238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912285" y="2024844"/>
            <a:ext cx="10367433" cy="828000"/>
          </a:xfrm>
        </p:spPr>
        <p:txBody>
          <a:bodyPr/>
          <a:lstStyle>
            <a:lvl1pPr>
              <a:defRPr sz="3500" b="1" cap="all" baseline="0"/>
            </a:lvl1pPr>
          </a:lstStyle>
          <a:p>
            <a:r>
              <a:rPr lang="en-GB" noProof="0"/>
              <a:t>Title</a:t>
            </a:r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93FE9564-75D0-475F-B3E7-E549BA600C0D}" type="datetime1">
              <a:rPr lang="en-US" noProof="0" smtClean="0"/>
              <a:t>6/10/2025</a:t>
            </a:fld>
            <a:endParaRPr lang="en-GB" noProof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10C140CD-8AED-46FF-A9A2-77308F3F39AE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endParaRPr lang="en-GB" noProof="0"/>
          </a:p>
        </p:txBody>
      </p:sp>
      <p:pic>
        <p:nvPicPr>
          <p:cNvPr id="8" name="Image 7" descr="Logo_50x5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893732" y="-2727"/>
            <a:ext cx="2404533" cy="1803400"/>
          </a:xfrm>
          <a:prstGeom prst="rect">
            <a:avLst/>
          </a:prstGeom>
        </p:spPr>
      </p:pic>
      <p:sp>
        <p:nvSpPr>
          <p:cNvPr id="5" name="Espace réservé du texte 4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912285" y="3033714"/>
            <a:ext cx="10367433" cy="3203575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tabLst>
                <a:tab pos="7776000" algn="r"/>
              </a:tabLst>
              <a:defRPr sz="1350">
                <a:solidFill>
                  <a:schemeClr val="accent1"/>
                </a:solidFill>
              </a:defRPr>
            </a:lvl1pPr>
            <a:lvl2pPr>
              <a:tabLst>
                <a:tab pos="7776000" algn="r"/>
              </a:tabLst>
              <a:defRPr/>
            </a:lvl2pPr>
            <a:lvl3pPr>
              <a:tabLst>
                <a:tab pos="7776000" algn="r"/>
              </a:tabLst>
              <a:defRPr/>
            </a:lvl3pPr>
            <a:lvl4pPr>
              <a:tabLst>
                <a:tab pos="7776000" algn="r"/>
              </a:tabLst>
              <a:defRPr/>
            </a:lvl4pPr>
            <a:lvl5pPr>
              <a:tabLst>
                <a:tab pos="7776000" algn="r"/>
              </a:tabLst>
              <a:defRPr/>
            </a:lvl5pPr>
          </a:lstStyle>
          <a:p>
            <a:pPr lvl="0"/>
            <a:r>
              <a:rPr lang="en-GB" noProof="0"/>
              <a:t>Chapter title</a:t>
            </a:r>
          </a:p>
        </p:txBody>
      </p:sp>
      <p:sp>
        <p:nvSpPr>
          <p:cNvPr id="3" name="Rectangle 2"/>
          <p:cNvSpPr/>
          <p:nvPr userDrawn="1"/>
        </p:nvSpPr>
        <p:spPr bwMode="gray">
          <a:xfrm>
            <a:off x="10416480" y="-2727"/>
            <a:ext cx="1775520" cy="11997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/>
          </a:p>
        </p:txBody>
      </p:sp>
      <p:sp>
        <p:nvSpPr>
          <p:cNvPr id="4" name="Rectangle 3"/>
          <p:cNvSpPr/>
          <p:nvPr userDrawn="1"/>
        </p:nvSpPr>
        <p:spPr bwMode="gray">
          <a:xfrm>
            <a:off x="10800523" y="1"/>
            <a:ext cx="1391477" cy="8989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/>
          </a:p>
        </p:txBody>
      </p:sp>
    </p:spTree>
    <p:extLst>
      <p:ext uri="{BB962C8B-B14F-4D97-AF65-F5344CB8AC3E}">
        <p14:creationId xmlns:p14="http://schemas.microsoft.com/office/powerpoint/2010/main" val="1061474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912285" y="2520275"/>
            <a:ext cx="10367433" cy="842507"/>
          </a:xfrm>
        </p:spPr>
        <p:txBody>
          <a:bodyPr/>
          <a:lstStyle>
            <a:lvl1pPr>
              <a:spcAft>
                <a:spcPts val="0"/>
              </a:spcAft>
              <a:defRPr sz="2600">
                <a:solidFill>
                  <a:schemeClr val="accent1"/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GB" noProof="0"/>
              <a:t>Subtitle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 hasCustomPrompt="1"/>
          </p:nvPr>
        </p:nvSpPr>
        <p:spPr bwMode="gray">
          <a:xfrm>
            <a:off x="912285" y="1520789"/>
            <a:ext cx="10367433" cy="989359"/>
          </a:xfrm>
        </p:spPr>
        <p:txBody>
          <a:bodyPr/>
          <a:lstStyle>
            <a:lvl1pPr>
              <a:defRPr sz="3500" b="1" cap="none" baseline="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Chapter title</a:t>
            </a:r>
          </a:p>
        </p:txBody>
      </p:sp>
      <p:pic>
        <p:nvPicPr>
          <p:cNvPr id="11" name="Image 10" descr="Logo_40x40_RV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5139267" y="0"/>
            <a:ext cx="1913467" cy="1435100"/>
          </a:xfrm>
          <a:prstGeom prst="rect">
            <a:avLst/>
          </a:prstGeom>
        </p:spPr>
      </p:pic>
      <p:sp>
        <p:nvSpPr>
          <p:cNvPr id="15" name="Espace réservé du texte 6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1" y="3437395"/>
            <a:ext cx="12192000" cy="2944357"/>
          </a:xfrm>
          <a:solidFill>
            <a:schemeClr val="accent1"/>
          </a:solidFill>
        </p:spPr>
        <p:txBody>
          <a:bodyPr/>
          <a:lstStyle>
            <a:lvl1pPr>
              <a:defRPr sz="100">
                <a:solidFill>
                  <a:srgbClr val="9D9D9C">
                    <a:alpha val="0"/>
                  </a:srgbClr>
                </a:solidFill>
              </a:defRPr>
            </a:lvl1pPr>
          </a:lstStyle>
          <a:p>
            <a:pPr lvl="0"/>
            <a:r>
              <a:rPr lang="en-GB" noProof="0"/>
              <a:t> </a:t>
            </a:r>
          </a:p>
        </p:txBody>
      </p:sp>
      <p:sp>
        <p:nvSpPr>
          <p:cNvPr id="16" name="Espace réservé de la date 10"/>
          <p:cNvSpPr>
            <a:spLocks noGrp="1"/>
          </p:cNvSpPr>
          <p:nvPr>
            <p:ph type="dt" sz="half" idx="10"/>
          </p:nvPr>
        </p:nvSpPr>
        <p:spPr bwMode="gray">
          <a:xfrm>
            <a:off x="912285" y="6381751"/>
            <a:ext cx="2831455" cy="476251"/>
          </a:xfrm>
        </p:spPr>
        <p:txBody>
          <a:bodyPr/>
          <a:lstStyle/>
          <a:p>
            <a:fld id="{B34D2FAE-F5F5-4C23-808A-A09E9C1D3719}" type="datetime1">
              <a:rPr lang="en-US" noProof="0" smtClean="0"/>
              <a:t>6/10/2025</a:t>
            </a:fld>
            <a:endParaRPr lang="en-GB" noProof="0"/>
          </a:p>
        </p:txBody>
      </p:sp>
      <p:sp>
        <p:nvSpPr>
          <p:cNvPr id="17" name="Espace réservé du numéro de diapositive 11"/>
          <p:cNvSpPr>
            <a:spLocks noGrp="1"/>
          </p:cNvSpPr>
          <p:nvPr>
            <p:ph type="sldNum" sz="quarter" idx="11"/>
          </p:nvPr>
        </p:nvSpPr>
        <p:spPr bwMode="gray">
          <a:xfrm>
            <a:off x="11279717" y="6381750"/>
            <a:ext cx="912284" cy="476250"/>
          </a:xfrm>
        </p:spPr>
        <p:txBody>
          <a:bodyPr/>
          <a:lstStyle/>
          <a:p>
            <a:fld id="{10C140CD-8AED-46FF-A9A2-77308F3F39AE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18" name="Espace réservé du pied de page 12"/>
          <p:cNvSpPr>
            <a:spLocks noGrp="1"/>
          </p:cNvSpPr>
          <p:nvPr>
            <p:ph type="ftr" sz="quarter" idx="12"/>
          </p:nvPr>
        </p:nvSpPr>
        <p:spPr bwMode="gray">
          <a:xfrm>
            <a:off x="3791744" y="6381751"/>
            <a:ext cx="7487973" cy="476251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10" name="Freeform 5"/>
          <p:cNvSpPr>
            <a:spLocks/>
          </p:cNvSpPr>
          <p:nvPr userDrawn="1"/>
        </p:nvSpPr>
        <p:spPr bwMode="gray">
          <a:xfrm>
            <a:off x="1" y="3394800"/>
            <a:ext cx="12204700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 noProof="0"/>
          </a:p>
        </p:txBody>
      </p:sp>
    </p:spTree>
    <p:extLst>
      <p:ext uri="{BB962C8B-B14F-4D97-AF65-F5344CB8AC3E}">
        <p14:creationId xmlns:p14="http://schemas.microsoft.com/office/powerpoint/2010/main" val="974708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Text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pour une image  1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0" y="3429000"/>
            <a:ext cx="12192000" cy="2944800"/>
          </a:xfrm>
          <a:prstGeom prst="rect">
            <a:avLst/>
          </a:prstGeom>
        </p:spPr>
        <p:txBody>
          <a:bodyPr wrap="square" lIns="2880000" rIns="2880000" anchor="ctr" anchorCtr="0">
            <a:noAutofit/>
          </a:bodyPr>
          <a:lstStyle>
            <a:lvl1pPr marL="0" marR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ClrTx/>
              <a:buSzPct val="25000"/>
              <a:buFontTx/>
              <a:buNone/>
              <a:tabLst/>
              <a:defRPr>
                <a:solidFill>
                  <a:schemeClr val="accent2"/>
                </a:solidFill>
              </a:defRPr>
            </a:lvl1pPr>
          </a:lstStyle>
          <a:p>
            <a:r>
              <a:rPr lang="en-GB" noProof="0"/>
              <a:t>Corporate visual or data elements: Select the icon to insert a picture then place the visual into background position (Right click with the mouse / Send to back)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GB" noProof="0"/>
              <a:t>Title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 bwMode="gray">
          <a:xfrm>
            <a:off x="912285" y="1304925"/>
            <a:ext cx="10367433" cy="2016064"/>
          </a:xfrm>
        </p:spPr>
        <p:txBody>
          <a:bodyPr/>
          <a:lstStyle>
            <a:lvl2pPr>
              <a:defRPr/>
            </a:lvl2pPr>
            <a:lvl3pPr>
              <a:defRPr/>
            </a:lvl3pPr>
            <a:lvl4pPr>
              <a:defRPr baseline="0"/>
            </a:lvl4pPr>
            <a:lvl5pPr>
              <a:defRPr/>
            </a:lvl5pPr>
          </a:lstStyle>
          <a:p>
            <a:pPr lvl="0"/>
            <a:r>
              <a:rPr lang="en-GB" noProof="0"/>
              <a:t>Text level 1</a:t>
            </a:r>
          </a:p>
          <a:p>
            <a:pPr lvl="1"/>
            <a:r>
              <a:rPr lang="en-GB" noProof="0"/>
              <a:t>Text level 2</a:t>
            </a:r>
          </a:p>
          <a:p>
            <a:pPr lvl="2"/>
            <a:r>
              <a:rPr lang="en-GB" noProof="0"/>
              <a:t>Text level 3</a:t>
            </a:r>
          </a:p>
          <a:p>
            <a:pPr lvl="3"/>
            <a:r>
              <a:rPr lang="en-GB" noProof="0"/>
              <a:t>Text level 4</a:t>
            </a:r>
          </a:p>
          <a:p>
            <a:pPr lvl="4"/>
            <a:r>
              <a:rPr lang="en-GB" noProof="0"/>
              <a:t>Text level 5</a:t>
            </a:r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fld id="{8B73C79C-D5E5-4B04-A1D4-191DB0CA4D80}" type="datetime1">
              <a:rPr lang="en-US" noProof="0" smtClean="0"/>
              <a:t>6/10/2025</a:t>
            </a:fld>
            <a:endParaRPr lang="en-GB" noProof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10C140CD-8AED-46FF-A9A2-77308F3F39AE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2"/>
          </p:nvPr>
        </p:nvSpPr>
        <p:spPr bwMode="gray"/>
        <p:txBody>
          <a:bodyPr/>
          <a:lstStyle/>
          <a:p>
            <a:endParaRPr lang="en-GB" noProof="0"/>
          </a:p>
        </p:txBody>
      </p:sp>
      <p:sp>
        <p:nvSpPr>
          <p:cNvPr id="17" name="Espace réservé du texte 16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1" y="6339600"/>
            <a:ext cx="12204700" cy="43200"/>
          </a:xfrm>
          <a:custGeom>
            <a:avLst/>
            <a:gdLst>
              <a:gd name="connsiteX0" fmla="*/ 4576286 w 9153525"/>
              <a:gd name="connsiteY0" fmla="*/ 0 h 74613"/>
              <a:gd name="connsiteX1" fmla="*/ 9153525 w 9153525"/>
              <a:gd name="connsiteY1" fmla="*/ 62348 h 74613"/>
              <a:gd name="connsiteX2" fmla="*/ 9153525 w 9153525"/>
              <a:gd name="connsiteY2" fmla="*/ 74613 h 74613"/>
              <a:gd name="connsiteX3" fmla="*/ 0 w 9153525"/>
              <a:gd name="connsiteY3" fmla="*/ 74613 h 74613"/>
              <a:gd name="connsiteX4" fmla="*/ 0 w 9153525"/>
              <a:gd name="connsiteY4" fmla="*/ 62348 h 74613"/>
              <a:gd name="connsiteX5" fmla="*/ 4576286 w 9153525"/>
              <a:gd name="connsiteY5" fmla="*/ 0 h 74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3525" h="74613">
                <a:moveTo>
                  <a:pt x="4576286" y="0"/>
                </a:moveTo>
                <a:cubicBezTo>
                  <a:pt x="6191670" y="0"/>
                  <a:pt x="7735535" y="21464"/>
                  <a:pt x="9153525" y="62348"/>
                </a:cubicBezTo>
                <a:lnTo>
                  <a:pt x="9153525" y="74613"/>
                </a:lnTo>
                <a:lnTo>
                  <a:pt x="0" y="74613"/>
                </a:lnTo>
                <a:lnTo>
                  <a:pt x="0" y="62348"/>
                </a:lnTo>
                <a:cubicBezTo>
                  <a:pt x="1417991" y="21464"/>
                  <a:pt x="2961855" y="0"/>
                  <a:pt x="4576286" y="0"/>
                </a:cubicBezTo>
                <a:close/>
              </a:path>
            </a:pathLst>
          </a:custGeom>
          <a:solidFill>
            <a:srgbClr val="FFDC00"/>
          </a:solidFill>
        </p:spPr>
        <p:txBody>
          <a:bodyPr wrap="square">
            <a:noAutofit/>
          </a:bodyPr>
          <a:lstStyle>
            <a:lvl1pPr>
              <a:defRPr sz="100">
                <a:solidFill>
                  <a:srgbClr val="9D9D9C">
                    <a:alpha val="0"/>
                  </a:srgbClr>
                </a:solidFill>
              </a:defRPr>
            </a:lvl1pPr>
          </a:lstStyle>
          <a:p>
            <a:pPr lvl="0"/>
            <a:r>
              <a:rPr lang="en-GB" noProof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94812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D6A40-62B4-467F-B060-9213CAA95F55}" type="datetime1">
              <a:rPr lang="en-US" smtClean="0"/>
              <a:t>6/10/2025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A18EDB-7950-48C8-8830-B44F92E019B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861290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912285" y="260649"/>
            <a:ext cx="10367433" cy="93632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GB" noProof="0"/>
              <a:t>Title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912285" y="1304925"/>
            <a:ext cx="10367433" cy="49323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GB" noProof="0"/>
              <a:t>Text level 1</a:t>
            </a:r>
          </a:p>
          <a:p>
            <a:pPr lvl="1"/>
            <a:r>
              <a:rPr lang="en-GB" noProof="0"/>
              <a:t>Text level 2</a:t>
            </a:r>
          </a:p>
          <a:p>
            <a:pPr lvl="2"/>
            <a:r>
              <a:rPr lang="en-GB" noProof="0"/>
              <a:t>Text level 3</a:t>
            </a:r>
          </a:p>
          <a:p>
            <a:pPr lvl="3"/>
            <a:r>
              <a:rPr lang="en-GB" noProof="0"/>
              <a:t>Text level 4</a:t>
            </a:r>
          </a:p>
          <a:p>
            <a:pPr lvl="4"/>
            <a:r>
              <a:rPr lang="en-GB" noProof="0"/>
              <a:t>Text level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912285" y="6381751"/>
            <a:ext cx="2831455" cy="47625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2BB48674-040A-46BA-8799-01CB88C5EE98}" type="datetime1">
              <a:rPr lang="en-US" noProof="0" smtClean="0"/>
              <a:t>6/10/2025</a:t>
            </a:fld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791744" y="6381751"/>
            <a:ext cx="7487973" cy="476251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11279717" y="6381750"/>
            <a:ext cx="912284" cy="47625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1100" b="1">
                <a:solidFill>
                  <a:schemeClr val="tx1"/>
                </a:solidFill>
              </a:defRPr>
            </a:lvl1pPr>
          </a:lstStyle>
          <a:p>
            <a:fld id="{10C140CD-8AED-46FF-A9A2-77308F3F39AE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8" name="Freeform 5"/>
          <p:cNvSpPr>
            <a:spLocks/>
          </p:cNvSpPr>
          <p:nvPr/>
        </p:nvSpPr>
        <p:spPr bwMode="gray">
          <a:xfrm>
            <a:off x="1" y="6339600"/>
            <a:ext cx="12204700" cy="43200"/>
          </a:xfrm>
          <a:custGeom>
            <a:avLst/>
            <a:gdLst>
              <a:gd name="T0" fmla="*/ 0 w 9599"/>
              <a:gd name="T1" fmla="*/ 61 h 73"/>
              <a:gd name="T2" fmla="*/ 0 w 9599"/>
              <a:gd name="T3" fmla="*/ 61 h 73"/>
              <a:gd name="T4" fmla="*/ 0 w 9599"/>
              <a:gd name="T5" fmla="*/ 73 h 73"/>
              <a:gd name="T6" fmla="*/ 9599 w 9599"/>
              <a:gd name="T7" fmla="*/ 73 h 73"/>
              <a:gd name="T8" fmla="*/ 9599 w 9599"/>
              <a:gd name="T9" fmla="*/ 61 h 73"/>
              <a:gd name="T10" fmla="*/ 4799 w 9599"/>
              <a:gd name="T11" fmla="*/ 0 h 73"/>
              <a:gd name="T12" fmla="*/ 0 w 9599"/>
              <a:gd name="T13" fmla="*/ 61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599" h="73">
                <a:moveTo>
                  <a:pt x="0" y="61"/>
                </a:moveTo>
                <a:lnTo>
                  <a:pt x="0" y="61"/>
                </a:lnTo>
                <a:lnTo>
                  <a:pt x="0" y="73"/>
                </a:lnTo>
                <a:lnTo>
                  <a:pt x="9599" y="73"/>
                </a:lnTo>
                <a:lnTo>
                  <a:pt x="9599" y="61"/>
                </a:lnTo>
                <a:cubicBezTo>
                  <a:pt x="8112" y="21"/>
                  <a:pt x="6493" y="0"/>
                  <a:pt x="4799" y="0"/>
                </a:cubicBezTo>
                <a:cubicBezTo>
                  <a:pt x="3106" y="0"/>
                  <a:pt x="1487" y="21"/>
                  <a:pt x="0" y="61"/>
                </a:cubicBezTo>
                <a:close/>
              </a:path>
            </a:pathLst>
          </a:custGeom>
          <a:solidFill>
            <a:srgbClr val="FFDC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 noProof="0"/>
          </a:p>
        </p:txBody>
      </p:sp>
      <p:pic>
        <p:nvPicPr>
          <p:cNvPr id="9" name="Image 8" descr="suite_15x15_RVB.pd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1184566" y="152636"/>
            <a:ext cx="728133" cy="54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557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None/>
        <a:defRPr sz="2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0"/>
        </a:spcBef>
        <a:spcAft>
          <a:spcPts val="3000"/>
        </a:spcAft>
        <a:buSzPct val="25000"/>
        <a:buFontTx/>
        <a:buBlip>
          <a:blip r:embed="rId12"/>
        </a:buBlip>
        <a:defRPr sz="1700" kern="1200">
          <a:solidFill>
            <a:srgbClr val="9D9D9C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SzPct val="25000"/>
        <a:buFontTx/>
        <a:buBlip>
          <a:blip r:embed="rId12"/>
        </a:buBlip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288000" indent="-2880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chemeClr val="accent1"/>
        </a:buClr>
        <a:buSzPct val="100000"/>
        <a:buFont typeface="Calibri" panose="020F050202020403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576000" indent="-2880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864000" indent="-2880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chemeClr val="accent5"/>
        </a:buClr>
        <a:buSzPct val="100000"/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tom.southall@iala-aism.org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exte 8"/>
          <p:cNvSpPr>
            <a:spLocks noGrp="1"/>
          </p:cNvSpPr>
          <p:nvPr>
            <p:ph type="body" sz="quarter" idx="13"/>
          </p:nvPr>
        </p:nvSpPr>
        <p:spPr>
          <a:xfrm>
            <a:off x="2208214" y="5229200"/>
            <a:ext cx="7775575" cy="1152550"/>
          </a:xfrm>
        </p:spPr>
        <p:txBody>
          <a:bodyPr/>
          <a:lstStyle/>
          <a:p>
            <a:r>
              <a:rPr lang="en-US"/>
              <a:t>Thomas Southall</a:t>
            </a:r>
            <a:endParaRPr lang="en-GB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2135560" y="3501009"/>
            <a:ext cx="8172908" cy="1188131"/>
          </a:xfrm>
        </p:spPr>
        <p:txBody>
          <a:bodyPr/>
          <a:lstStyle/>
          <a:p>
            <a:r>
              <a:rPr lang="en-GB"/>
              <a:t>Council and UNOC 2025</a:t>
            </a:r>
          </a:p>
        </p:txBody>
      </p:sp>
    </p:spTree>
    <p:extLst>
      <p:ext uri="{BB962C8B-B14F-4D97-AF65-F5344CB8AC3E}">
        <p14:creationId xmlns:p14="http://schemas.microsoft.com/office/powerpoint/2010/main" val="2275855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DF7A625-7D1D-4752-AE00-F5CC8544D47A}"/>
              </a:ext>
            </a:extLst>
          </p:cNvPr>
          <p:cNvSpPr txBox="1">
            <a:spLocks/>
          </p:cNvSpPr>
          <p:nvPr/>
        </p:nvSpPr>
        <p:spPr bwMode="gray">
          <a:xfrm>
            <a:off x="912283" y="439759"/>
            <a:ext cx="10367433" cy="936326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3000"/>
              </a:spcAft>
              <a:buSzPct val="25000"/>
              <a:buFontTx/>
              <a:buBlip>
                <a:blip r:embed="rId3"/>
              </a:buBlip>
              <a:defRPr sz="1700" kern="1200">
                <a:solidFill>
                  <a:srgbClr val="9D9D9C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FontTx/>
              <a:buBlip>
                <a:blip r:embed="rId3"/>
              </a:buBlip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288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76000" indent="-288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64000" indent="-2880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ct val="100000"/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Aft>
                <a:spcPts val="600"/>
              </a:spcAft>
              <a:buNone/>
            </a:pPr>
            <a:endParaRPr lang="en-US" sz="2600" b="0" kern="120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36986B-BAC8-3C94-3549-445573875925}"/>
              </a:ext>
            </a:extLst>
          </p:cNvPr>
          <p:cNvSpPr txBox="1"/>
          <p:nvPr/>
        </p:nvSpPr>
        <p:spPr>
          <a:xfrm>
            <a:off x="912283" y="1037608"/>
            <a:ext cx="246039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>
                <a:solidFill>
                  <a:schemeClr val="accent1"/>
                </a:solidFill>
              </a:rPr>
              <a:t>Blue Zone</a:t>
            </a:r>
          </a:p>
          <a:p>
            <a:r>
              <a:rPr lang="fr-FR" sz="3200"/>
              <a:t>Quai des Deux Emmanuels, 06300 Nice, near the Port Lympia Tramway Station.</a:t>
            </a:r>
            <a:endParaRPr lang="en-GB" sz="32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2920B6-EE5D-48DF-9CBD-8D6F7563876A}"/>
              </a:ext>
            </a:extLst>
          </p:cNvPr>
          <p:cNvSpPr txBox="1"/>
          <p:nvPr/>
        </p:nvSpPr>
        <p:spPr>
          <a:xfrm>
            <a:off x="8847601" y="1037607"/>
            <a:ext cx="243211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>
                <a:solidFill>
                  <a:schemeClr val="tx2"/>
                </a:solidFill>
              </a:rPr>
              <a:t>Green Zone </a:t>
            </a:r>
          </a:p>
          <a:p>
            <a:r>
              <a:rPr lang="en-GB" sz="3200"/>
              <a:t>(La </a:t>
            </a:r>
            <a:r>
              <a:rPr lang="en-GB" sz="3200" err="1"/>
              <a:t>Baleine</a:t>
            </a:r>
            <a:r>
              <a:rPr lang="en-GB" sz="3200"/>
              <a:t>)</a:t>
            </a:r>
          </a:p>
          <a:p>
            <a:pPr algn="l"/>
            <a:r>
              <a:rPr lang="fr-FR" sz="3200" b="0" i="0" u="none" strike="noStrike" baseline="0">
                <a:solidFill>
                  <a:srgbClr val="00699F"/>
                </a:solidFill>
                <a:latin typeface="Roboto-Regular"/>
              </a:rPr>
              <a:t>Palais des Expositions - Nice Acropolis</a:t>
            </a:r>
          </a:p>
          <a:p>
            <a:pPr algn="l"/>
            <a:r>
              <a:rPr lang="en-GB" sz="3200" b="0" i="0" u="none" strike="noStrike" baseline="0">
                <a:solidFill>
                  <a:srgbClr val="00699F"/>
                </a:solidFill>
                <a:latin typeface="Roboto-Regular"/>
              </a:rPr>
              <a:t>1 Esplanade Kennedy, 06000 Nice</a:t>
            </a:r>
            <a:endParaRPr lang="en-GB" sz="3200"/>
          </a:p>
        </p:txBody>
      </p:sp>
      <p:pic>
        <p:nvPicPr>
          <p:cNvPr id="3" name="Image 2" descr="Une image contenant Graphique, logo, Police, graphisme&#10;&#10;Le contenu généré par l’IA peut être incorrect.">
            <a:extLst>
              <a:ext uri="{FF2B5EF4-FFF2-40B4-BE49-F238E27FC236}">
                <a16:creationId xmlns:a16="http://schemas.microsoft.com/office/drawing/2014/main" id="{4A79BD4F-0FC3-A423-9584-E0DEA19301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9746" y="2535325"/>
            <a:ext cx="5364247" cy="1867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536145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39C6A6-39AA-A840-30A2-5DE1F6671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800" err="1"/>
              <a:t>Lignes</a:t>
            </a:r>
            <a:r>
              <a:rPr lang="en-GB" sz="4800"/>
              <a:t> d’Azur Tickets App</a:t>
            </a:r>
          </a:p>
        </p:txBody>
      </p:sp>
      <p:pic>
        <p:nvPicPr>
          <p:cNvPr id="5" name="Content Placeholder 4" descr="A qr code with a white background&#10;&#10;AI-generated content may be incorrect.">
            <a:extLst>
              <a:ext uri="{FF2B5EF4-FFF2-40B4-BE49-F238E27FC236}">
                <a16:creationId xmlns:a16="http://schemas.microsoft.com/office/drawing/2014/main" id="{7338AD9C-9F14-01FA-C7CB-C26B461C21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8372" y="1196975"/>
            <a:ext cx="4932363" cy="4932363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12E7C01-E22A-A531-1B12-1CB5987C7D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265" y="1180036"/>
            <a:ext cx="5084160" cy="4949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173874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B9D51E-4AA7-57F7-F15B-12E8CA0DCA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800"/>
              <a:t>Some Nice places…</a:t>
            </a:r>
          </a:p>
        </p:txBody>
      </p:sp>
      <p:pic>
        <p:nvPicPr>
          <p:cNvPr id="1026" name="Picture 2" descr="Old Town of Nice - French Riviera">
            <a:extLst>
              <a:ext uri="{FF2B5EF4-FFF2-40B4-BE49-F238E27FC236}">
                <a16:creationId xmlns:a16="http://schemas.microsoft.com/office/drawing/2014/main" id="{3BA6C63A-45F4-D4D1-C1A7-8EB9D81230F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285" y="1743075"/>
            <a:ext cx="4495800" cy="337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romenade des Anglais | Nice Côte d'Azur Tourist Office Heritage">
            <a:extLst>
              <a:ext uri="{FF2B5EF4-FFF2-40B4-BE49-F238E27FC236}">
                <a16:creationId xmlns:a16="http://schemas.microsoft.com/office/drawing/2014/main" id="{175A8D82-852B-222B-7405-C5FA18A013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8525" y="1767465"/>
            <a:ext cx="5021190" cy="3347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5261326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91A64-F785-1C0F-A3E4-BCAB0ECF3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800"/>
              <a:t>The Blue Zone</a:t>
            </a:r>
          </a:p>
        </p:txBody>
      </p:sp>
      <p:pic>
        <p:nvPicPr>
          <p:cNvPr id="2050" name="Picture 2" descr="20250417124411 unoc 1">
            <a:extLst>
              <a:ext uri="{FF2B5EF4-FFF2-40B4-BE49-F238E27FC236}">
                <a16:creationId xmlns:a16="http://schemas.microsoft.com/office/drawing/2014/main" id="{9E0D2FF6-15B0-24A7-791D-E25D0011A86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810" y="1295400"/>
            <a:ext cx="76200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 qr code on a white background&#10;&#10;AI-generated content may be incorrect.">
            <a:extLst>
              <a:ext uri="{FF2B5EF4-FFF2-40B4-BE49-F238E27FC236}">
                <a16:creationId xmlns:a16="http://schemas.microsoft.com/office/drawing/2014/main" id="{2170B60A-E00D-0EDF-DB60-7E1FA4DDBE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9810" y="1196975"/>
            <a:ext cx="4117157" cy="411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131928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6486B4-9304-53CF-32FD-10E487BBE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800">
                <a:solidFill>
                  <a:schemeClr val="tx2"/>
                </a:solidFill>
              </a:rPr>
              <a:t>The Green Zone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10BFF43-EC7F-DD42-6004-C0AA07BC22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2285" y="1223467"/>
            <a:ext cx="3510367" cy="4932363"/>
          </a:xfrm>
          <a:prstGeom prst="rect">
            <a:avLst/>
          </a:prstGeom>
          <a:noFill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F4D3185-049B-D793-CCA1-C5EADAFD86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9018" y="1196975"/>
            <a:ext cx="4920792" cy="4920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873492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910164" y="4008264"/>
            <a:ext cx="7775575" cy="1188131"/>
          </a:xfrm>
        </p:spPr>
        <p:txBody>
          <a:bodyPr/>
          <a:lstStyle/>
          <a:p>
            <a:br>
              <a:rPr lang="en-GB"/>
            </a:br>
            <a:br>
              <a:rPr lang="en-GB"/>
            </a:br>
            <a:r>
              <a:rPr lang="en-GB"/>
              <a:t>Merci!</a:t>
            </a:r>
            <a:br>
              <a:rPr lang="en-GB"/>
            </a:br>
            <a:br>
              <a:rPr lang="en-GB"/>
            </a:br>
            <a:endParaRPr lang="en-GB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71BE20C-DB23-94CC-21FA-18B4B9A74FA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b="1"/>
              <a:t>Contact: </a:t>
            </a:r>
            <a:r>
              <a:rPr lang="fr-FR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tom.southall@iala-aism.org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000964"/>
      </p:ext>
    </p:extLst>
  </p:cSld>
  <p:clrMapOvr>
    <a:masterClrMapping/>
  </p:clrMapOvr>
</p:sld>
</file>

<file path=ppt/theme/theme1.xml><?xml version="1.0" encoding="utf-8"?>
<a:theme xmlns:a="http://schemas.openxmlformats.org/drawingml/2006/main" name="IALA_template-powerpoint">
  <a:themeElements>
    <a:clrScheme name="IALA">
      <a:dk1>
        <a:sysClr val="windowText" lastClr="000000"/>
      </a:dk1>
      <a:lt1>
        <a:sysClr val="window" lastClr="FFFFFF"/>
      </a:lt1>
      <a:dk2>
        <a:srgbClr val="3AAA35"/>
      </a:dk2>
      <a:lt2>
        <a:srgbClr val="E94E1B"/>
      </a:lt2>
      <a:accent1>
        <a:srgbClr val="00558C"/>
      </a:accent1>
      <a:accent2>
        <a:srgbClr val="009FE3"/>
      </a:accent2>
      <a:accent3>
        <a:srgbClr val="00B0A9"/>
      </a:accent3>
      <a:accent4>
        <a:srgbClr val="00BCD0"/>
      </a:accent4>
      <a:accent5>
        <a:srgbClr val="6787C4"/>
      </a:accent5>
      <a:accent6>
        <a:srgbClr val="99509A"/>
      </a:accent6>
      <a:hlink>
        <a:srgbClr val="000000"/>
      </a:hlink>
      <a:folHlink>
        <a:srgbClr val="9D9D9C"/>
      </a:folHlink>
    </a:clrScheme>
    <a:fontScheme name="Calibri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c5f8115-f13f-4d01-aff4-515a67108c33">
      <Terms xmlns="http://schemas.microsoft.com/office/infopath/2007/PartnerControls"/>
    </lcf76f155ced4ddcb4097134ff3c332f>
    <TaxCatchAll xmlns="06022411-6e02-423b-85fd-39e0748b9219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4C6AB7F4ADAA4ABC48D93214FE8FD2" ma:contentTypeVersion="19" ma:contentTypeDescription="Create a new document." ma:contentTypeScope="" ma:versionID="75c9f3f451866b0d3c9120c8a094ca6d">
  <xsd:schema xmlns:xsd="http://www.w3.org/2001/XMLSchema" xmlns:xs="http://www.w3.org/2001/XMLSchema" xmlns:p="http://schemas.microsoft.com/office/2006/metadata/properties" xmlns:ns2="ac5f8115-f13f-4d01-aff4-515a67108c33" xmlns:ns3="06022411-6e02-423b-85fd-39e0748b9219" targetNamespace="http://schemas.microsoft.com/office/2006/metadata/properties" ma:root="true" ma:fieldsID="15aae6c7c4885604f29bd56d2cee64f9" ns2:_="" ns3:_="">
    <xsd:import namespace="ac5f8115-f13f-4d01-aff4-515a67108c33"/>
    <xsd:import namespace="06022411-6e02-423b-85fd-39e0748b921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5f8115-f13f-4d01-aff4-515a67108c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31604d76-ecdf-464b-8720-89396eb59a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6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022411-6e02-423b-85fd-39e0748b9219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f2b8b40-6d33-49af-abef-1171a80bfd6f}" ma:internalName="TaxCatchAll" ma:showField="CatchAllData" ma:web="06022411-6e02-423b-85fd-39e0748b921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2B01DE3-EC38-4E1A-82FD-21DDC03CBD7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CCA31C7-B9E1-46BB-BD0A-0A9C7E72AB90}">
  <ds:schemaRefs>
    <ds:schemaRef ds:uri="06022411-6e02-423b-85fd-39e0748b9219"/>
    <ds:schemaRef ds:uri="ac5f8115-f13f-4d01-aff4-515a67108c33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D2B0810D-3BC9-4236-AF4C-A9F0BDF6290C}">
  <ds:schemaRefs>
    <ds:schemaRef ds:uri="06022411-6e02-423b-85fd-39e0748b9219"/>
    <ds:schemaRef ds:uri="ac5f8115-f13f-4d01-aff4-515a67108c3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7</Slides>
  <Notes>6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IALA_template-powerpoint</vt:lpstr>
      <vt:lpstr>Council and UNOC 2025</vt:lpstr>
      <vt:lpstr>PowerPoint Presentation</vt:lpstr>
      <vt:lpstr>Lignes d’Azur Tickets App</vt:lpstr>
      <vt:lpstr>Some Nice places…</vt:lpstr>
      <vt:lpstr>The Blue Zone</vt:lpstr>
      <vt:lpstr>The Green Zone </vt:lpstr>
      <vt:lpstr>  Merci!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Role in the VTS regulatory framework</dc:title>
  <dc:creator>Tom Southall</dc:creator>
  <cp:revision>1</cp:revision>
  <dcterms:created xsi:type="dcterms:W3CDTF">2021-09-20T15:50:37Z</dcterms:created>
  <dcterms:modified xsi:type="dcterms:W3CDTF">2025-06-10T07:57:08Z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0x010100FB4C6AB7F4ADAA4ABC48D93214FE8FD2</vt:lpwstr>
  </property>
  <property fmtid="{D5CDD505-2E9C-101B-9397-08002B2CF9AE}" pid="3" name="MediaServiceImageTags">
    <vt:lpwstr/>
  </property>
</Properties>
</file>