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7.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8.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9.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10.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6" r:id="rId5"/>
    <p:sldMasterId id="2147483687" r:id="rId6"/>
    <p:sldMasterId id="2147483695" r:id="rId7"/>
    <p:sldMasterId id="2147483706" r:id="rId8"/>
    <p:sldMasterId id="2147483725" r:id="rId9"/>
    <p:sldMasterId id="2147483735" r:id="rId10"/>
    <p:sldMasterId id="2147483746" r:id="rId11"/>
    <p:sldMasterId id="2147483758" r:id="rId12"/>
    <p:sldMasterId id="2147483769" r:id="rId13"/>
    <p:sldMasterId id="2147483785" r:id="rId14"/>
  </p:sldMasterIdLst>
  <p:notesMasterIdLst>
    <p:notesMasterId r:id="rId49"/>
  </p:notesMasterIdLst>
  <p:handoutMasterIdLst>
    <p:handoutMasterId r:id="rId50"/>
  </p:handoutMasterIdLst>
  <p:sldIdLst>
    <p:sldId id="901" r:id="rId15"/>
    <p:sldId id="446" r:id="rId16"/>
    <p:sldId id="447" r:id="rId17"/>
    <p:sldId id="894" r:id="rId18"/>
    <p:sldId id="899" r:id="rId19"/>
    <p:sldId id="906" r:id="rId20"/>
    <p:sldId id="915" r:id="rId21"/>
    <p:sldId id="902" r:id="rId22"/>
    <p:sldId id="918" r:id="rId23"/>
    <p:sldId id="916" r:id="rId24"/>
    <p:sldId id="903" r:id="rId25"/>
    <p:sldId id="904" r:id="rId26"/>
    <p:sldId id="914" r:id="rId27"/>
    <p:sldId id="917" r:id="rId28"/>
    <p:sldId id="905" r:id="rId29"/>
    <p:sldId id="919" r:id="rId30"/>
    <p:sldId id="913" r:id="rId31"/>
    <p:sldId id="911" r:id="rId32"/>
    <p:sldId id="912" r:id="rId33"/>
    <p:sldId id="907" r:id="rId34"/>
    <p:sldId id="256" r:id="rId35"/>
    <p:sldId id="910" r:id="rId36"/>
    <p:sldId id="921" r:id="rId37"/>
    <p:sldId id="900" r:id="rId38"/>
    <p:sldId id="892" r:id="rId39"/>
    <p:sldId id="908" r:id="rId40"/>
    <p:sldId id="882" r:id="rId41"/>
    <p:sldId id="879" r:id="rId42"/>
    <p:sldId id="897" r:id="rId43"/>
    <p:sldId id="898" r:id="rId44"/>
    <p:sldId id="889" r:id="rId45"/>
    <p:sldId id="920" r:id="rId46"/>
    <p:sldId id="890" r:id="rId47"/>
    <p:sldId id="322" r:id="rId48"/>
  </p:sldIdLst>
  <p:sldSz cx="9144000" cy="6858000" type="screen4x3"/>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54">
          <p15:clr>
            <a:srgbClr val="A4A3A4"/>
          </p15:clr>
        </p15:guide>
        <p15:guide id="3" orient="horz" pos="822">
          <p15:clr>
            <a:srgbClr val="A4A3A4"/>
          </p15:clr>
        </p15:guide>
        <p15:guide id="4" orient="horz" pos="3929">
          <p15:clr>
            <a:srgbClr val="A4A3A4"/>
          </p15:clr>
        </p15:guide>
        <p15:guide id="5" orient="horz" pos="164">
          <p15:clr>
            <a:srgbClr val="A4A3A4"/>
          </p15:clr>
        </p15:guide>
        <p15:guide id="6" orient="horz" pos="4020">
          <p15:clr>
            <a:srgbClr val="A4A3A4"/>
          </p15:clr>
        </p15:guide>
        <p15:guide id="7" orient="horz" pos="2682">
          <p15:clr>
            <a:srgbClr val="A4A3A4"/>
          </p15:clr>
        </p15:guide>
        <p15:guide id="8" pos="2880">
          <p15:clr>
            <a:srgbClr val="A4A3A4"/>
          </p15:clr>
        </p15:guide>
        <p15:guide id="9" pos="431">
          <p15:clr>
            <a:srgbClr val="A4A3A4"/>
          </p15:clr>
        </p15:guide>
        <p15:guide id="10" pos="5329">
          <p15:clr>
            <a:srgbClr val="A4A3A4"/>
          </p15:clr>
        </p15:guide>
        <p15:guide id="11" pos="55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A2"/>
    <a:srgbClr val="FFDC00"/>
    <a:srgbClr val="00B5D2"/>
    <a:srgbClr val="9D9D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800668-0155-416C-AD77-4B21C731D67E}" v="4" dt="2024-09-17T20:49:19.2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53" autoAdjust="0"/>
    <p:restoredTop sz="94660"/>
  </p:normalViewPr>
  <p:slideViewPr>
    <p:cSldViewPr showGuides="1">
      <p:cViewPr varScale="1">
        <p:scale>
          <a:sx n="70" d="100"/>
          <a:sy n="70" d="100"/>
        </p:scale>
        <p:origin x="1144" y="56"/>
      </p:cViewPr>
      <p:guideLst>
        <p:guide orient="horz" pos="2160"/>
        <p:guide orient="horz" pos="754"/>
        <p:guide orient="horz" pos="822"/>
        <p:guide orient="horz" pos="3929"/>
        <p:guide orient="horz" pos="164"/>
        <p:guide orient="horz" pos="4020"/>
        <p:guide orient="horz" pos="2682"/>
        <p:guide pos="2880"/>
        <p:guide pos="431"/>
        <p:guide pos="5329"/>
        <p:guide pos="5556"/>
      </p:guideLst>
    </p:cSldViewPr>
  </p:slideViewPr>
  <p:notesTextViewPr>
    <p:cViewPr>
      <p:scale>
        <a:sx n="3" d="2"/>
        <a:sy n="3" d="2"/>
      </p:scale>
      <p:origin x="0" y="0"/>
    </p:cViewPr>
  </p:notesTextViewPr>
  <p:sorterViewPr>
    <p:cViewPr varScale="1">
      <p:scale>
        <a:sx n="100" d="100"/>
        <a:sy n="100" d="100"/>
      </p:scale>
      <p:origin x="0" y="-5212"/>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handoutMaster" Target="handoutMasters/handoutMaster1.xml"/><Relationship Id="rId55"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microsoft.com/office/2015/10/relationships/revisionInfo" Target="revisionInfo.xml"/><Relationship Id="rId8" Type="http://schemas.openxmlformats.org/officeDocument/2006/relationships/slideMaster" Target="slideMasters/slideMaster5.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Philip" userId="8ba30aa7-6daa-4708-bd5e-8d2565408e21" providerId="ADAL" clId="{1A7CE15F-1794-4C88-92A5-217D0335A649}"/>
    <pc:docChg chg="undo custSel modSld sldOrd">
      <pc:chgData name="Christine Philip" userId="8ba30aa7-6daa-4708-bd5e-8d2565408e21" providerId="ADAL" clId="{1A7CE15F-1794-4C88-92A5-217D0335A649}" dt="2024-09-05T09:37:49.850" v="395" actId="108"/>
      <pc:docMkLst>
        <pc:docMk/>
      </pc:docMkLst>
      <pc:sldChg chg="modSp mod ord">
        <pc:chgData name="Christine Philip" userId="8ba30aa7-6daa-4708-bd5e-8d2565408e21" providerId="ADAL" clId="{1A7CE15F-1794-4C88-92A5-217D0335A649}" dt="2024-09-05T08:00:09.609" v="266" actId="6549"/>
        <pc:sldMkLst>
          <pc:docMk/>
          <pc:sldMk cId="1772247745" sldId="902"/>
        </pc:sldMkLst>
        <pc:spChg chg="mod">
          <ac:chgData name="Christine Philip" userId="8ba30aa7-6daa-4708-bd5e-8d2565408e21" providerId="ADAL" clId="{1A7CE15F-1794-4C88-92A5-217D0335A649}" dt="2024-09-05T07:32:54.168" v="211" actId="1076"/>
          <ac:spMkLst>
            <pc:docMk/>
            <pc:sldMk cId="1772247745" sldId="902"/>
            <ac:spMk id="2" creationId="{7BB1643D-DE15-E521-3851-20F148BE1B40}"/>
          </ac:spMkLst>
        </pc:spChg>
        <pc:spChg chg="mod">
          <ac:chgData name="Christine Philip" userId="8ba30aa7-6daa-4708-bd5e-8d2565408e21" providerId="ADAL" clId="{1A7CE15F-1794-4C88-92A5-217D0335A649}" dt="2024-09-05T08:00:09.609" v="266" actId="6549"/>
          <ac:spMkLst>
            <pc:docMk/>
            <pc:sldMk cId="1772247745" sldId="902"/>
            <ac:spMk id="4" creationId="{E204C53B-3402-D0FE-C73F-9F553ED0F382}"/>
          </ac:spMkLst>
        </pc:spChg>
      </pc:sldChg>
      <pc:sldChg chg="addSp delSp modSp mod">
        <pc:chgData name="Christine Philip" userId="8ba30aa7-6daa-4708-bd5e-8d2565408e21" providerId="ADAL" clId="{1A7CE15F-1794-4C88-92A5-217D0335A649}" dt="2024-09-05T08:03:00.770" v="270" actId="1076"/>
        <pc:sldMkLst>
          <pc:docMk/>
          <pc:sldMk cId="3843755831" sldId="903"/>
        </pc:sldMkLst>
        <pc:spChg chg="mod">
          <ac:chgData name="Christine Philip" userId="8ba30aa7-6daa-4708-bd5e-8d2565408e21" providerId="ADAL" clId="{1A7CE15F-1794-4C88-92A5-217D0335A649}" dt="2024-09-05T07:36:15.832" v="229" actId="1076"/>
          <ac:spMkLst>
            <pc:docMk/>
            <pc:sldMk cId="3843755831" sldId="903"/>
            <ac:spMk id="2" creationId="{7BB1643D-DE15-E521-3851-20F148BE1B40}"/>
          </ac:spMkLst>
        </pc:spChg>
        <pc:spChg chg="mod">
          <ac:chgData name="Christine Philip" userId="8ba30aa7-6daa-4708-bd5e-8d2565408e21" providerId="ADAL" clId="{1A7CE15F-1794-4C88-92A5-217D0335A649}" dt="2024-09-05T08:02:50.557" v="268" actId="1076"/>
          <ac:spMkLst>
            <pc:docMk/>
            <pc:sldMk cId="3843755831" sldId="903"/>
            <ac:spMk id="4" creationId="{E204C53B-3402-D0FE-C73F-9F553ED0F382}"/>
          </ac:spMkLst>
        </pc:spChg>
        <pc:picChg chg="add del mod">
          <ac:chgData name="Christine Philip" userId="8ba30aa7-6daa-4708-bd5e-8d2565408e21" providerId="ADAL" clId="{1A7CE15F-1794-4C88-92A5-217D0335A649}" dt="2024-09-05T07:36:55.097" v="239" actId="478"/>
          <ac:picMkLst>
            <pc:docMk/>
            <pc:sldMk cId="3843755831" sldId="903"/>
            <ac:picMk id="6" creationId="{8F6CD606-DB9D-5FFA-733F-FEBB09B2628A}"/>
          </ac:picMkLst>
        </pc:picChg>
        <pc:picChg chg="add del mod">
          <ac:chgData name="Christine Philip" userId="8ba30aa7-6daa-4708-bd5e-8d2565408e21" providerId="ADAL" clId="{1A7CE15F-1794-4C88-92A5-217D0335A649}" dt="2024-09-05T07:57:33.123" v="245" actId="478"/>
          <ac:picMkLst>
            <pc:docMk/>
            <pc:sldMk cId="3843755831" sldId="903"/>
            <ac:picMk id="8" creationId="{C45EE445-AA0C-C72C-7925-242A100EA176}"/>
          </ac:picMkLst>
        </pc:picChg>
        <pc:picChg chg="add mod">
          <ac:chgData name="Christine Philip" userId="8ba30aa7-6daa-4708-bd5e-8d2565408e21" providerId="ADAL" clId="{1A7CE15F-1794-4C88-92A5-217D0335A649}" dt="2024-09-05T08:03:00.770" v="270" actId="1076"/>
          <ac:picMkLst>
            <pc:docMk/>
            <pc:sldMk cId="3843755831" sldId="903"/>
            <ac:picMk id="10" creationId="{F20633C0-A0E9-7AF6-5048-64C58CB88314}"/>
          </ac:picMkLst>
        </pc:picChg>
      </pc:sldChg>
      <pc:sldChg chg="modSp mod">
        <pc:chgData name="Christine Philip" userId="8ba30aa7-6daa-4708-bd5e-8d2565408e21" providerId="ADAL" clId="{1A7CE15F-1794-4C88-92A5-217D0335A649}" dt="2024-09-05T09:37:49.850" v="395" actId="108"/>
        <pc:sldMkLst>
          <pc:docMk/>
          <pc:sldMk cId="879218804" sldId="905"/>
        </pc:sldMkLst>
        <pc:spChg chg="mod">
          <ac:chgData name="Christine Philip" userId="8ba30aa7-6daa-4708-bd5e-8d2565408e21" providerId="ADAL" clId="{1A7CE15F-1794-4C88-92A5-217D0335A649}" dt="2024-09-05T09:37:49.850" v="395" actId="108"/>
          <ac:spMkLst>
            <pc:docMk/>
            <pc:sldMk cId="879218804" sldId="905"/>
            <ac:spMk id="4" creationId="{E204C53B-3402-D0FE-C73F-9F553ED0F382}"/>
          </ac:spMkLst>
        </pc:spChg>
      </pc:sldChg>
      <pc:sldChg chg="ord">
        <pc:chgData name="Christine Philip" userId="8ba30aa7-6daa-4708-bd5e-8d2565408e21" providerId="ADAL" clId="{1A7CE15F-1794-4C88-92A5-217D0335A649}" dt="2024-09-05T07:34:49.246" v="224"/>
        <pc:sldMkLst>
          <pc:docMk/>
          <pc:sldMk cId="3313323574" sldId="915"/>
        </pc:sldMkLst>
      </pc:sldChg>
    </pc:docChg>
  </pc:docChgLst>
  <pc:docChgLst>
    <pc:chgData name="Francis Zachariae" userId="0f568015-aca4-4fb7-bfeb-4fdd8ea2baa3" providerId="ADAL" clId="{C669DF13-3E28-419F-A85D-97F37466C719}"/>
    <pc:docChg chg="undo custSel addSld delSld modSld sldOrd">
      <pc:chgData name="Francis Zachariae" userId="0f568015-aca4-4fb7-bfeb-4fdd8ea2baa3" providerId="ADAL" clId="{C669DF13-3E28-419F-A85D-97F37466C719}" dt="2024-08-29T10:10:32.717" v="704" actId="255"/>
      <pc:docMkLst>
        <pc:docMk/>
      </pc:docMkLst>
      <pc:sldChg chg="add">
        <pc:chgData name="Francis Zachariae" userId="0f568015-aca4-4fb7-bfeb-4fdd8ea2baa3" providerId="ADAL" clId="{C669DF13-3E28-419F-A85D-97F37466C719}" dt="2024-08-29T08:03:19.855" v="41"/>
        <pc:sldMkLst>
          <pc:docMk/>
          <pc:sldMk cId="1826076604" sldId="256"/>
        </pc:sldMkLst>
      </pc:sldChg>
      <pc:sldChg chg="del">
        <pc:chgData name="Francis Zachariae" userId="0f568015-aca4-4fb7-bfeb-4fdd8ea2baa3" providerId="ADAL" clId="{C669DF13-3E28-419F-A85D-97F37466C719}" dt="2024-08-29T07:20:03.631" v="38" actId="47"/>
        <pc:sldMkLst>
          <pc:docMk/>
          <pc:sldMk cId="2153580692" sldId="436"/>
        </pc:sldMkLst>
      </pc:sldChg>
      <pc:sldChg chg="del">
        <pc:chgData name="Francis Zachariae" userId="0f568015-aca4-4fb7-bfeb-4fdd8ea2baa3" providerId="ADAL" clId="{C669DF13-3E28-419F-A85D-97F37466C719}" dt="2024-08-29T07:20:00.312" v="37" actId="47"/>
        <pc:sldMkLst>
          <pc:docMk/>
          <pc:sldMk cId="2813475009" sldId="888"/>
        </pc:sldMkLst>
      </pc:sldChg>
      <pc:sldChg chg="ord">
        <pc:chgData name="Francis Zachariae" userId="0f568015-aca4-4fb7-bfeb-4fdd8ea2baa3" providerId="ADAL" clId="{C669DF13-3E28-419F-A85D-97F37466C719}" dt="2024-08-29T07:20:30.044" v="40"/>
        <pc:sldMkLst>
          <pc:docMk/>
          <pc:sldMk cId="82239093" sldId="889"/>
        </pc:sldMkLst>
      </pc:sldChg>
      <pc:sldChg chg="addSp delSp modSp mod">
        <pc:chgData name="Francis Zachariae" userId="0f568015-aca4-4fb7-bfeb-4fdd8ea2baa3" providerId="ADAL" clId="{C669DF13-3E28-419F-A85D-97F37466C719}" dt="2024-08-29T07:19:30.520" v="36" actId="1038"/>
        <pc:sldMkLst>
          <pc:docMk/>
          <pc:sldMk cId="1302049076" sldId="909"/>
        </pc:sldMkLst>
        <pc:graphicFrameChg chg="add mod modGraphic">
          <ac:chgData name="Francis Zachariae" userId="0f568015-aca4-4fb7-bfeb-4fdd8ea2baa3" providerId="ADAL" clId="{C669DF13-3E28-419F-A85D-97F37466C719}" dt="2024-08-29T07:19:30.520" v="36" actId="1038"/>
          <ac:graphicFrameMkLst>
            <pc:docMk/>
            <pc:sldMk cId="1302049076" sldId="909"/>
            <ac:graphicFrameMk id="4" creationId="{0AA42AFB-C77A-30BD-E98E-18C577625572}"/>
          </ac:graphicFrameMkLst>
        </pc:graphicFrameChg>
        <pc:graphicFrameChg chg="del modGraphic">
          <ac:chgData name="Francis Zachariae" userId="0f568015-aca4-4fb7-bfeb-4fdd8ea2baa3" providerId="ADAL" clId="{C669DF13-3E28-419F-A85D-97F37466C719}" dt="2024-08-29T07:18:31.178" v="2" actId="478"/>
          <ac:graphicFrameMkLst>
            <pc:docMk/>
            <pc:sldMk cId="1302049076" sldId="909"/>
            <ac:graphicFrameMk id="7" creationId="{D925B05D-2BCE-F7D4-3D9C-43675818DE86}"/>
          </ac:graphicFrameMkLst>
        </pc:graphicFrameChg>
        <pc:picChg chg="add del mod">
          <ac:chgData name="Francis Zachariae" userId="0f568015-aca4-4fb7-bfeb-4fdd8ea2baa3" providerId="ADAL" clId="{C669DF13-3E28-419F-A85D-97F37466C719}" dt="2024-08-29T07:18:54.675" v="5" actId="478"/>
          <ac:picMkLst>
            <pc:docMk/>
            <pc:sldMk cId="1302049076" sldId="909"/>
            <ac:picMk id="3" creationId="{5F8D2112-9C43-16B0-5BB4-E313B8134ABE}"/>
          </ac:picMkLst>
        </pc:picChg>
      </pc:sldChg>
      <pc:sldChg chg="addSp delSp modSp new mod">
        <pc:chgData name="Francis Zachariae" userId="0f568015-aca4-4fb7-bfeb-4fdd8ea2baa3" providerId="ADAL" clId="{C669DF13-3E28-419F-A85D-97F37466C719}" dt="2024-08-29T08:39:03.183" v="416" actId="20577"/>
        <pc:sldMkLst>
          <pc:docMk/>
          <pc:sldMk cId="3808498253" sldId="910"/>
        </pc:sldMkLst>
        <pc:spChg chg="del">
          <ac:chgData name="Francis Zachariae" userId="0f568015-aca4-4fb7-bfeb-4fdd8ea2baa3" providerId="ADAL" clId="{C669DF13-3E28-419F-A85D-97F37466C719}" dt="2024-08-29T08:05:21.641" v="43" actId="478"/>
          <ac:spMkLst>
            <pc:docMk/>
            <pc:sldMk cId="3808498253" sldId="910"/>
            <ac:spMk id="2" creationId="{27236AC4-7904-3DD5-774A-0002A20A8B1C}"/>
          </ac:spMkLst>
        </pc:spChg>
        <pc:spChg chg="del">
          <ac:chgData name="Francis Zachariae" userId="0f568015-aca4-4fb7-bfeb-4fdd8ea2baa3" providerId="ADAL" clId="{C669DF13-3E28-419F-A85D-97F37466C719}" dt="2024-08-29T08:05:23.372" v="44" actId="478"/>
          <ac:spMkLst>
            <pc:docMk/>
            <pc:sldMk cId="3808498253" sldId="910"/>
            <ac:spMk id="3" creationId="{D2695439-DF5D-427A-8F84-6F1F2DB083EA}"/>
          </ac:spMkLst>
        </pc:spChg>
        <pc:spChg chg="add mod">
          <ac:chgData name="Francis Zachariae" userId="0f568015-aca4-4fb7-bfeb-4fdd8ea2baa3" providerId="ADAL" clId="{C669DF13-3E28-419F-A85D-97F37466C719}" dt="2024-08-29T08:28:41.029" v="284" actId="20577"/>
          <ac:spMkLst>
            <pc:docMk/>
            <pc:sldMk cId="3808498253" sldId="910"/>
            <ac:spMk id="5" creationId="{753E0C73-C7AC-B4B5-9B71-3C8F4A1B56F4}"/>
          </ac:spMkLst>
        </pc:spChg>
        <pc:spChg chg="add mod">
          <ac:chgData name="Francis Zachariae" userId="0f568015-aca4-4fb7-bfeb-4fdd8ea2baa3" providerId="ADAL" clId="{C669DF13-3E28-419F-A85D-97F37466C719}" dt="2024-08-29T08:35:06.983" v="362" actId="1036"/>
          <ac:spMkLst>
            <pc:docMk/>
            <pc:sldMk cId="3808498253" sldId="910"/>
            <ac:spMk id="6" creationId="{1D383F48-6216-0E7E-FBBD-C7948579FE3C}"/>
          </ac:spMkLst>
        </pc:spChg>
        <pc:spChg chg="add mod">
          <ac:chgData name="Francis Zachariae" userId="0f568015-aca4-4fb7-bfeb-4fdd8ea2baa3" providerId="ADAL" clId="{C669DF13-3E28-419F-A85D-97F37466C719}" dt="2024-08-29T08:39:03.183" v="416" actId="20577"/>
          <ac:spMkLst>
            <pc:docMk/>
            <pc:sldMk cId="3808498253" sldId="910"/>
            <ac:spMk id="7" creationId="{84B8D292-AEC4-C2F1-9566-2925A971D56B}"/>
          </ac:spMkLst>
        </pc:spChg>
        <pc:graphicFrameChg chg="add mod modGraphic">
          <ac:chgData name="Francis Zachariae" userId="0f568015-aca4-4fb7-bfeb-4fdd8ea2baa3" providerId="ADAL" clId="{C669DF13-3E28-419F-A85D-97F37466C719}" dt="2024-08-29T08:05:48.168" v="134" actId="1036"/>
          <ac:graphicFrameMkLst>
            <pc:docMk/>
            <pc:sldMk cId="3808498253" sldId="910"/>
            <ac:graphicFrameMk id="4" creationId="{5D729D0C-D23A-FA39-CC24-5897A66FF5FA}"/>
          </ac:graphicFrameMkLst>
        </pc:graphicFrameChg>
      </pc:sldChg>
      <pc:sldChg chg="modSp new mod">
        <pc:chgData name="Francis Zachariae" userId="0f568015-aca4-4fb7-bfeb-4fdd8ea2baa3" providerId="ADAL" clId="{C669DF13-3E28-419F-A85D-97F37466C719}" dt="2024-08-29T08:44:17.989" v="421" actId="255"/>
        <pc:sldMkLst>
          <pc:docMk/>
          <pc:sldMk cId="873418120" sldId="911"/>
        </pc:sldMkLst>
        <pc:spChg chg="mod">
          <ac:chgData name="Francis Zachariae" userId="0f568015-aca4-4fb7-bfeb-4fdd8ea2baa3" providerId="ADAL" clId="{C669DF13-3E28-419F-A85D-97F37466C719}" dt="2024-08-29T08:44:17.989" v="421" actId="255"/>
          <ac:spMkLst>
            <pc:docMk/>
            <pc:sldMk cId="873418120" sldId="911"/>
            <ac:spMk id="2" creationId="{B8B975B7-095F-0C51-994C-D146857CD87F}"/>
          </ac:spMkLst>
        </pc:spChg>
        <pc:spChg chg="mod">
          <ac:chgData name="Francis Zachariae" userId="0f568015-aca4-4fb7-bfeb-4fdd8ea2baa3" providerId="ADAL" clId="{C669DF13-3E28-419F-A85D-97F37466C719}" dt="2024-08-29T08:44:05.794" v="419" actId="21"/>
          <ac:spMkLst>
            <pc:docMk/>
            <pc:sldMk cId="873418120" sldId="911"/>
            <ac:spMk id="4" creationId="{8847F6C4-816C-B535-1D61-1ED5BF8ED33A}"/>
          </ac:spMkLst>
        </pc:spChg>
      </pc:sldChg>
      <pc:sldChg chg="addSp delSp modSp new mod">
        <pc:chgData name="Francis Zachariae" userId="0f568015-aca4-4fb7-bfeb-4fdd8ea2baa3" providerId="ADAL" clId="{C669DF13-3E28-419F-A85D-97F37466C719}" dt="2024-08-29T09:02:15.960" v="543" actId="6549"/>
        <pc:sldMkLst>
          <pc:docMk/>
          <pc:sldMk cId="1923870281" sldId="912"/>
        </pc:sldMkLst>
        <pc:spChg chg="del">
          <ac:chgData name="Francis Zachariae" userId="0f568015-aca4-4fb7-bfeb-4fdd8ea2baa3" providerId="ADAL" clId="{C669DF13-3E28-419F-A85D-97F37466C719}" dt="2024-08-29T08:45:04.040" v="423" actId="478"/>
          <ac:spMkLst>
            <pc:docMk/>
            <pc:sldMk cId="1923870281" sldId="912"/>
            <ac:spMk id="2" creationId="{6D8BD2E6-A1EB-1B3A-2372-7EAB557E6671}"/>
          </ac:spMkLst>
        </pc:spChg>
        <pc:spChg chg="del">
          <ac:chgData name="Francis Zachariae" userId="0f568015-aca4-4fb7-bfeb-4fdd8ea2baa3" providerId="ADAL" clId="{C669DF13-3E28-419F-A85D-97F37466C719}" dt="2024-08-29T08:45:05.344" v="424" actId="478"/>
          <ac:spMkLst>
            <pc:docMk/>
            <pc:sldMk cId="1923870281" sldId="912"/>
            <ac:spMk id="4" creationId="{DE6817F9-686F-4FCE-B923-463E4C56E6D4}"/>
          </ac:spMkLst>
        </pc:spChg>
        <pc:spChg chg="add mod">
          <ac:chgData name="Francis Zachariae" userId="0f568015-aca4-4fb7-bfeb-4fdd8ea2baa3" providerId="ADAL" clId="{C669DF13-3E28-419F-A85D-97F37466C719}" dt="2024-08-29T09:02:15.960" v="543" actId="6549"/>
          <ac:spMkLst>
            <pc:docMk/>
            <pc:sldMk cId="1923870281" sldId="912"/>
            <ac:spMk id="6" creationId="{DC38E083-ECF4-CD76-BA7C-2089EBA7EB11}"/>
          </ac:spMkLst>
        </pc:spChg>
        <pc:graphicFrameChg chg="add mod modGraphic">
          <ac:chgData name="Francis Zachariae" userId="0f568015-aca4-4fb7-bfeb-4fdd8ea2baa3" providerId="ADAL" clId="{C669DF13-3E28-419F-A85D-97F37466C719}" dt="2024-08-29T08:46:39.130" v="446" actId="1037"/>
          <ac:graphicFrameMkLst>
            <pc:docMk/>
            <pc:sldMk cId="1923870281" sldId="912"/>
            <ac:graphicFrameMk id="5" creationId="{E2B61E4E-9678-4B97-41D5-DD95E3C7E4BA}"/>
          </ac:graphicFrameMkLst>
        </pc:graphicFrameChg>
        <pc:inkChg chg="add del">
          <ac:chgData name="Francis Zachariae" userId="0f568015-aca4-4fb7-bfeb-4fdd8ea2baa3" providerId="ADAL" clId="{C669DF13-3E28-419F-A85D-97F37466C719}" dt="2024-08-29T08:50:06.948" v="495" actId="9405"/>
          <ac:inkMkLst>
            <pc:docMk/>
            <pc:sldMk cId="1923870281" sldId="912"/>
            <ac:inkMk id="7" creationId="{A2B46C14-B47B-D398-DC47-F743997CA5DF}"/>
          </ac:inkMkLst>
        </pc:inkChg>
        <pc:cxnChg chg="add mod">
          <ac:chgData name="Francis Zachariae" userId="0f568015-aca4-4fb7-bfeb-4fdd8ea2baa3" providerId="ADAL" clId="{C669DF13-3E28-419F-A85D-97F37466C719}" dt="2024-08-29T08:50:43.571" v="497" actId="1582"/>
          <ac:cxnSpMkLst>
            <pc:docMk/>
            <pc:sldMk cId="1923870281" sldId="912"/>
            <ac:cxnSpMk id="9" creationId="{A35D0AA3-A346-FB06-C6E6-D3E9BE81DCD1}"/>
          </ac:cxnSpMkLst>
        </pc:cxnChg>
        <pc:cxnChg chg="add mod">
          <ac:chgData name="Francis Zachariae" userId="0f568015-aca4-4fb7-bfeb-4fdd8ea2baa3" providerId="ADAL" clId="{C669DF13-3E28-419F-A85D-97F37466C719}" dt="2024-08-29T08:51:03.423" v="499" actId="1582"/>
          <ac:cxnSpMkLst>
            <pc:docMk/>
            <pc:sldMk cId="1923870281" sldId="912"/>
            <ac:cxnSpMk id="11" creationId="{759B67EC-5474-F3B5-B386-C4F70CB844B3}"/>
          </ac:cxnSpMkLst>
        </pc:cxnChg>
      </pc:sldChg>
      <pc:sldChg chg="modSp new mod">
        <pc:chgData name="Francis Zachariae" userId="0f568015-aca4-4fb7-bfeb-4fdd8ea2baa3" providerId="ADAL" clId="{C669DF13-3E28-419F-A85D-97F37466C719}" dt="2024-08-29T09:00:35.148" v="519" actId="207"/>
        <pc:sldMkLst>
          <pc:docMk/>
          <pc:sldMk cId="2418287334" sldId="913"/>
        </pc:sldMkLst>
        <pc:spChg chg="mod">
          <ac:chgData name="Francis Zachariae" userId="0f568015-aca4-4fb7-bfeb-4fdd8ea2baa3" providerId="ADAL" clId="{C669DF13-3E28-419F-A85D-97F37466C719}" dt="2024-08-29T08:59:34.358" v="516" actId="255"/>
          <ac:spMkLst>
            <pc:docMk/>
            <pc:sldMk cId="2418287334" sldId="913"/>
            <ac:spMk id="2" creationId="{463FFF49-43C4-E051-1D9E-78BC74959659}"/>
          </ac:spMkLst>
        </pc:spChg>
        <pc:spChg chg="mod">
          <ac:chgData name="Francis Zachariae" userId="0f568015-aca4-4fb7-bfeb-4fdd8ea2baa3" providerId="ADAL" clId="{C669DF13-3E28-419F-A85D-97F37466C719}" dt="2024-08-29T09:00:35.148" v="519" actId="207"/>
          <ac:spMkLst>
            <pc:docMk/>
            <pc:sldMk cId="2418287334" sldId="913"/>
            <ac:spMk id="4" creationId="{F27EBFE9-3595-163D-7FFA-55715F119AF2}"/>
          </ac:spMkLst>
        </pc:spChg>
      </pc:sldChg>
      <pc:sldChg chg="modSp new mod">
        <pc:chgData name="Francis Zachariae" userId="0f568015-aca4-4fb7-bfeb-4fdd8ea2baa3" providerId="ADAL" clId="{C669DF13-3E28-419F-A85D-97F37466C719}" dt="2024-08-29T10:05:07.609" v="614" actId="255"/>
        <pc:sldMkLst>
          <pc:docMk/>
          <pc:sldMk cId="2138943189" sldId="914"/>
        </pc:sldMkLst>
        <pc:spChg chg="mod">
          <ac:chgData name="Francis Zachariae" userId="0f568015-aca4-4fb7-bfeb-4fdd8ea2baa3" providerId="ADAL" clId="{C669DF13-3E28-419F-A85D-97F37466C719}" dt="2024-08-29T10:03:36.033" v="576" actId="255"/>
          <ac:spMkLst>
            <pc:docMk/>
            <pc:sldMk cId="2138943189" sldId="914"/>
            <ac:spMk id="2" creationId="{0E029B73-DACF-C75D-3882-A8B80BCCFE78}"/>
          </ac:spMkLst>
        </pc:spChg>
        <pc:spChg chg="mod">
          <ac:chgData name="Francis Zachariae" userId="0f568015-aca4-4fb7-bfeb-4fdd8ea2baa3" providerId="ADAL" clId="{C669DF13-3E28-419F-A85D-97F37466C719}" dt="2024-08-29T10:05:07.609" v="614" actId="255"/>
          <ac:spMkLst>
            <pc:docMk/>
            <pc:sldMk cId="2138943189" sldId="914"/>
            <ac:spMk id="4" creationId="{A9B8E806-4D4B-CAEE-6682-FC7B07898EA9}"/>
          </ac:spMkLst>
        </pc:spChg>
      </pc:sldChg>
      <pc:sldChg chg="new del">
        <pc:chgData name="Francis Zachariae" userId="0f568015-aca4-4fb7-bfeb-4fdd8ea2baa3" providerId="ADAL" clId="{C669DF13-3E28-419F-A85D-97F37466C719}" dt="2024-08-29T09:01:12.425" v="520" actId="47"/>
        <pc:sldMkLst>
          <pc:docMk/>
          <pc:sldMk cId="2403313363" sldId="914"/>
        </pc:sldMkLst>
      </pc:sldChg>
      <pc:sldChg chg="modSp new mod">
        <pc:chgData name="Francis Zachariae" userId="0f568015-aca4-4fb7-bfeb-4fdd8ea2baa3" providerId="ADAL" clId="{C669DF13-3E28-419F-A85D-97F37466C719}" dt="2024-08-29T10:08:30.318" v="653" actId="255"/>
        <pc:sldMkLst>
          <pc:docMk/>
          <pc:sldMk cId="3313323574" sldId="915"/>
        </pc:sldMkLst>
        <pc:spChg chg="mod">
          <ac:chgData name="Francis Zachariae" userId="0f568015-aca4-4fb7-bfeb-4fdd8ea2baa3" providerId="ADAL" clId="{C669DF13-3E28-419F-A85D-97F37466C719}" dt="2024-08-29T10:08:30.318" v="653" actId="255"/>
          <ac:spMkLst>
            <pc:docMk/>
            <pc:sldMk cId="3313323574" sldId="915"/>
            <ac:spMk id="2" creationId="{8BC7E93F-A74E-BF85-20F4-9141722F4443}"/>
          </ac:spMkLst>
        </pc:spChg>
        <pc:spChg chg="mod">
          <ac:chgData name="Francis Zachariae" userId="0f568015-aca4-4fb7-bfeb-4fdd8ea2baa3" providerId="ADAL" clId="{C669DF13-3E28-419F-A85D-97F37466C719}" dt="2024-08-29T10:07:54.752" v="625" actId="6549"/>
          <ac:spMkLst>
            <pc:docMk/>
            <pc:sldMk cId="3313323574" sldId="915"/>
            <ac:spMk id="4" creationId="{A515BF8E-1E1D-9AFE-FCF8-974C46F0EAE5}"/>
          </ac:spMkLst>
        </pc:spChg>
      </pc:sldChg>
      <pc:sldChg chg="modSp new mod">
        <pc:chgData name="Francis Zachariae" userId="0f568015-aca4-4fb7-bfeb-4fdd8ea2baa3" providerId="ADAL" clId="{C669DF13-3E28-419F-A85D-97F37466C719}" dt="2024-08-29T10:10:32.717" v="704" actId="255"/>
        <pc:sldMkLst>
          <pc:docMk/>
          <pc:sldMk cId="4268728585" sldId="916"/>
        </pc:sldMkLst>
        <pc:spChg chg="mod">
          <ac:chgData name="Francis Zachariae" userId="0f568015-aca4-4fb7-bfeb-4fdd8ea2baa3" providerId="ADAL" clId="{C669DF13-3E28-419F-A85D-97F37466C719}" dt="2024-08-29T10:10:32.717" v="704" actId="255"/>
          <ac:spMkLst>
            <pc:docMk/>
            <pc:sldMk cId="4268728585" sldId="916"/>
            <ac:spMk id="2" creationId="{4A318A1A-2FF3-A743-5797-3AFEFEED597D}"/>
          </ac:spMkLst>
        </pc:spChg>
        <pc:spChg chg="mod">
          <ac:chgData name="Francis Zachariae" userId="0f568015-aca4-4fb7-bfeb-4fdd8ea2baa3" providerId="ADAL" clId="{C669DF13-3E28-419F-A85D-97F37466C719}" dt="2024-08-29T10:09:52.822" v="703" actId="20577"/>
          <ac:spMkLst>
            <pc:docMk/>
            <pc:sldMk cId="4268728585" sldId="916"/>
            <ac:spMk id="4" creationId="{6AB68422-01F1-991D-E87C-51F5E6B51D6C}"/>
          </ac:spMkLst>
        </pc:spChg>
      </pc:sldChg>
    </pc:docChg>
  </pc:docChgLst>
  <pc:docChgLst>
    <pc:chgData name="Francis Zachariae" userId="0f568015-aca4-4fb7-bfeb-4fdd8ea2baa3" providerId="ADAL" clId="{A8E0B5EA-AD4F-47CB-B6D8-9196A1FC8691}"/>
    <pc:docChg chg="custSel addSld modSld sldOrd">
      <pc:chgData name="Francis Zachariae" userId="0f568015-aca4-4fb7-bfeb-4fdd8ea2baa3" providerId="ADAL" clId="{A8E0B5EA-AD4F-47CB-B6D8-9196A1FC8691}" dt="2024-09-16T08:16:17.789" v="301" actId="313"/>
      <pc:docMkLst>
        <pc:docMk/>
      </pc:docMkLst>
      <pc:sldChg chg="modSp mod">
        <pc:chgData name="Francis Zachariae" userId="0f568015-aca4-4fb7-bfeb-4fdd8ea2baa3" providerId="ADAL" clId="{A8E0B5EA-AD4F-47CB-B6D8-9196A1FC8691}" dt="2024-09-16T08:08:14.088" v="135" actId="20577"/>
        <pc:sldMkLst>
          <pc:docMk/>
          <pc:sldMk cId="4248943246" sldId="899"/>
        </pc:sldMkLst>
        <pc:spChg chg="mod">
          <ac:chgData name="Francis Zachariae" userId="0f568015-aca4-4fb7-bfeb-4fdd8ea2baa3" providerId="ADAL" clId="{A8E0B5EA-AD4F-47CB-B6D8-9196A1FC8691}" dt="2024-09-16T08:08:14.088" v="135" actId="20577"/>
          <ac:spMkLst>
            <pc:docMk/>
            <pc:sldMk cId="4248943246" sldId="899"/>
            <ac:spMk id="3" creationId="{5D7A6179-F1B6-0631-508D-311A53BAE528}"/>
          </ac:spMkLst>
        </pc:spChg>
      </pc:sldChg>
      <pc:sldChg chg="modSp mod">
        <pc:chgData name="Francis Zachariae" userId="0f568015-aca4-4fb7-bfeb-4fdd8ea2baa3" providerId="ADAL" clId="{A8E0B5EA-AD4F-47CB-B6D8-9196A1FC8691}" dt="2024-09-16T08:08:04.885" v="134" actId="20577"/>
        <pc:sldMkLst>
          <pc:docMk/>
          <pc:sldMk cId="1996890935" sldId="901"/>
        </pc:sldMkLst>
        <pc:spChg chg="mod">
          <ac:chgData name="Francis Zachariae" userId="0f568015-aca4-4fb7-bfeb-4fdd8ea2baa3" providerId="ADAL" clId="{A8E0B5EA-AD4F-47CB-B6D8-9196A1FC8691}" dt="2024-09-16T08:08:04.885" v="134" actId="20577"/>
          <ac:spMkLst>
            <pc:docMk/>
            <pc:sldMk cId="1996890935" sldId="901"/>
            <ac:spMk id="3" creationId="{94BEA289-D23E-11EC-F54E-041AAEA7E0D1}"/>
          </ac:spMkLst>
        </pc:spChg>
      </pc:sldChg>
      <pc:sldChg chg="modSp mod">
        <pc:chgData name="Francis Zachariae" userId="0f568015-aca4-4fb7-bfeb-4fdd8ea2baa3" providerId="ADAL" clId="{A8E0B5EA-AD4F-47CB-B6D8-9196A1FC8691}" dt="2024-09-16T08:16:17.789" v="301" actId="313"/>
        <pc:sldMkLst>
          <pc:docMk/>
          <pc:sldMk cId="1772247745" sldId="902"/>
        </pc:sldMkLst>
        <pc:spChg chg="mod">
          <ac:chgData name="Francis Zachariae" userId="0f568015-aca4-4fb7-bfeb-4fdd8ea2baa3" providerId="ADAL" clId="{A8E0B5EA-AD4F-47CB-B6D8-9196A1FC8691}" dt="2024-09-16T08:16:05.214" v="300" actId="6549"/>
          <ac:spMkLst>
            <pc:docMk/>
            <pc:sldMk cId="1772247745" sldId="902"/>
            <ac:spMk id="3" creationId="{7F45B7A6-0AAD-33C5-0608-01A901DC5F6E}"/>
          </ac:spMkLst>
        </pc:spChg>
        <pc:spChg chg="mod">
          <ac:chgData name="Francis Zachariae" userId="0f568015-aca4-4fb7-bfeb-4fdd8ea2baa3" providerId="ADAL" clId="{A8E0B5EA-AD4F-47CB-B6D8-9196A1FC8691}" dt="2024-09-16T08:16:17.789" v="301" actId="313"/>
          <ac:spMkLst>
            <pc:docMk/>
            <pc:sldMk cId="1772247745" sldId="902"/>
            <ac:spMk id="4" creationId="{E204C53B-3402-D0FE-C73F-9F553ED0F382}"/>
          </ac:spMkLst>
        </pc:spChg>
      </pc:sldChg>
      <pc:sldChg chg="modSp mod ord">
        <pc:chgData name="Francis Zachariae" userId="0f568015-aca4-4fb7-bfeb-4fdd8ea2baa3" providerId="ADAL" clId="{A8E0B5EA-AD4F-47CB-B6D8-9196A1FC8691}" dt="2024-09-16T08:09:00.162" v="141"/>
        <pc:sldMkLst>
          <pc:docMk/>
          <pc:sldMk cId="3843755831" sldId="903"/>
        </pc:sldMkLst>
        <pc:spChg chg="mod">
          <ac:chgData name="Francis Zachariae" userId="0f568015-aca4-4fb7-bfeb-4fdd8ea2baa3" providerId="ADAL" clId="{A8E0B5EA-AD4F-47CB-B6D8-9196A1FC8691}" dt="2024-09-16T08:08:43.306" v="137" actId="20577"/>
          <ac:spMkLst>
            <pc:docMk/>
            <pc:sldMk cId="3843755831" sldId="903"/>
            <ac:spMk id="3" creationId="{7F45B7A6-0AAD-33C5-0608-01A901DC5F6E}"/>
          </ac:spMkLst>
        </pc:spChg>
      </pc:sldChg>
      <pc:sldChg chg="delSp modSp mod">
        <pc:chgData name="Francis Zachariae" userId="0f568015-aca4-4fb7-bfeb-4fdd8ea2baa3" providerId="ADAL" clId="{A8E0B5EA-AD4F-47CB-B6D8-9196A1FC8691}" dt="2024-09-16T08:12:59.778" v="265" actId="478"/>
        <pc:sldMkLst>
          <pc:docMk/>
          <pc:sldMk cId="1904707013" sldId="904"/>
        </pc:sldMkLst>
        <pc:spChg chg="mod">
          <ac:chgData name="Francis Zachariae" userId="0f568015-aca4-4fb7-bfeb-4fdd8ea2baa3" providerId="ADAL" clId="{A8E0B5EA-AD4F-47CB-B6D8-9196A1FC8691}" dt="2024-09-16T08:12:55.429" v="264" actId="1036"/>
          <ac:spMkLst>
            <pc:docMk/>
            <pc:sldMk cId="1904707013" sldId="904"/>
            <ac:spMk id="2" creationId="{7BB1643D-DE15-E521-3851-20F148BE1B40}"/>
          </ac:spMkLst>
        </pc:spChg>
        <pc:spChg chg="del">
          <ac:chgData name="Francis Zachariae" userId="0f568015-aca4-4fb7-bfeb-4fdd8ea2baa3" providerId="ADAL" clId="{A8E0B5EA-AD4F-47CB-B6D8-9196A1FC8691}" dt="2024-09-16T08:12:59.778" v="265" actId="478"/>
          <ac:spMkLst>
            <pc:docMk/>
            <pc:sldMk cId="1904707013" sldId="904"/>
            <ac:spMk id="4" creationId="{E204C53B-3402-D0FE-C73F-9F553ED0F382}"/>
          </ac:spMkLst>
        </pc:spChg>
      </pc:sldChg>
      <pc:sldChg chg="delSp modSp mod ord">
        <pc:chgData name="Francis Zachariae" userId="0f568015-aca4-4fb7-bfeb-4fdd8ea2baa3" providerId="ADAL" clId="{A8E0B5EA-AD4F-47CB-B6D8-9196A1FC8691}" dt="2024-09-16T08:12:40.188" v="245" actId="6549"/>
        <pc:sldMkLst>
          <pc:docMk/>
          <pc:sldMk cId="1051443794" sldId="906"/>
        </pc:sldMkLst>
        <pc:spChg chg="mod">
          <ac:chgData name="Francis Zachariae" userId="0f568015-aca4-4fb7-bfeb-4fdd8ea2baa3" providerId="ADAL" clId="{A8E0B5EA-AD4F-47CB-B6D8-9196A1FC8691}" dt="2024-09-16T08:12:40.188" v="245" actId="6549"/>
          <ac:spMkLst>
            <pc:docMk/>
            <pc:sldMk cId="1051443794" sldId="906"/>
            <ac:spMk id="2" creationId="{7BB1643D-DE15-E521-3851-20F148BE1B40}"/>
          </ac:spMkLst>
        </pc:spChg>
        <pc:spChg chg="del">
          <ac:chgData name="Francis Zachariae" userId="0f568015-aca4-4fb7-bfeb-4fdd8ea2baa3" providerId="ADAL" clId="{A8E0B5EA-AD4F-47CB-B6D8-9196A1FC8691}" dt="2024-09-16T08:12:34.121" v="238" actId="478"/>
          <ac:spMkLst>
            <pc:docMk/>
            <pc:sldMk cId="1051443794" sldId="906"/>
            <ac:spMk id="4" creationId="{E204C53B-3402-D0FE-C73F-9F553ED0F382}"/>
          </ac:spMkLst>
        </pc:spChg>
      </pc:sldChg>
      <pc:sldChg chg="modSp mod ord">
        <pc:chgData name="Francis Zachariae" userId="0f568015-aca4-4fb7-bfeb-4fdd8ea2baa3" providerId="ADAL" clId="{A8E0B5EA-AD4F-47CB-B6D8-9196A1FC8691}" dt="2024-09-16T08:08:58.323" v="139"/>
        <pc:sldMkLst>
          <pc:docMk/>
          <pc:sldMk cId="3313323574" sldId="915"/>
        </pc:sldMkLst>
        <pc:spChg chg="mod">
          <ac:chgData name="Francis Zachariae" userId="0f568015-aca4-4fb7-bfeb-4fdd8ea2baa3" providerId="ADAL" clId="{A8E0B5EA-AD4F-47CB-B6D8-9196A1FC8691}" dt="2024-09-16T08:08:36.379" v="136" actId="20577"/>
          <ac:spMkLst>
            <pc:docMk/>
            <pc:sldMk cId="3313323574" sldId="915"/>
            <ac:spMk id="3" creationId="{89741073-312D-DD2C-0F90-A71BA34E84CD}"/>
          </ac:spMkLst>
        </pc:spChg>
      </pc:sldChg>
      <pc:sldChg chg="modSp add mod ord">
        <pc:chgData name="Francis Zachariae" userId="0f568015-aca4-4fb7-bfeb-4fdd8ea2baa3" providerId="ADAL" clId="{A8E0B5EA-AD4F-47CB-B6D8-9196A1FC8691}" dt="2024-09-16T08:12:14.642" v="237" actId="1036"/>
        <pc:sldMkLst>
          <pc:docMk/>
          <pc:sldMk cId="268626084" sldId="917"/>
        </pc:sldMkLst>
        <pc:spChg chg="mod">
          <ac:chgData name="Francis Zachariae" userId="0f568015-aca4-4fb7-bfeb-4fdd8ea2baa3" providerId="ADAL" clId="{A8E0B5EA-AD4F-47CB-B6D8-9196A1FC8691}" dt="2024-09-16T08:12:14.642" v="237" actId="1036"/>
          <ac:spMkLst>
            <pc:docMk/>
            <pc:sldMk cId="268626084" sldId="917"/>
            <ac:spMk id="2" creationId="{7BB1643D-DE15-E521-3851-20F148BE1B40}"/>
          </ac:spMkLst>
        </pc:spChg>
      </pc:sldChg>
      <pc:sldChg chg="modSp add mod ord">
        <pc:chgData name="Francis Zachariae" userId="0f568015-aca4-4fb7-bfeb-4fdd8ea2baa3" providerId="ADAL" clId="{A8E0B5EA-AD4F-47CB-B6D8-9196A1FC8691}" dt="2024-09-16T08:11:21.913" v="204" actId="1036"/>
        <pc:sldMkLst>
          <pc:docMk/>
          <pc:sldMk cId="3369543779" sldId="918"/>
        </pc:sldMkLst>
        <pc:spChg chg="mod">
          <ac:chgData name="Francis Zachariae" userId="0f568015-aca4-4fb7-bfeb-4fdd8ea2baa3" providerId="ADAL" clId="{A8E0B5EA-AD4F-47CB-B6D8-9196A1FC8691}" dt="2024-09-16T08:11:21.913" v="204" actId="1036"/>
          <ac:spMkLst>
            <pc:docMk/>
            <pc:sldMk cId="3369543779" sldId="918"/>
            <ac:spMk id="2" creationId="{7BB1643D-DE15-E521-3851-20F148BE1B40}"/>
          </ac:spMkLst>
        </pc:spChg>
      </pc:sldChg>
      <pc:sldChg chg="add">
        <pc:chgData name="Francis Zachariae" userId="0f568015-aca4-4fb7-bfeb-4fdd8ea2baa3" providerId="ADAL" clId="{A8E0B5EA-AD4F-47CB-B6D8-9196A1FC8691}" dt="2024-09-16T08:11:58.517" v="205" actId="2890"/>
        <pc:sldMkLst>
          <pc:docMk/>
          <pc:sldMk cId="3047244208" sldId="919"/>
        </pc:sldMkLst>
      </pc:sldChg>
    </pc:docChg>
  </pc:docChgLst>
  <pc:docChgLst>
    <pc:chgData name="Francis Zachariae" userId="0f568015-aca4-4fb7-bfeb-4fdd8ea2baa3" providerId="ADAL" clId="{C0800668-0155-416C-AD77-4B21C731D67E}"/>
    <pc:docChg chg="undo custSel addSld delSld modSld sldOrd">
      <pc:chgData name="Francis Zachariae" userId="0f568015-aca4-4fb7-bfeb-4fdd8ea2baa3" providerId="ADAL" clId="{C0800668-0155-416C-AD77-4B21C731D67E}" dt="2024-09-18T11:50:15.316" v="546" actId="1076"/>
      <pc:docMkLst>
        <pc:docMk/>
      </pc:docMkLst>
      <pc:sldChg chg="modSp mod">
        <pc:chgData name="Francis Zachariae" userId="0f568015-aca4-4fb7-bfeb-4fdd8ea2baa3" providerId="ADAL" clId="{C0800668-0155-416C-AD77-4B21C731D67E}" dt="2024-09-17T09:06:48.452" v="0" actId="20577"/>
        <pc:sldMkLst>
          <pc:docMk/>
          <pc:sldMk cId="3851242856" sldId="446"/>
        </pc:sldMkLst>
        <pc:spChg chg="mod">
          <ac:chgData name="Francis Zachariae" userId="0f568015-aca4-4fb7-bfeb-4fdd8ea2baa3" providerId="ADAL" clId="{C0800668-0155-416C-AD77-4B21C731D67E}" dt="2024-09-17T09:06:48.452" v="0" actId="20577"/>
          <ac:spMkLst>
            <pc:docMk/>
            <pc:sldMk cId="3851242856" sldId="446"/>
            <ac:spMk id="5" creationId="{C850D985-9597-0199-F7C8-7BE797830EFA}"/>
          </ac:spMkLst>
        </pc:spChg>
      </pc:sldChg>
      <pc:sldChg chg="modSp mod">
        <pc:chgData name="Francis Zachariae" userId="0f568015-aca4-4fb7-bfeb-4fdd8ea2baa3" providerId="ADAL" clId="{C0800668-0155-416C-AD77-4B21C731D67E}" dt="2024-09-17T19:18:19.750" v="19" actId="20577"/>
        <pc:sldMkLst>
          <pc:docMk/>
          <pc:sldMk cId="1780424918" sldId="447"/>
        </pc:sldMkLst>
        <pc:spChg chg="mod">
          <ac:chgData name="Francis Zachariae" userId="0f568015-aca4-4fb7-bfeb-4fdd8ea2baa3" providerId="ADAL" clId="{C0800668-0155-416C-AD77-4B21C731D67E}" dt="2024-09-17T19:18:19.750" v="19" actId="20577"/>
          <ac:spMkLst>
            <pc:docMk/>
            <pc:sldMk cId="1780424918" sldId="447"/>
            <ac:spMk id="3" creationId="{121B73CE-DD85-436A-C601-B034CE5ED39D}"/>
          </ac:spMkLst>
        </pc:spChg>
      </pc:sldChg>
      <pc:sldChg chg="modSp mod">
        <pc:chgData name="Francis Zachariae" userId="0f568015-aca4-4fb7-bfeb-4fdd8ea2baa3" providerId="ADAL" clId="{C0800668-0155-416C-AD77-4B21C731D67E}" dt="2024-09-17T20:52:26.531" v="542" actId="6549"/>
        <pc:sldMkLst>
          <pc:docMk/>
          <pc:sldMk cId="3540791501" sldId="882"/>
        </pc:sldMkLst>
        <pc:spChg chg="mod">
          <ac:chgData name="Francis Zachariae" userId="0f568015-aca4-4fb7-bfeb-4fdd8ea2baa3" providerId="ADAL" clId="{C0800668-0155-416C-AD77-4B21C731D67E}" dt="2024-09-17T20:52:26.531" v="542" actId="6549"/>
          <ac:spMkLst>
            <pc:docMk/>
            <pc:sldMk cId="3540791501" sldId="882"/>
            <ac:spMk id="5" creationId="{7C6CBC75-DB86-35B9-701C-71FBD0FA2ED9}"/>
          </ac:spMkLst>
        </pc:spChg>
      </pc:sldChg>
      <pc:sldChg chg="modSp mod">
        <pc:chgData name="Francis Zachariae" userId="0f568015-aca4-4fb7-bfeb-4fdd8ea2baa3" providerId="ADAL" clId="{C0800668-0155-416C-AD77-4B21C731D67E}" dt="2024-09-17T20:52:10.857" v="540" actId="6549"/>
        <pc:sldMkLst>
          <pc:docMk/>
          <pc:sldMk cId="2294686575" sldId="900"/>
        </pc:sldMkLst>
        <pc:spChg chg="mod">
          <ac:chgData name="Francis Zachariae" userId="0f568015-aca4-4fb7-bfeb-4fdd8ea2baa3" providerId="ADAL" clId="{C0800668-0155-416C-AD77-4B21C731D67E}" dt="2024-09-17T20:52:10.857" v="540" actId="6549"/>
          <ac:spMkLst>
            <pc:docMk/>
            <pc:sldMk cId="2294686575" sldId="900"/>
            <ac:spMk id="3" creationId="{BFCD62D8-3E31-8259-2D18-2DBEBA0A75EC}"/>
          </ac:spMkLst>
        </pc:spChg>
      </pc:sldChg>
      <pc:sldChg chg="modSp mod">
        <pc:chgData name="Francis Zachariae" userId="0f568015-aca4-4fb7-bfeb-4fdd8ea2baa3" providerId="ADAL" clId="{C0800668-0155-416C-AD77-4B21C731D67E}" dt="2024-09-17T19:24:39.444" v="111" actId="1035"/>
        <pc:sldMkLst>
          <pc:docMk/>
          <pc:sldMk cId="1772247745" sldId="902"/>
        </pc:sldMkLst>
        <pc:spChg chg="mod">
          <ac:chgData name="Francis Zachariae" userId="0f568015-aca4-4fb7-bfeb-4fdd8ea2baa3" providerId="ADAL" clId="{C0800668-0155-416C-AD77-4B21C731D67E}" dt="2024-09-17T19:21:38.687" v="54" actId="20577"/>
          <ac:spMkLst>
            <pc:docMk/>
            <pc:sldMk cId="1772247745" sldId="902"/>
            <ac:spMk id="2" creationId="{7BB1643D-DE15-E521-3851-20F148BE1B40}"/>
          </ac:spMkLst>
        </pc:spChg>
        <pc:spChg chg="mod">
          <ac:chgData name="Francis Zachariae" userId="0f568015-aca4-4fb7-bfeb-4fdd8ea2baa3" providerId="ADAL" clId="{C0800668-0155-416C-AD77-4B21C731D67E}" dt="2024-09-17T19:24:39.444" v="111" actId="1035"/>
          <ac:spMkLst>
            <pc:docMk/>
            <pc:sldMk cId="1772247745" sldId="902"/>
            <ac:spMk id="4" creationId="{E204C53B-3402-D0FE-C73F-9F553ED0F382}"/>
          </ac:spMkLst>
        </pc:spChg>
      </pc:sldChg>
      <pc:sldChg chg="ord">
        <pc:chgData name="Francis Zachariae" userId="0f568015-aca4-4fb7-bfeb-4fdd8ea2baa3" providerId="ADAL" clId="{C0800668-0155-416C-AD77-4B21C731D67E}" dt="2024-09-17T19:24:56.361" v="113"/>
        <pc:sldMkLst>
          <pc:docMk/>
          <pc:sldMk cId="3843755831" sldId="903"/>
        </pc:sldMkLst>
      </pc:sldChg>
      <pc:sldChg chg="addSp modSp mod">
        <pc:chgData name="Francis Zachariae" userId="0f568015-aca4-4fb7-bfeb-4fdd8ea2baa3" providerId="ADAL" clId="{C0800668-0155-416C-AD77-4B21C731D67E}" dt="2024-09-17T19:28:30.586" v="186" actId="6549"/>
        <pc:sldMkLst>
          <pc:docMk/>
          <pc:sldMk cId="1904707013" sldId="904"/>
        </pc:sldMkLst>
        <pc:spChg chg="mod">
          <ac:chgData name="Francis Zachariae" userId="0f568015-aca4-4fb7-bfeb-4fdd8ea2baa3" providerId="ADAL" clId="{C0800668-0155-416C-AD77-4B21C731D67E}" dt="2024-09-17T19:25:32.258" v="133" actId="20577"/>
          <ac:spMkLst>
            <pc:docMk/>
            <pc:sldMk cId="1904707013" sldId="904"/>
            <ac:spMk id="2" creationId="{7BB1643D-DE15-E521-3851-20F148BE1B40}"/>
          </ac:spMkLst>
        </pc:spChg>
        <pc:spChg chg="mod">
          <ac:chgData name="Francis Zachariae" userId="0f568015-aca4-4fb7-bfeb-4fdd8ea2baa3" providerId="ADAL" clId="{C0800668-0155-416C-AD77-4B21C731D67E}" dt="2024-09-17T19:28:30.586" v="186" actId="6549"/>
          <ac:spMkLst>
            <pc:docMk/>
            <pc:sldMk cId="1904707013" sldId="904"/>
            <ac:spMk id="3" creationId="{7F45B7A6-0AAD-33C5-0608-01A901DC5F6E}"/>
          </ac:spMkLst>
        </pc:spChg>
        <pc:spChg chg="add mod">
          <ac:chgData name="Francis Zachariae" userId="0f568015-aca4-4fb7-bfeb-4fdd8ea2baa3" providerId="ADAL" clId="{C0800668-0155-416C-AD77-4B21C731D67E}" dt="2024-09-17T19:28:15.338" v="185" actId="20577"/>
          <ac:spMkLst>
            <pc:docMk/>
            <pc:sldMk cId="1904707013" sldId="904"/>
            <ac:spMk id="4" creationId="{275D5B2E-A3B3-CF6F-EC2D-9355BE1D032A}"/>
          </ac:spMkLst>
        </pc:spChg>
      </pc:sldChg>
      <pc:sldChg chg="modSp mod">
        <pc:chgData name="Francis Zachariae" userId="0f568015-aca4-4fb7-bfeb-4fdd8ea2baa3" providerId="ADAL" clId="{C0800668-0155-416C-AD77-4B21C731D67E}" dt="2024-09-17T19:34:08.334" v="406" actId="6549"/>
        <pc:sldMkLst>
          <pc:docMk/>
          <pc:sldMk cId="879218804" sldId="905"/>
        </pc:sldMkLst>
        <pc:spChg chg="mod">
          <ac:chgData name="Francis Zachariae" userId="0f568015-aca4-4fb7-bfeb-4fdd8ea2baa3" providerId="ADAL" clId="{C0800668-0155-416C-AD77-4B21C731D67E}" dt="2024-09-17T19:33:21.770" v="394" actId="1035"/>
          <ac:spMkLst>
            <pc:docMk/>
            <pc:sldMk cId="879218804" sldId="905"/>
            <ac:spMk id="2" creationId="{7BB1643D-DE15-E521-3851-20F148BE1B40}"/>
          </ac:spMkLst>
        </pc:spChg>
        <pc:spChg chg="mod">
          <ac:chgData name="Francis Zachariae" userId="0f568015-aca4-4fb7-bfeb-4fdd8ea2baa3" providerId="ADAL" clId="{C0800668-0155-416C-AD77-4B21C731D67E}" dt="2024-09-17T19:34:08.334" v="406" actId="6549"/>
          <ac:spMkLst>
            <pc:docMk/>
            <pc:sldMk cId="879218804" sldId="905"/>
            <ac:spMk id="3" creationId="{7F45B7A6-0AAD-33C5-0608-01A901DC5F6E}"/>
          </ac:spMkLst>
        </pc:spChg>
        <pc:spChg chg="mod">
          <ac:chgData name="Francis Zachariae" userId="0f568015-aca4-4fb7-bfeb-4fdd8ea2baa3" providerId="ADAL" clId="{C0800668-0155-416C-AD77-4B21C731D67E}" dt="2024-09-17T19:34:00.630" v="405" actId="20577"/>
          <ac:spMkLst>
            <pc:docMk/>
            <pc:sldMk cId="879218804" sldId="905"/>
            <ac:spMk id="4" creationId="{E204C53B-3402-D0FE-C73F-9F553ED0F382}"/>
          </ac:spMkLst>
        </pc:spChg>
      </pc:sldChg>
      <pc:sldChg chg="modSp mod">
        <pc:chgData name="Francis Zachariae" userId="0f568015-aca4-4fb7-bfeb-4fdd8ea2baa3" providerId="ADAL" clId="{C0800668-0155-416C-AD77-4B21C731D67E}" dt="2024-09-17T20:51:59.859" v="539" actId="6549"/>
        <pc:sldMkLst>
          <pc:docMk/>
          <pc:sldMk cId="1051443794" sldId="906"/>
        </pc:sldMkLst>
        <pc:spChg chg="mod">
          <ac:chgData name="Francis Zachariae" userId="0f568015-aca4-4fb7-bfeb-4fdd8ea2baa3" providerId="ADAL" clId="{C0800668-0155-416C-AD77-4B21C731D67E}" dt="2024-09-17T20:51:59.859" v="539" actId="6549"/>
          <ac:spMkLst>
            <pc:docMk/>
            <pc:sldMk cId="1051443794" sldId="906"/>
            <ac:spMk id="3" creationId="{7F45B7A6-0AAD-33C5-0608-01A901DC5F6E}"/>
          </ac:spMkLst>
        </pc:spChg>
      </pc:sldChg>
      <pc:sldChg chg="modSp mod">
        <pc:chgData name="Francis Zachariae" userId="0f568015-aca4-4fb7-bfeb-4fdd8ea2baa3" providerId="ADAL" clId="{C0800668-0155-416C-AD77-4B21C731D67E}" dt="2024-09-17T20:51:02.291" v="531" actId="6549"/>
        <pc:sldMkLst>
          <pc:docMk/>
          <pc:sldMk cId="921784070" sldId="907"/>
        </pc:sldMkLst>
        <pc:spChg chg="mod">
          <ac:chgData name="Francis Zachariae" userId="0f568015-aca4-4fb7-bfeb-4fdd8ea2baa3" providerId="ADAL" clId="{C0800668-0155-416C-AD77-4B21C731D67E}" dt="2024-09-17T20:51:02.291" v="531" actId="6549"/>
          <ac:spMkLst>
            <pc:docMk/>
            <pc:sldMk cId="921784070" sldId="907"/>
            <ac:spMk id="3" creationId="{7F45B7A6-0AAD-33C5-0608-01A901DC5F6E}"/>
          </ac:spMkLst>
        </pc:spChg>
      </pc:sldChg>
      <pc:sldChg chg="modSp mod">
        <pc:chgData name="Francis Zachariae" userId="0f568015-aca4-4fb7-bfeb-4fdd8ea2baa3" providerId="ADAL" clId="{C0800668-0155-416C-AD77-4B21C731D67E}" dt="2024-09-17T20:52:22.063" v="541" actId="6549"/>
        <pc:sldMkLst>
          <pc:docMk/>
          <pc:sldMk cId="1840288857" sldId="908"/>
        </pc:sldMkLst>
        <pc:spChg chg="mod">
          <ac:chgData name="Francis Zachariae" userId="0f568015-aca4-4fb7-bfeb-4fdd8ea2baa3" providerId="ADAL" clId="{C0800668-0155-416C-AD77-4B21C731D67E}" dt="2024-09-17T20:52:22.063" v="541" actId="6549"/>
          <ac:spMkLst>
            <pc:docMk/>
            <pc:sldMk cId="1840288857" sldId="908"/>
            <ac:spMk id="3" creationId="{BFCD62D8-3E31-8259-2D18-2DBEBA0A75EC}"/>
          </ac:spMkLst>
        </pc:spChg>
      </pc:sldChg>
      <pc:sldChg chg="modSp del mod">
        <pc:chgData name="Francis Zachariae" userId="0f568015-aca4-4fb7-bfeb-4fdd8ea2baa3" providerId="ADAL" clId="{C0800668-0155-416C-AD77-4B21C731D67E}" dt="2024-09-17T20:50:03.148" v="473" actId="47"/>
        <pc:sldMkLst>
          <pc:docMk/>
          <pc:sldMk cId="1302049076" sldId="909"/>
        </pc:sldMkLst>
        <pc:spChg chg="mod">
          <ac:chgData name="Francis Zachariae" userId="0f568015-aca4-4fb7-bfeb-4fdd8ea2baa3" providerId="ADAL" clId="{C0800668-0155-416C-AD77-4B21C731D67E}" dt="2024-09-17T19:57:09.760" v="411" actId="6549"/>
          <ac:spMkLst>
            <pc:docMk/>
            <pc:sldMk cId="1302049076" sldId="909"/>
            <ac:spMk id="5" creationId="{FCA61B10-65EB-18C8-F9B2-E9E0F7AEBDF5}"/>
          </ac:spMkLst>
        </pc:spChg>
      </pc:sldChg>
      <pc:sldChg chg="modSp mod">
        <pc:chgData name="Francis Zachariae" userId="0f568015-aca4-4fb7-bfeb-4fdd8ea2baa3" providerId="ADAL" clId="{C0800668-0155-416C-AD77-4B21C731D67E}" dt="2024-09-17T19:36:32.505" v="410" actId="6549"/>
        <pc:sldMkLst>
          <pc:docMk/>
          <pc:sldMk cId="873418120" sldId="911"/>
        </pc:sldMkLst>
        <pc:spChg chg="mod">
          <ac:chgData name="Francis Zachariae" userId="0f568015-aca4-4fb7-bfeb-4fdd8ea2baa3" providerId="ADAL" clId="{C0800668-0155-416C-AD77-4B21C731D67E}" dt="2024-09-17T19:36:32.505" v="410" actId="6549"/>
          <ac:spMkLst>
            <pc:docMk/>
            <pc:sldMk cId="873418120" sldId="911"/>
            <ac:spMk id="3" creationId="{B074D285-57D6-ACAD-0564-7CC99239EFB5}"/>
          </ac:spMkLst>
        </pc:spChg>
        <pc:spChg chg="mod">
          <ac:chgData name="Francis Zachariae" userId="0f568015-aca4-4fb7-bfeb-4fdd8ea2baa3" providerId="ADAL" clId="{C0800668-0155-416C-AD77-4B21C731D67E}" dt="2024-09-17T19:36:21.970" v="409" actId="255"/>
          <ac:spMkLst>
            <pc:docMk/>
            <pc:sldMk cId="873418120" sldId="911"/>
            <ac:spMk id="4" creationId="{8847F6C4-816C-B535-1D61-1ED5BF8ED33A}"/>
          </ac:spMkLst>
        </pc:spChg>
      </pc:sldChg>
      <pc:sldChg chg="modSp mod">
        <pc:chgData name="Francis Zachariae" userId="0f568015-aca4-4fb7-bfeb-4fdd8ea2baa3" providerId="ADAL" clId="{C0800668-0155-416C-AD77-4B21C731D67E}" dt="2024-09-17T20:50:55.723" v="530" actId="6549"/>
        <pc:sldMkLst>
          <pc:docMk/>
          <pc:sldMk cId="1923870281" sldId="912"/>
        </pc:sldMkLst>
        <pc:spChg chg="mod">
          <ac:chgData name="Francis Zachariae" userId="0f568015-aca4-4fb7-bfeb-4fdd8ea2baa3" providerId="ADAL" clId="{C0800668-0155-416C-AD77-4B21C731D67E}" dt="2024-09-17T20:50:55.723" v="530" actId="6549"/>
          <ac:spMkLst>
            <pc:docMk/>
            <pc:sldMk cId="1923870281" sldId="912"/>
            <ac:spMk id="3" creationId="{A7A35F67-C425-B168-F4F2-1179F482A610}"/>
          </ac:spMkLst>
        </pc:spChg>
      </pc:sldChg>
      <pc:sldChg chg="modSp mod">
        <pc:chgData name="Francis Zachariae" userId="0f568015-aca4-4fb7-bfeb-4fdd8ea2baa3" providerId="ADAL" clId="{C0800668-0155-416C-AD77-4B21C731D67E}" dt="2024-09-17T20:51:12.223" v="532" actId="6549"/>
        <pc:sldMkLst>
          <pc:docMk/>
          <pc:sldMk cId="2418287334" sldId="913"/>
        </pc:sldMkLst>
        <pc:spChg chg="mod">
          <ac:chgData name="Francis Zachariae" userId="0f568015-aca4-4fb7-bfeb-4fdd8ea2baa3" providerId="ADAL" clId="{C0800668-0155-416C-AD77-4B21C731D67E}" dt="2024-09-17T20:51:12.223" v="532" actId="6549"/>
          <ac:spMkLst>
            <pc:docMk/>
            <pc:sldMk cId="2418287334" sldId="913"/>
            <ac:spMk id="3" creationId="{8D3211B5-8295-7835-35E9-43BA92854AD3}"/>
          </ac:spMkLst>
        </pc:spChg>
      </pc:sldChg>
      <pc:sldChg chg="modSp mod">
        <pc:chgData name="Francis Zachariae" userId="0f568015-aca4-4fb7-bfeb-4fdd8ea2baa3" providerId="ADAL" clId="{C0800668-0155-416C-AD77-4B21C731D67E}" dt="2024-09-17T20:51:37.554" v="535" actId="6549"/>
        <pc:sldMkLst>
          <pc:docMk/>
          <pc:sldMk cId="2138943189" sldId="914"/>
        </pc:sldMkLst>
        <pc:spChg chg="mod">
          <ac:chgData name="Francis Zachariae" userId="0f568015-aca4-4fb7-bfeb-4fdd8ea2baa3" providerId="ADAL" clId="{C0800668-0155-416C-AD77-4B21C731D67E}" dt="2024-09-17T20:51:37.554" v="535" actId="6549"/>
          <ac:spMkLst>
            <pc:docMk/>
            <pc:sldMk cId="2138943189" sldId="914"/>
            <ac:spMk id="3" creationId="{D7C8821A-65D6-7A5D-9C90-92A733982BDA}"/>
          </ac:spMkLst>
        </pc:spChg>
        <pc:spChg chg="mod">
          <ac:chgData name="Francis Zachariae" userId="0f568015-aca4-4fb7-bfeb-4fdd8ea2baa3" providerId="ADAL" clId="{C0800668-0155-416C-AD77-4B21C731D67E}" dt="2024-09-17T19:29:25.636" v="210" actId="20577"/>
          <ac:spMkLst>
            <pc:docMk/>
            <pc:sldMk cId="2138943189" sldId="914"/>
            <ac:spMk id="4" creationId="{A9B8E806-4D4B-CAEE-6682-FC7B07898EA9}"/>
          </ac:spMkLst>
        </pc:spChg>
      </pc:sldChg>
      <pc:sldChg chg="modSp mod">
        <pc:chgData name="Francis Zachariae" userId="0f568015-aca4-4fb7-bfeb-4fdd8ea2baa3" providerId="ADAL" clId="{C0800668-0155-416C-AD77-4B21C731D67E}" dt="2024-09-17T19:19:35.967" v="46" actId="20577"/>
        <pc:sldMkLst>
          <pc:docMk/>
          <pc:sldMk cId="3313323574" sldId="915"/>
        </pc:sldMkLst>
        <pc:spChg chg="mod">
          <ac:chgData name="Francis Zachariae" userId="0f568015-aca4-4fb7-bfeb-4fdd8ea2baa3" providerId="ADAL" clId="{C0800668-0155-416C-AD77-4B21C731D67E}" dt="2024-09-17T19:19:35.967" v="46" actId="20577"/>
          <ac:spMkLst>
            <pc:docMk/>
            <pc:sldMk cId="3313323574" sldId="915"/>
            <ac:spMk id="4" creationId="{A515BF8E-1E1D-9AFE-FCF8-974C46F0EAE5}"/>
          </ac:spMkLst>
        </pc:spChg>
      </pc:sldChg>
      <pc:sldChg chg="modSp mod">
        <pc:chgData name="Francis Zachariae" userId="0f568015-aca4-4fb7-bfeb-4fdd8ea2baa3" providerId="ADAL" clId="{C0800668-0155-416C-AD77-4B21C731D67E}" dt="2024-09-17T20:51:46.123" v="536" actId="6549"/>
        <pc:sldMkLst>
          <pc:docMk/>
          <pc:sldMk cId="4268728585" sldId="916"/>
        </pc:sldMkLst>
        <pc:spChg chg="mod">
          <ac:chgData name="Francis Zachariae" userId="0f568015-aca4-4fb7-bfeb-4fdd8ea2baa3" providerId="ADAL" clId="{C0800668-0155-416C-AD77-4B21C731D67E}" dt="2024-09-17T20:51:46.123" v="536" actId="6549"/>
          <ac:spMkLst>
            <pc:docMk/>
            <pc:sldMk cId="4268728585" sldId="916"/>
            <ac:spMk id="3" creationId="{CF5E946D-0782-FFF3-6B44-739F8AC3D8E7}"/>
          </ac:spMkLst>
        </pc:spChg>
      </pc:sldChg>
      <pc:sldChg chg="modSp mod">
        <pc:chgData name="Francis Zachariae" userId="0f568015-aca4-4fb7-bfeb-4fdd8ea2baa3" providerId="ADAL" clId="{C0800668-0155-416C-AD77-4B21C731D67E}" dt="2024-09-17T20:51:32.715" v="534" actId="6549"/>
        <pc:sldMkLst>
          <pc:docMk/>
          <pc:sldMk cId="268626084" sldId="917"/>
        </pc:sldMkLst>
        <pc:spChg chg="mod">
          <ac:chgData name="Francis Zachariae" userId="0f568015-aca4-4fb7-bfeb-4fdd8ea2baa3" providerId="ADAL" clId="{C0800668-0155-416C-AD77-4B21C731D67E}" dt="2024-09-17T20:51:32.715" v="534" actId="6549"/>
          <ac:spMkLst>
            <pc:docMk/>
            <pc:sldMk cId="268626084" sldId="917"/>
            <ac:spMk id="3" creationId="{7F45B7A6-0AAD-33C5-0608-01A901DC5F6E}"/>
          </ac:spMkLst>
        </pc:spChg>
      </pc:sldChg>
      <pc:sldChg chg="modSp mod">
        <pc:chgData name="Francis Zachariae" userId="0f568015-aca4-4fb7-bfeb-4fdd8ea2baa3" providerId="ADAL" clId="{C0800668-0155-416C-AD77-4B21C731D67E}" dt="2024-09-17T20:51:52.064" v="537" actId="6549"/>
        <pc:sldMkLst>
          <pc:docMk/>
          <pc:sldMk cId="3369543779" sldId="918"/>
        </pc:sldMkLst>
        <pc:spChg chg="mod">
          <ac:chgData name="Francis Zachariae" userId="0f568015-aca4-4fb7-bfeb-4fdd8ea2baa3" providerId="ADAL" clId="{C0800668-0155-416C-AD77-4B21C731D67E}" dt="2024-09-17T20:51:52.064" v="537" actId="6549"/>
          <ac:spMkLst>
            <pc:docMk/>
            <pc:sldMk cId="3369543779" sldId="918"/>
            <ac:spMk id="3" creationId="{7F45B7A6-0AAD-33C5-0608-01A901DC5F6E}"/>
          </ac:spMkLst>
        </pc:spChg>
      </pc:sldChg>
      <pc:sldChg chg="delSp modSp mod">
        <pc:chgData name="Francis Zachariae" userId="0f568015-aca4-4fb7-bfeb-4fdd8ea2baa3" providerId="ADAL" clId="{C0800668-0155-416C-AD77-4B21C731D67E}" dt="2024-09-17T20:51:22.849" v="533" actId="6549"/>
        <pc:sldMkLst>
          <pc:docMk/>
          <pc:sldMk cId="3047244208" sldId="919"/>
        </pc:sldMkLst>
        <pc:spChg chg="mod">
          <ac:chgData name="Francis Zachariae" userId="0f568015-aca4-4fb7-bfeb-4fdd8ea2baa3" providerId="ADAL" clId="{C0800668-0155-416C-AD77-4B21C731D67E}" dt="2024-09-17T20:51:22.849" v="533" actId="6549"/>
          <ac:spMkLst>
            <pc:docMk/>
            <pc:sldMk cId="3047244208" sldId="919"/>
            <ac:spMk id="3" creationId="{7F45B7A6-0AAD-33C5-0608-01A901DC5F6E}"/>
          </ac:spMkLst>
        </pc:spChg>
        <pc:spChg chg="del">
          <ac:chgData name="Francis Zachariae" userId="0f568015-aca4-4fb7-bfeb-4fdd8ea2baa3" providerId="ADAL" clId="{C0800668-0155-416C-AD77-4B21C731D67E}" dt="2024-09-17T19:34:16.999" v="407" actId="478"/>
          <ac:spMkLst>
            <pc:docMk/>
            <pc:sldMk cId="3047244208" sldId="919"/>
            <ac:spMk id="4" creationId="{E204C53B-3402-D0FE-C73F-9F553ED0F382}"/>
          </ac:spMkLst>
        </pc:spChg>
      </pc:sldChg>
      <pc:sldChg chg="addSp delSp modSp new mod">
        <pc:chgData name="Francis Zachariae" userId="0f568015-aca4-4fb7-bfeb-4fdd8ea2baa3" providerId="ADAL" clId="{C0800668-0155-416C-AD77-4B21C731D67E}" dt="2024-09-17T20:50:42.914" v="529" actId="6549"/>
        <pc:sldMkLst>
          <pc:docMk/>
          <pc:sldMk cId="1799743874" sldId="920"/>
        </pc:sldMkLst>
        <pc:spChg chg="mod">
          <ac:chgData name="Francis Zachariae" userId="0f568015-aca4-4fb7-bfeb-4fdd8ea2baa3" providerId="ADAL" clId="{C0800668-0155-416C-AD77-4B21C731D67E}" dt="2024-09-17T20:50:29.075" v="528" actId="1035"/>
          <ac:spMkLst>
            <pc:docMk/>
            <pc:sldMk cId="1799743874" sldId="920"/>
            <ac:spMk id="2" creationId="{968EEA04-D994-D23A-243B-4B7AF9CECCA4}"/>
          </ac:spMkLst>
        </pc:spChg>
        <pc:spChg chg="del">
          <ac:chgData name="Francis Zachariae" userId="0f568015-aca4-4fb7-bfeb-4fdd8ea2baa3" providerId="ADAL" clId="{C0800668-0155-416C-AD77-4B21C731D67E}" dt="2024-09-17T20:49:19.245" v="413"/>
          <ac:spMkLst>
            <pc:docMk/>
            <pc:sldMk cId="1799743874" sldId="920"/>
            <ac:spMk id="3" creationId="{BEDFB4D9-D505-02DD-E9AE-AD736F24A141}"/>
          </ac:spMkLst>
        </pc:spChg>
        <pc:spChg chg="mod">
          <ac:chgData name="Francis Zachariae" userId="0f568015-aca4-4fb7-bfeb-4fdd8ea2baa3" providerId="ADAL" clId="{C0800668-0155-416C-AD77-4B21C731D67E}" dt="2024-09-17T20:50:42.914" v="529" actId="6549"/>
          <ac:spMkLst>
            <pc:docMk/>
            <pc:sldMk cId="1799743874" sldId="920"/>
            <ac:spMk id="5" creationId="{5419258B-F610-F8B0-A226-388DCB4082FB}"/>
          </ac:spMkLst>
        </pc:spChg>
        <pc:picChg chg="add mod">
          <ac:chgData name="Francis Zachariae" userId="0f568015-aca4-4fb7-bfeb-4fdd8ea2baa3" providerId="ADAL" clId="{C0800668-0155-416C-AD77-4B21C731D67E}" dt="2024-09-17T20:50:12.412" v="481" actId="1036"/>
          <ac:picMkLst>
            <pc:docMk/>
            <pc:sldMk cId="1799743874" sldId="920"/>
            <ac:picMk id="6" creationId="{BC3A81C2-035F-DD16-CB9E-1975EDFD7EB0}"/>
          </ac:picMkLst>
        </pc:picChg>
      </pc:sldChg>
      <pc:sldChg chg="modSp new mod">
        <pc:chgData name="Francis Zachariae" userId="0f568015-aca4-4fb7-bfeb-4fdd8ea2baa3" providerId="ADAL" clId="{C0800668-0155-416C-AD77-4B21C731D67E}" dt="2024-09-18T11:50:15.316" v="546" actId="1076"/>
        <pc:sldMkLst>
          <pc:docMk/>
          <pc:sldMk cId="3265570215" sldId="921"/>
        </pc:sldMkLst>
        <pc:spChg chg="mod">
          <ac:chgData name="Francis Zachariae" userId="0f568015-aca4-4fb7-bfeb-4fdd8ea2baa3" providerId="ADAL" clId="{C0800668-0155-416C-AD77-4B21C731D67E}" dt="2024-09-18T11:50:15.316" v="546" actId="1076"/>
          <ac:spMkLst>
            <pc:docMk/>
            <pc:sldMk cId="3265570215" sldId="921"/>
            <ac:spMk id="3" creationId="{877C00F1-5E54-4059-34D2-9E316710203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vl1pPr>
          </a:lstStyle>
          <a:p>
            <a:endParaRPr lang="da-DK"/>
          </a:p>
        </p:txBody>
      </p:sp>
      <p:sp>
        <p:nvSpPr>
          <p:cNvPr id="3" name="Date Placeholder 2"/>
          <p:cNvSpPr>
            <a:spLocks noGrp="1"/>
          </p:cNvSpPr>
          <p:nvPr>
            <p:ph type="dt" sz="quarter" idx="1"/>
          </p:nvPr>
        </p:nvSpPr>
        <p:spPr>
          <a:xfrm>
            <a:off x="3970159" y="0"/>
            <a:ext cx="3038604" cy="465341"/>
          </a:xfrm>
          <a:prstGeom prst="rect">
            <a:avLst/>
          </a:prstGeom>
        </p:spPr>
        <p:txBody>
          <a:bodyPr vert="horz" lIns="91440" tIns="45720" rIns="91440" bIns="45720" rtlCol="0"/>
          <a:lstStyle>
            <a:lvl1pPr algn="r">
              <a:defRPr sz="1200"/>
            </a:lvl1pPr>
          </a:lstStyle>
          <a:p>
            <a:fld id="{DED2072B-B038-4E79-BC82-8175E74197D0}" type="datetimeFigureOut">
              <a:rPr lang="da-DK" smtClean="0"/>
              <a:t>18-09-2024</a:t>
            </a:fld>
            <a:endParaRPr lang="da-DK"/>
          </a:p>
        </p:txBody>
      </p:sp>
      <p:sp>
        <p:nvSpPr>
          <p:cNvPr id="4" name="Footer Placeholder 3"/>
          <p:cNvSpPr>
            <a:spLocks noGrp="1"/>
          </p:cNvSpPr>
          <p:nvPr>
            <p:ph type="ftr" sz="quarter" idx="2"/>
          </p:nvPr>
        </p:nvSpPr>
        <p:spPr>
          <a:xfrm>
            <a:off x="0" y="8831059"/>
            <a:ext cx="3038604" cy="465341"/>
          </a:xfrm>
          <a:prstGeom prst="rect">
            <a:avLst/>
          </a:prstGeom>
        </p:spPr>
        <p:txBody>
          <a:bodyPr vert="horz" lIns="91440" tIns="45720" rIns="91440" bIns="45720" rtlCol="0" anchor="b"/>
          <a:lstStyle>
            <a:lvl1pPr algn="l">
              <a:defRPr sz="1200"/>
            </a:lvl1pPr>
          </a:lstStyle>
          <a:p>
            <a:endParaRPr lang="da-DK"/>
          </a:p>
        </p:txBody>
      </p:sp>
      <p:sp>
        <p:nvSpPr>
          <p:cNvPr id="5" name="Slide Number Placeholder 4"/>
          <p:cNvSpPr>
            <a:spLocks noGrp="1"/>
          </p:cNvSpPr>
          <p:nvPr>
            <p:ph type="sldNum" sz="quarter" idx="3"/>
          </p:nvPr>
        </p:nvSpPr>
        <p:spPr>
          <a:xfrm>
            <a:off x="3970159" y="8831059"/>
            <a:ext cx="3038604" cy="465341"/>
          </a:xfrm>
          <a:prstGeom prst="rect">
            <a:avLst/>
          </a:prstGeom>
        </p:spPr>
        <p:txBody>
          <a:bodyPr vert="horz" lIns="91440" tIns="45720" rIns="91440" bIns="45720" rtlCol="0" anchor="b"/>
          <a:lstStyle>
            <a:lvl1pPr algn="r">
              <a:defRPr sz="1200"/>
            </a:lvl1pPr>
          </a:lstStyle>
          <a:p>
            <a:fld id="{0D77308E-8C2B-4EE8-A3A0-58E204564BBD}" type="slidenum">
              <a:rPr lang="da-DK" smtClean="0"/>
              <a:t>‹#›</a:t>
            </a:fld>
            <a:endParaRPr lang="da-DK"/>
          </a:p>
        </p:txBody>
      </p:sp>
    </p:spTree>
    <p:extLst>
      <p:ext uri="{BB962C8B-B14F-4D97-AF65-F5344CB8AC3E}">
        <p14:creationId xmlns:p14="http://schemas.microsoft.com/office/powerpoint/2010/main" val="41161285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9F9FA62A-CE70-485D-88C9-D5281E6FD8B3}" type="datetimeFigureOut">
              <a:rPr lang="fr-FR" smtClean="0"/>
              <a:t>18/09/2024</a:t>
            </a:fld>
            <a:endParaRPr lang="fr-FR" dirty="0"/>
          </a:p>
        </p:txBody>
      </p:sp>
      <p:sp>
        <p:nvSpPr>
          <p:cNvPr id="4" name="Espace réservé de l'image des diapositives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701041" y="4415790"/>
            <a:ext cx="5608320" cy="418338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vl1pPr>
          </a:lstStyle>
          <a:p>
            <a:fld id="{26B52FE5-1AD8-4D12-BBD3-45164A135A3E}" type="slidenum">
              <a:rPr lang="fr-FR" smtClean="0"/>
              <a:t>‹#›</a:t>
            </a:fld>
            <a:endParaRPr lang="fr-FR" dirty="0"/>
          </a:p>
        </p:txBody>
      </p:sp>
    </p:spTree>
    <p:extLst>
      <p:ext uri="{BB962C8B-B14F-4D97-AF65-F5344CB8AC3E}">
        <p14:creationId xmlns:p14="http://schemas.microsoft.com/office/powerpoint/2010/main" val="184501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338956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8C4F1088-1054-40EA-B4F2-C26EA03F0155}"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432612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63C7BEFC-34A4-432C-BC80-BE24085C81CB}"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1002685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fld id="{95F6E866-484D-4472-B5CA-B38CE192D7F9}" type="datetime1">
              <a:rPr lang="en-US" smtClean="0">
                <a:solidFill>
                  <a:srgbClr val="009FE3"/>
                </a:solidFill>
              </a:rPr>
              <a:pPr algn="r"/>
              <a:t>9/18/2024</a:t>
            </a:fld>
            <a:endParaRPr lang="en-GB" dirty="0">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172958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fld id="{AAAC806B-F2A2-4087-8599-0D5471E5C9B6}" type="datetime1">
              <a:rPr lang="en-US" smtClean="0">
                <a:solidFill>
                  <a:prstClr val="black"/>
                </a:solidFill>
              </a:rPr>
              <a:pPr/>
              <a:t>9/18/2024</a:t>
            </a:fld>
            <a:endParaRPr lang="en-GB" dirty="0">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WWA information brief</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846129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fld id="{9A1C8D6E-0737-4014-9C8E-EF00AF8F1013}" type="datetime1">
              <a:rPr lang="en-US" smtClean="0">
                <a:solidFill>
                  <a:prstClr val="black"/>
                </a:solidFill>
              </a:rPr>
              <a:pPr/>
              <a:t>9/18/2024</a:t>
            </a:fld>
            <a:endParaRPr lang="en-GB" dirty="0">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dirty="0">
                <a:solidFill>
                  <a:prstClr val="black"/>
                </a:solidFill>
              </a:rPr>
              <a:t>WWA information brief</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3982100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5F9F40AF-2220-4165-9A4F-C15BD869414F}" type="datetime1">
              <a:rPr lang="en-US" smtClean="0">
                <a:solidFill>
                  <a:prstClr val="black"/>
                </a:solidFill>
              </a:rPr>
              <a:pPr/>
              <a:t>9/18/2024</a:t>
            </a:fld>
            <a:endParaRPr lang="en-GB" dirty="0">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WWA information brief</a:t>
            </a:r>
          </a:p>
        </p:txBody>
      </p:sp>
    </p:spTree>
    <p:extLst>
      <p:ext uri="{BB962C8B-B14F-4D97-AF65-F5344CB8AC3E}">
        <p14:creationId xmlns:p14="http://schemas.microsoft.com/office/powerpoint/2010/main" val="1297589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05B5451E-5027-4B0E-AFA8-CF65193E58FB}" type="datetime1">
              <a:rPr lang="en-US" smtClean="0">
                <a:solidFill>
                  <a:prstClr val="black"/>
                </a:solidFill>
              </a:rPr>
              <a:pPr/>
              <a:t>9/18/2024</a:t>
            </a:fld>
            <a:endParaRPr lang="en-GB" dirty="0">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WWA information brief</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4107715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1C1FAE2B-A727-4AD6-B4B3-20349E02A895}"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14102768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BD79C4B-BC5F-4441-A743-C48418806AFC}" type="datetime1">
              <a:rPr lang="en-US" smtClean="0">
                <a:solidFill>
                  <a:prstClr val="black"/>
                </a:solidFill>
              </a:rPr>
              <a:pPr/>
              <a:t>9/18/2024</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GB" dirty="0">
                <a:solidFill>
                  <a:prstClr val="black"/>
                </a:solidFill>
              </a:rPr>
              <a:t>WWA information brief</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38A18EDB-7950-48C8-8830-B44F92E019B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58996014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424312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160351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215096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9366799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GB" noProof="0" dirty="0"/>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42308860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3576426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GB" noProof="0" dirty="0"/>
              <a:t>Date: Insert / Header and footer</a:t>
            </a: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noProof="0" dirty="0"/>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0397606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17843478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B74E1200-8DE4-4BCD-B45A-CA8D89247122}"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6195512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8C4F1088-1054-40EA-B4F2-C26EA03F0155}"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5660506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63C7BEFC-34A4-432C-BC80-BE24085C81CB}"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390293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fld id="{95F6E866-484D-4472-B5CA-B38CE192D7F9}" type="datetime1">
              <a:rPr lang="en-US" smtClean="0">
                <a:solidFill>
                  <a:srgbClr val="009FE3"/>
                </a:solidFill>
              </a:rPr>
              <a:pPr algn="r"/>
              <a:t>9/18/2024</a:t>
            </a:fld>
            <a:endParaRPr lang="en-GB" dirty="0">
              <a:solidFill>
                <a:srgbClr val="009FE3"/>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3529410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5982487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fld id="{AAAC806B-F2A2-4087-8599-0D5471E5C9B6}" type="datetime1">
              <a:rPr lang="en-US" smtClean="0">
                <a:solidFill>
                  <a:prstClr val="black"/>
                </a:solidFill>
              </a:rPr>
              <a:pPr/>
              <a:t>9/18/2024</a:t>
            </a:fld>
            <a:endParaRPr lang="en-GB" dirty="0">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WWA information brief</a:t>
            </a:r>
          </a:p>
        </p:txBody>
      </p:sp>
      <p:pic>
        <p:nvPicPr>
          <p:cNvPr id="8" name="Image 7" descr="Logo_50x5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5412593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fld id="{9A1C8D6E-0737-4014-9C8E-EF00AF8F1013}" type="datetime1">
              <a:rPr lang="en-US" smtClean="0">
                <a:solidFill>
                  <a:prstClr val="black"/>
                </a:solidFill>
              </a:rPr>
              <a:pPr/>
              <a:t>9/18/2024</a:t>
            </a:fld>
            <a:endParaRPr lang="en-GB" dirty="0">
              <a:solidFill>
                <a:prstClr val="black"/>
              </a:solidFill>
            </a:endParaRP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dirty="0">
                <a:solidFill>
                  <a:prstClr val="black"/>
                </a:solidFill>
              </a:rPr>
              <a:t>WWA information brief</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16975486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5F9F40AF-2220-4165-9A4F-C15BD869414F}" type="datetime1">
              <a:rPr lang="en-US" smtClean="0">
                <a:solidFill>
                  <a:prstClr val="black"/>
                </a:solidFill>
              </a:rPr>
              <a:pPr/>
              <a:t>9/18/2024</a:t>
            </a:fld>
            <a:endParaRPr lang="en-GB" dirty="0">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WWA information brief</a:t>
            </a:r>
          </a:p>
        </p:txBody>
      </p:sp>
    </p:spTree>
    <p:extLst>
      <p:ext uri="{BB962C8B-B14F-4D97-AF65-F5344CB8AC3E}">
        <p14:creationId xmlns:p14="http://schemas.microsoft.com/office/powerpoint/2010/main" val="40712526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fld id="{05B5451E-5027-4B0E-AFA8-CF65193E58FB}" type="datetime1">
              <a:rPr lang="en-US" smtClean="0">
                <a:solidFill>
                  <a:prstClr val="black"/>
                </a:solidFill>
              </a:rPr>
              <a:pPr/>
              <a:t>9/18/2024</a:t>
            </a:fld>
            <a:endParaRPr lang="en-GB" dirty="0">
              <a:solidFill>
                <a:prstClr val="black"/>
              </a:solidFill>
            </a:endParaRP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WWA information brief</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11714360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1C1FAE2B-A727-4AD6-B4B3-20349E02A895}"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277985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BD79C4B-BC5F-4441-A743-C48418806AFC}" type="datetime1">
              <a:rPr lang="en-US" smtClean="0">
                <a:solidFill>
                  <a:prstClr val="black"/>
                </a:solidFill>
              </a:rPr>
              <a:pPr/>
              <a:t>9/18/2024</a:t>
            </a:fld>
            <a:endParaRPr lang="en-US" dirty="0">
              <a:solidFill>
                <a:prstClr val="black"/>
              </a:solidFill>
            </a:endParaRPr>
          </a:p>
        </p:txBody>
      </p:sp>
      <p:sp>
        <p:nvSpPr>
          <p:cNvPr id="6" name="Footer Placeholder 5"/>
          <p:cNvSpPr>
            <a:spLocks noGrp="1"/>
          </p:cNvSpPr>
          <p:nvPr>
            <p:ph type="ftr" sz="quarter" idx="11"/>
          </p:nvPr>
        </p:nvSpPr>
        <p:spPr/>
        <p:txBody>
          <a:bodyPr/>
          <a:lstStyle/>
          <a:p>
            <a:r>
              <a:rPr lang="en-GB" dirty="0">
                <a:solidFill>
                  <a:prstClr val="black"/>
                </a:solidFill>
              </a:rPr>
              <a:t>WWA information brief</a:t>
            </a:r>
            <a:endParaRPr lang="en-US" dirty="0">
              <a:solidFill>
                <a:prstClr val="black"/>
              </a:solidFill>
            </a:endParaRPr>
          </a:p>
        </p:txBody>
      </p:sp>
      <p:sp>
        <p:nvSpPr>
          <p:cNvPr id="7" name="Slide Number Placeholder 6"/>
          <p:cNvSpPr>
            <a:spLocks noGrp="1"/>
          </p:cNvSpPr>
          <p:nvPr>
            <p:ph type="sldNum" sz="quarter" idx="12"/>
          </p:nvPr>
        </p:nvSpPr>
        <p:spPr/>
        <p:txBody>
          <a:bodyPr/>
          <a:lstStyle/>
          <a:p>
            <a:fld id="{38A18EDB-7950-48C8-8830-B44F92E019B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12212999"/>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Espace réservé de la date 3"/>
          <p:cNvSpPr>
            <a:spLocks noGrp="1"/>
          </p:cNvSpPr>
          <p:nvPr>
            <p:ph type="dt" sz="half" idx="10"/>
          </p:nvPr>
        </p:nvSpPr>
        <p:spPr bwMode="gray">
          <a:xfrm>
            <a:off x="684213" y="6381750"/>
            <a:ext cx="8135937" cy="476251"/>
          </a:xfrm>
        </p:spPr>
        <p:txBody>
          <a:bodyPr/>
          <a:lstStyle/>
          <a:p>
            <a:pPr algn="r"/>
            <a:endParaRPr lang="en-GB" noProof="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Tree>
    <p:extLst>
      <p:ext uri="{BB962C8B-B14F-4D97-AF65-F5344CB8AC3E}">
        <p14:creationId xmlns:p14="http://schemas.microsoft.com/office/powerpoint/2010/main" val="4385063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Espace réservé de la date 3"/>
          <p:cNvSpPr>
            <a:spLocks noGrp="1"/>
          </p:cNvSpPr>
          <p:nvPr>
            <p:ph type="dt" sz="half" idx="10"/>
          </p:nvPr>
        </p:nvSpPr>
        <p:spPr bwMode="gray">
          <a:xfrm>
            <a:off x="684213" y="6381750"/>
            <a:ext cx="8135937" cy="476251"/>
          </a:xfrm>
        </p:spPr>
        <p:txBody>
          <a:bodyPr/>
          <a:lstStyle/>
          <a:p>
            <a:pPr algn="r"/>
            <a:endParaRPr lang="en-GB" noProof="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6339892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endParaRPr lang="en-GB" noProof="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Tree>
    <p:extLst>
      <p:ext uri="{BB962C8B-B14F-4D97-AF65-F5344CB8AC3E}">
        <p14:creationId xmlns:p14="http://schemas.microsoft.com/office/powerpoint/2010/main" val="1831996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endParaRPr lang="en-GB" noProof="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Tree>
    <p:extLst>
      <p:ext uri="{BB962C8B-B14F-4D97-AF65-F5344CB8AC3E}">
        <p14:creationId xmlns:p14="http://schemas.microsoft.com/office/powerpoint/2010/main" val="182806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GB" noProof="0" dirty="0"/>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8248514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endParaRPr lang="en-GB" noProof="0"/>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endParaRPr lang="en-GB" noProof="0"/>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Tree>
    <p:extLst>
      <p:ext uri="{BB962C8B-B14F-4D97-AF65-F5344CB8AC3E}">
        <p14:creationId xmlns:p14="http://schemas.microsoft.com/office/powerpoint/2010/main" val="681317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a:t>Title</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a:p>
        </p:txBody>
      </p:sp>
      <p:pic>
        <p:nvPicPr>
          <p:cNvPr id="8" name="Image 7" descr="Logo_50x5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Tree>
    <p:extLst>
      <p:ext uri="{BB962C8B-B14F-4D97-AF65-F5344CB8AC3E}">
        <p14:creationId xmlns:p14="http://schemas.microsoft.com/office/powerpoint/2010/main" val="10582760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a:t>Chapter title</a:t>
            </a:r>
          </a:p>
        </p:txBody>
      </p:sp>
      <p:pic>
        <p:nvPicPr>
          <p:cNvPr id="11" name="Image 10" descr="Logo_40x4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a:t> </a:t>
            </a:r>
          </a:p>
        </p:txBody>
      </p:sp>
      <p:sp>
        <p:nvSpPr>
          <p:cNvPr id="16" name="Espace réservé de la date 10"/>
          <p:cNvSpPr>
            <a:spLocks noGrp="1"/>
          </p:cNvSpPr>
          <p:nvPr>
            <p:ph type="dt" sz="half" idx="10"/>
          </p:nvPr>
        </p:nvSpPr>
        <p:spPr bwMode="gray">
          <a:xfrm>
            <a:off x="684213" y="6381750"/>
            <a:ext cx="2123591" cy="476251"/>
          </a:xfrm>
        </p:spPr>
        <p:txBody>
          <a:bodyPr/>
          <a:lstStyle/>
          <a:p>
            <a:endParaRPr lang="en-GB" noProof="0"/>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a:p>
        </p:txBody>
      </p:sp>
      <p:sp>
        <p:nvSpPr>
          <p:cNvPr id="18" name="Espace réservé du pied de page 12"/>
          <p:cNvSpPr>
            <a:spLocks noGrp="1"/>
          </p:cNvSpPr>
          <p:nvPr>
            <p:ph type="ftr" sz="quarter" idx="12"/>
          </p:nvPr>
        </p:nvSpPr>
        <p:spPr bwMode="gray">
          <a:xfrm>
            <a:off x="2843808" y="6381750"/>
            <a:ext cx="5615980" cy="476251"/>
          </a:xfrm>
        </p:spPr>
        <p:txBody>
          <a:bodyPr/>
          <a:lstStyle/>
          <a:p>
            <a:endParaRPr lang="en-GB" noProof="0"/>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spTree>
    <p:extLst>
      <p:ext uri="{BB962C8B-B14F-4D97-AF65-F5344CB8AC3E}">
        <p14:creationId xmlns:p14="http://schemas.microsoft.com/office/powerpoint/2010/main" val="37189676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a:t> </a:t>
            </a:r>
          </a:p>
        </p:txBody>
      </p:sp>
    </p:spTree>
    <p:extLst>
      <p:ext uri="{BB962C8B-B14F-4D97-AF65-F5344CB8AC3E}">
        <p14:creationId xmlns:p14="http://schemas.microsoft.com/office/powerpoint/2010/main" val="925532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dirty="0">
                <a:solidFill>
                  <a:prstClr val="white"/>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8021822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dirty="0">
                <a:solidFill>
                  <a:prstClr val="white"/>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4736168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dirty="0">
                <a:solidFill>
                  <a:prstClr val="white"/>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243768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GB" dirty="0">
                <a:solidFill>
                  <a:srgbClr val="009FE3"/>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5550176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r>
              <a:rPr lang="en-GB" dirty="0">
                <a:solidFill>
                  <a:prstClr val="black"/>
                </a:solidFill>
              </a:rPr>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Footer can be personalized as follow: Insert / Header and footer</a:t>
            </a:r>
          </a:p>
        </p:txBody>
      </p:sp>
      <p:pic>
        <p:nvPicPr>
          <p:cNvPr id="8" name="Image 7" descr="Logo_50x5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Tree>
    <p:extLst>
      <p:ext uri="{BB962C8B-B14F-4D97-AF65-F5344CB8AC3E}">
        <p14:creationId xmlns:p14="http://schemas.microsoft.com/office/powerpoint/2010/main" val="32851646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GB" dirty="0">
                <a:solidFill>
                  <a:prstClr val="black"/>
                </a:solidFill>
              </a:rPr>
              <a:t>Date: Insert / Header and footer</a:t>
            </a: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dirty="0">
                <a:solidFill>
                  <a:prstClr val="black"/>
                </a:solidFill>
              </a:rPr>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858142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19513114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dirty="0">
                <a:solidFill>
                  <a:prstClr val="black"/>
                </a:solidFill>
              </a:rPr>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smtClean="0">
                <a:solidFill>
                  <a:prstClr val="black"/>
                </a:solidFill>
              </a:rPr>
              <a:pPr/>
              <a:t>‹#›</a:t>
            </a:fld>
            <a:endParaRPr lang="en-GB" dirty="0">
              <a:solidFill>
                <a:prstClr val="black"/>
              </a:solidFill>
            </a:endParaRPr>
          </a:p>
        </p:txBody>
      </p:sp>
      <p:sp>
        <p:nvSpPr>
          <p:cNvPr id="13" name="Espace réservé du pied de page 12"/>
          <p:cNvSpPr>
            <a:spLocks noGrp="1"/>
          </p:cNvSpPr>
          <p:nvPr>
            <p:ph type="ftr" sz="quarter" idx="12"/>
          </p:nvPr>
        </p:nvSpPr>
        <p:spPr bwMode="gray"/>
        <p:txBody>
          <a:bodyPr/>
          <a:lstStyle/>
          <a:p>
            <a:r>
              <a:rPr lang="en-GB" dirty="0">
                <a:solidFill>
                  <a:prstClr val="black"/>
                </a:solidFill>
              </a:rPr>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21233189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16D4F688-07A1-47AD-8206-ED00D4F39EC3}"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Level 1 AtoN Manager Course</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spTree>
    <p:extLst>
      <p:ext uri="{BB962C8B-B14F-4D97-AF65-F5344CB8AC3E}">
        <p14:creationId xmlns:p14="http://schemas.microsoft.com/office/powerpoint/2010/main" val="276460487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7090988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6368399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9" name="Rectangle 18"/>
          <p:cNvSpPr/>
          <p:nvPr userDrawn="1"/>
        </p:nvSpPr>
        <p:spPr bwMode="gray">
          <a:xfrm>
            <a:off x="0" y="3437394"/>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Espace réservé du texte 6"/>
          <p:cNvSpPr>
            <a:spLocks noGrp="1"/>
          </p:cNvSpPr>
          <p:nvPr>
            <p:ph type="body" sz="quarter" idx="14" hasCustomPrompt="1"/>
          </p:nvPr>
        </p:nvSpPr>
        <p:spPr bwMode="gray">
          <a:xfrm>
            <a:off x="0"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3" y="6381750"/>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4"/>
            <a:ext cx="2484586"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8"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5313820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lvl1pPr>
              <a:defRPr>
                <a:solidFill>
                  <a:schemeClr val="accent2"/>
                </a:solidFill>
              </a:defRPr>
            </a:lvl1pPr>
          </a:lstStyle>
          <a:p>
            <a:pPr algn="r"/>
            <a:r>
              <a:rPr lang="en-GB" noProof="0" dirty="0"/>
              <a:t>Date: Insert / Header and footer</a:t>
            </a: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5984875"/>
            <a:ext cx="7775575" cy="504000"/>
          </a:xfrm>
        </p:spPr>
        <p:txBody>
          <a:bodyPr/>
          <a:lstStyle>
            <a:lvl1pPr>
              <a:spcAft>
                <a:spcPts val="0"/>
              </a:spcAft>
              <a:defRPr sz="260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2376264"/>
          </a:xfrm>
        </p:spPr>
        <p:txBody>
          <a:bodyPr/>
          <a:lstStyle>
            <a:lvl1pPr>
              <a:defRPr sz="3500"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3" y="3437394"/>
            <a:ext cx="4103543" cy="820281"/>
          </a:xfrm>
        </p:spPr>
        <p:txBody>
          <a:bodyPr anchor="ctr" anchorCtr="0"/>
          <a:lstStyle>
            <a:lvl1pPr algn="r">
              <a:lnSpc>
                <a:spcPct val="100000"/>
              </a:lnSpc>
              <a:spcAft>
                <a:spcPts val="0"/>
              </a:spcAft>
              <a:defRPr sz="16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sz="900">
                <a:solidFill>
                  <a:schemeClr val="accent2"/>
                </a:solidFill>
              </a:defRPr>
            </a:lvl1pPr>
          </a:lstStyle>
          <a:p>
            <a:r>
              <a:rPr lang="en-GB" noProof="0" dirty="0"/>
              <a:t>Picture</a:t>
            </a:r>
          </a:p>
        </p:txBody>
      </p:sp>
      <p:sp>
        <p:nvSpPr>
          <p:cNvPr id="15"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5657633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3" y="2024844"/>
            <a:ext cx="7775575" cy="828000"/>
          </a:xfrm>
        </p:spPr>
        <p:txBody>
          <a:bodyPr/>
          <a:lstStyle>
            <a:lvl1pPr>
              <a:defRPr sz="3500"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3" y="3033713"/>
            <a:ext cx="7775575" cy="3203575"/>
          </a:xfrm>
        </p:spPr>
        <p:txBody>
          <a:bodyPr/>
          <a:lstStyle>
            <a:lvl1pPr>
              <a:lnSpc>
                <a:spcPct val="100000"/>
              </a:lnSpc>
              <a:spcAft>
                <a:spcPts val="0"/>
              </a:spcAft>
              <a:tabLst>
                <a:tab pos="7776000" algn="r"/>
              </a:tabLst>
              <a:defRPr sz="1350">
                <a:solidFill>
                  <a:schemeClr val="accent1"/>
                </a:solidFill>
              </a:defRPr>
            </a:lvl1pPr>
            <a:lvl2pPr>
              <a:tabLst>
                <a:tab pos="7776000" algn="r"/>
              </a:tabLst>
              <a:defRPr/>
            </a:lvl2pPr>
            <a:lvl3pPr>
              <a:tabLst>
                <a:tab pos="7776000" algn="r"/>
              </a:tabLst>
              <a:defRPr/>
            </a:lvl3pPr>
            <a:lvl4pPr>
              <a:tabLst>
                <a:tab pos="7776000" algn="r"/>
              </a:tabLst>
              <a:defRPr/>
            </a:lvl4pPr>
            <a:lvl5pPr>
              <a:tabLst>
                <a:tab pos="7776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Rectangle 3"/>
          <p:cNvSpPr/>
          <p:nvPr userDrawn="1"/>
        </p:nvSpPr>
        <p:spPr bwMode="gray">
          <a:xfrm>
            <a:off x="8100392" y="0"/>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Tree>
    <p:extLst>
      <p:ext uri="{BB962C8B-B14F-4D97-AF65-F5344CB8AC3E}">
        <p14:creationId xmlns:p14="http://schemas.microsoft.com/office/powerpoint/2010/main" val="8826471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GB" noProof="0" dirty="0"/>
              <a:t>Date: Insert / Header and footer</a:t>
            </a: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noProof="0" dirty="0"/>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19709781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Title_Text">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spTree>
    <p:extLst>
      <p:ext uri="{BB962C8B-B14F-4D97-AF65-F5344CB8AC3E}">
        <p14:creationId xmlns:p14="http://schemas.microsoft.com/office/powerpoint/2010/main" val="40709957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2089165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3" y="2520274"/>
            <a:ext cx="7775575" cy="842507"/>
          </a:xfrm>
        </p:spPr>
        <p:txBody>
          <a:bodyPr/>
          <a:lstStyle>
            <a:lvl1pPr>
              <a:spcAft>
                <a:spcPts val="0"/>
              </a:spcAft>
              <a:defRPr sz="260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1520788"/>
            <a:ext cx="7775575" cy="989359"/>
          </a:xfrm>
        </p:spPr>
        <p:txBody>
          <a:bodyPr/>
          <a:lstStyle>
            <a:lvl1pPr>
              <a:defRPr sz="3500"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0" y="0"/>
            <a:ext cx="1435100" cy="1435100"/>
          </a:xfrm>
          <a:prstGeom prst="rect">
            <a:avLst/>
          </a:prstGeom>
        </p:spPr>
      </p:pic>
      <p:sp>
        <p:nvSpPr>
          <p:cNvPr id="15" name="Espace réservé du texte 6"/>
          <p:cNvSpPr>
            <a:spLocks noGrp="1"/>
          </p:cNvSpPr>
          <p:nvPr>
            <p:ph type="body" sz="quarter" idx="15" hasCustomPrompt="1"/>
          </p:nvPr>
        </p:nvSpPr>
        <p:spPr bwMode="gray">
          <a:xfrm>
            <a:off x="1" y="3437394"/>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3" y="6381750"/>
            <a:ext cx="2123591" cy="476251"/>
          </a:xfrm>
        </p:spPr>
        <p:txBody>
          <a:bodyPr/>
          <a:lstStyle/>
          <a:p>
            <a:r>
              <a:rPr lang="en-GB" noProof="0" dirty="0"/>
              <a:t>Date: Insert / Header and footer</a:t>
            </a:r>
          </a:p>
        </p:txBody>
      </p:sp>
      <p:sp>
        <p:nvSpPr>
          <p:cNvPr id="17" name="Espace réservé du numéro de diapositive 11"/>
          <p:cNvSpPr>
            <a:spLocks noGrp="1"/>
          </p:cNvSpPr>
          <p:nvPr>
            <p:ph type="sldNum" sz="quarter" idx="11"/>
          </p:nvPr>
        </p:nvSpPr>
        <p:spPr bwMode="gray">
          <a:xfrm>
            <a:off x="8459787"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0"/>
            <a:ext cx="5615980" cy="476251"/>
          </a:xfrm>
        </p:spPr>
        <p:txBody>
          <a:bodyPr/>
          <a:lstStyle/>
          <a:p>
            <a:r>
              <a:rPr lang="en-GB" noProof="0" dirty="0"/>
              <a:t>Footer can be personalized as follow: Insert / Header and footer</a:t>
            </a:r>
          </a:p>
        </p:txBody>
      </p:sp>
      <p:sp>
        <p:nvSpPr>
          <p:cNvPr id="10"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24309483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16D4F688-07A1-47AD-8206-ED00D4F39EC3}" type="datetime1">
              <a:rPr lang="en-US" noProof="0" smtClean="0">
                <a:solidFill>
                  <a:schemeClr val="bg1"/>
                </a:solidFill>
              </a:rPr>
              <a:t>9/18/2024</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Level 1 AtoN Manager Course</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9071626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6C4E24D-B5EF-4C07-88D6-0C61B9C818F0}" type="datetime1">
              <a:rPr lang="en-US" smtClean="0"/>
              <a:t>9/18/2024</a:t>
            </a:fld>
            <a:endParaRPr lang="en-US" dirty="0"/>
          </a:p>
        </p:txBody>
      </p:sp>
      <p:sp>
        <p:nvSpPr>
          <p:cNvPr id="6" name="Footer Placeholder 5"/>
          <p:cNvSpPr>
            <a:spLocks noGrp="1"/>
          </p:cNvSpPr>
          <p:nvPr>
            <p:ph type="ftr" sz="quarter" idx="11"/>
          </p:nvPr>
        </p:nvSpPr>
        <p:spPr/>
        <p:txBody>
          <a:bodyPr/>
          <a:lstStyle/>
          <a:p>
            <a:r>
              <a:rPr lang="en-GB" dirty="0"/>
              <a:t>Level 1 AtoN Manager Course</a:t>
            </a:r>
            <a:endParaRPr lang="en-US" dirty="0"/>
          </a:p>
        </p:txBody>
      </p:sp>
      <p:sp>
        <p:nvSpPr>
          <p:cNvPr id="7" name="Slide Number Placeholder 6"/>
          <p:cNvSpPr>
            <a:spLocks noGrp="1"/>
          </p:cNvSpPr>
          <p:nvPr>
            <p:ph type="sldNum" sz="quarter" idx="12"/>
          </p:nvPr>
        </p:nvSpPr>
        <p:spPr/>
        <p:txBody>
          <a:bodyPr/>
          <a:lstStyle/>
          <a:p>
            <a:fld id="{38A18EDB-7950-48C8-8830-B44F92E019B5}" type="slidenum">
              <a:rPr lang="en-US" smtClean="0"/>
              <a:pPr/>
              <a:t>‹#›</a:t>
            </a:fld>
            <a:endParaRPr lang="en-US" dirty="0"/>
          </a:p>
        </p:txBody>
      </p:sp>
    </p:spTree>
    <p:extLst>
      <p:ext uri="{BB962C8B-B14F-4D97-AF65-F5344CB8AC3E}">
        <p14:creationId xmlns:p14="http://schemas.microsoft.com/office/powerpoint/2010/main" val="4259639213"/>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95054-BCBC-ED4C-AEC5-F5739A12A16C}"/>
              </a:ext>
            </a:extLst>
          </p:cNvPr>
          <p:cNvSpPr>
            <a:spLocks noGrp="1"/>
          </p:cNvSpPr>
          <p:nvPr>
            <p:ph type="ctrTitle"/>
          </p:nvPr>
        </p:nvSpPr>
        <p:spPr>
          <a:xfrm>
            <a:off x="1143000" y="1122363"/>
            <a:ext cx="6858000" cy="2387600"/>
          </a:xfrm>
        </p:spPr>
        <p:txBody>
          <a:bodyPr anchor="b"/>
          <a:lstStyle>
            <a:lvl1pPr algn="ctr">
              <a:defRPr sz="4500"/>
            </a:lvl1pPr>
          </a:lstStyle>
          <a:p>
            <a:r>
              <a:rPr lang="da-DK"/>
              <a:t>Klik for at redigere titeltypografien i masteren</a:t>
            </a:r>
          </a:p>
        </p:txBody>
      </p:sp>
      <p:sp>
        <p:nvSpPr>
          <p:cNvPr id="3" name="Undertitel 2">
            <a:extLst>
              <a:ext uri="{FF2B5EF4-FFF2-40B4-BE49-F238E27FC236}">
                <a16:creationId xmlns:a16="http://schemas.microsoft.com/office/drawing/2014/main" id="{2932C37D-B0DD-6447-A4A5-86DE7B201FA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810F529D-0054-EA47-B5AD-CC6881D8C121}"/>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5" name="Pladsholder til sidefod 4">
            <a:extLst>
              <a:ext uri="{FF2B5EF4-FFF2-40B4-BE49-F238E27FC236}">
                <a16:creationId xmlns:a16="http://schemas.microsoft.com/office/drawing/2014/main" id="{F0762F15-2706-A04E-97A6-40F421020EEE}"/>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9868A0F5-0B8A-9E41-9DC5-DD736235EC0A}"/>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123310299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6151D9-5A86-6F49-9598-6EAA3FBB445C}"/>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BEEC1E51-2D67-8F4E-9927-6E57715771C9}"/>
              </a:ext>
            </a:extLst>
          </p:cNvPr>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AF0F991A-0A77-0747-8E3E-AD130F9C54ED}"/>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5" name="Pladsholder til sidefod 4">
            <a:extLst>
              <a:ext uri="{FF2B5EF4-FFF2-40B4-BE49-F238E27FC236}">
                <a16:creationId xmlns:a16="http://schemas.microsoft.com/office/drawing/2014/main" id="{01264FFB-94B5-0344-9E48-795A269FC884}"/>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659B134A-67FB-2A49-8622-FB36B5E075DA}"/>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19011630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EA6979-6793-F844-AB6F-F16AA3496051}"/>
              </a:ext>
            </a:extLst>
          </p:cNvPr>
          <p:cNvSpPr>
            <a:spLocks noGrp="1"/>
          </p:cNvSpPr>
          <p:nvPr>
            <p:ph type="title"/>
          </p:nvPr>
        </p:nvSpPr>
        <p:spPr>
          <a:xfrm>
            <a:off x="623888" y="1709739"/>
            <a:ext cx="7886700" cy="2852737"/>
          </a:xfrm>
        </p:spPr>
        <p:txBody>
          <a:bodyPr anchor="b"/>
          <a:lstStyle>
            <a:lvl1pPr>
              <a:defRPr sz="45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id="{DC72A721-4B8B-F74F-869A-27D585EC142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a-DK"/>
              <a:t>Klik for at redigere teksttypografierne i masteren</a:t>
            </a:r>
          </a:p>
        </p:txBody>
      </p:sp>
      <p:sp>
        <p:nvSpPr>
          <p:cNvPr id="4" name="Pladsholder til dato 3">
            <a:extLst>
              <a:ext uri="{FF2B5EF4-FFF2-40B4-BE49-F238E27FC236}">
                <a16:creationId xmlns:a16="http://schemas.microsoft.com/office/drawing/2014/main" id="{C6B7D02B-76AD-A64A-8BAD-D9F60A88FA69}"/>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5" name="Pladsholder til sidefod 4">
            <a:extLst>
              <a:ext uri="{FF2B5EF4-FFF2-40B4-BE49-F238E27FC236}">
                <a16:creationId xmlns:a16="http://schemas.microsoft.com/office/drawing/2014/main" id="{567DF101-E355-A949-A8E7-D71D464830F6}"/>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7AC0F003-9AB8-204F-913C-1B922A4C220E}"/>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288287879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286CD9-483C-0548-B8A6-012BDCDF6FE5}"/>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320BE9F1-0BC6-8345-9B77-1155B0D1A534}"/>
              </a:ext>
            </a:extLst>
          </p:cNvPr>
          <p:cNvSpPr>
            <a:spLocks noGrp="1"/>
          </p:cNvSpPr>
          <p:nvPr>
            <p:ph sz="half" idx="1"/>
          </p:nvPr>
        </p:nvSpPr>
        <p:spPr>
          <a:xfrm>
            <a:off x="628650" y="1825625"/>
            <a:ext cx="38862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a16="http://schemas.microsoft.com/office/drawing/2014/main" id="{ACC084B4-89BC-9F4D-ADAC-D05D3EF59757}"/>
              </a:ext>
            </a:extLst>
          </p:cNvPr>
          <p:cNvSpPr>
            <a:spLocks noGrp="1"/>
          </p:cNvSpPr>
          <p:nvPr>
            <p:ph sz="half" idx="2"/>
          </p:nvPr>
        </p:nvSpPr>
        <p:spPr>
          <a:xfrm>
            <a:off x="4629150" y="1825625"/>
            <a:ext cx="38862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a16="http://schemas.microsoft.com/office/drawing/2014/main" id="{1A207C3E-E793-0549-92E9-D71BB061FEAD}"/>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6" name="Pladsholder til sidefod 5">
            <a:extLst>
              <a:ext uri="{FF2B5EF4-FFF2-40B4-BE49-F238E27FC236}">
                <a16:creationId xmlns:a16="http://schemas.microsoft.com/office/drawing/2014/main" id="{C17E211B-09BA-BC4E-A52E-AF3F84F2FA2D}"/>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CB8A6A30-2C2F-F04E-A14C-F631E8A7D933}"/>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414186039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0DF391-8936-CE48-8E2A-080509511D08}"/>
              </a:ext>
            </a:extLst>
          </p:cNvPr>
          <p:cNvSpPr>
            <a:spLocks noGrp="1"/>
          </p:cNvSpPr>
          <p:nvPr>
            <p:ph type="title"/>
          </p:nvPr>
        </p:nvSpPr>
        <p:spPr>
          <a:xfrm>
            <a:off x="629841" y="365126"/>
            <a:ext cx="78867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id="{E5721E11-0AC6-8A4C-ADB4-9156F8AD33C0}"/>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a-DK"/>
              <a:t>Klik for at redigere teksttypografierne i masteren</a:t>
            </a:r>
          </a:p>
        </p:txBody>
      </p:sp>
      <p:sp>
        <p:nvSpPr>
          <p:cNvPr id="4" name="Pladsholder til indhold 3">
            <a:extLst>
              <a:ext uri="{FF2B5EF4-FFF2-40B4-BE49-F238E27FC236}">
                <a16:creationId xmlns:a16="http://schemas.microsoft.com/office/drawing/2014/main" id="{B2780708-B5B4-A14A-8FF9-0A74AE6D0902}"/>
              </a:ext>
            </a:extLst>
          </p:cNvPr>
          <p:cNvSpPr>
            <a:spLocks noGrp="1"/>
          </p:cNvSpPr>
          <p:nvPr>
            <p:ph sz="half" idx="2"/>
          </p:nvPr>
        </p:nvSpPr>
        <p:spPr>
          <a:xfrm>
            <a:off x="629842" y="2505075"/>
            <a:ext cx="3868340"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a16="http://schemas.microsoft.com/office/drawing/2014/main" id="{4372C26E-DE07-FC40-AA79-3644E4F6832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a-DK"/>
              <a:t>Klik for at redigere teksttypografierne i masteren</a:t>
            </a:r>
          </a:p>
        </p:txBody>
      </p:sp>
      <p:sp>
        <p:nvSpPr>
          <p:cNvPr id="6" name="Pladsholder til indhold 5">
            <a:extLst>
              <a:ext uri="{FF2B5EF4-FFF2-40B4-BE49-F238E27FC236}">
                <a16:creationId xmlns:a16="http://schemas.microsoft.com/office/drawing/2014/main" id="{878CF4DF-10C3-5648-A959-A5C1AE5BA7E0}"/>
              </a:ext>
            </a:extLst>
          </p:cNvPr>
          <p:cNvSpPr>
            <a:spLocks noGrp="1"/>
          </p:cNvSpPr>
          <p:nvPr>
            <p:ph sz="quarter" idx="4"/>
          </p:nvPr>
        </p:nvSpPr>
        <p:spPr>
          <a:xfrm>
            <a:off x="4629150" y="2505075"/>
            <a:ext cx="3887391"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a16="http://schemas.microsoft.com/office/drawing/2014/main" id="{F4C6C3CD-38FD-C945-91E9-96001FA7273F}"/>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8" name="Pladsholder til sidefod 7">
            <a:extLst>
              <a:ext uri="{FF2B5EF4-FFF2-40B4-BE49-F238E27FC236}">
                <a16:creationId xmlns:a16="http://schemas.microsoft.com/office/drawing/2014/main" id="{A62C6F07-A6E0-084F-8570-B74A31A23185}"/>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id="{84608887-E062-9645-8295-EDA59C45F614}"/>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231180162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C555BC-CD25-684E-9B77-8A432A604BD8}"/>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id="{3B3AFFEF-7A5B-B14E-8D9F-B563295340E5}"/>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4" name="Pladsholder til sidefod 3">
            <a:extLst>
              <a:ext uri="{FF2B5EF4-FFF2-40B4-BE49-F238E27FC236}">
                <a16:creationId xmlns:a16="http://schemas.microsoft.com/office/drawing/2014/main" id="{FD3FBFB9-EBCA-C040-B59D-8A676A7A6DA2}"/>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id="{00E520CB-CD87-2F49-8F45-A156DF545577}"/>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19497122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CF78492F-F503-0349-87E5-B8622DBAA111}"/>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3" name="Pladsholder til sidefod 2">
            <a:extLst>
              <a:ext uri="{FF2B5EF4-FFF2-40B4-BE49-F238E27FC236}">
                <a16:creationId xmlns:a16="http://schemas.microsoft.com/office/drawing/2014/main" id="{76E35494-DA95-A840-85D9-155450497501}"/>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id="{24428BEE-2CBE-EB43-BA16-C8501C9741CB}"/>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79636119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8832BA-DCA5-AD40-9CEB-01FD7D548DE3}"/>
              </a:ext>
            </a:extLst>
          </p:cNvPr>
          <p:cNvSpPr>
            <a:spLocks noGrp="1"/>
          </p:cNvSpPr>
          <p:nvPr>
            <p:ph type="title"/>
          </p:nvPr>
        </p:nvSpPr>
        <p:spPr>
          <a:xfrm>
            <a:off x="629841" y="457200"/>
            <a:ext cx="2949178" cy="1600200"/>
          </a:xfrm>
        </p:spPr>
        <p:txBody>
          <a:bodyPr anchor="b"/>
          <a:lstStyle>
            <a:lvl1pPr>
              <a:defRPr sz="24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id="{1CA21E97-E53D-9044-A306-46287D6A9A8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a16="http://schemas.microsoft.com/office/drawing/2014/main" id="{D2A9C9FC-5603-704A-830C-B825527E598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A97695C8-7454-6044-A0DA-93F3F043EACE}"/>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6" name="Pladsholder til sidefod 5">
            <a:extLst>
              <a:ext uri="{FF2B5EF4-FFF2-40B4-BE49-F238E27FC236}">
                <a16:creationId xmlns:a16="http://schemas.microsoft.com/office/drawing/2014/main" id="{6EFAC0A9-790E-844A-957B-89BFD789C96E}"/>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5FAD368F-97A7-EB48-BD4C-936E64068088}"/>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2742281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914400" rtl="0" eaLnBrk="1" fontAlgn="auto" latinLnBrk="0" hangingPunct="1">
              <a:lnSpc>
                <a:spcPct val="110000"/>
              </a:lnSpc>
              <a:spcBef>
                <a:spcPts val="0"/>
              </a:spcBef>
              <a:spcAft>
                <a:spcPts val="300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3"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sp>
        <p:nvSpPr>
          <p:cNvPr id="17" name="Espace réservé du texte 16"/>
          <p:cNvSpPr>
            <a:spLocks noGrp="1"/>
          </p:cNvSpPr>
          <p:nvPr>
            <p:ph type="body" sz="quarter" idx="15" hasCustomPrompt="1"/>
          </p:nvPr>
        </p:nvSpPr>
        <p:spPr bwMode="gray">
          <a:xfrm>
            <a:off x="0"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112868157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63B40-1238-7F47-B346-046469AE4BC1}"/>
              </a:ext>
            </a:extLst>
          </p:cNvPr>
          <p:cNvSpPr>
            <a:spLocks noGrp="1"/>
          </p:cNvSpPr>
          <p:nvPr>
            <p:ph type="title"/>
          </p:nvPr>
        </p:nvSpPr>
        <p:spPr>
          <a:xfrm>
            <a:off x="629841" y="457200"/>
            <a:ext cx="2949178" cy="1600200"/>
          </a:xfrm>
        </p:spPr>
        <p:txBody>
          <a:bodyPr anchor="b"/>
          <a:lstStyle>
            <a:lvl1pPr>
              <a:defRPr sz="24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id="{82B47735-9B4D-1248-8D67-00611885423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a-DK"/>
          </a:p>
        </p:txBody>
      </p:sp>
      <p:sp>
        <p:nvSpPr>
          <p:cNvPr id="4" name="Pladsholder til tekst 3">
            <a:extLst>
              <a:ext uri="{FF2B5EF4-FFF2-40B4-BE49-F238E27FC236}">
                <a16:creationId xmlns:a16="http://schemas.microsoft.com/office/drawing/2014/main" id="{06DC4423-6C4A-9649-A7E5-0B25EFED920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90065293-F1DA-7548-B94A-365FEC9A8C8E}"/>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6" name="Pladsholder til sidefod 5">
            <a:extLst>
              <a:ext uri="{FF2B5EF4-FFF2-40B4-BE49-F238E27FC236}">
                <a16:creationId xmlns:a16="http://schemas.microsoft.com/office/drawing/2014/main" id="{16AAA33F-9668-3C44-B8F6-B010589E2B73}"/>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25BDC445-B74F-8F48-B8E1-F8D9B4948724}"/>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181179550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245B5-ED78-5045-9BCD-D29970D86F89}"/>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id="{D0F314E1-0E7A-0141-BF2B-A4A49A3C6025}"/>
              </a:ext>
            </a:extLst>
          </p:cNvPr>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80B6B8C8-6F66-3A48-8F17-D8D54E808CE1}"/>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5" name="Pladsholder til sidefod 4">
            <a:extLst>
              <a:ext uri="{FF2B5EF4-FFF2-40B4-BE49-F238E27FC236}">
                <a16:creationId xmlns:a16="http://schemas.microsoft.com/office/drawing/2014/main" id="{CDB8CFFC-DD58-3A40-BDF4-AF5B28DB6EA4}"/>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69AC2D83-A25A-9249-AA31-18991FB8A955}"/>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18886640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81309A99-2B7C-334E-A6AC-F9AF86DCED20}"/>
              </a:ext>
            </a:extLst>
          </p:cNvPr>
          <p:cNvSpPr>
            <a:spLocks noGrp="1"/>
          </p:cNvSpPr>
          <p:nvPr>
            <p:ph type="title" orient="vert"/>
          </p:nvPr>
        </p:nvSpPr>
        <p:spPr>
          <a:xfrm>
            <a:off x="6543675" y="365125"/>
            <a:ext cx="1971675"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id="{053F206F-31E8-1243-A103-CD267F06455D}"/>
              </a:ext>
            </a:extLst>
          </p:cNvPr>
          <p:cNvSpPr>
            <a:spLocks noGrp="1"/>
          </p:cNvSpPr>
          <p:nvPr>
            <p:ph type="body" orient="vert" idx="1"/>
          </p:nvPr>
        </p:nvSpPr>
        <p:spPr>
          <a:xfrm>
            <a:off x="628650" y="365125"/>
            <a:ext cx="5800725"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EAC6A50B-DA2A-504B-9EFA-39DA4DDB404D}"/>
              </a:ext>
            </a:extLst>
          </p:cNvPr>
          <p:cNvSpPr>
            <a:spLocks noGrp="1"/>
          </p:cNvSpPr>
          <p:nvPr>
            <p:ph type="dt" sz="half" idx="10"/>
          </p:nvPr>
        </p:nvSpPr>
        <p:spPr/>
        <p:txBody>
          <a:bodyPr/>
          <a:lstStyle/>
          <a:p>
            <a:fld id="{44060B77-77EF-C541-90DC-14BE3E8AC43C}" type="datetimeFigureOut">
              <a:rPr lang="da-DK" smtClean="0"/>
              <a:t>18-09-2024</a:t>
            </a:fld>
            <a:endParaRPr lang="da-DK"/>
          </a:p>
        </p:txBody>
      </p:sp>
      <p:sp>
        <p:nvSpPr>
          <p:cNvPr id="5" name="Pladsholder til sidefod 4">
            <a:extLst>
              <a:ext uri="{FF2B5EF4-FFF2-40B4-BE49-F238E27FC236}">
                <a16:creationId xmlns:a16="http://schemas.microsoft.com/office/drawing/2014/main" id="{59ABB4C9-1366-DC46-A30C-C06A4D3644CC}"/>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7FA3ECFF-85F5-904A-A5C6-60396A2FCB02}"/>
              </a:ext>
            </a:extLst>
          </p:cNvPr>
          <p:cNvSpPr>
            <a:spLocks noGrp="1"/>
          </p:cNvSpPr>
          <p:nvPr>
            <p:ph type="sldNum" sz="quarter" idx="12"/>
          </p:nvPr>
        </p:nvSpPr>
        <p:spPr/>
        <p:txBody>
          <a:bodyPr/>
          <a:lstStyle/>
          <a:p>
            <a:fld id="{ADD122CF-4D0C-7D4D-B13A-AE3103807BAA}" type="slidenum">
              <a:rPr lang="da-DK" smtClean="0"/>
              <a:t>‹#›</a:t>
            </a:fld>
            <a:endParaRPr lang="da-DK"/>
          </a:p>
        </p:txBody>
      </p:sp>
    </p:spTree>
    <p:extLst>
      <p:ext uri="{BB962C8B-B14F-4D97-AF65-F5344CB8AC3E}">
        <p14:creationId xmlns:p14="http://schemas.microsoft.com/office/powerpoint/2010/main" val="2621953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Espace réservé de la date 3"/>
          <p:cNvSpPr>
            <a:spLocks noGrp="1"/>
          </p:cNvSpPr>
          <p:nvPr>
            <p:ph type="dt" sz="half" idx="10"/>
          </p:nvPr>
        </p:nvSpPr>
        <p:spPr bwMode="gray">
          <a:xfrm>
            <a:off x="684214" y="6381752"/>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4797152"/>
            <a:ext cx="7775575" cy="1584598"/>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2"/>
            <a:ext cx="7775575" cy="1188131"/>
          </a:xfrm>
        </p:spPr>
        <p:txBody>
          <a:bodyPr/>
          <a:lstStyle>
            <a:lvl1pPr>
              <a:defRPr sz="2625" cap="all" baseline="0">
                <a:solidFill>
                  <a:schemeClr val="bg1"/>
                </a:solidFill>
              </a:defRPr>
            </a:lvl1pPr>
          </a:lstStyle>
          <a:p>
            <a:r>
              <a:rPr lang="en-GB" noProof="0" dirty="0"/>
              <a:t>Title</a:t>
            </a:r>
          </a:p>
        </p:txBody>
      </p:sp>
      <p:sp>
        <p:nvSpPr>
          <p:cNvPr id="9"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8114023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7" name="Espace réservé du texte 6"/>
          <p:cNvSpPr>
            <a:spLocks noGrp="1"/>
          </p:cNvSpPr>
          <p:nvPr>
            <p:ph type="body" sz="quarter" idx="14" hasCustomPrompt="1"/>
          </p:nvPr>
        </p:nvSpPr>
        <p:spPr bwMode="gray">
          <a:xfrm>
            <a:off x="1"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4" y="6381752"/>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4797152"/>
            <a:ext cx="7775575" cy="1584598"/>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2"/>
            <a:ext cx="7775575" cy="1188131"/>
          </a:xfrm>
        </p:spPr>
        <p:txBody>
          <a:bodyPr/>
          <a:lstStyle>
            <a:lvl1pPr>
              <a:defRPr sz="2625"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235524698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19" name="Rectangle 18"/>
          <p:cNvSpPr/>
          <p:nvPr userDrawn="1"/>
        </p:nvSpPr>
        <p:spPr bwMode="gray">
          <a:xfrm>
            <a:off x="0" y="3437396"/>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7" name="Espace réservé du texte 6"/>
          <p:cNvSpPr>
            <a:spLocks noGrp="1"/>
          </p:cNvSpPr>
          <p:nvPr>
            <p:ph type="body" sz="quarter" idx="14" hasCustomPrompt="1"/>
          </p:nvPr>
        </p:nvSpPr>
        <p:spPr bwMode="gray">
          <a:xfrm>
            <a:off x="1"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4" y="6381752"/>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5984875"/>
            <a:ext cx="7775575" cy="504000"/>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0"/>
            <a:ext cx="7775575" cy="2376264"/>
          </a:xfrm>
        </p:spPr>
        <p:txBody>
          <a:bodyPr/>
          <a:lstStyle>
            <a:lvl1pPr>
              <a:defRPr sz="2625"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6"/>
            <a:ext cx="2484586" cy="820281"/>
          </a:xfrm>
        </p:spPr>
        <p:txBody>
          <a:bodyPr anchor="ctr" anchorCtr="0"/>
          <a:lstStyle>
            <a:lvl1pPr algn="r">
              <a:lnSpc>
                <a:spcPct val="100000"/>
              </a:lnSpc>
              <a:spcAft>
                <a:spcPts val="0"/>
              </a:spcAft>
              <a:defRPr sz="12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8"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325658818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Espace réservé de la date 3"/>
          <p:cNvSpPr>
            <a:spLocks noGrp="1"/>
          </p:cNvSpPr>
          <p:nvPr>
            <p:ph type="dt" sz="half" idx="10"/>
          </p:nvPr>
        </p:nvSpPr>
        <p:spPr bwMode="gray">
          <a:xfrm>
            <a:off x="684214" y="6381752"/>
            <a:ext cx="8135937" cy="476251"/>
          </a:xfrm>
        </p:spPr>
        <p:txBody>
          <a:bodyPr/>
          <a:lstStyle>
            <a:lvl1pPr>
              <a:defRPr>
                <a:solidFill>
                  <a:schemeClr val="accent2"/>
                </a:solidFill>
              </a:defRPr>
            </a:lvl1pPr>
          </a:lstStyle>
          <a:p>
            <a:pPr algn="r"/>
            <a:r>
              <a:rPr lang="en-GB" noProof="0" dirty="0"/>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5984875"/>
            <a:ext cx="7775575" cy="504000"/>
          </a:xfrm>
        </p:spPr>
        <p:txBody>
          <a:bodyPr/>
          <a:lstStyle>
            <a:lvl1pPr>
              <a:spcAft>
                <a:spcPts val="0"/>
              </a:spcAft>
              <a:defRPr sz="195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0"/>
            <a:ext cx="7775575" cy="2376264"/>
          </a:xfrm>
        </p:spPr>
        <p:txBody>
          <a:bodyPr/>
          <a:lstStyle>
            <a:lvl1pPr>
              <a:defRPr sz="2625"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4" y="3437396"/>
            <a:ext cx="4103543" cy="820281"/>
          </a:xfrm>
        </p:spPr>
        <p:txBody>
          <a:bodyPr anchor="ctr" anchorCtr="0"/>
          <a:lstStyle>
            <a:lvl1pPr algn="r">
              <a:lnSpc>
                <a:spcPct val="100000"/>
              </a:lnSpc>
              <a:spcAft>
                <a:spcPts val="0"/>
              </a:spcAft>
              <a:defRPr sz="12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5"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37936395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4" y="2024844"/>
            <a:ext cx="7775575" cy="828000"/>
          </a:xfrm>
        </p:spPr>
        <p:txBody>
          <a:bodyPr/>
          <a:lstStyle>
            <a:lvl1pPr>
              <a:defRPr sz="2625"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4" y="3033715"/>
            <a:ext cx="7775575" cy="3203575"/>
          </a:xfrm>
        </p:spPr>
        <p:txBody>
          <a:bodyPr/>
          <a:lstStyle>
            <a:lvl1pPr>
              <a:lnSpc>
                <a:spcPct val="100000"/>
              </a:lnSpc>
              <a:spcAft>
                <a:spcPts val="0"/>
              </a:spcAft>
              <a:tabLst>
                <a:tab pos="5832000" algn="r"/>
              </a:tabLst>
              <a:defRPr sz="1013">
                <a:solidFill>
                  <a:schemeClr val="accent1"/>
                </a:solidFill>
              </a:defRPr>
            </a:lvl1pPr>
            <a:lvl2pPr>
              <a:tabLst>
                <a:tab pos="5832000" algn="r"/>
              </a:tabLst>
              <a:defRPr/>
            </a:lvl2pPr>
            <a:lvl3pPr>
              <a:tabLst>
                <a:tab pos="5832000" algn="r"/>
              </a:tabLst>
              <a:defRPr/>
            </a:lvl3pPr>
            <a:lvl4pPr>
              <a:tabLst>
                <a:tab pos="5832000" algn="r"/>
              </a:tabLst>
              <a:defRPr/>
            </a:lvl4pPr>
            <a:lvl5pPr>
              <a:tabLst>
                <a:tab pos="5832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Rectangle 3"/>
          <p:cNvSpPr/>
          <p:nvPr userDrawn="1"/>
        </p:nvSpPr>
        <p:spPr bwMode="gray">
          <a:xfrm>
            <a:off x="8100393" y="2"/>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Tree>
    <p:extLst>
      <p:ext uri="{BB962C8B-B14F-4D97-AF65-F5344CB8AC3E}">
        <p14:creationId xmlns:p14="http://schemas.microsoft.com/office/powerpoint/2010/main" val="36190246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4" y="2520276"/>
            <a:ext cx="7775575" cy="842507"/>
          </a:xfrm>
        </p:spPr>
        <p:txBody>
          <a:bodyPr/>
          <a:lstStyle>
            <a:lvl1pPr>
              <a:spcAft>
                <a:spcPts val="0"/>
              </a:spcAft>
              <a:defRPr sz="195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1520790"/>
            <a:ext cx="7775575" cy="989359"/>
          </a:xfrm>
        </p:spPr>
        <p:txBody>
          <a:bodyPr/>
          <a:lstStyle>
            <a:lvl1pPr>
              <a:defRPr sz="2625"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1" y="0"/>
            <a:ext cx="1435100" cy="1435100"/>
          </a:xfrm>
          <a:prstGeom prst="rect">
            <a:avLst/>
          </a:prstGeom>
        </p:spPr>
      </p:pic>
      <p:sp>
        <p:nvSpPr>
          <p:cNvPr id="15" name="Espace réservé du texte 6"/>
          <p:cNvSpPr>
            <a:spLocks noGrp="1"/>
          </p:cNvSpPr>
          <p:nvPr>
            <p:ph type="body" sz="quarter" idx="15" hasCustomPrompt="1"/>
          </p:nvPr>
        </p:nvSpPr>
        <p:spPr bwMode="gray">
          <a:xfrm>
            <a:off x="1" y="3437396"/>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4" y="6381752"/>
            <a:ext cx="2123591" cy="476251"/>
          </a:xfrm>
        </p:spPr>
        <p:txBody>
          <a:bodyPr/>
          <a:lstStyle/>
          <a:p>
            <a:r>
              <a:rPr lang="en-GB" noProof="0" dirty="0"/>
              <a:t>Date: Insert / Header and footer</a:t>
            </a:r>
          </a:p>
        </p:txBody>
      </p:sp>
      <p:sp>
        <p:nvSpPr>
          <p:cNvPr id="17" name="Espace réservé du numéro de diapositive 11"/>
          <p:cNvSpPr>
            <a:spLocks noGrp="1"/>
          </p:cNvSpPr>
          <p:nvPr>
            <p:ph type="sldNum" sz="quarter" idx="11"/>
          </p:nvPr>
        </p:nvSpPr>
        <p:spPr bwMode="gray">
          <a:xfrm>
            <a:off x="8459788"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2"/>
            <a:ext cx="5615980" cy="476251"/>
          </a:xfrm>
        </p:spPr>
        <p:txBody>
          <a:bodyPr/>
          <a:lstStyle/>
          <a:p>
            <a:r>
              <a:rPr lang="en-GB" noProof="0" dirty="0"/>
              <a:t>Footer can be personalized as follow: Insert / Header and footer</a:t>
            </a:r>
          </a:p>
        </p:txBody>
      </p:sp>
      <p:sp>
        <p:nvSpPr>
          <p:cNvPr id="10"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182225646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685800" rtl="0" eaLnBrk="1" fontAlgn="auto" latinLnBrk="0" hangingPunct="1">
              <a:lnSpc>
                <a:spcPct val="110000"/>
              </a:lnSpc>
              <a:spcBef>
                <a:spcPts val="0"/>
              </a:spcBef>
              <a:spcAft>
                <a:spcPts val="225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4"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sp>
        <p:nvSpPr>
          <p:cNvPr id="17" name="Espace réservé du texte 16"/>
          <p:cNvSpPr>
            <a:spLocks noGrp="1"/>
          </p:cNvSpPr>
          <p:nvPr>
            <p:ph type="body" sz="quarter" idx="15" hasCustomPrompt="1"/>
          </p:nvPr>
        </p:nvSpPr>
        <p:spPr bwMode="gray">
          <a:xfrm>
            <a:off x="1"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2234774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4" name="Espace réservé de la date 3"/>
          <p:cNvSpPr>
            <a:spLocks noGrp="1"/>
          </p:cNvSpPr>
          <p:nvPr>
            <p:ph type="dt" sz="half" idx="10"/>
          </p:nvPr>
        </p:nvSpPr>
        <p:spPr bwMode="gray">
          <a:xfrm>
            <a:off x="684213" y="6381750"/>
            <a:ext cx="8135937" cy="476251"/>
          </a:xfrm>
        </p:spPr>
        <p:txBody>
          <a:bodyPr/>
          <a:lstStyle/>
          <a:p>
            <a:pPr algn="r"/>
            <a:fld id="{16D4F688-07A1-47AD-8206-ED00D4F39EC3}" type="datetime1">
              <a:rPr lang="en-US" noProof="0" smtClean="0">
                <a:solidFill>
                  <a:schemeClr val="bg1"/>
                </a:solidFill>
              </a:rPr>
              <a:t>9/18/2024</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noProof="0" dirty="0"/>
              <a:t>Level 1 AtoN Manager Course</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Tree>
    <p:extLst>
      <p:ext uri="{BB962C8B-B14F-4D97-AF65-F5344CB8AC3E}">
        <p14:creationId xmlns:p14="http://schemas.microsoft.com/office/powerpoint/2010/main" val="33396104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userDrawn="1">
  <p:cSld name="Cover_Gradient">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11" name="Rectangle 10"/>
          <p:cNvSpPr/>
          <p:nvPr userDrawn="1"/>
        </p:nvSpPr>
        <p:spPr bwMode="gray">
          <a:xfrm>
            <a:off x="0" y="3437394"/>
            <a:ext cx="9143622" cy="3420606"/>
          </a:xfrm>
          <a:prstGeom prst="rect">
            <a:avLst/>
          </a:prstGeom>
          <a:gradFill>
            <a:gsLst>
              <a:gs pos="100000">
                <a:srgbClr val="00B5D2"/>
              </a:gs>
              <a:gs pos="0">
                <a:srgbClr val="0076A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Espace réservé de la date 3"/>
          <p:cNvSpPr>
            <a:spLocks noGrp="1"/>
          </p:cNvSpPr>
          <p:nvPr>
            <p:ph type="dt" sz="half" idx="10"/>
          </p:nvPr>
        </p:nvSpPr>
        <p:spPr bwMode="gray">
          <a:xfrm>
            <a:off x="684214" y="6381752"/>
            <a:ext cx="8135937" cy="476251"/>
          </a:xfrm>
        </p:spPr>
        <p:txBody>
          <a:bodyPr/>
          <a:lstStyle/>
          <a:p>
            <a:pPr algn="r"/>
            <a:fld id="{16D4F688-07A1-47AD-8206-ED00D4F39EC3}" type="datetime1">
              <a:rPr lang="en-US" noProof="0" smtClean="0">
                <a:solidFill>
                  <a:schemeClr val="bg1"/>
                </a:solidFill>
              </a:rPr>
              <a:t>9/18/2024</a:t>
            </a:fld>
            <a:endParaRPr lang="en-GB" noProof="0" dirty="0">
              <a:solidFill>
                <a:schemeClr val="bg1"/>
              </a:solidFill>
            </a:endParaRP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Level 1 AtoN Manager Course</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4797152"/>
            <a:ext cx="7775575" cy="1584598"/>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2"/>
            <a:ext cx="7775575" cy="1188131"/>
          </a:xfrm>
        </p:spPr>
        <p:txBody>
          <a:bodyPr/>
          <a:lstStyle>
            <a:lvl1pPr>
              <a:defRPr sz="2625"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4"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108311242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1950"/>
            </a:lvl1pPr>
            <a:lvl2pPr>
              <a:defRPr sz="1800"/>
            </a:lvl2pPr>
            <a:lvl3pPr>
              <a:defRPr sz="1500"/>
            </a:lvl3pPr>
            <a:lvl4pPr>
              <a:defRPr sz="1350"/>
            </a:lvl4pPr>
            <a:lvl5pPr>
              <a:defRPr sz="135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1950"/>
            </a:lvl1pPr>
            <a:lvl2pPr>
              <a:defRPr sz="1800"/>
            </a:lvl2pPr>
            <a:lvl3pPr>
              <a:defRPr sz="1500"/>
            </a:lvl3pPr>
            <a:lvl4pPr>
              <a:defRPr sz="1350"/>
            </a:lvl4pPr>
            <a:lvl5pPr>
              <a:defRPr sz="135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6C4E24D-B5EF-4C07-88D6-0C61B9C818F0}" type="datetime1">
              <a:rPr lang="en-US" smtClean="0"/>
              <a:t>9/18/2024</a:t>
            </a:fld>
            <a:endParaRPr lang="en-US" dirty="0"/>
          </a:p>
        </p:txBody>
      </p:sp>
      <p:sp>
        <p:nvSpPr>
          <p:cNvPr id="6" name="Footer Placeholder 5"/>
          <p:cNvSpPr>
            <a:spLocks noGrp="1"/>
          </p:cNvSpPr>
          <p:nvPr>
            <p:ph type="ftr" sz="quarter" idx="11"/>
          </p:nvPr>
        </p:nvSpPr>
        <p:spPr/>
        <p:txBody>
          <a:bodyPr/>
          <a:lstStyle/>
          <a:p>
            <a:r>
              <a:rPr lang="en-GB" dirty="0"/>
              <a:t>Level 1 AtoN Manager Course</a:t>
            </a:r>
            <a:endParaRPr lang="en-US" dirty="0"/>
          </a:p>
        </p:txBody>
      </p:sp>
      <p:sp>
        <p:nvSpPr>
          <p:cNvPr id="7" name="Slide Number Placeholder 6"/>
          <p:cNvSpPr>
            <a:spLocks noGrp="1"/>
          </p:cNvSpPr>
          <p:nvPr>
            <p:ph type="sldNum" sz="quarter" idx="12"/>
          </p:nvPr>
        </p:nvSpPr>
        <p:spPr/>
        <p:txBody>
          <a:bodyPr/>
          <a:lstStyle/>
          <a:p>
            <a:fld id="{38A18EDB-7950-48C8-8830-B44F92E019B5}" type="slidenum">
              <a:rPr lang="en-US" smtClean="0"/>
              <a:pPr/>
              <a:t>‹#›</a:t>
            </a:fld>
            <a:endParaRPr lang="en-US" dirty="0"/>
          </a:p>
        </p:txBody>
      </p:sp>
    </p:spTree>
    <p:extLst>
      <p:ext uri="{BB962C8B-B14F-4D97-AF65-F5344CB8AC3E}">
        <p14:creationId xmlns:p14="http://schemas.microsoft.com/office/powerpoint/2010/main" val="3813185733"/>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Espace réservé de la date 3"/>
          <p:cNvSpPr>
            <a:spLocks noGrp="1"/>
          </p:cNvSpPr>
          <p:nvPr>
            <p:ph type="dt" sz="half" idx="10"/>
          </p:nvPr>
        </p:nvSpPr>
        <p:spPr bwMode="gray">
          <a:xfrm>
            <a:off x="684214" y="6381752"/>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4797152"/>
            <a:ext cx="7775575" cy="1584598"/>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2"/>
            <a:ext cx="7775575" cy="1188131"/>
          </a:xfrm>
        </p:spPr>
        <p:txBody>
          <a:bodyPr/>
          <a:lstStyle>
            <a:lvl1pPr>
              <a:defRPr sz="2625" cap="all" baseline="0">
                <a:solidFill>
                  <a:schemeClr val="bg1"/>
                </a:solidFill>
              </a:defRPr>
            </a:lvl1pPr>
          </a:lstStyle>
          <a:p>
            <a:r>
              <a:rPr lang="en-GB" noProof="0" dirty="0"/>
              <a:t>Title</a:t>
            </a:r>
          </a:p>
        </p:txBody>
      </p:sp>
      <p:sp>
        <p:nvSpPr>
          <p:cNvPr id="9"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192322754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Cover_Color">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7" name="Espace réservé du texte 6"/>
          <p:cNvSpPr>
            <a:spLocks noGrp="1"/>
          </p:cNvSpPr>
          <p:nvPr>
            <p:ph type="body" sz="quarter" idx="14" hasCustomPrompt="1"/>
          </p:nvPr>
        </p:nvSpPr>
        <p:spPr bwMode="gray">
          <a:xfrm>
            <a:off x="1" y="3437394"/>
            <a:ext cx="9153525" cy="342060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4" y="6381752"/>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4797152"/>
            <a:ext cx="7775575" cy="1584598"/>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2"/>
            <a:ext cx="7775575" cy="1188131"/>
          </a:xfrm>
        </p:spPr>
        <p:txBody>
          <a:bodyPr/>
          <a:lstStyle>
            <a:lvl1pPr>
              <a:defRPr sz="2625"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11"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33698982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Cover_4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19" name="Rectangle 18"/>
          <p:cNvSpPr/>
          <p:nvPr userDrawn="1"/>
        </p:nvSpPr>
        <p:spPr bwMode="gray">
          <a:xfrm>
            <a:off x="0" y="3437396"/>
            <a:ext cx="9143622" cy="820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7" name="Espace réservé du texte 6"/>
          <p:cNvSpPr>
            <a:spLocks noGrp="1"/>
          </p:cNvSpPr>
          <p:nvPr>
            <p:ph type="body" sz="quarter" idx="14" hasCustomPrompt="1"/>
          </p:nvPr>
        </p:nvSpPr>
        <p:spPr bwMode="gray">
          <a:xfrm>
            <a:off x="1" y="4257674"/>
            <a:ext cx="9153525" cy="2600326"/>
          </a:xfrm>
          <a:solidFill>
            <a:schemeClr val="accent2"/>
          </a:solidFill>
        </p:spPr>
        <p:txBody>
          <a:bodyPr/>
          <a:lstStyle>
            <a:lvl1pPr>
              <a:defRPr sz="100">
                <a:solidFill>
                  <a:srgbClr val="9D9D9C">
                    <a:alpha val="0"/>
                  </a:srgbClr>
                </a:solidFill>
              </a:defRPr>
            </a:lvl1pPr>
          </a:lstStyle>
          <a:p>
            <a:pPr lvl="0"/>
            <a:r>
              <a:rPr lang="en-GB" noProof="0" dirty="0"/>
              <a:t> </a:t>
            </a:r>
          </a:p>
        </p:txBody>
      </p:sp>
      <p:sp>
        <p:nvSpPr>
          <p:cNvPr id="4" name="Espace réservé de la date 3"/>
          <p:cNvSpPr>
            <a:spLocks noGrp="1"/>
          </p:cNvSpPr>
          <p:nvPr>
            <p:ph type="dt" sz="half" idx="10"/>
          </p:nvPr>
        </p:nvSpPr>
        <p:spPr bwMode="gray">
          <a:xfrm>
            <a:off x="684214" y="6381752"/>
            <a:ext cx="8135937" cy="476251"/>
          </a:xfrm>
        </p:spPr>
        <p:txBody>
          <a:bodyPr/>
          <a:lstStyle/>
          <a:p>
            <a:pPr algn="r"/>
            <a:r>
              <a:rPr lang="en-GB" noProof="0" dirty="0">
                <a:solidFill>
                  <a:schemeClr val="bg1"/>
                </a:solidFill>
              </a:rPr>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5984875"/>
            <a:ext cx="7775575" cy="504000"/>
          </a:xfrm>
        </p:spPr>
        <p:txBody>
          <a:bodyPr/>
          <a:lstStyle>
            <a:lvl1pPr>
              <a:spcAft>
                <a:spcPts val="0"/>
              </a:spcAft>
              <a:defRPr sz="195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0"/>
            <a:ext cx="7775575" cy="2376264"/>
          </a:xfrm>
        </p:spPr>
        <p:txBody>
          <a:bodyPr/>
          <a:lstStyle>
            <a:lvl1pPr>
              <a:defRPr sz="2625" cap="all" baseline="0">
                <a:solidFill>
                  <a:schemeClr val="bg1"/>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503238" y="3437396"/>
            <a:ext cx="2484586" cy="820281"/>
          </a:xfrm>
        </p:spPr>
        <p:txBody>
          <a:bodyPr anchor="ctr" anchorCtr="0"/>
          <a:lstStyle>
            <a:lvl1pPr algn="r">
              <a:lnSpc>
                <a:spcPct val="100000"/>
              </a:lnSpc>
              <a:spcAft>
                <a:spcPts val="0"/>
              </a:spcAft>
              <a:defRPr sz="12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3113088"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5" name="Espace réservé pour une image  6"/>
          <p:cNvSpPr>
            <a:spLocks noGrp="1"/>
          </p:cNvSpPr>
          <p:nvPr>
            <p:ph type="pic" sz="quarter" idx="17" hasCustomPrompt="1"/>
          </p:nvPr>
        </p:nvSpPr>
        <p:spPr bwMode="gray">
          <a:xfrm>
            <a:off x="4559442"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6" name="Espace réservé pour une image  6"/>
          <p:cNvSpPr>
            <a:spLocks noGrp="1"/>
          </p:cNvSpPr>
          <p:nvPr>
            <p:ph type="pic" sz="quarter" idx="18" hasCustomPrompt="1"/>
          </p:nvPr>
        </p:nvSpPr>
        <p:spPr bwMode="gray">
          <a:xfrm>
            <a:off x="6005796"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7" name="Espace réservé pour une image  6"/>
          <p:cNvSpPr>
            <a:spLocks noGrp="1"/>
          </p:cNvSpPr>
          <p:nvPr>
            <p:ph type="pic" sz="quarter" idx="19" hasCustomPrompt="1"/>
          </p:nvPr>
        </p:nvSpPr>
        <p:spPr bwMode="gray">
          <a:xfrm>
            <a:off x="7452150" y="3559534"/>
            <a:ext cx="1368000" cy="576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8"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98805016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Cover_1_Partnership">
    <p:spTree>
      <p:nvGrpSpPr>
        <p:cNvPr id="1" name=""/>
        <p:cNvGrpSpPr/>
        <p:nvPr/>
      </p:nvGrpSpPr>
      <p:grpSpPr>
        <a:xfrm>
          <a:off x="0" y="0"/>
          <a:ext cx="0" cy="0"/>
          <a:chOff x="0" y="0"/>
          <a:chExt cx="0" cy="0"/>
        </a:xfrm>
      </p:grpSpPr>
      <p:sp>
        <p:nvSpPr>
          <p:cNvPr id="12" name="Rectangle 11"/>
          <p:cNvSpPr/>
          <p:nvPr userDrawn="1"/>
        </p:nvSpPr>
        <p:spPr bwMode="gray">
          <a:xfrm>
            <a:off x="0" y="-2364"/>
            <a:ext cx="9143622" cy="34397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13" name="Rectangle 12"/>
          <p:cNvSpPr/>
          <p:nvPr userDrawn="1"/>
        </p:nvSpPr>
        <p:spPr bwMode="gray">
          <a:xfrm>
            <a:off x="0" y="3437394"/>
            <a:ext cx="9143622" cy="34206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Espace réservé de la date 3"/>
          <p:cNvSpPr>
            <a:spLocks noGrp="1"/>
          </p:cNvSpPr>
          <p:nvPr>
            <p:ph type="dt" sz="half" idx="10"/>
          </p:nvPr>
        </p:nvSpPr>
        <p:spPr bwMode="gray">
          <a:xfrm>
            <a:off x="684214" y="6381752"/>
            <a:ext cx="8135937" cy="476251"/>
          </a:xfrm>
        </p:spPr>
        <p:txBody>
          <a:bodyPr/>
          <a:lstStyle>
            <a:lvl1pPr>
              <a:defRPr>
                <a:solidFill>
                  <a:schemeClr val="accent2"/>
                </a:solidFill>
              </a:defRPr>
            </a:lvl1pPr>
          </a:lstStyle>
          <a:p>
            <a:pPr algn="r"/>
            <a:r>
              <a:rPr lang="en-GB" noProof="0" dirty="0"/>
              <a:t>Date: Insert / Header and footer</a:t>
            </a:r>
          </a:p>
        </p:txBody>
      </p:sp>
      <p:sp>
        <p:nvSpPr>
          <p:cNvPr id="5" name="Espace réservé du pied de page 4"/>
          <p:cNvSpPr>
            <a:spLocks noGrp="1"/>
          </p:cNvSpPr>
          <p:nvPr>
            <p:ph type="ftr" sz="quarter" idx="11"/>
          </p:nvPr>
        </p:nvSpPr>
        <p:spPr bwMode="gray">
          <a:xfrm>
            <a:off x="1" y="6381752"/>
            <a:ext cx="684213" cy="476251"/>
          </a:xfrm>
        </p:spPr>
        <p:txBody>
          <a:bodyPr/>
          <a:lstStyle>
            <a:lvl1pPr>
              <a:defRPr sz="100">
                <a:solidFill>
                  <a:schemeClr val="tx1">
                    <a:alpha val="0"/>
                  </a:schemeClr>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noProof="0" smtClean="0"/>
              <a:pPr/>
              <a:t>‹#›</a:t>
            </a:fld>
            <a:endParaRPr lang="en-GB" noProof="0" dirty="0"/>
          </a:p>
        </p:txBody>
      </p:sp>
      <p:sp>
        <p:nvSpPr>
          <p:cNvPr id="8" name="Espace réservé du texte 7"/>
          <p:cNvSpPr>
            <a:spLocks noGrp="1"/>
          </p:cNvSpPr>
          <p:nvPr>
            <p:ph type="body" sz="quarter" idx="13" hasCustomPrompt="1"/>
          </p:nvPr>
        </p:nvSpPr>
        <p:spPr bwMode="gray">
          <a:xfrm>
            <a:off x="684214" y="5984875"/>
            <a:ext cx="7775575" cy="504000"/>
          </a:xfrm>
        </p:spPr>
        <p:txBody>
          <a:bodyPr/>
          <a:lstStyle>
            <a:lvl1pPr>
              <a:spcAft>
                <a:spcPts val="0"/>
              </a:spcAft>
              <a:defRPr sz="1950">
                <a:solidFill>
                  <a:schemeClr val="accent2"/>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3429000"/>
            <a:ext cx="7775575" cy="2376264"/>
          </a:xfrm>
        </p:spPr>
        <p:txBody>
          <a:bodyPr/>
          <a:lstStyle>
            <a:lvl1pPr>
              <a:defRPr sz="2625" cap="all" baseline="0">
                <a:solidFill>
                  <a:schemeClr val="accent2"/>
                </a:solidFill>
              </a:defRPr>
            </a:lvl1pPr>
          </a:lstStyle>
          <a:p>
            <a:r>
              <a:rPr lang="en-GB" noProof="0" dirty="0"/>
              <a:t>Title</a:t>
            </a: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9" name="Espace réservé du texte 8"/>
          <p:cNvSpPr>
            <a:spLocks noGrp="1"/>
          </p:cNvSpPr>
          <p:nvPr>
            <p:ph type="body" sz="quarter" idx="15" hasCustomPrompt="1"/>
          </p:nvPr>
        </p:nvSpPr>
        <p:spPr bwMode="gray">
          <a:xfrm>
            <a:off x="684214" y="3437396"/>
            <a:ext cx="4103543" cy="820281"/>
          </a:xfrm>
        </p:spPr>
        <p:txBody>
          <a:bodyPr anchor="ctr" anchorCtr="0"/>
          <a:lstStyle>
            <a:lvl1pPr algn="r">
              <a:lnSpc>
                <a:spcPct val="100000"/>
              </a:lnSpc>
              <a:spcAft>
                <a:spcPts val="0"/>
              </a:spcAft>
              <a:defRPr sz="1200" cap="all" baseline="0">
                <a:solidFill>
                  <a:schemeClr val="accent2"/>
                </a:solidFill>
              </a:defRPr>
            </a:lvl1pPr>
          </a:lstStyle>
          <a:p>
            <a:pPr lvl="0"/>
            <a:r>
              <a:rPr lang="en-GB" noProof="0" dirty="0"/>
              <a:t>Text</a:t>
            </a:r>
          </a:p>
        </p:txBody>
      </p:sp>
      <p:sp>
        <p:nvSpPr>
          <p:cNvPr id="14" name="Espace réservé pour une image  6"/>
          <p:cNvSpPr>
            <a:spLocks noGrp="1"/>
          </p:cNvSpPr>
          <p:nvPr>
            <p:ph type="pic" sz="quarter" idx="16" hasCustomPrompt="1"/>
          </p:nvPr>
        </p:nvSpPr>
        <p:spPr bwMode="gray">
          <a:xfrm>
            <a:off x="4985606" y="3523534"/>
            <a:ext cx="1620000" cy="648000"/>
          </a:xfrm>
        </p:spPr>
        <p:txBody>
          <a:bodyPr lIns="0" tIns="396000" rIns="0" anchor="ctr" anchorCtr="0"/>
          <a:lstStyle>
            <a:lvl1pPr marL="0" marR="0" indent="0" algn="ctr" defTabSz="685800" rtl="0" eaLnBrk="1" fontAlgn="auto" latinLnBrk="0" hangingPunct="1">
              <a:lnSpc>
                <a:spcPct val="110000"/>
              </a:lnSpc>
              <a:spcBef>
                <a:spcPts val="0"/>
              </a:spcBef>
              <a:spcAft>
                <a:spcPts val="2250"/>
              </a:spcAft>
              <a:buClrTx/>
              <a:buSzPct val="25000"/>
              <a:buFontTx/>
              <a:buNone/>
              <a:tabLst/>
              <a:defRPr sz="675">
                <a:solidFill>
                  <a:schemeClr val="accent2"/>
                </a:solidFill>
              </a:defRPr>
            </a:lvl1pPr>
          </a:lstStyle>
          <a:p>
            <a:r>
              <a:rPr lang="en-GB" noProof="0" dirty="0"/>
              <a:t>Picture</a:t>
            </a:r>
          </a:p>
        </p:txBody>
      </p:sp>
      <p:sp>
        <p:nvSpPr>
          <p:cNvPr id="15"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156367476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684214" y="2024844"/>
            <a:ext cx="7775575" cy="828000"/>
          </a:xfrm>
        </p:spPr>
        <p:txBody>
          <a:bodyPr/>
          <a:lstStyle>
            <a:lvl1pPr>
              <a:defRPr sz="2625" b="1" cap="all" baseline="0"/>
            </a:lvl1pPr>
          </a:lstStyle>
          <a:p>
            <a:r>
              <a:rPr lang="en-GB" noProof="0" dirty="0"/>
              <a:t>Title</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pic>
        <p:nvPicPr>
          <p:cNvPr id="8" name="Image 7" descr="Logo_50x5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670299" y="-2727"/>
            <a:ext cx="1803400" cy="1803400"/>
          </a:xfrm>
          <a:prstGeom prst="rect">
            <a:avLst/>
          </a:prstGeom>
        </p:spPr>
      </p:pic>
      <p:sp>
        <p:nvSpPr>
          <p:cNvPr id="5" name="Espace réservé du texte 4"/>
          <p:cNvSpPr>
            <a:spLocks noGrp="1"/>
          </p:cNvSpPr>
          <p:nvPr>
            <p:ph type="body" sz="quarter" idx="13" hasCustomPrompt="1"/>
          </p:nvPr>
        </p:nvSpPr>
        <p:spPr bwMode="gray">
          <a:xfrm>
            <a:off x="684214" y="3033715"/>
            <a:ext cx="7775575" cy="3203575"/>
          </a:xfrm>
        </p:spPr>
        <p:txBody>
          <a:bodyPr/>
          <a:lstStyle>
            <a:lvl1pPr>
              <a:lnSpc>
                <a:spcPct val="100000"/>
              </a:lnSpc>
              <a:spcAft>
                <a:spcPts val="0"/>
              </a:spcAft>
              <a:tabLst>
                <a:tab pos="5832000" algn="r"/>
              </a:tabLst>
              <a:defRPr sz="1013">
                <a:solidFill>
                  <a:schemeClr val="accent1"/>
                </a:solidFill>
              </a:defRPr>
            </a:lvl1pPr>
            <a:lvl2pPr>
              <a:tabLst>
                <a:tab pos="5832000" algn="r"/>
              </a:tabLst>
              <a:defRPr/>
            </a:lvl2pPr>
            <a:lvl3pPr>
              <a:tabLst>
                <a:tab pos="5832000" algn="r"/>
              </a:tabLst>
              <a:defRPr/>
            </a:lvl3pPr>
            <a:lvl4pPr>
              <a:tabLst>
                <a:tab pos="5832000" algn="r"/>
              </a:tabLst>
              <a:defRPr/>
            </a:lvl4pPr>
            <a:lvl5pPr>
              <a:tabLst>
                <a:tab pos="5832000" algn="r"/>
              </a:tabLst>
              <a:defRPr/>
            </a:lvl5pPr>
          </a:lstStyle>
          <a:p>
            <a:pPr lvl="0"/>
            <a:r>
              <a:rPr lang="en-GB" noProof="0" dirty="0"/>
              <a:t>Chapter title</a:t>
            </a:r>
          </a:p>
        </p:txBody>
      </p:sp>
      <p:sp>
        <p:nvSpPr>
          <p:cNvPr id="3" name="Rectangle 2"/>
          <p:cNvSpPr/>
          <p:nvPr userDrawn="1"/>
        </p:nvSpPr>
        <p:spPr bwMode="gray">
          <a:xfrm>
            <a:off x="7812360" y="-2727"/>
            <a:ext cx="1331640" cy="1199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
        <p:nvSpPr>
          <p:cNvPr id="4" name="Rectangle 3"/>
          <p:cNvSpPr/>
          <p:nvPr userDrawn="1"/>
        </p:nvSpPr>
        <p:spPr bwMode="gray">
          <a:xfrm>
            <a:off x="8100393" y="2"/>
            <a:ext cx="1043608" cy="89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noProof="0" dirty="0"/>
          </a:p>
        </p:txBody>
      </p:sp>
    </p:spTree>
    <p:extLst>
      <p:ext uri="{BB962C8B-B14F-4D97-AF65-F5344CB8AC3E}">
        <p14:creationId xmlns:p14="http://schemas.microsoft.com/office/powerpoint/2010/main" val="322742869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Chapter">
    <p:spTree>
      <p:nvGrpSpPr>
        <p:cNvPr id="1" name=""/>
        <p:cNvGrpSpPr/>
        <p:nvPr/>
      </p:nvGrpSpPr>
      <p:grpSpPr>
        <a:xfrm>
          <a:off x="0" y="0"/>
          <a:ext cx="0" cy="0"/>
          <a:chOff x="0" y="0"/>
          <a:chExt cx="0" cy="0"/>
        </a:xfrm>
      </p:grpSpPr>
      <p:sp>
        <p:nvSpPr>
          <p:cNvPr id="8" name="Espace réservé du texte 7"/>
          <p:cNvSpPr>
            <a:spLocks noGrp="1"/>
          </p:cNvSpPr>
          <p:nvPr>
            <p:ph type="body" sz="quarter" idx="13" hasCustomPrompt="1"/>
          </p:nvPr>
        </p:nvSpPr>
        <p:spPr bwMode="gray">
          <a:xfrm>
            <a:off x="684214" y="2520276"/>
            <a:ext cx="7775575" cy="842507"/>
          </a:xfrm>
        </p:spPr>
        <p:txBody>
          <a:bodyPr/>
          <a:lstStyle>
            <a:lvl1pPr>
              <a:spcAft>
                <a:spcPts val="0"/>
              </a:spcAft>
              <a:defRPr sz="1950">
                <a:solidFill>
                  <a:schemeClr val="accent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4" y="1520790"/>
            <a:ext cx="7775575" cy="989359"/>
          </a:xfrm>
        </p:spPr>
        <p:txBody>
          <a:bodyPr/>
          <a:lstStyle>
            <a:lvl1pPr>
              <a:defRPr sz="2625" b="1" cap="none" baseline="0">
                <a:solidFill>
                  <a:schemeClr val="accent1"/>
                </a:solidFill>
              </a:defRPr>
            </a:lvl1pPr>
          </a:lstStyle>
          <a:p>
            <a:r>
              <a:rPr lang="en-GB" noProof="0" dirty="0"/>
              <a:t>Chapter title</a:t>
            </a:r>
          </a:p>
        </p:txBody>
      </p:sp>
      <p:pic>
        <p:nvPicPr>
          <p:cNvPr id="11" name="Image 10" descr="Logo_40x4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854451" y="0"/>
            <a:ext cx="1435100" cy="1435100"/>
          </a:xfrm>
          <a:prstGeom prst="rect">
            <a:avLst/>
          </a:prstGeom>
        </p:spPr>
      </p:pic>
      <p:sp>
        <p:nvSpPr>
          <p:cNvPr id="15" name="Espace réservé du texte 6"/>
          <p:cNvSpPr>
            <a:spLocks noGrp="1"/>
          </p:cNvSpPr>
          <p:nvPr>
            <p:ph type="body" sz="quarter" idx="15" hasCustomPrompt="1"/>
          </p:nvPr>
        </p:nvSpPr>
        <p:spPr bwMode="gray">
          <a:xfrm>
            <a:off x="1" y="3437396"/>
            <a:ext cx="9144000" cy="2944357"/>
          </a:xfrm>
          <a:solidFill>
            <a:schemeClr val="accent1"/>
          </a:solidFill>
        </p:spPr>
        <p:txBody>
          <a:bodyPr/>
          <a:lstStyle>
            <a:lvl1pPr>
              <a:defRPr sz="100">
                <a:solidFill>
                  <a:srgbClr val="9D9D9C">
                    <a:alpha val="0"/>
                  </a:srgbClr>
                </a:solidFill>
              </a:defRPr>
            </a:lvl1pPr>
          </a:lstStyle>
          <a:p>
            <a:pPr lvl="0"/>
            <a:r>
              <a:rPr lang="en-GB" noProof="0" dirty="0"/>
              <a:t> </a:t>
            </a:r>
          </a:p>
        </p:txBody>
      </p:sp>
      <p:sp>
        <p:nvSpPr>
          <p:cNvPr id="16" name="Espace réservé de la date 10"/>
          <p:cNvSpPr>
            <a:spLocks noGrp="1"/>
          </p:cNvSpPr>
          <p:nvPr>
            <p:ph type="dt" sz="half" idx="10"/>
          </p:nvPr>
        </p:nvSpPr>
        <p:spPr bwMode="gray">
          <a:xfrm>
            <a:off x="684214" y="6381752"/>
            <a:ext cx="2123591" cy="476251"/>
          </a:xfrm>
        </p:spPr>
        <p:txBody>
          <a:bodyPr/>
          <a:lstStyle/>
          <a:p>
            <a:r>
              <a:rPr lang="en-GB" noProof="0" dirty="0"/>
              <a:t>Date: Insert / Header and footer</a:t>
            </a:r>
          </a:p>
        </p:txBody>
      </p:sp>
      <p:sp>
        <p:nvSpPr>
          <p:cNvPr id="17" name="Espace réservé du numéro de diapositive 11"/>
          <p:cNvSpPr>
            <a:spLocks noGrp="1"/>
          </p:cNvSpPr>
          <p:nvPr>
            <p:ph type="sldNum" sz="quarter" idx="11"/>
          </p:nvPr>
        </p:nvSpPr>
        <p:spPr bwMode="gray">
          <a:xfrm>
            <a:off x="8459788" y="6381750"/>
            <a:ext cx="684213" cy="476250"/>
          </a:xfrm>
        </p:spPr>
        <p:txBody>
          <a:bodyPr/>
          <a:lstStyle/>
          <a:p>
            <a:fld id="{10C140CD-8AED-46FF-A9A2-77308F3F39AE}" type="slidenum">
              <a:rPr lang="en-GB" noProof="0" smtClean="0"/>
              <a:t>‹#›</a:t>
            </a:fld>
            <a:endParaRPr lang="en-GB" noProof="0" dirty="0"/>
          </a:p>
        </p:txBody>
      </p:sp>
      <p:sp>
        <p:nvSpPr>
          <p:cNvPr id="18" name="Espace réservé du pied de page 12"/>
          <p:cNvSpPr>
            <a:spLocks noGrp="1"/>
          </p:cNvSpPr>
          <p:nvPr>
            <p:ph type="ftr" sz="quarter" idx="12"/>
          </p:nvPr>
        </p:nvSpPr>
        <p:spPr bwMode="gray">
          <a:xfrm>
            <a:off x="2843808" y="6381752"/>
            <a:ext cx="5615980" cy="476251"/>
          </a:xfrm>
        </p:spPr>
        <p:txBody>
          <a:bodyPr/>
          <a:lstStyle/>
          <a:p>
            <a:r>
              <a:rPr lang="en-GB" noProof="0" dirty="0"/>
              <a:t>Footer can be personalized as follow: Insert / Header and footer</a:t>
            </a:r>
          </a:p>
        </p:txBody>
      </p:sp>
      <p:sp>
        <p:nvSpPr>
          <p:cNvPr id="10" name="Freeform 5"/>
          <p:cNvSpPr>
            <a:spLocks/>
          </p:cNvSpPr>
          <p:nvPr userDrawn="1"/>
        </p:nvSpPr>
        <p:spPr bwMode="gray">
          <a:xfrm>
            <a:off x="1"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spTree>
    <p:extLst>
      <p:ext uri="{BB962C8B-B14F-4D97-AF65-F5344CB8AC3E}">
        <p14:creationId xmlns:p14="http://schemas.microsoft.com/office/powerpoint/2010/main" val="283217772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_Text_Picture">
    <p:spTree>
      <p:nvGrpSpPr>
        <p:cNvPr id="1" name=""/>
        <p:cNvGrpSpPr/>
        <p:nvPr/>
      </p:nvGrpSpPr>
      <p:grpSpPr>
        <a:xfrm>
          <a:off x="0" y="0"/>
          <a:ext cx="0" cy="0"/>
          <a:chOff x="0" y="0"/>
          <a:chExt cx="0" cy="0"/>
        </a:xfrm>
      </p:grpSpPr>
      <p:sp>
        <p:nvSpPr>
          <p:cNvPr id="14" name="Espace réservé pour une image  13"/>
          <p:cNvSpPr>
            <a:spLocks noGrp="1"/>
          </p:cNvSpPr>
          <p:nvPr>
            <p:ph type="pic" sz="quarter" idx="14" hasCustomPrompt="1"/>
          </p:nvPr>
        </p:nvSpPr>
        <p:spPr bwMode="gray">
          <a:xfrm>
            <a:off x="0" y="3429000"/>
            <a:ext cx="9144000" cy="2944800"/>
          </a:xfrm>
          <a:prstGeom prst="rect">
            <a:avLst/>
          </a:prstGeom>
        </p:spPr>
        <p:txBody>
          <a:bodyPr wrap="square" lIns="2880000" rIns="2880000" anchor="ctr" anchorCtr="0">
            <a:noAutofit/>
          </a:bodyPr>
          <a:lstStyle>
            <a:lvl1pPr marL="0" marR="0" indent="0" algn="ctr" defTabSz="685800" rtl="0" eaLnBrk="1" fontAlgn="auto" latinLnBrk="0" hangingPunct="1">
              <a:lnSpc>
                <a:spcPct val="110000"/>
              </a:lnSpc>
              <a:spcBef>
                <a:spcPts val="0"/>
              </a:spcBef>
              <a:spcAft>
                <a:spcPts val="2250"/>
              </a:spcAft>
              <a:buClrTx/>
              <a:buSzPct val="25000"/>
              <a:buFontTx/>
              <a:buNone/>
              <a:tabLst/>
              <a:defRPr>
                <a:solidFill>
                  <a:schemeClr val="accent2"/>
                </a:solidFill>
              </a:defRPr>
            </a:lvl1pPr>
          </a:lstStyle>
          <a:p>
            <a:r>
              <a:rPr lang="en-GB" noProof="0" dirty="0"/>
              <a:t>Corporate visual or data elements: Select the icon to insert a picture then place the visual into background position (Right click with the mouse / Send to back)</a:t>
            </a:r>
          </a:p>
        </p:txBody>
      </p:sp>
      <p:sp>
        <p:nvSpPr>
          <p:cNvPr id="2" name="Titre 1"/>
          <p:cNvSpPr>
            <a:spLocks noGrp="1"/>
          </p:cNvSpPr>
          <p:nvPr>
            <p:ph type="title" hasCustomPrompt="1"/>
          </p:nvPr>
        </p:nvSpPr>
        <p:spPr bwMode="gray"/>
        <p:txBody>
          <a:bodyPr/>
          <a:lstStyle>
            <a:lvl1pPr>
              <a:defRPr/>
            </a:lvl1pPr>
          </a:lstStyle>
          <a:p>
            <a:r>
              <a:rPr lang="en-GB" noProof="0" dirty="0"/>
              <a:t>Title</a:t>
            </a:r>
          </a:p>
        </p:txBody>
      </p:sp>
      <p:sp>
        <p:nvSpPr>
          <p:cNvPr id="3" name="Espace réservé du contenu 2"/>
          <p:cNvSpPr>
            <a:spLocks noGrp="1"/>
          </p:cNvSpPr>
          <p:nvPr>
            <p:ph idx="1" hasCustomPrompt="1"/>
          </p:nvPr>
        </p:nvSpPr>
        <p:spPr bwMode="gray">
          <a:xfrm>
            <a:off x="684214" y="1304925"/>
            <a:ext cx="7775575" cy="2016064"/>
          </a:xfrm>
        </p:spPr>
        <p:txBody>
          <a:bodyPr/>
          <a:lstStyle>
            <a:lvl2pPr>
              <a:defRPr/>
            </a:lvl2pPr>
            <a:lvl3pPr>
              <a:defRPr/>
            </a:lvl3pPr>
            <a:lvl4pPr>
              <a:defRPr baseline="0"/>
            </a:lvl4pPr>
            <a:lvl5pPr>
              <a:defRPr/>
            </a:lvl5p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11" name="Espace réservé de la date 10"/>
          <p:cNvSpPr>
            <a:spLocks noGrp="1"/>
          </p:cNvSpPr>
          <p:nvPr>
            <p:ph type="dt" sz="half" idx="10"/>
          </p:nvPr>
        </p:nvSpPr>
        <p:spPr bwMode="gray"/>
        <p:txBody>
          <a:bodyPr/>
          <a:lstStyle/>
          <a:p>
            <a:r>
              <a:rPr lang="en-GB" noProof="0" dirty="0"/>
              <a:t>Date: Insert / Header and footer</a:t>
            </a:r>
          </a:p>
        </p:txBody>
      </p:sp>
      <p:sp>
        <p:nvSpPr>
          <p:cNvPr id="12" name="Espace réservé du numéro de diapositive 11"/>
          <p:cNvSpPr>
            <a:spLocks noGrp="1"/>
          </p:cNvSpPr>
          <p:nvPr>
            <p:ph type="sldNum" sz="quarter" idx="11"/>
          </p:nvPr>
        </p:nvSpPr>
        <p:spPr bwMode="gray"/>
        <p:txBody>
          <a:bodyPr/>
          <a:lstStyle/>
          <a:p>
            <a:fld id="{10C140CD-8AED-46FF-A9A2-77308F3F39AE}" type="slidenum">
              <a:rPr lang="en-GB" noProof="0" smtClean="0"/>
              <a:t>‹#›</a:t>
            </a:fld>
            <a:endParaRPr lang="en-GB" noProof="0" dirty="0"/>
          </a:p>
        </p:txBody>
      </p:sp>
      <p:sp>
        <p:nvSpPr>
          <p:cNvPr id="13" name="Espace réservé du pied de page 12"/>
          <p:cNvSpPr>
            <a:spLocks noGrp="1"/>
          </p:cNvSpPr>
          <p:nvPr>
            <p:ph type="ftr" sz="quarter" idx="12"/>
          </p:nvPr>
        </p:nvSpPr>
        <p:spPr bwMode="gray"/>
        <p:txBody>
          <a:bodyPr/>
          <a:lstStyle/>
          <a:p>
            <a:r>
              <a:rPr lang="en-GB" noProof="0" dirty="0"/>
              <a:t>Footer can be personalized as follow: Insert / Header and footer</a:t>
            </a:r>
          </a:p>
        </p:txBody>
      </p:sp>
      <p:sp>
        <p:nvSpPr>
          <p:cNvPr id="17" name="Espace réservé du texte 16"/>
          <p:cNvSpPr>
            <a:spLocks noGrp="1"/>
          </p:cNvSpPr>
          <p:nvPr>
            <p:ph type="body" sz="quarter" idx="15" hasCustomPrompt="1"/>
          </p:nvPr>
        </p:nvSpPr>
        <p:spPr bwMode="gray">
          <a:xfrm>
            <a:off x="1" y="6339600"/>
            <a:ext cx="9153525" cy="43200"/>
          </a:xfrm>
          <a:custGeom>
            <a:avLst/>
            <a:gdLst>
              <a:gd name="connsiteX0" fmla="*/ 4576286 w 9153525"/>
              <a:gd name="connsiteY0" fmla="*/ 0 h 74613"/>
              <a:gd name="connsiteX1" fmla="*/ 9153525 w 9153525"/>
              <a:gd name="connsiteY1" fmla="*/ 62348 h 74613"/>
              <a:gd name="connsiteX2" fmla="*/ 9153525 w 9153525"/>
              <a:gd name="connsiteY2" fmla="*/ 74613 h 74613"/>
              <a:gd name="connsiteX3" fmla="*/ 0 w 9153525"/>
              <a:gd name="connsiteY3" fmla="*/ 74613 h 74613"/>
              <a:gd name="connsiteX4" fmla="*/ 0 w 9153525"/>
              <a:gd name="connsiteY4" fmla="*/ 62348 h 74613"/>
              <a:gd name="connsiteX5" fmla="*/ 4576286 w 9153525"/>
              <a:gd name="connsiteY5" fmla="*/ 0 h 74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3525" h="74613">
                <a:moveTo>
                  <a:pt x="4576286" y="0"/>
                </a:moveTo>
                <a:cubicBezTo>
                  <a:pt x="6191670" y="0"/>
                  <a:pt x="7735535" y="21464"/>
                  <a:pt x="9153525" y="62348"/>
                </a:cubicBezTo>
                <a:lnTo>
                  <a:pt x="9153525" y="74613"/>
                </a:lnTo>
                <a:lnTo>
                  <a:pt x="0" y="74613"/>
                </a:lnTo>
                <a:lnTo>
                  <a:pt x="0" y="62348"/>
                </a:lnTo>
                <a:cubicBezTo>
                  <a:pt x="1417991" y="21464"/>
                  <a:pt x="2961855" y="0"/>
                  <a:pt x="4576286" y="0"/>
                </a:cubicBezTo>
                <a:close/>
              </a:path>
            </a:pathLst>
          </a:custGeom>
          <a:solidFill>
            <a:srgbClr val="FFDC00"/>
          </a:solidFill>
        </p:spPr>
        <p:txBody>
          <a:bodyPr wrap="square">
            <a:noAutofit/>
          </a:bodyPr>
          <a:lstStyle>
            <a:lvl1pPr>
              <a:defRPr sz="100">
                <a:solidFill>
                  <a:srgbClr val="9D9D9C">
                    <a:alpha val="0"/>
                  </a:srgbClr>
                </a:solidFill>
              </a:defRPr>
            </a:lvl1pPr>
          </a:lstStyle>
          <a:p>
            <a:pPr lvl="0"/>
            <a:r>
              <a:rPr lang="en-GB" noProof="0" dirty="0"/>
              <a:t> </a:t>
            </a:r>
          </a:p>
        </p:txBody>
      </p:sp>
    </p:spTree>
    <p:extLst>
      <p:ext uri="{BB962C8B-B14F-4D97-AF65-F5344CB8AC3E}">
        <p14:creationId xmlns:p14="http://schemas.microsoft.com/office/powerpoint/2010/main" val="28817556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5CCBB-C680-24D8-6F7E-E7770A8997C4}"/>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DK"/>
          </a:p>
        </p:txBody>
      </p:sp>
      <p:sp>
        <p:nvSpPr>
          <p:cNvPr id="3" name="Subtitle 2">
            <a:extLst>
              <a:ext uri="{FF2B5EF4-FFF2-40B4-BE49-F238E27FC236}">
                <a16:creationId xmlns:a16="http://schemas.microsoft.com/office/drawing/2014/main" id="{6E978DF3-7C25-F6E2-9553-780690900EA1}"/>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DK"/>
          </a:p>
        </p:txBody>
      </p:sp>
      <p:sp>
        <p:nvSpPr>
          <p:cNvPr id="4" name="Date Placeholder 3">
            <a:extLst>
              <a:ext uri="{FF2B5EF4-FFF2-40B4-BE49-F238E27FC236}">
                <a16:creationId xmlns:a16="http://schemas.microsoft.com/office/drawing/2014/main" id="{2C7E301A-3440-04D0-6665-D6CF00FB64BE}"/>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5" name="Footer Placeholder 4">
            <a:extLst>
              <a:ext uri="{FF2B5EF4-FFF2-40B4-BE49-F238E27FC236}">
                <a16:creationId xmlns:a16="http://schemas.microsoft.com/office/drawing/2014/main" id="{02E78BD0-2D0F-3A41-90BC-2A387465B4FF}"/>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CFA8D821-E4A5-DF80-B18D-5DA0EC4C3215}"/>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4207688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_Picture">
    <p:spTree>
      <p:nvGrpSpPr>
        <p:cNvPr id="1" name=""/>
        <p:cNvGrpSpPr/>
        <p:nvPr/>
      </p:nvGrpSpPr>
      <p:grpSpPr>
        <a:xfrm>
          <a:off x="0" y="0"/>
          <a:ext cx="0" cy="0"/>
          <a:chOff x="0" y="0"/>
          <a:chExt cx="0" cy="0"/>
        </a:xfrm>
      </p:grpSpPr>
      <p:sp>
        <p:nvSpPr>
          <p:cNvPr id="12" name="Rectangle 11"/>
          <p:cNvSpPr/>
          <p:nvPr userDrawn="1"/>
        </p:nvSpPr>
        <p:spPr bwMode="gray">
          <a:xfrm>
            <a:off x="0" y="-2364"/>
            <a:ext cx="9143622" cy="68603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 name="Espace réservé de la date 3"/>
          <p:cNvSpPr>
            <a:spLocks noGrp="1"/>
          </p:cNvSpPr>
          <p:nvPr>
            <p:ph type="dt" sz="half" idx="10"/>
          </p:nvPr>
        </p:nvSpPr>
        <p:spPr bwMode="gray">
          <a:xfrm>
            <a:off x="684213" y="6381750"/>
            <a:ext cx="8135937" cy="476251"/>
          </a:xfrm>
        </p:spPr>
        <p:txBody>
          <a:bodyPr/>
          <a:lstStyle/>
          <a:p>
            <a:pPr algn="r"/>
            <a:fld id="{B74E1200-8DE4-4BCD-B45A-CA8D89247122}" type="datetime1">
              <a:rPr lang="en-US" smtClean="0">
                <a:solidFill>
                  <a:prstClr val="white"/>
                </a:solidFill>
              </a:rPr>
              <a:pPr algn="r"/>
              <a:t>9/18/2024</a:t>
            </a:fld>
            <a:endParaRPr lang="en-GB" dirty="0">
              <a:solidFill>
                <a:prstClr val="white"/>
              </a:solidFill>
            </a:endParaRPr>
          </a:p>
        </p:txBody>
      </p:sp>
      <p:sp>
        <p:nvSpPr>
          <p:cNvPr id="5" name="Espace réservé du pied de page 4"/>
          <p:cNvSpPr>
            <a:spLocks noGrp="1"/>
          </p:cNvSpPr>
          <p:nvPr>
            <p:ph type="ftr" sz="quarter" idx="11"/>
          </p:nvPr>
        </p:nvSpPr>
        <p:spPr bwMode="gray">
          <a:xfrm>
            <a:off x="0" y="6381750"/>
            <a:ext cx="684213" cy="476251"/>
          </a:xfrm>
        </p:spPr>
        <p:txBody>
          <a:bodyPr/>
          <a:lstStyle>
            <a:lvl1pPr>
              <a:defRPr sz="100">
                <a:solidFill>
                  <a:schemeClr val="tx1">
                    <a:alpha val="0"/>
                  </a:schemeClr>
                </a:solidFill>
              </a:defRPr>
            </a:lvl1pPr>
          </a:lstStyle>
          <a:p>
            <a:r>
              <a:rPr lang="en-GB" dirty="0">
                <a:solidFill>
                  <a:prstClr val="black">
                    <a:alpha val="0"/>
                  </a:prstClr>
                </a:solidFill>
              </a:rPr>
              <a:t>WWA information brief</a:t>
            </a:r>
          </a:p>
        </p:txBody>
      </p:sp>
      <p:sp>
        <p:nvSpPr>
          <p:cNvPr id="6" name="Espace réservé du numéro de diapositive 5"/>
          <p:cNvSpPr>
            <a:spLocks noGrp="1"/>
          </p:cNvSpPr>
          <p:nvPr>
            <p:ph type="sldNum" sz="quarter" idx="12"/>
          </p:nvPr>
        </p:nvSpPr>
        <p:spPr bwMode="gray">
          <a:xfrm>
            <a:off x="1" y="6381750"/>
            <a:ext cx="684212" cy="476250"/>
          </a:xfrm>
        </p:spPr>
        <p:txBody>
          <a:bodyPr/>
          <a:lstStyle>
            <a:lvl1pPr>
              <a:defRPr sz="100">
                <a:solidFill>
                  <a:schemeClr val="tx1">
                    <a:alpha val="0"/>
                  </a:schemeClr>
                </a:solidFill>
              </a:defRPr>
            </a:lvl1pPr>
          </a:lstStyle>
          <a:p>
            <a:fld id="{10C140CD-8AED-46FF-A9A2-77308F3F39AE}" type="slidenum">
              <a:rPr lang="en-GB" smtClean="0">
                <a:solidFill>
                  <a:prstClr val="black">
                    <a:alpha val="0"/>
                  </a:prstClr>
                </a:solidFill>
              </a:rPr>
              <a:pPr/>
              <a:t>‹#›</a:t>
            </a:fld>
            <a:endParaRPr lang="en-GB" dirty="0">
              <a:solidFill>
                <a:prstClr val="black">
                  <a:alpha val="0"/>
                </a:prstClr>
              </a:solidFill>
            </a:endParaRPr>
          </a:p>
        </p:txBody>
      </p:sp>
      <p:sp>
        <p:nvSpPr>
          <p:cNvPr id="8" name="Espace réservé du texte 7"/>
          <p:cNvSpPr>
            <a:spLocks noGrp="1"/>
          </p:cNvSpPr>
          <p:nvPr>
            <p:ph type="body" sz="quarter" idx="13" hasCustomPrompt="1"/>
          </p:nvPr>
        </p:nvSpPr>
        <p:spPr bwMode="gray">
          <a:xfrm>
            <a:off x="684213" y="4797152"/>
            <a:ext cx="7775575" cy="1584598"/>
          </a:xfrm>
        </p:spPr>
        <p:txBody>
          <a:bodyPr/>
          <a:lstStyle>
            <a:lvl1pPr>
              <a:spcAft>
                <a:spcPts val="0"/>
              </a:spcAft>
              <a:defRPr sz="2600">
                <a:solidFill>
                  <a:schemeClr val="bg1"/>
                </a:solidFill>
              </a:defRPr>
            </a:lvl1pPr>
            <a:lvl2pPr>
              <a:buNone/>
              <a:defRPr/>
            </a:lvl2pPr>
          </a:lstStyle>
          <a:p>
            <a:pPr lvl="0"/>
            <a:r>
              <a:rPr lang="en-GB" noProof="0" dirty="0"/>
              <a:t>Subtitle</a:t>
            </a:r>
          </a:p>
        </p:txBody>
      </p:sp>
      <p:sp>
        <p:nvSpPr>
          <p:cNvPr id="3" name="Titre 2"/>
          <p:cNvSpPr>
            <a:spLocks noGrp="1"/>
          </p:cNvSpPr>
          <p:nvPr>
            <p:ph type="title" hasCustomPrompt="1"/>
          </p:nvPr>
        </p:nvSpPr>
        <p:spPr bwMode="gray">
          <a:xfrm>
            <a:off x="684213" y="3429000"/>
            <a:ext cx="7775575" cy="1188131"/>
          </a:xfrm>
        </p:spPr>
        <p:txBody>
          <a:bodyPr/>
          <a:lstStyle>
            <a:lvl1pPr>
              <a:defRPr sz="3500" cap="all" baseline="0">
                <a:solidFill>
                  <a:schemeClr val="bg1"/>
                </a:solidFill>
              </a:defRPr>
            </a:lvl1pPr>
          </a:lstStyle>
          <a:p>
            <a:r>
              <a:rPr lang="en-GB" noProof="0" dirty="0"/>
              <a:t>Title</a:t>
            </a:r>
          </a:p>
        </p:txBody>
      </p:sp>
      <p:sp>
        <p:nvSpPr>
          <p:cNvPr id="9" name="Freeform 5"/>
          <p:cNvSpPr>
            <a:spLocks/>
          </p:cNvSpPr>
          <p:nvPr userDrawn="1"/>
        </p:nvSpPr>
        <p:spPr bwMode="gray">
          <a:xfrm>
            <a:off x="0" y="33948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10" name="Image 9" descr="Logo_couv_70x70_RV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3300806" y="-2364"/>
            <a:ext cx="2520000" cy="2520000"/>
          </a:xfrm>
          <a:prstGeom prst="rect">
            <a:avLst/>
          </a:prstGeom>
        </p:spPr>
      </p:pic>
      <p:sp>
        <p:nvSpPr>
          <p:cNvPr id="7" name="Espace réservé pour une image  6"/>
          <p:cNvSpPr>
            <a:spLocks noGrp="1"/>
          </p:cNvSpPr>
          <p:nvPr>
            <p:ph type="pic" sz="quarter" idx="14" hasCustomPrompt="1"/>
          </p:nvPr>
        </p:nvSpPr>
        <p:spPr bwMode="gray">
          <a:xfrm>
            <a:off x="0" y="3437394"/>
            <a:ext cx="9144000" cy="3420606"/>
          </a:xfrm>
        </p:spPr>
        <p:txBody>
          <a:bodyPr lIns="2880000" rIns="2880000" anchor="ctr" anchorCtr="0"/>
          <a:lstStyle>
            <a:lvl1pPr marL="0" marR="0" indent="0" algn="ctr" defTabSz="914400" rtl="0" eaLnBrk="1" fontAlgn="auto" latinLnBrk="0" hangingPunct="1">
              <a:lnSpc>
                <a:spcPct val="110000"/>
              </a:lnSpc>
              <a:spcBef>
                <a:spcPts val="0"/>
              </a:spcBef>
              <a:spcAft>
                <a:spcPts val="3000"/>
              </a:spcAft>
              <a:buClrTx/>
              <a:buSzPct val="25000"/>
              <a:buFontTx/>
              <a:buNone/>
              <a:tabLst/>
              <a:defRPr baseline="0">
                <a:solidFill>
                  <a:schemeClr val="bg1"/>
                </a:solidFill>
              </a:defRPr>
            </a:lvl1pPr>
          </a:lstStyle>
          <a:p>
            <a:r>
              <a:rPr lang="en-GB" noProof="0" dirty="0"/>
              <a:t>Corporate visual: Select the icon to insert a picture then place the visual into background position (Right click with the mouse / Send to back)</a:t>
            </a:r>
          </a:p>
        </p:txBody>
      </p:sp>
    </p:spTree>
    <p:extLst>
      <p:ext uri="{BB962C8B-B14F-4D97-AF65-F5344CB8AC3E}">
        <p14:creationId xmlns:p14="http://schemas.microsoft.com/office/powerpoint/2010/main" val="398208702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D3825-6278-0D4E-F76E-5A1414EF3EA6}"/>
              </a:ext>
            </a:extLst>
          </p:cNvPr>
          <p:cNvSpPr>
            <a:spLocks noGrp="1"/>
          </p:cNvSpPr>
          <p:nvPr>
            <p:ph type="title"/>
          </p:nvPr>
        </p:nvSpPr>
        <p:spPr/>
        <p:txBody>
          <a:bodyPr/>
          <a:lstStyle/>
          <a:p>
            <a:r>
              <a:rPr lang="en-US"/>
              <a:t>Click to edit Master title style</a:t>
            </a:r>
            <a:endParaRPr lang="en-DK"/>
          </a:p>
        </p:txBody>
      </p:sp>
      <p:sp>
        <p:nvSpPr>
          <p:cNvPr id="3" name="Content Placeholder 2">
            <a:extLst>
              <a:ext uri="{FF2B5EF4-FFF2-40B4-BE49-F238E27FC236}">
                <a16:creationId xmlns:a16="http://schemas.microsoft.com/office/drawing/2014/main" id="{551C0115-6938-340E-0D1D-58F97125B7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4" name="Date Placeholder 3">
            <a:extLst>
              <a:ext uri="{FF2B5EF4-FFF2-40B4-BE49-F238E27FC236}">
                <a16:creationId xmlns:a16="http://schemas.microsoft.com/office/drawing/2014/main" id="{7B2FF556-B9E8-1B38-D068-8BF6A241D953}"/>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5" name="Footer Placeholder 4">
            <a:extLst>
              <a:ext uri="{FF2B5EF4-FFF2-40B4-BE49-F238E27FC236}">
                <a16:creationId xmlns:a16="http://schemas.microsoft.com/office/drawing/2014/main" id="{CE972BCE-067C-B449-07FF-574F9E4822EA}"/>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9A29F160-4DF3-0AA7-5CFA-C957C8A28DC4}"/>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344564704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364F9-95D5-9ECA-E4E8-A9AF7FC3C675}"/>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DK"/>
          </a:p>
        </p:txBody>
      </p:sp>
      <p:sp>
        <p:nvSpPr>
          <p:cNvPr id="3" name="Text Placeholder 2">
            <a:extLst>
              <a:ext uri="{FF2B5EF4-FFF2-40B4-BE49-F238E27FC236}">
                <a16:creationId xmlns:a16="http://schemas.microsoft.com/office/drawing/2014/main" id="{60961A71-BC0F-99C4-97F7-D451965CC49D}"/>
              </a:ext>
            </a:extLst>
          </p:cNvPr>
          <p:cNvSpPr>
            <a:spLocks noGrp="1"/>
          </p:cNvSpPr>
          <p:nvPr>
            <p:ph type="body" idx="1"/>
          </p:nvPr>
        </p:nvSpPr>
        <p:spPr>
          <a:xfrm>
            <a:off x="623888" y="4589464"/>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97D652-B111-E20A-6348-9378EA06F928}"/>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5" name="Footer Placeholder 4">
            <a:extLst>
              <a:ext uri="{FF2B5EF4-FFF2-40B4-BE49-F238E27FC236}">
                <a16:creationId xmlns:a16="http://schemas.microsoft.com/office/drawing/2014/main" id="{7AFDD2AC-4A09-3A40-549C-A3A8AB6A3265}"/>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B239D43B-C77D-8369-8D7D-9694EDF5949C}"/>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171738725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90D1-1267-87A3-9EF2-C98605A592C3}"/>
              </a:ext>
            </a:extLst>
          </p:cNvPr>
          <p:cNvSpPr>
            <a:spLocks noGrp="1"/>
          </p:cNvSpPr>
          <p:nvPr>
            <p:ph type="title"/>
          </p:nvPr>
        </p:nvSpPr>
        <p:spPr/>
        <p:txBody>
          <a:bodyPr/>
          <a:lstStyle/>
          <a:p>
            <a:r>
              <a:rPr lang="en-US"/>
              <a:t>Click to edit Master title style</a:t>
            </a:r>
            <a:endParaRPr lang="en-DK"/>
          </a:p>
        </p:txBody>
      </p:sp>
      <p:sp>
        <p:nvSpPr>
          <p:cNvPr id="3" name="Content Placeholder 2">
            <a:extLst>
              <a:ext uri="{FF2B5EF4-FFF2-40B4-BE49-F238E27FC236}">
                <a16:creationId xmlns:a16="http://schemas.microsoft.com/office/drawing/2014/main" id="{00B3437E-6364-9CB2-ACA0-DB9D43C08B72}"/>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4" name="Content Placeholder 3">
            <a:extLst>
              <a:ext uri="{FF2B5EF4-FFF2-40B4-BE49-F238E27FC236}">
                <a16:creationId xmlns:a16="http://schemas.microsoft.com/office/drawing/2014/main" id="{AEB7CA98-76B9-3CE7-0F33-DA62BBD42FBA}"/>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5" name="Date Placeholder 4">
            <a:extLst>
              <a:ext uri="{FF2B5EF4-FFF2-40B4-BE49-F238E27FC236}">
                <a16:creationId xmlns:a16="http://schemas.microsoft.com/office/drawing/2014/main" id="{8A6073EA-C939-A130-C9F9-4859FDCA3278}"/>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6" name="Footer Placeholder 5">
            <a:extLst>
              <a:ext uri="{FF2B5EF4-FFF2-40B4-BE49-F238E27FC236}">
                <a16:creationId xmlns:a16="http://schemas.microsoft.com/office/drawing/2014/main" id="{3728457E-7B01-123C-28F6-927595F223C3}"/>
              </a:ext>
            </a:extLst>
          </p:cNvPr>
          <p:cNvSpPr>
            <a:spLocks noGrp="1"/>
          </p:cNvSpPr>
          <p:nvPr>
            <p:ph type="ftr" sz="quarter" idx="11"/>
          </p:nvPr>
        </p:nvSpPr>
        <p:spPr/>
        <p:txBody>
          <a:bodyPr/>
          <a:lstStyle/>
          <a:p>
            <a:endParaRPr lang="en-DK"/>
          </a:p>
        </p:txBody>
      </p:sp>
      <p:sp>
        <p:nvSpPr>
          <p:cNvPr id="7" name="Slide Number Placeholder 6">
            <a:extLst>
              <a:ext uri="{FF2B5EF4-FFF2-40B4-BE49-F238E27FC236}">
                <a16:creationId xmlns:a16="http://schemas.microsoft.com/office/drawing/2014/main" id="{4A3CCE79-D70E-5A37-75D5-04F3D0EA73F0}"/>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27163693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A0F4A-AE93-3804-3F4B-FE8D7BBCA436}"/>
              </a:ext>
            </a:extLst>
          </p:cNvPr>
          <p:cNvSpPr>
            <a:spLocks noGrp="1"/>
          </p:cNvSpPr>
          <p:nvPr>
            <p:ph type="title"/>
          </p:nvPr>
        </p:nvSpPr>
        <p:spPr>
          <a:xfrm>
            <a:off x="629841" y="365126"/>
            <a:ext cx="7886700" cy="1325563"/>
          </a:xfrm>
        </p:spPr>
        <p:txBody>
          <a:bodyPr/>
          <a:lstStyle/>
          <a:p>
            <a:r>
              <a:rPr lang="en-US"/>
              <a:t>Click to edit Master title style</a:t>
            </a:r>
            <a:endParaRPr lang="en-DK"/>
          </a:p>
        </p:txBody>
      </p:sp>
      <p:sp>
        <p:nvSpPr>
          <p:cNvPr id="3" name="Text Placeholder 2">
            <a:extLst>
              <a:ext uri="{FF2B5EF4-FFF2-40B4-BE49-F238E27FC236}">
                <a16:creationId xmlns:a16="http://schemas.microsoft.com/office/drawing/2014/main" id="{A2D241EB-5AC7-4418-6082-9860E24383E7}"/>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8C43FBE-6027-73FD-63AF-524FE856238A}"/>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5" name="Text Placeholder 4">
            <a:extLst>
              <a:ext uri="{FF2B5EF4-FFF2-40B4-BE49-F238E27FC236}">
                <a16:creationId xmlns:a16="http://schemas.microsoft.com/office/drawing/2014/main" id="{DBC4781B-453A-72BE-DE39-EC60CEAF17B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CD1EA4E-2392-98E1-AC41-1DBFACC39743}"/>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7" name="Date Placeholder 6">
            <a:extLst>
              <a:ext uri="{FF2B5EF4-FFF2-40B4-BE49-F238E27FC236}">
                <a16:creationId xmlns:a16="http://schemas.microsoft.com/office/drawing/2014/main" id="{7E7ACBF3-609A-0549-6D73-28D2DFFA0566}"/>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8" name="Footer Placeholder 7">
            <a:extLst>
              <a:ext uri="{FF2B5EF4-FFF2-40B4-BE49-F238E27FC236}">
                <a16:creationId xmlns:a16="http://schemas.microsoft.com/office/drawing/2014/main" id="{8B3495D8-C092-D8A1-15E5-FA591464CEA5}"/>
              </a:ext>
            </a:extLst>
          </p:cNvPr>
          <p:cNvSpPr>
            <a:spLocks noGrp="1"/>
          </p:cNvSpPr>
          <p:nvPr>
            <p:ph type="ftr" sz="quarter" idx="11"/>
          </p:nvPr>
        </p:nvSpPr>
        <p:spPr/>
        <p:txBody>
          <a:bodyPr/>
          <a:lstStyle/>
          <a:p>
            <a:endParaRPr lang="en-DK"/>
          </a:p>
        </p:txBody>
      </p:sp>
      <p:sp>
        <p:nvSpPr>
          <p:cNvPr id="9" name="Slide Number Placeholder 8">
            <a:extLst>
              <a:ext uri="{FF2B5EF4-FFF2-40B4-BE49-F238E27FC236}">
                <a16:creationId xmlns:a16="http://schemas.microsoft.com/office/drawing/2014/main" id="{10428D8A-D5DE-3403-A5F2-1F50155D6702}"/>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211438551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A8317-BA45-C9A8-A8CB-D5D50939345A}"/>
              </a:ext>
            </a:extLst>
          </p:cNvPr>
          <p:cNvSpPr>
            <a:spLocks noGrp="1"/>
          </p:cNvSpPr>
          <p:nvPr>
            <p:ph type="title"/>
          </p:nvPr>
        </p:nvSpPr>
        <p:spPr/>
        <p:txBody>
          <a:bodyPr/>
          <a:lstStyle/>
          <a:p>
            <a:r>
              <a:rPr lang="en-US"/>
              <a:t>Click to edit Master title style</a:t>
            </a:r>
            <a:endParaRPr lang="en-DK"/>
          </a:p>
        </p:txBody>
      </p:sp>
      <p:sp>
        <p:nvSpPr>
          <p:cNvPr id="3" name="Date Placeholder 2">
            <a:extLst>
              <a:ext uri="{FF2B5EF4-FFF2-40B4-BE49-F238E27FC236}">
                <a16:creationId xmlns:a16="http://schemas.microsoft.com/office/drawing/2014/main" id="{E61D5B8B-7E62-1F77-45D0-74DAB2136F3F}"/>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4" name="Footer Placeholder 3">
            <a:extLst>
              <a:ext uri="{FF2B5EF4-FFF2-40B4-BE49-F238E27FC236}">
                <a16:creationId xmlns:a16="http://schemas.microsoft.com/office/drawing/2014/main" id="{B66B60A3-C04F-4AB0-E05A-45CF1D41C247}"/>
              </a:ext>
            </a:extLst>
          </p:cNvPr>
          <p:cNvSpPr>
            <a:spLocks noGrp="1"/>
          </p:cNvSpPr>
          <p:nvPr>
            <p:ph type="ftr" sz="quarter" idx="11"/>
          </p:nvPr>
        </p:nvSpPr>
        <p:spPr/>
        <p:txBody>
          <a:bodyPr/>
          <a:lstStyle/>
          <a:p>
            <a:endParaRPr lang="en-DK"/>
          </a:p>
        </p:txBody>
      </p:sp>
      <p:sp>
        <p:nvSpPr>
          <p:cNvPr id="5" name="Slide Number Placeholder 4">
            <a:extLst>
              <a:ext uri="{FF2B5EF4-FFF2-40B4-BE49-F238E27FC236}">
                <a16:creationId xmlns:a16="http://schemas.microsoft.com/office/drawing/2014/main" id="{0E6D97FE-CBA7-0F1F-3E35-C83652A3DCAC}"/>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423721498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FF376A-B293-E0E9-74C7-F9B248E34FC8}"/>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3" name="Footer Placeholder 2">
            <a:extLst>
              <a:ext uri="{FF2B5EF4-FFF2-40B4-BE49-F238E27FC236}">
                <a16:creationId xmlns:a16="http://schemas.microsoft.com/office/drawing/2014/main" id="{78CCF483-9A1A-6BAF-A2A6-2BDAD5540C03}"/>
              </a:ext>
            </a:extLst>
          </p:cNvPr>
          <p:cNvSpPr>
            <a:spLocks noGrp="1"/>
          </p:cNvSpPr>
          <p:nvPr>
            <p:ph type="ftr" sz="quarter" idx="11"/>
          </p:nvPr>
        </p:nvSpPr>
        <p:spPr/>
        <p:txBody>
          <a:bodyPr/>
          <a:lstStyle/>
          <a:p>
            <a:endParaRPr lang="en-DK"/>
          </a:p>
        </p:txBody>
      </p:sp>
      <p:sp>
        <p:nvSpPr>
          <p:cNvPr id="4" name="Slide Number Placeholder 3">
            <a:extLst>
              <a:ext uri="{FF2B5EF4-FFF2-40B4-BE49-F238E27FC236}">
                <a16:creationId xmlns:a16="http://schemas.microsoft.com/office/drawing/2014/main" id="{4D18D21B-6775-E1B5-2703-3A17C182E88E}"/>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301255750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99F51-379B-D2C6-53DB-F8AE641F51E9}"/>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DK"/>
          </a:p>
        </p:txBody>
      </p:sp>
      <p:sp>
        <p:nvSpPr>
          <p:cNvPr id="3" name="Content Placeholder 2">
            <a:extLst>
              <a:ext uri="{FF2B5EF4-FFF2-40B4-BE49-F238E27FC236}">
                <a16:creationId xmlns:a16="http://schemas.microsoft.com/office/drawing/2014/main" id="{712235A8-10E6-61A0-695B-E69EB300F96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4" name="Text Placeholder 3">
            <a:extLst>
              <a:ext uri="{FF2B5EF4-FFF2-40B4-BE49-F238E27FC236}">
                <a16:creationId xmlns:a16="http://schemas.microsoft.com/office/drawing/2014/main" id="{9FA0EC00-0087-8394-DB00-0D39BCE81FA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1D8CCAC-98EB-1B32-62FC-F63A592E7FDA}"/>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6" name="Footer Placeholder 5">
            <a:extLst>
              <a:ext uri="{FF2B5EF4-FFF2-40B4-BE49-F238E27FC236}">
                <a16:creationId xmlns:a16="http://schemas.microsoft.com/office/drawing/2014/main" id="{0B02D360-9D3B-A952-A391-0E0E10D99C3E}"/>
              </a:ext>
            </a:extLst>
          </p:cNvPr>
          <p:cNvSpPr>
            <a:spLocks noGrp="1"/>
          </p:cNvSpPr>
          <p:nvPr>
            <p:ph type="ftr" sz="quarter" idx="11"/>
          </p:nvPr>
        </p:nvSpPr>
        <p:spPr/>
        <p:txBody>
          <a:bodyPr/>
          <a:lstStyle/>
          <a:p>
            <a:endParaRPr lang="en-DK"/>
          </a:p>
        </p:txBody>
      </p:sp>
      <p:sp>
        <p:nvSpPr>
          <p:cNvPr id="7" name="Slide Number Placeholder 6">
            <a:extLst>
              <a:ext uri="{FF2B5EF4-FFF2-40B4-BE49-F238E27FC236}">
                <a16:creationId xmlns:a16="http://schemas.microsoft.com/office/drawing/2014/main" id="{9017830E-A16E-7825-4432-1C7232E8AF28}"/>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24413016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FD756-9EB1-AD11-86E5-FDC633E3A48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DK"/>
          </a:p>
        </p:txBody>
      </p:sp>
      <p:sp>
        <p:nvSpPr>
          <p:cNvPr id="3" name="Picture Placeholder 2">
            <a:extLst>
              <a:ext uri="{FF2B5EF4-FFF2-40B4-BE49-F238E27FC236}">
                <a16:creationId xmlns:a16="http://schemas.microsoft.com/office/drawing/2014/main" id="{6166B3F3-7463-807F-6EEE-1C2C3E93DC9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DK"/>
          </a:p>
        </p:txBody>
      </p:sp>
      <p:sp>
        <p:nvSpPr>
          <p:cNvPr id="4" name="Text Placeholder 3">
            <a:extLst>
              <a:ext uri="{FF2B5EF4-FFF2-40B4-BE49-F238E27FC236}">
                <a16:creationId xmlns:a16="http://schemas.microsoft.com/office/drawing/2014/main" id="{C80919E1-B4BF-C1FB-1686-E79FC2F9EC1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409F41F0-42C6-1F25-A647-E490289AB1E1}"/>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6" name="Footer Placeholder 5">
            <a:extLst>
              <a:ext uri="{FF2B5EF4-FFF2-40B4-BE49-F238E27FC236}">
                <a16:creationId xmlns:a16="http://schemas.microsoft.com/office/drawing/2014/main" id="{98683D1D-1A4A-1E3E-F12E-EBF8D8C076CD}"/>
              </a:ext>
            </a:extLst>
          </p:cNvPr>
          <p:cNvSpPr>
            <a:spLocks noGrp="1"/>
          </p:cNvSpPr>
          <p:nvPr>
            <p:ph type="ftr" sz="quarter" idx="11"/>
          </p:nvPr>
        </p:nvSpPr>
        <p:spPr/>
        <p:txBody>
          <a:bodyPr/>
          <a:lstStyle/>
          <a:p>
            <a:endParaRPr lang="en-DK"/>
          </a:p>
        </p:txBody>
      </p:sp>
      <p:sp>
        <p:nvSpPr>
          <p:cNvPr id="7" name="Slide Number Placeholder 6">
            <a:extLst>
              <a:ext uri="{FF2B5EF4-FFF2-40B4-BE49-F238E27FC236}">
                <a16:creationId xmlns:a16="http://schemas.microsoft.com/office/drawing/2014/main" id="{6A180533-E4E8-E8CD-0E27-6DD47A38CB2E}"/>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66889189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5F15E-A645-8E20-BBE5-EF4E0CEF8D55}"/>
              </a:ext>
            </a:extLst>
          </p:cNvPr>
          <p:cNvSpPr>
            <a:spLocks noGrp="1"/>
          </p:cNvSpPr>
          <p:nvPr>
            <p:ph type="title"/>
          </p:nvPr>
        </p:nvSpPr>
        <p:spPr/>
        <p:txBody>
          <a:bodyPr/>
          <a:lstStyle/>
          <a:p>
            <a:r>
              <a:rPr lang="en-US"/>
              <a:t>Click to edit Master title style</a:t>
            </a:r>
            <a:endParaRPr lang="en-DK"/>
          </a:p>
        </p:txBody>
      </p:sp>
      <p:sp>
        <p:nvSpPr>
          <p:cNvPr id="3" name="Vertical Text Placeholder 2">
            <a:extLst>
              <a:ext uri="{FF2B5EF4-FFF2-40B4-BE49-F238E27FC236}">
                <a16:creationId xmlns:a16="http://schemas.microsoft.com/office/drawing/2014/main" id="{5F280259-6A2C-8DA8-C357-DB198BA44F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4" name="Date Placeholder 3">
            <a:extLst>
              <a:ext uri="{FF2B5EF4-FFF2-40B4-BE49-F238E27FC236}">
                <a16:creationId xmlns:a16="http://schemas.microsoft.com/office/drawing/2014/main" id="{5B260AF9-AFF8-0325-71C3-1968CD156855}"/>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5" name="Footer Placeholder 4">
            <a:extLst>
              <a:ext uri="{FF2B5EF4-FFF2-40B4-BE49-F238E27FC236}">
                <a16:creationId xmlns:a16="http://schemas.microsoft.com/office/drawing/2014/main" id="{48F625E4-CF53-8B18-709D-8491DA0813EF}"/>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2E7A9E1D-0147-2470-3905-260AF5BC8A4C}"/>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298070393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20BEBB-99FC-C5B0-23F7-FEA4AACBDF97}"/>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DK"/>
          </a:p>
        </p:txBody>
      </p:sp>
      <p:sp>
        <p:nvSpPr>
          <p:cNvPr id="3" name="Vertical Text Placeholder 2">
            <a:extLst>
              <a:ext uri="{FF2B5EF4-FFF2-40B4-BE49-F238E27FC236}">
                <a16:creationId xmlns:a16="http://schemas.microsoft.com/office/drawing/2014/main" id="{CE2073F5-6DDD-2941-4686-E89E709C574B}"/>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4" name="Date Placeholder 3">
            <a:extLst>
              <a:ext uri="{FF2B5EF4-FFF2-40B4-BE49-F238E27FC236}">
                <a16:creationId xmlns:a16="http://schemas.microsoft.com/office/drawing/2014/main" id="{CAB08BCC-C919-17FB-6618-9EA379F443B6}"/>
              </a:ext>
            </a:extLst>
          </p:cNvPr>
          <p:cNvSpPr>
            <a:spLocks noGrp="1"/>
          </p:cNvSpPr>
          <p:nvPr>
            <p:ph type="dt" sz="half" idx="10"/>
          </p:nvPr>
        </p:nvSpPr>
        <p:spPr/>
        <p:txBody>
          <a:bodyPr/>
          <a:lstStyle/>
          <a:p>
            <a:fld id="{F8BD66AB-D92E-45B2-B924-D432F873B645}" type="datetimeFigureOut">
              <a:rPr lang="en-DK" smtClean="0"/>
              <a:t>09/18/2024</a:t>
            </a:fld>
            <a:endParaRPr lang="en-DK"/>
          </a:p>
        </p:txBody>
      </p:sp>
      <p:sp>
        <p:nvSpPr>
          <p:cNvPr id="5" name="Footer Placeholder 4">
            <a:extLst>
              <a:ext uri="{FF2B5EF4-FFF2-40B4-BE49-F238E27FC236}">
                <a16:creationId xmlns:a16="http://schemas.microsoft.com/office/drawing/2014/main" id="{80D67BEA-68D3-B9A6-C45C-6D1611FF2839}"/>
              </a:ext>
            </a:extLst>
          </p:cNvPr>
          <p:cNvSpPr>
            <a:spLocks noGrp="1"/>
          </p:cNvSpPr>
          <p:nvPr>
            <p:ph type="ftr" sz="quarter" idx="11"/>
          </p:nvPr>
        </p:nvSpPr>
        <p:spPr/>
        <p:txBody>
          <a:bodyPr/>
          <a:lstStyle/>
          <a:p>
            <a:endParaRPr lang="en-DK"/>
          </a:p>
        </p:txBody>
      </p:sp>
      <p:sp>
        <p:nvSpPr>
          <p:cNvPr id="6" name="Slide Number Placeholder 5">
            <a:extLst>
              <a:ext uri="{FF2B5EF4-FFF2-40B4-BE49-F238E27FC236}">
                <a16:creationId xmlns:a16="http://schemas.microsoft.com/office/drawing/2014/main" id="{B67914FD-E966-9554-A0F5-C40C122C26BC}"/>
              </a:ext>
            </a:extLst>
          </p:cNvPr>
          <p:cNvSpPr>
            <a:spLocks noGrp="1"/>
          </p:cNvSpPr>
          <p:nvPr>
            <p:ph type="sldNum" sz="quarter" idx="12"/>
          </p:nvPr>
        </p:nvSpPr>
        <p:spPr/>
        <p:txBody>
          <a:bodyPr/>
          <a:lstStyle/>
          <a:p>
            <a:fld id="{B01F8B17-2164-4B84-BEC0-4B31A3D94E50}" type="slidenum">
              <a:rPr lang="en-DK" smtClean="0"/>
              <a:t>‹#›</a:t>
            </a:fld>
            <a:endParaRPr lang="en-DK"/>
          </a:p>
        </p:txBody>
      </p:sp>
    </p:spTree>
    <p:extLst>
      <p:ext uri="{BB962C8B-B14F-4D97-AF65-F5344CB8AC3E}">
        <p14:creationId xmlns:p14="http://schemas.microsoft.com/office/powerpoint/2010/main" val="21419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84.xml"/><Relationship Id="rId7" Type="http://schemas.openxmlformats.org/officeDocument/2006/relationships/slideLayout" Target="../slideLayouts/slideLayout8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5" Type="http://schemas.openxmlformats.org/officeDocument/2006/relationships/slideLayout" Target="../slideLayouts/slideLayout86.xml"/><Relationship Id="rId10" Type="http://schemas.openxmlformats.org/officeDocument/2006/relationships/image" Target="../media/image2.png"/><Relationship Id="rId4" Type="http://schemas.openxmlformats.org/officeDocument/2006/relationships/slideLayout" Target="../slideLayouts/slideLayout85.xml"/><Relationship Id="rId9" Type="http://schemas.openxmlformats.org/officeDocument/2006/relationships/image" Target="../media/image1.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11.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2.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1.emf"/><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image" Target="../media/image2.png"/><Relationship Id="rId4" Type="http://schemas.openxmlformats.org/officeDocument/2006/relationships/slideLayout" Target="../slideLayouts/slideLayout22.xml"/><Relationship Id="rId9"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2.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image" Target="../media/image1.emf"/><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theme" Target="../theme/theme4.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2.png"/><Relationship Id="rId5" Type="http://schemas.openxmlformats.org/officeDocument/2006/relationships/slideLayout" Target="../slideLayouts/slideLayout40.xml"/><Relationship Id="rId10" Type="http://schemas.openxmlformats.org/officeDocument/2006/relationships/image" Target="../media/image1.emf"/><Relationship Id="rId4" Type="http://schemas.openxmlformats.org/officeDocument/2006/relationships/slideLayout" Target="../slideLayouts/slideLayout39.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image" Target="../media/image2.png"/><Relationship Id="rId5" Type="http://schemas.openxmlformats.org/officeDocument/2006/relationships/slideLayout" Target="../slideLayouts/slideLayout48.xml"/><Relationship Id="rId10" Type="http://schemas.openxmlformats.org/officeDocument/2006/relationships/image" Target="../media/image1.emf"/><Relationship Id="rId4" Type="http://schemas.openxmlformats.org/officeDocument/2006/relationships/slideLayout" Target="../slideLayouts/slideLayout47.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image" Target="../media/image2.png"/><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image" Target="../media/image1.emf"/><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theme" Target="../theme/theme7.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8.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image" Target="../media/image2.png"/><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image" Target="../media/image1.emf"/><Relationship Id="rId5" Type="http://schemas.openxmlformats.org/officeDocument/2006/relationships/slideLayout" Target="../slideLayouts/slideLayout77.xml"/><Relationship Id="rId10" Type="http://schemas.openxmlformats.org/officeDocument/2006/relationships/theme" Target="../theme/theme9.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GB" noProof="0" dirty="0"/>
              <a:t>Date: Insert / Header and footer</a:t>
            </a: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9" name="Image 8" descr="suite_15x15_RVB.pdf"/>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hf sldNum="0"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1"/>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1"/>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4"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4" y="1304926"/>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4" y="6381752"/>
            <a:ext cx="2123591" cy="476251"/>
          </a:xfrm>
          <a:prstGeom prst="rect">
            <a:avLst/>
          </a:prstGeom>
        </p:spPr>
        <p:txBody>
          <a:bodyPr vert="horz" lIns="0" tIns="0" rIns="0" bIns="0" rtlCol="0" anchor="ctr" anchorCtr="0">
            <a:noAutofit/>
          </a:bodyPr>
          <a:lstStyle>
            <a:lvl1pPr algn="l">
              <a:defRPr sz="825">
                <a:solidFill>
                  <a:schemeClr val="tx1"/>
                </a:solidFill>
              </a:defRPr>
            </a:lvl1pPr>
          </a:lstStyle>
          <a:p>
            <a:r>
              <a:rPr lang="en-GB" noProof="0" dirty="0"/>
              <a:t>Date: Insert / Header and footer</a:t>
            </a:r>
          </a:p>
        </p:txBody>
      </p:sp>
      <p:sp>
        <p:nvSpPr>
          <p:cNvPr id="5" name="Espace réservé du pied de page 4"/>
          <p:cNvSpPr>
            <a:spLocks noGrp="1"/>
          </p:cNvSpPr>
          <p:nvPr>
            <p:ph type="ftr" sz="quarter" idx="3"/>
          </p:nvPr>
        </p:nvSpPr>
        <p:spPr bwMode="gray">
          <a:xfrm>
            <a:off x="2843808" y="6381752"/>
            <a:ext cx="5615980" cy="476251"/>
          </a:xfrm>
          <a:prstGeom prst="rect">
            <a:avLst/>
          </a:prstGeom>
        </p:spPr>
        <p:txBody>
          <a:bodyPr vert="horz" lIns="0" tIns="0" rIns="0" bIns="0" rtlCol="0" anchor="ctr" anchorCtr="0">
            <a:noAutofit/>
          </a:bodyPr>
          <a:lstStyle>
            <a:lvl1pPr algn="r">
              <a:defRPr sz="825">
                <a:solidFill>
                  <a:schemeClr val="tx1"/>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4"/>
          </p:nvPr>
        </p:nvSpPr>
        <p:spPr bwMode="gray">
          <a:xfrm>
            <a:off x="8459788" y="6381750"/>
            <a:ext cx="684213" cy="476250"/>
          </a:xfrm>
          <a:prstGeom prst="rect">
            <a:avLst/>
          </a:prstGeom>
        </p:spPr>
        <p:txBody>
          <a:bodyPr vert="horz" lIns="0" tIns="0" rIns="0" bIns="0" rtlCol="0" anchor="ctr" anchorCtr="0">
            <a:noAutofit/>
          </a:bodyPr>
          <a:lstStyle>
            <a:lvl1pPr algn="ctr">
              <a:defRPr sz="825"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1"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pic>
        <p:nvPicPr>
          <p:cNvPr id="9" name="Image 8" descr="suite_15x15_RVB.pdf"/>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gray">
          <a:xfrm>
            <a:off x="8388425" y="152636"/>
            <a:ext cx="546100" cy="546100"/>
          </a:xfrm>
          <a:prstGeom prst="rect">
            <a:avLst/>
          </a:prstGeom>
        </p:spPr>
      </p:pic>
    </p:spTree>
    <p:extLst>
      <p:ext uri="{BB962C8B-B14F-4D97-AF65-F5344CB8AC3E}">
        <p14:creationId xmlns:p14="http://schemas.microsoft.com/office/powerpoint/2010/main" val="637380756"/>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Lst>
  <p:hf sldNum="0" hdr="0" ftr="0"/>
  <p:txStyles>
    <p:titleStyle>
      <a:lvl1pPr algn="l" defTabSz="685800" rtl="0" eaLnBrk="1" latinLnBrk="0" hangingPunct="1">
        <a:lnSpc>
          <a:spcPct val="100000"/>
        </a:lnSpc>
        <a:spcBef>
          <a:spcPts val="0"/>
        </a:spcBef>
        <a:spcAft>
          <a:spcPts val="0"/>
        </a:spcAft>
        <a:buNone/>
        <a:defRPr sz="1950" b="0" kern="1200">
          <a:solidFill>
            <a:schemeClr val="accent1"/>
          </a:solidFill>
          <a:latin typeface="+mj-lt"/>
          <a:ea typeface="+mj-ea"/>
          <a:cs typeface="+mj-cs"/>
        </a:defRPr>
      </a:lvl1pPr>
    </p:titleStyle>
    <p:bodyStyle>
      <a:lvl1pPr marL="0" indent="0" algn="l" defTabSz="685800" rtl="0" eaLnBrk="1" latinLnBrk="0" hangingPunct="1">
        <a:lnSpc>
          <a:spcPct val="110000"/>
        </a:lnSpc>
        <a:spcBef>
          <a:spcPts val="0"/>
        </a:spcBef>
        <a:spcAft>
          <a:spcPts val="2250"/>
        </a:spcAft>
        <a:buSzPct val="25000"/>
        <a:buFontTx/>
        <a:buBlip>
          <a:blip r:embed="rId10"/>
        </a:buBlip>
        <a:defRPr sz="1275" kern="1200">
          <a:solidFill>
            <a:srgbClr val="9D9D9C"/>
          </a:solidFill>
          <a:latin typeface="+mn-lt"/>
          <a:ea typeface="+mn-ea"/>
          <a:cs typeface="+mn-cs"/>
        </a:defRPr>
      </a:lvl1pPr>
      <a:lvl2pPr marL="0" indent="0" algn="l" defTabSz="685800" rtl="0" eaLnBrk="1" latinLnBrk="0" hangingPunct="1">
        <a:lnSpc>
          <a:spcPct val="100000"/>
        </a:lnSpc>
        <a:spcBef>
          <a:spcPts val="0"/>
        </a:spcBef>
        <a:spcAft>
          <a:spcPts val="0"/>
        </a:spcAft>
        <a:buSzPct val="25000"/>
        <a:buFontTx/>
        <a:buBlip>
          <a:blip r:embed="rId10"/>
        </a:buBlip>
        <a:defRPr sz="1013" kern="1200">
          <a:solidFill>
            <a:schemeClr val="tx1"/>
          </a:solidFill>
          <a:latin typeface="+mn-lt"/>
          <a:ea typeface="+mn-ea"/>
          <a:cs typeface="+mn-cs"/>
        </a:defRPr>
      </a:lvl2pPr>
      <a:lvl3pPr marL="216000" indent="-216000" algn="l" defTabSz="6858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013" kern="1200">
          <a:solidFill>
            <a:schemeClr val="tx1"/>
          </a:solidFill>
          <a:latin typeface="+mn-lt"/>
          <a:ea typeface="+mn-ea"/>
          <a:cs typeface="+mn-cs"/>
        </a:defRPr>
      </a:lvl3pPr>
      <a:lvl4pPr marL="432000" indent="-216000" algn="l" defTabSz="6858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013" kern="1200">
          <a:solidFill>
            <a:schemeClr val="tx1"/>
          </a:solidFill>
          <a:latin typeface="+mn-lt"/>
          <a:ea typeface="+mn-ea"/>
          <a:cs typeface="+mn-cs"/>
        </a:defRPr>
      </a:lvl4pPr>
      <a:lvl5pPr marL="648000" indent="-216000" algn="l" defTabSz="6858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013"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8C2CC9-85EF-6907-C94F-14BDEE55956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DK"/>
          </a:p>
        </p:txBody>
      </p:sp>
      <p:sp>
        <p:nvSpPr>
          <p:cNvPr id="3" name="Text Placeholder 2">
            <a:extLst>
              <a:ext uri="{FF2B5EF4-FFF2-40B4-BE49-F238E27FC236}">
                <a16:creationId xmlns:a16="http://schemas.microsoft.com/office/drawing/2014/main" id="{A4D788E3-AD6A-AA72-2ECF-9EF0C0F43C7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K"/>
          </a:p>
        </p:txBody>
      </p:sp>
      <p:sp>
        <p:nvSpPr>
          <p:cNvPr id="4" name="Date Placeholder 3">
            <a:extLst>
              <a:ext uri="{FF2B5EF4-FFF2-40B4-BE49-F238E27FC236}">
                <a16:creationId xmlns:a16="http://schemas.microsoft.com/office/drawing/2014/main" id="{A98AE462-01EB-D0DB-CD5C-D0763AA2B97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F8BD66AB-D92E-45B2-B924-D432F873B645}" type="datetimeFigureOut">
              <a:rPr lang="en-DK" smtClean="0"/>
              <a:t>09/18/2024</a:t>
            </a:fld>
            <a:endParaRPr lang="en-DK"/>
          </a:p>
        </p:txBody>
      </p:sp>
      <p:sp>
        <p:nvSpPr>
          <p:cNvPr id="5" name="Footer Placeholder 4">
            <a:extLst>
              <a:ext uri="{FF2B5EF4-FFF2-40B4-BE49-F238E27FC236}">
                <a16:creationId xmlns:a16="http://schemas.microsoft.com/office/drawing/2014/main" id="{7CC30D04-5E27-7C1B-3C75-3A19FB546E1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DK"/>
          </a:p>
        </p:txBody>
      </p:sp>
      <p:sp>
        <p:nvSpPr>
          <p:cNvPr id="6" name="Slide Number Placeholder 5">
            <a:extLst>
              <a:ext uri="{FF2B5EF4-FFF2-40B4-BE49-F238E27FC236}">
                <a16:creationId xmlns:a16="http://schemas.microsoft.com/office/drawing/2014/main" id="{B440D1A1-033F-55DB-0194-B1E016F2528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B01F8B17-2164-4B84-BEC0-4B31A3D94E50}" type="slidenum">
              <a:rPr lang="en-DK" smtClean="0"/>
              <a:t>‹#›</a:t>
            </a:fld>
            <a:endParaRPr lang="en-DK"/>
          </a:p>
        </p:txBody>
      </p:sp>
    </p:spTree>
    <p:extLst>
      <p:ext uri="{BB962C8B-B14F-4D97-AF65-F5344CB8AC3E}">
        <p14:creationId xmlns:p14="http://schemas.microsoft.com/office/powerpoint/2010/main" val="364593370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DK"/>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fld id="{C2639FCD-18F0-4BA1-A1A8-4A97B8492B8B}" type="datetime1">
              <a:rPr lang="en-US" smtClean="0">
                <a:solidFill>
                  <a:prstClr val="black"/>
                </a:solidFill>
              </a:rPr>
              <a:pPr/>
              <a:t>9/18/2024</a:t>
            </a:fld>
            <a:endParaRPr lang="en-GB" dirty="0">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dirty="0">
                <a:solidFill>
                  <a:prstClr val="black"/>
                </a:solidFill>
              </a:rPr>
              <a:t>WWA information brief</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dirty="0">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9" name="Image 8" descr="suite_15x15_RVB.pdf"/>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27996922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3"/>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3"/>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GB" noProof="0" dirty="0"/>
              <a:t>Date: Insert / Header and footer</a:t>
            </a: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9" name="Image 8" descr="suite_15x15_RVB.pdf"/>
          <p:cNvPicPr>
            <a:picLocks noChangeAspect="1"/>
          </p:cNvPicPr>
          <p:nvPr/>
        </p:nvPicPr>
        <p:blipFill>
          <a:blip r:embed="rId9">
            <a:extLst>
              <a:ext uri="{28A0092B-C50C-407E-A947-70E740481C1C}">
                <a14:useLocalDpi xmlns:a14="http://schemas.microsoft.com/office/drawing/2010/main"/>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171909845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Lst>
  <p:hf sldNum="0"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0"/>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0"/>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fld id="{C2639FCD-18F0-4BA1-A1A8-4A97B8492B8B}" type="datetime1">
              <a:rPr lang="en-US" smtClean="0">
                <a:solidFill>
                  <a:prstClr val="black"/>
                </a:solidFill>
              </a:rPr>
              <a:pPr/>
              <a:t>9/18/2024</a:t>
            </a:fld>
            <a:endParaRPr lang="en-GB" dirty="0">
              <a:solidFill>
                <a:prstClr val="black"/>
              </a:solidFill>
            </a:endParaRP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dirty="0">
                <a:solidFill>
                  <a:prstClr val="black"/>
                </a:solidFill>
              </a:rPr>
              <a:t>WWA information brief</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dirty="0">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9" name="Image 8" descr="suite_15x15_RVB.pdf"/>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84044201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Lst>
  <p:hf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3"/>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3"/>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a:t>Text level 1</a:t>
            </a:r>
          </a:p>
          <a:p>
            <a:pPr lvl="1"/>
            <a:r>
              <a:rPr lang="en-GB" noProof="0"/>
              <a:t>Text level 2</a:t>
            </a:r>
          </a:p>
          <a:p>
            <a:pPr lvl="2"/>
            <a:r>
              <a:rPr lang="en-GB" noProof="0"/>
              <a:t>Text level 3</a:t>
            </a:r>
          </a:p>
          <a:p>
            <a:pPr lvl="3"/>
            <a:r>
              <a:rPr lang="en-GB" noProof="0"/>
              <a:t>Text level 4</a:t>
            </a:r>
          </a:p>
          <a:p>
            <a:pPr lvl="4"/>
            <a:r>
              <a:rPr lang="en-GB" noProof="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endParaRPr lang="en-GB" noProof="0"/>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endParaRPr lang="en-GB" noProof="0"/>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a:p>
        </p:txBody>
      </p:sp>
      <p:pic>
        <p:nvPicPr>
          <p:cNvPr id="9" name="Image 8" descr="suite_15x15_RVB.pdf"/>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121294074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Lst>
  <p:hf hdr="0" ftr="0" dt="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1"/>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1"/>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GB" dirty="0">
                <a:solidFill>
                  <a:prstClr val="black"/>
                </a:solidFill>
              </a:rPr>
              <a:t>Date: Insert / Header and footer</a:t>
            </a: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dirty="0">
                <a:solidFill>
                  <a:prstClr val="black"/>
                </a:solidFill>
              </a:rPr>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smtClean="0">
                <a:solidFill>
                  <a:prstClr val="black"/>
                </a:solidFill>
              </a:rPr>
              <a:pPr/>
              <a:t>‹#›</a:t>
            </a:fld>
            <a:endParaRPr lang="en-GB" dirty="0">
              <a:solidFill>
                <a:prstClr val="black"/>
              </a:solidFill>
            </a:endParaRPr>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solidFill>
                <a:prstClr val="black"/>
              </a:solidFill>
            </a:endParaRPr>
          </a:p>
        </p:txBody>
      </p:sp>
      <p:pic>
        <p:nvPicPr>
          <p:cNvPr id="9" name="Image 8" descr="suite_15x15_RVB.pdf"/>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3421523931"/>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4" r:id="rId8"/>
  </p:sldLayoutIdLst>
  <p:hf sldNum="0"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1"/>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1"/>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3"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3" y="1304924"/>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3" y="6381750"/>
            <a:ext cx="2123591" cy="476251"/>
          </a:xfrm>
          <a:prstGeom prst="rect">
            <a:avLst/>
          </a:prstGeom>
        </p:spPr>
        <p:txBody>
          <a:bodyPr vert="horz" lIns="0" tIns="0" rIns="0" bIns="0" rtlCol="0" anchor="ctr" anchorCtr="0">
            <a:noAutofit/>
          </a:bodyPr>
          <a:lstStyle>
            <a:lvl1pPr algn="l">
              <a:defRPr sz="1100">
                <a:solidFill>
                  <a:schemeClr val="tx1"/>
                </a:solidFill>
              </a:defRPr>
            </a:lvl1pPr>
          </a:lstStyle>
          <a:p>
            <a:r>
              <a:rPr lang="en-GB" noProof="0" dirty="0"/>
              <a:t>Date: Insert / Header and footer</a:t>
            </a:r>
          </a:p>
        </p:txBody>
      </p:sp>
      <p:sp>
        <p:nvSpPr>
          <p:cNvPr id="5" name="Espace réservé du pied de page 4"/>
          <p:cNvSpPr>
            <a:spLocks noGrp="1"/>
          </p:cNvSpPr>
          <p:nvPr>
            <p:ph type="ftr" sz="quarter" idx="3"/>
          </p:nvPr>
        </p:nvSpPr>
        <p:spPr bwMode="gray">
          <a:xfrm>
            <a:off x="2843808" y="6381750"/>
            <a:ext cx="5615980" cy="476251"/>
          </a:xfrm>
          <a:prstGeom prst="rect">
            <a:avLst/>
          </a:prstGeom>
        </p:spPr>
        <p:txBody>
          <a:bodyPr vert="horz" lIns="0" tIns="0" rIns="0" bIns="0" rtlCol="0" anchor="ctr" anchorCtr="0">
            <a:noAutofit/>
          </a:bodyPr>
          <a:lstStyle>
            <a:lvl1pPr algn="r">
              <a:defRPr sz="1100">
                <a:solidFill>
                  <a:schemeClr val="tx1"/>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4"/>
          </p:nvPr>
        </p:nvSpPr>
        <p:spPr bwMode="gray">
          <a:xfrm>
            <a:off x="8459787" y="6381750"/>
            <a:ext cx="684213" cy="476250"/>
          </a:xfrm>
          <a:prstGeom prst="rect">
            <a:avLst/>
          </a:prstGeom>
        </p:spPr>
        <p:txBody>
          <a:bodyPr vert="horz" lIns="0" tIns="0" rIns="0" bIns="0" rtlCol="0" anchor="ctr" anchorCtr="0">
            <a:noAutofit/>
          </a:bodyPr>
          <a:lstStyle>
            <a:lvl1pPr algn="ctr">
              <a:defRPr sz="1100"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0"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pic>
        <p:nvPicPr>
          <p:cNvPr id="9" name="Image 8" descr="suite_15x15_RVB.pdf"/>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gray">
          <a:xfrm>
            <a:off x="8388424" y="152636"/>
            <a:ext cx="546100" cy="546100"/>
          </a:xfrm>
          <a:prstGeom prst="rect">
            <a:avLst/>
          </a:prstGeom>
        </p:spPr>
      </p:pic>
    </p:spTree>
    <p:extLst>
      <p:ext uri="{BB962C8B-B14F-4D97-AF65-F5344CB8AC3E}">
        <p14:creationId xmlns:p14="http://schemas.microsoft.com/office/powerpoint/2010/main" val="646298678"/>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Lst>
  <p:hf sldNum="0" hdr="0" ftr="0"/>
  <p:txStyles>
    <p:titleStyle>
      <a:lvl1pPr algn="l" defTabSz="914400" rtl="0" eaLnBrk="1" latinLnBrk="0" hangingPunct="1">
        <a:lnSpc>
          <a:spcPct val="100000"/>
        </a:lnSpc>
        <a:spcBef>
          <a:spcPts val="0"/>
        </a:spcBef>
        <a:spcAft>
          <a:spcPts val="0"/>
        </a:spcAft>
        <a:buNone/>
        <a:defRPr sz="2600" b="0" kern="1200">
          <a:solidFill>
            <a:schemeClr val="accent1"/>
          </a:solidFill>
          <a:latin typeface="+mj-lt"/>
          <a:ea typeface="+mj-ea"/>
          <a:cs typeface="+mj-cs"/>
        </a:defRPr>
      </a:lvl1pPr>
    </p:titleStyle>
    <p:bodyStyle>
      <a:lvl1pPr marL="0" indent="0" algn="l" defTabSz="914400" rtl="0" eaLnBrk="1" latinLnBrk="0" hangingPunct="1">
        <a:lnSpc>
          <a:spcPct val="110000"/>
        </a:lnSpc>
        <a:spcBef>
          <a:spcPts val="0"/>
        </a:spcBef>
        <a:spcAft>
          <a:spcPts val="3000"/>
        </a:spcAft>
        <a:buSzPct val="25000"/>
        <a:buFontTx/>
        <a:buBlip>
          <a:blip r:embed="rId13"/>
        </a:buBlip>
        <a:defRPr sz="1700" kern="1200">
          <a:solidFill>
            <a:srgbClr val="9D9D9C"/>
          </a:solidFill>
          <a:latin typeface="+mn-lt"/>
          <a:ea typeface="+mn-ea"/>
          <a:cs typeface="+mn-cs"/>
        </a:defRPr>
      </a:lvl1pPr>
      <a:lvl2pPr marL="0" indent="0" algn="l" defTabSz="914400" rtl="0" eaLnBrk="1" latinLnBrk="0" hangingPunct="1">
        <a:lnSpc>
          <a:spcPct val="100000"/>
        </a:lnSpc>
        <a:spcBef>
          <a:spcPts val="0"/>
        </a:spcBef>
        <a:spcAft>
          <a:spcPts val="0"/>
        </a:spcAft>
        <a:buSzPct val="25000"/>
        <a:buFontTx/>
        <a:buBlip>
          <a:blip r:embed="rId13"/>
        </a:buBlip>
        <a:defRPr sz="1350" kern="1200">
          <a:solidFill>
            <a:schemeClr val="tx1"/>
          </a:solidFill>
          <a:latin typeface="+mn-lt"/>
          <a:ea typeface="+mn-ea"/>
          <a:cs typeface="+mn-cs"/>
        </a:defRPr>
      </a:lvl2pPr>
      <a:lvl3pPr marL="288000" indent="-288000" algn="l" defTabSz="9144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350" kern="1200">
          <a:solidFill>
            <a:schemeClr val="tx1"/>
          </a:solidFill>
          <a:latin typeface="+mn-lt"/>
          <a:ea typeface="+mn-ea"/>
          <a:cs typeface="+mn-cs"/>
        </a:defRPr>
      </a:lvl3pPr>
      <a:lvl4pPr marL="576000" indent="-288000" algn="l" defTabSz="9144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350" kern="1200">
          <a:solidFill>
            <a:schemeClr val="tx1"/>
          </a:solidFill>
          <a:latin typeface="+mn-lt"/>
          <a:ea typeface="+mn-ea"/>
          <a:cs typeface="+mn-cs"/>
        </a:defRPr>
      </a:lvl4pPr>
      <a:lvl5pPr marL="864000" indent="-288000" algn="l" defTabSz="9144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3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34892AB5-1005-CA48-87BB-843C3A45E37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id="{57110F8A-01DD-9141-BE0B-BBCF8620D0C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78F0E8F1-FE60-C545-B1F6-83F04B9EDFD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4060B77-77EF-C541-90DC-14BE3E8AC43C}" type="datetimeFigureOut">
              <a:rPr lang="da-DK" smtClean="0"/>
              <a:t>18-09-2024</a:t>
            </a:fld>
            <a:endParaRPr lang="da-DK"/>
          </a:p>
        </p:txBody>
      </p:sp>
      <p:sp>
        <p:nvSpPr>
          <p:cNvPr id="5" name="Pladsholder til sidefod 4">
            <a:extLst>
              <a:ext uri="{FF2B5EF4-FFF2-40B4-BE49-F238E27FC236}">
                <a16:creationId xmlns:a16="http://schemas.microsoft.com/office/drawing/2014/main" id="{C18BF3F1-2B84-A448-A952-5194FFCE350D}"/>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a-DK"/>
          </a:p>
        </p:txBody>
      </p:sp>
      <p:sp>
        <p:nvSpPr>
          <p:cNvPr id="6" name="Pladsholder til slidenummer 5">
            <a:extLst>
              <a:ext uri="{FF2B5EF4-FFF2-40B4-BE49-F238E27FC236}">
                <a16:creationId xmlns:a16="http://schemas.microsoft.com/office/drawing/2014/main" id="{602A17AC-97D6-7140-86F5-8C567A05F895}"/>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DD122CF-4D0C-7D4D-B13A-AE3103807BAA}" type="slidenum">
              <a:rPr lang="da-DK" smtClean="0"/>
              <a:t>‹#›</a:t>
            </a:fld>
            <a:endParaRPr lang="da-DK"/>
          </a:p>
        </p:txBody>
      </p:sp>
    </p:spTree>
    <p:extLst>
      <p:ext uri="{BB962C8B-B14F-4D97-AF65-F5344CB8AC3E}">
        <p14:creationId xmlns:p14="http://schemas.microsoft.com/office/powerpoint/2010/main" val="3389096272"/>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a-DK"/>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684214" y="260649"/>
            <a:ext cx="7775575" cy="936326"/>
          </a:xfrm>
          <a:prstGeom prst="rect">
            <a:avLst/>
          </a:prstGeom>
        </p:spPr>
        <p:txBody>
          <a:bodyPr vert="horz" lIns="0" tIns="0" rIns="0" bIns="0" rtlCol="0" anchor="b" anchorCtr="0">
            <a:noAutofit/>
          </a:bodyPr>
          <a:lstStyle/>
          <a:p>
            <a:r>
              <a:rPr lang="en-GB" noProof="0" dirty="0"/>
              <a:t>Title</a:t>
            </a:r>
          </a:p>
        </p:txBody>
      </p:sp>
      <p:sp>
        <p:nvSpPr>
          <p:cNvPr id="3" name="Espace réservé du texte 2"/>
          <p:cNvSpPr>
            <a:spLocks noGrp="1"/>
          </p:cNvSpPr>
          <p:nvPr>
            <p:ph type="body" idx="1"/>
          </p:nvPr>
        </p:nvSpPr>
        <p:spPr bwMode="gray">
          <a:xfrm>
            <a:off x="684214" y="1304926"/>
            <a:ext cx="7775575" cy="4932363"/>
          </a:xfrm>
          <a:prstGeom prst="rect">
            <a:avLst/>
          </a:prstGeom>
        </p:spPr>
        <p:txBody>
          <a:bodyPr vert="horz" lIns="0" tIns="0" rIns="0" bIns="0" rtlCol="0" anchor="t" anchorCtr="0">
            <a:noAutofit/>
          </a:bodyPr>
          <a:lstStyle/>
          <a:p>
            <a:pPr lvl="0"/>
            <a:r>
              <a:rPr lang="en-GB" noProof="0" dirty="0"/>
              <a:t>Text level 1</a:t>
            </a:r>
          </a:p>
          <a:p>
            <a:pPr lvl="1"/>
            <a:r>
              <a:rPr lang="en-GB" noProof="0" dirty="0"/>
              <a:t>Text level 2</a:t>
            </a:r>
          </a:p>
          <a:p>
            <a:pPr lvl="2"/>
            <a:r>
              <a:rPr lang="en-GB" noProof="0" dirty="0"/>
              <a:t>Text level 3</a:t>
            </a:r>
          </a:p>
          <a:p>
            <a:pPr lvl="3"/>
            <a:r>
              <a:rPr lang="en-GB" noProof="0" dirty="0"/>
              <a:t>Text level 4</a:t>
            </a:r>
          </a:p>
          <a:p>
            <a:pPr lvl="4"/>
            <a:r>
              <a:rPr lang="en-GB" noProof="0" dirty="0"/>
              <a:t>Text level 5</a:t>
            </a:r>
          </a:p>
        </p:txBody>
      </p:sp>
      <p:sp>
        <p:nvSpPr>
          <p:cNvPr id="4" name="Espace réservé de la date 3"/>
          <p:cNvSpPr>
            <a:spLocks noGrp="1"/>
          </p:cNvSpPr>
          <p:nvPr>
            <p:ph type="dt" sz="half" idx="2"/>
          </p:nvPr>
        </p:nvSpPr>
        <p:spPr bwMode="gray">
          <a:xfrm>
            <a:off x="684214" y="6381752"/>
            <a:ext cx="2123591" cy="476251"/>
          </a:xfrm>
          <a:prstGeom prst="rect">
            <a:avLst/>
          </a:prstGeom>
        </p:spPr>
        <p:txBody>
          <a:bodyPr vert="horz" lIns="0" tIns="0" rIns="0" bIns="0" rtlCol="0" anchor="ctr" anchorCtr="0">
            <a:noAutofit/>
          </a:bodyPr>
          <a:lstStyle>
            <a:lvl1pPr algn="l">
              <a:defRPr sz="825">
                <a:solidFill>
                  <a:schemeClr val="tx1"/>
                </a:solidFill>
              </a:defRPr>
            </a:lvl1pPr>
          </a:lstStyle>
          <a:p>
            <a:r>
              <a:rPr lang="en-GB" noProof="0" dirty="0"/>
              <a:t>Date: Insert / Header and footer</a:t>
            </a:r>
          </a:p>
        </p:txBody>
      </p:sp>
      <p:sp>
        <p:nvSpPr>
          <p:cNvPr id="5" name="Espace réservé du pied de page 4"/>
          <p:cNvSpPr>
            <a:spLocks noGrp="1"/>
          </p:cNvSpPr>
          <p:nvPr>
            <p:ph type="ftr" sz="quarter" idx="3"/>
          </p:nvPr>
        </p:nvSpPr>
        <p:spPr bwMode="gray">
          <a:xfrm>
            <a:off x="2843808" y="6381752"/>
            <a:ext cx="5615980" cy="476251"/>
          </a:xfrm>
          <a:prstGeom prst="rect">
            <a:avLst/>
          </a:prstGeom>
        </p:spPr>
        <p:txBody>
          <a:bodyPr vert="horz" lIns="0" tIns="0" rIns="0" bIns="0" rtlCol="0" anchor="ctr" anchorCtr="0">
            <a:noAutofit/>
          </a:bodyPr>
          <a:lstStyle>
            <a:lvl1pPr algn="r">
              <a:defRPr sz="825">
                <a:solidFill>
                  <a:schemeClr val="tx1"/>
                </a:solidFill>
              </a:defRPr>
            </a:lvl1pPr>
          </a:lstStyle>
          <a:p>
            <a:r>
              <a:rPr lang="en-GB" noProof="0" dirty="0"/>
              <a:t>Footer can be personalized as follow: Insert / Header and footer</a:t>
            </a:r>
          </a:p>
        </p:txBody>
      </p:sp>
      <p:sp>
        <p:nvSpPr>
          <p:cNvPr id="6" name="Espace réservé du numéro de diapositive 5"/>
          <p:cNvSpPr>
            <a:spLocks noGrp="1"/>
          </p:cNvSpPr>
          <p:nvPr>
            <p:ph type="sldNum" sz="quarter" idx="4"/>
          </p:nvPr>
        </p:nvSpPr>
        <p:spPr bwMode="gray">
          <a:xfrm>
            <a:off x="8459788" y="6381750"/>
            <a:ext cx="684213" cy="476250"/>
          </a:xfrm>
          <a:prstGeom prst="rect">
            <a:avLst/>
          </a:prstGeom>
        </p:spPr>
        <p:txBody>
          <a:bodyPr vert="horz" lIns="0" tIns="0" rIns="0" bIns="0" rtlCol="0" anchor="ctr" anchorCtr="0">
            <a:noAutofit/>
          </a:bodyPr>
          <a:lstStyle>
            <a:lvl1pPr algn="ctr">
              <a:defRPr sz="825" b="1">
                <a:solidFill>
                  <a:schemeClr val="tx1"/>
                </a:solidFill>
              </a:defRPr>
            </a:lvl1pPr>
          </a:lstStyle>
          <a:p>
            <a:fld id="{10C140CD-8AED-46FF-A9A2-77308F3F39AE}" type="slidenum">
              <a:rPr lang="en-GB" noProof="0" smtClean="0"/>
              <a:pPr/>
              <a:t>‹#›</a:t>
            </a:fld>
            <a:endParaRPr lang="en-GB" noProof="0" dirty="0"/>
          </a:p>
        </p:txBody>
      </p:sp>
      <p:sp>
        <p:nvSpPr>
          <p:cNvPr id="8" name="Freeform 5"/>
          <p:cNvSpPr>
            <a:spLocks/>
          </p:cNvSpPr>
          <p:nvPr/>
        </p:nvSpPr>
        <p:spPr bwMode="gray">
          <a:xfrm>
            <a:off x="1" y="6339600"/>
            <a:ext cx="9153525" cy="43200"/>
          </a:xfrm>
          <a:custGeom>
            <a:avLst/>
            <a:gdLst>
              <a:gd name="T0" fmla="*/ 0 w 9599"/>
              <a:gd name="T1" fmla="*/ 61 h 73"/>
              <a:gd name="T2" fmla="*/ 0 w 9599"/>
              <a:gd name="T3" fmla="*/ 61 h 73"/>
              <a:gd name="T4" fmla="*/ 0 w 9599"/>
              <a:gd name="T5" fmla="*/ 73 h 73"/>
              <a:gd name="T6" fmla="*/ 9599 w 9599"/>
              <a:gd name="T7" fmla="*/ 73 h 73"/>
              <a:gd name="T8" fmla="*/ 9599 w 9599"/>
              <a:gd name="T9" fmla="*/ 61 h 73"/>
              <a:gd name="T10" fmla="*/ 4799 w 9599"/>
              <a:gd name="T11" fmla="*/ 0 h 73"/>
              <a:gd name="T12" fmla="*/ 0 w 9599"/>
              <a:gd name="T13" fmla="*/ 61 h 73"/>
            </a:gdLst>
            <a:ahLst/>
            <a:cxnLst>
              <a:cxn ang="0">
                <a:pos x="T0" y="T1"/>
              </a:cxn>
              <a:cxn ang="0">
                <a:pos x="T2" y="T3"/>
              </a:cxn>
              <a:cxn ang="0">
                <a:pos x="T4" y="T5"/>
              </a:cxn>
              <a:cxn ang="0">
                <a:pos x="T6" y="T7"/>
              </a:cxn>
              <a:cxn ang="0">
                <a:pos x="T8" y="T9"/>
              </a:cxn>
              <a:cxn ang="0">
                <a:pos x="T10" y="T11"/>
              </a:cxn>
              <a:cxn ang="0">
                <a:pos x="T12" y="T13"/>
              </a:cxn>
            </a:cxnLst>
            <a:rect l="0" t="0" r="r" b="b"/>
            <a:pathLst>
              <a:path w="9599" h="73">
                <a:moveTo>
                  <a:pt x="0" y="61"/>
                </a:moveTo>
                <a:lnTo>
                  <a:pt x="0" y="61"/>
                </a:lnTo>
                <a:lnTo>
                  <a:pt x="0" y="73"/>
                </a:lnTo>
                <a:lnTo>
                  <a:pt x="9599" y="73"/>
                </a:lnTo>
                <a:lnTo>
                  <a:pt x="9599" y="61"/>
                </a:lnTo>
                <a:cubicBezTo>
                  <a:pt x="8112" y="21"/>
                  <a:pt x="6493" y="0"/>
                  <a:pt x="4799" y="0"/>
                </a:cubicBezTo>
                <a:cubicBezTo>
                  <a:pt x="3106" y="0"/>
                  <a:pt x="1487" y="21"/>
                  <a:pt x="0" y="61"/>
                </a:cubicBezTo>
                <a:close/>
              </a:path>
            </a:pathLst>
          </a:custGeom>
          <a:solidFill>
            <a:srgbClr val="FFDC00"/>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GB" sz="1350" noProof="0" dirty="0"/>
          </a:p>
        </p:txBody>
      </p:sp>
      <p:pic>
        <p:nvPicPr>
          <p:cNvPr id="9" name="Image 8" descr="suite_15x15_RVB.pdf"/>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8388425" y="152636"/>
            <a:ext cx="546100" cy="546100"/>
          </a:xfrm>
          <a:prstGeom prst="rect">
            <a:avLst/>
          </a:prstGeom>
        </p:spPr>
      </p:pic>
    </p:spTree>
    <p:extLst>
      <p:ext uri="{BB962C8B-B14F-4D97-AF65-F5344CB8AC3E}">
        <p14:creationId xmlns:p14="http://schemas.microsoft.com/office/powerpoint/2010/main" val="179329176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6" r:id="rId7"/>
    <p:sldLayoutId id="2147483767" r:id="rId8"/>
    <p:sldLayoutId id="2147483768" r:id="rId9"/>
  </p:sldLayoutIdLst>
  <p:hf sldNum="0" hdr="0" ftr="0"/>
  <p:txStyles>
    <p:titleStyle>
      <a:lvl1pPr algn="l" defTabSz="685800" rtl="0" eaLnBrk="1" latinLnBrk="0" hangingPunct="1">
        <a:lnSpc>
          <a:spcPct val="100000"/>
        </a:lnSpc>
        <a:spcBef>
          <a:spcPts val="0"/>
        </a:spcBef>
        <a:spcAft>
          <a:spcPts val="0"/>
        </a:spcAft>
        <a:buNone/>
        <a:defRPr sz="1950" b="0" kern="1200">
          <a:solidFill>
            <a:schemeClr val="accent1"/>
          </a:solidFill>
          <a:latin typeface="+mj-lt"/>
          <a:ea typeface="+mj-ea"/>
          <a:cs typeface="+mj-cs"/>
        </a:defRPr>
      </a:lvl1pPr>
    </p:titleStyle>
    <p:bodyStyle>
      <a:lvl1pPr marL="0" indent="0" algn="l" defTabSz="685800" rtl="0" eaLnBrk="1" latinLnBrk="0" hangingPunct="1">
        <a:lnSpc>
          <a:spcPct val="110000"/>
        </a:lnSpc>
        <a:spcBef>
          <a:spcPts val="0"/>
        </a:spcBef>
        <a:spcAft>
          <a:spcPts val="2250"/>
        </a:spcAft>
        <a:buSzPct val="25000"/>
        <a:buFontTx/>
        <a:buBlip>
          <a:blip r:embed="rId12"/>
        </a:buBlip>
        <a:defRPr sz="1275" kern="1200">
          <a:solidFill>
            <a:srgbClr val="9D9D9C"/>
          </a:solidFill>
          <a:latin typeface="+mn-lt"/>
          <a:ea typeface="+mn-ea"/>
          <a:cs typeface="+mn-cs"/>
        </a:defRPr>
      </a:lvl1pPr>
      <a:lvl2pPr marL="0" indent="0" algn="l" defTabSz="685800" rtl="0" eaLnBrk="1" latinLnBrk="0" hangingPunct="1">
        <a:lnSpc>
          <a:spcPct val="100000"/>
        </a:lnSpc>
        <a:spcBef>
          <a:spcPts val="0"/>
        </a:spcBef>
        <a:spcAft>
          <a:spcPts val="0"/>
        </a:spcAft>
        <a:buSzPct val="25000"/>
        <a:buFontTx/>
        <a:buBlip>
          <a:blip r:embed="rId12"/>
        </a:buBlip>
        <a:defRPr sz="1013" kern="1200">
          <a:solidFill>
            <a:schemeClr val="tx1"/>
          </a:solidFill>
          <a:latin typeface="+mn-lt"/>
          <a:ea typeface="+mn-ea"/>
          <a:cs typeface="+mn-cs"/>
        </a:defRPr>
      </a:lvl2pPr>
      <a:lvl3pPr marL="216000" indent="-216000" algn="l" defTabSz="685800" rtl="0" eaLnBrk="1" latinLnBrk="0" hangingPunct="1">
        <a:lnSpc>
          <a:spcPct val="100000"/>
        </a:lnSpc>
        <a:spcBef>
          <a:spcPts val="0"/>
        </a:spcBef>
        <a:spcAft>
          <a:spcPts val="0"/>
        </a:spcAft>
        <a:buClr>
          <a:schemeClr val="accent1"/>
        </a:buClr>
        <a:buSzPct val="100000"/>
        <a:buFont typeface="Calibri" panose="020F0502020204030204" pitchFamily="34" charset="0"/>
        <a:buChar char="•"/>
        <a:defRPr sz="1013" kern="1200">
          <a:solidFill>
            <a:schemeClr val="tx1"/>
          </a:solidFill>
          <a:latin typeface="+mn-lt"/>
          <a:ea typeface="+mn-ea"/>
          <a:cs typeface="+mn-cs"/>
        </a:defRPr>
      </a:lvl3pPr>
      <a:lvl4pPr marL="432000" indent="-216000" algn="l" defTabSz="685800" rtl="0" eaLnBrk="1" latinLnBrk="0" hangingPunct="1">
        <a:lnSpc>
          <a:spcPct val="100000"/>
        </a:lnSpc>
        <a:spcBef>
          <a:spcPts val="0"/>
        </a:spcBef>
        <a:spcAft>
          <a:spcPts val="0"/>
        </a:spcAft>
        <a:buClr>
          <a:schemeClr val="accent2"/>
        </a:buClr>
        <a:buSzPct val="100000"/>
        <a:buFont typeface="Arial" panose="020B0604020202020204" pitchFamily="34" charset="0"/>
        <a:buChar char="•"/>
        <a:defRPr sz="1013" kern="1200">
          <a:solidFill>
            <a:schemeClr val="tx1"/>
          </a:solidFill>
          <a:latin typeface="+mn-lt"/>
          <a:ea typeface="+mn-ea"/>
          <a:cs typeface="+mn-cs"/>
        </a:defRPr>
      </a:lvl4pPr>
      <a:lvl5pPr marL="648000" indent="-216000" algn="l" defTabSz="685800" rtl="0" eaLnBrk="1" latinLnBrk="0" hangingPunct="1">
        <a:lnSpc>
          <a:spcPct val="100000"/>
        </a:lnSpc>
        <a:spcBef>
          <a:spcPts val="0"/>
        </a:spcBef>
        <a:spcAft>
          <a:spcPts val="0"/>
        </a:spcAft>
        <a:buClr>
          <a:schemeClr val="accent5"/>
        </a:buClr>
        <a:buSzPct val="100000"/>
        <a:buFont typeface="Arial" panose="020B0604020202020204" pitchFamily="34" charset="0"/>
        <a:buChar char="•"/>
        <a:defRPr sz="1013"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C694B-97B6-DAF9-B8CC-653605E1260E}"/>
              </a:ext>
            </a:extLst>
          </p:cNvPr>
          <p:cNvSpPr>
            <a:spLocks noGrp="1"/>
          </p:cNvSpPr>
          <p:nvPr>
            <p:ph type="title"/>
          </p:nvPr>
        </p:nvSpPr>
        <p:spPr>
          <a:xfrm>
            <a:off x="3385157" y="2889032"/>
            <a:ext cx="7775575" cy="828000"/>
          </a:xfrm>
        </p:spPr>
        <p:txBody>
          <a:bodyPr/>
          <a:lstStyle/>
          <a:p>
            <a:r>
              <a:rPr lang="en-US" dirty="0"/>
              <a:t>Staff rules</a:t>
            </a:r>
            <a:endParaRPr lang="en-DK" dirty="0"/>
          </a:p>
        </p:txBody>
      </p:sp>
      <p:sp>
        <p:nvSpPr>
          <p:cNvPr id="3" name="Date Placeholder 2">
            <a:extLst>
              <a:ext uri="{FF2B5EF4-FFF2-40B4-BE49-F238E27FC236}">
                <a16:creationId xmlns:a16="http://schemas.microsoft.com/office/drawing/2014/main" id="{94BEA289-D23E-11EC-F54E-041AAEA7E0D1}"/>
              </a:ext>
            </a:extLst>
          </p:cNvPr>
          <p:cNvSpPr>
            <a:spLocks noGrp="1"/>
          </p:cNvSpPr>
          <p:nvPr>
            <p:ph type="dt" sz="half" idx="10"/>
          </p:nvPr>
        </p:nvSpPr>
        <p:spPr/>
        <p:txBody>
          <a:bodyPr/>
          <a:lstStyle/>
          <a:p>
            <a:endParaRPr lang="en-GB" noProof="0" dirty="0"/>
          </a:p>
        </p:txBody>
      </p:sp>
    </p:spTree>
    <p:extLst>
      <p:ext uri="{BB962C8B-B14F-4D97-AF65-F5344CB8AC3E}">
        <p14:creationId xmlns:p14="http://schemas.microsoft.com/office/powerpoint/2010/main" val="1996890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18A1A-2FF3-A743-5797-3AFEFEED597D}"/>
              </a:ext>
            </a:extLst>
          </p:cNvPr>
          <p:cNvSpPr>
            <a:spLocks noGrp="1"/>
          </p:cNvSpPr>
          <p:nvPr>
            <p:ph type="title"/>
          </p:nvPr>
        </p:nvSpPr>
        <p:spPr/>
        <p:txBody>
          <a:bodyPr/>
          <a:lstStyle/>
          <a:p>
            <a:r>
              <a:rPr lang="en-US" sz="2800" dirty="0"/>
              <a:t>Staff rules definition</a:t>
            </a:r>
            <a:endParaRPr lang="en-DK" sz="2800" dirty="0"/>
          </a:p>
        </p:txBody>
      </p:sp>
      <p:sp>
        <p:nvSpPr>
          <p:cNvPr id="3" name="Date Placeholder 2">
            <a:extLst>
              <a:ext uri="{FF2B5EF4-FFF2-40B4-BE49-F238E27FC236}">
                <a16:creationId xmlns:a16="http://schemas.microsoft.com/office/drawing/2014/main" id="{CF5E946D-0782-FFF3-6B44-739F8AC3D8E7}"/>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6AB68422-01F1-991D-E87C-51F5E6B51D6C}"/>
              </a:ext>
            </a:extLst>
          </p:cNvPr>
          <p:cNvSpPr>
            <a:spLocks noGrp="1"/>
          </p:cNvSpPr>
          <p:nvPr>
            <p:ph type="body" sz="quarter" idx="13"/>
          </p:nvPr>
        </p:nvSpPr>
        <p:spPr/>
        <p:txBody>
          <a:bodyPr/>
          <a:lstStyle/>
          <a:p>
            <a:r>
              <a:rPr lang="en-US" sz="2000" dirty="0"/>
              <a:t>(d)	A “staff member” is recruited by the Organization on a permanent contract, and is required to complete a probation period. </a:t>
            </a:r>
          </a:p>
          <a:p>
            <a:r>
              <a:rPr lang="en-US" sz="2000" dirty="0"/>
              <a:t>(e)	A “non-permanent staff member” is an independent expert/consultant or seconded officer, or intern/ student whose respective contract does not grant the status of staff member and is governed by separate rules included as Annex C. </a:t>
            </a:r>
          </a:p>
          <a:p>
            <a:endParaRPr lang="en-DK" dirty="0"/>
          </a:p>
        </p:txBody>
      </p:sp>
    </p:spTree>
    <p:extLst>
      <p:ext uri="{BB962C8B-B14F-4D97-AF65-F5344CB8AC3E}">
        <p14:creationId xmlns:p14="http://schemas.microsoft.com/office/powerpoint/2010/main" val="4268728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1719482"/>
            <a:ext cx="8100256" cy="828000"/>
          </a:xfrm>
        </p:spPr>
        <p:txBody>
          <a:bodyPr/>
          <a:lstStyle/>
          <a:p>
            <a:r>
              <a:rPr lang="en-US" sz="2400" dirty="0"/>
              <a:t>Permanent staff and non-permanent staff and the main differences</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E204C53B-3402-D0FE-C73F-9F553ED0F382}"/>
              </a:ext>
            </a:extLst>
          </p:cNvPr>
          <p:cNvSpPr>
            <a:spLocks noGrp="1"/>
          </p:cNvSpPr>
          <p:nvPr>
            <p:ph type="body" sz="quarter" idx="13"/>
          </p:nvPr>
        </p:nvSpPr>
        <p:spPr>
          <a:xfrm>
            <a:off x="684212" y="2774489"/>
            <a:ext cx="7775575" cy="3607261"/>
          </a:xfrm>
        </p:spPr>
        <p:txBody>
          <a:bodyPr/>
          <a:lstStyle/>
          <a:p>
            <a:endParaRPr lang="fr-FR" dirty="0"/>
          </a:p>
        </p:txBody>
      </p:sp>
      <p:pic>
        <p:nvPicPr>
          <p:cNvPr id="10" name="Image 9">
            <a:extLst>
              <a:ext uri="{FF2B5EF4-FFF2-40B4-BE49-F238E27FC236}">
                <a16:creationId xmlns:a16="http://schemas.microsoft.com/office/drawing/2014/main" id="{F20633C0-A0E9-7AF6-5048-64C58CB88314}"/>
              </a:ext>
            </a:extLst>
          </p:cNvPr>
          <p:cNvPicPr>
            <a:picLocks noChangeAspect="1"/>
          </p:cNvPicPr>
          <p:nvPr/>
        </p:nvPicPr>
        <p:blipFill>
          <a:blip r:embed="rId2"/>
          <a:stretch>
            <a:fillRect/>
          </a:stretch>
        </p:blipFill>
        <p:spPr>
          <a:xfrm>
            <a:off x="684211" y="2782767"/>
            <a:ext cx="7380176" cy="3371976"/>
          </a:xfrm>
          <a:prstGeom prst="rect">
            <a:avLst/>
          </a:prstGeom>
        </p:spPr>
      </p:pic>
    </p:spTree>
    <p:extLst>
      <p:ext uri="{BB962C8B-B14F-4D97-AF65-F5344CB8AC3E}">
        <p14:creationId xmlns:p14="http://schemas.microsoft.com/office/powerpoint/2010/main" val="3843755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2709012"/>
            <a:ext cx="8100256" cy="828000"/>
          </a:xfrm>
        </p:spPr>
        <p:txBody>
          <a:bodyPr/>
          <a:lstStyle/>
          <a:p>
            <a:r>
              <a:rPr lang="en-US" sz="2400" dirty="0"/>
              <a:t>The contract issues of the new SG (Governance etc.) </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
        <p:nvSpPr>
          <p:cNvPr id="4" name="TextBox 3">
            <a:extLst>
              <a:ext uri="{FF2B5EF4-FFF2-40B4-BE49-F238E27FC236}">
                <a16:creationId xmlns:a16="http://schemas.microsoft.com/office/drawing/2014/main" id="{275D5B2E-A3B3-CF6F-EC2D-9355BE1D032A}"/>
              </a:ext>
            </a:extLst>
          </p:cNvPr>
          <p:cNvSpPr txBox="1"/>
          <p:nvPr/>
        </p:nvSpPr>
        <p:spPr>
          <a:xfrm>
            <a:off x="562665" y="3897052"/>
            <a:ext cx="8221803" cy="1200329"/>
          </a:xfrm>
          <a:prstGeom prst="rect">
            <a:avLst/>
          </a:prstGeom>
          <a:noFill/>
        </p:spPr>
        <p:txBody>
          <a:bodyPr wrap="none" rtlCol="0">
            <a:spAutoFit/>
          </a:bodyPr>
          <a:lstStyle/>
          <a:p>
            <a:r>
              <a:rPr lang="en-US" dirty="0"/>
              <a:t>3.2	While the Staff Rules to the extent that this is appropriate apply to the </a:t>
            </a:r>
          </a:p>
          <a:p>
            <a:r>
              <a:rPr lang="en-US" dirty="0"/>
              <a:t>Secretary-General, the specific terms and conditions of the employment of the newly </a:t>
            </a:r>
          </a:p>
          <a:p>
            <a:r>
              <a:rPr lang="en-US" dirty="0"/>
              <a:t>elected Secretary-General shall be determined by the President and the Chair </a:t>
            </a:r>
          </a:p>
          <a:p>
            <a:r>
              <a:rPr lang="en-US" dirty="0"/>
              <a:t>of the Finance and Audit Group.</a:t>
            </a:r>
            <a:endParaRPr lang="fr-FR" dirty="0"/>
          </a:p>
        </p:txBody>
      </p:sp>
    </p:spTree>
    <p:extLst>
      <p:ext uri="{BB962C8B-B14F-4D97-AF65-F5344CB8AC3E}">
        <p14:creationId xmlns:p14="http://schemas.microsoft.com/office/powerpoint/2010/main" val="1904707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29B73-DACF-C75D-3882-A8B80BCCFE78}"/>
              </a:ext>
            </a:extLst>
          </p:cNvPr>
          <p:cNvSpPr>
            <a:spLocks noGrp="1"/>
          </p:cNvSpPr>
          <p:nvPr>
            <p:ph type="title"/>
          </p:nvPr>
        </p:nvSpPr>
        <p:spPr/>
        <p:txBody>
          <a:bodyPr/>
          <a:lstStyle/>
          <a:p>
            <a:r>
              <a:rPr lang="en-US" sz="2800" dirty="0"/>
              <a:t>General regulations article 6</a:t>
            </a:r>
            <a:endParaRPr lang="en-DK" sz="2800" dirty="0"/>
          </a:p>
        </p:txBody>
      </p:sp>
      <p:sp>
        <p:nvSpPr>
          <p:cNvPr id="3" name="Date Placeholder 2">
            <a:extLst>
              <a:ext uri="{FF2B5EF4-FFF2-40B4-BE49-F238E27FC236}">
                <a16:creationId xmlns:a16="http://schemas.microsoft.com/office/drawing/2014/main" id="{D7C8821A-65D6-7A5D-9C90-92A733982BDA}"/>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A9B8E806-4D4B-CAEE-6682-FC7B07898EA9}"/>
              </a:ext>
            </a:extLst>
          </p:cNvPr>
          <p:cNvSpPr>
            <a:spLocks noGrp="1"/>
          </p:cNvSpPr>
          <p:nvPr>
            <p:ph type="body" sz="quarter" idx="13"/>
          </p:nvPr>
        </p:nvSpPr>
        <p:spPr/>
        <p:txBody>
          <a:bodyPr/>
          <a:lstStyle/>
          <a:p>
            <a:r>
              <a:rPr lang="en-US" sz="2000" dirty="0"/>
              <a:t>6.7	The terms of employment for the candidate elected as Secretary-General shall be determined by the Council </a:t>
            </a:r>
            <a:r>
              <a:rPr lang="en-US" sz="2000" dirty="0">
                <a:solidFill>
                  <a:srgbClr val="FF0000"/>
                </a:solidFill>
              </a:rPr>
              <a:t>(Staff Rules and budget)</a:t>
            </a:r>
            <a:r>
              <a:rPr lang="en-US" sz="2000" dirty="0"/>
              <a:t> , with final details agreed by the President and Chair of the Finance and Audit Group as Council’s representatives </a:t>
            </a:r>
            <a:r>
              <a:rPr lang="en-US" sz="2000" dirty="0">
                <a:solidFill>
                  <a:srgbClr val="FF0000"/>
                </a:solidFill>
              </a:rPr>
              <a:t>(terms and conditions)</a:t>
            </a:r>
            <a:r>
              <a:rPr lang="en-US" sz="2000" dirty="0"/>
              <a:t> .</a:t>
            </a:r>
            <a:endParaRPr lang="en-DK" sz="2000" dirty="0"/>
          </a:p>
        </p:txBody>
      </p:sp>
    </p:spTree>
    <p:extLst>
      <p:ext uri="{BB962C8B-B14F-4D97-AF65-F5344CB8AC3E}">
        <p14:creationId xmlns:p14="http://schemas.microsoft.com/office/powerpoint/2010/main" val="2138943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3069052"/>
            <a:ext cx="8100256" cy="828000"/>
          </a:xfrm>
        </p:spPr>
        <p:txBody>
          <a:bodyPr/>
          <a:lstStyle/>
          <a:p>
            <a:r>
              <a:rPr lang="en-GB" sz="2400" dirty="0"/>
              <a:t>Retirement system, especially the different saving plans</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E204C53B-3402-D0FE-C73F-9F553ED0F382}"/>
              </a:ext>
            </a:extLst>
          </p:cNvPr>
          <p:cNvSpPr>
            <a:spLocks noGrp="1"/>
          </p:cNvSpPr>
          <p:nvPr>
            <p:ph type="body" sz="quarter" idx="13"/>
          </p:nvPr>
        </p:nvSpPr>
        <p:spPr/>
        <p:txBody>
          <a:bodyPr/>
          <a:lstStyle/>
          <a:p>
            <a:endParaRPr lang="en-DK"/>
          </a:p>
        </p:txBody>
      </p:sp>
    </p:spTree>
    <p:extLst>
      <p:ext uri="{BB962C8B-B14F-4D97-AF65-F5344CB8AC3E}">
        <p14:creationId xmlns:p14="http://schemas.microsoft.com/office/powerpoint/2010/main" val="268626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1664804"/>
            <a:ext cx="8100256" cy="828000"/>
          </a:xfrm>
        </p:spPr>
        <p:txBody>
          <a:bodyPr/>
          <a:lstStyle/>
          <a:p>
            <a:r>
              <a:rPr lang="en-US" sz="2400" dirty="0"/>
              <a:t>Retirement system, especially the different saving plans</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E204C53B-3402-D0FE-C73F-9F553ED0F382}"/>
              </a:ext>
            </a:extLst>
          </p:cNvPr>
          <p:cNvSpPr>
            <a:spLocks noGrp="1"/>
          </p:cNvSpPr>
          <p:nvPr>
            <p:ph type="body" sz="quarter" idx="13"/>
          </p:nvPr>
        </p:nvSpPr>
        <p:spPr>
          <a:xfrm>
            <a:off x="677888" y="2528900"/>
            <a:ext cx="7775575" cy="3203575"/>
          </a:xfrm>
        </p:spPr>
        <p:txBody>
          <a:bodyPr/>
          <a:lstStyle/>
          <a:p>
            <a:pPr algn="l" rtl="0" fontAlgn="base"/>
            <a:r>
              <a:rPr lang="en-US" sz="1600" dirty="0"/>
              <a:t>It is common practice in France to supplement the national pension scheme with supplementary pension plans.</a:t>
            </a:r>
          </a:p>
          <a:p>
            <a:pPr algn="l" rtl="0" fontAlgn="base"/>
            <a:endParaRPr lang="en-US" sz="1600" dirty="0"/>
          </a:p>
          <a:p>
            <a:pPr algn="l" rtl="0" fontAlgn="base"/>
            <a:r>
              <a:rPr lang="en-US" sz="1600" dirty="0">
                <a:solidFill>
                  <a:schemeClr val="tx1"/>
                </a:solidFill>
              </a:rPr>
              <a:t>The retirement age follow the French system (62-67 years), and appointment may be terminated at 70 years (rule 29.2 (e)).</a:t>
            </a:r>
          </a:p>
          <a:p>
            <a:pPr algn="l" rtl="0" fontAlgn="base"/>
            <a:endParaRPr lang="en-US" sz="1600" dirty="0"/>
          </a:p>
          <a:p>
            <a:pPr algn="l" rtl="0" fontAlgn="base"/>
            <a:r>
              <a:rPr lang="en-US" sz="1600" b="0" i="0" dirty="0">
                <a:solidFill>
                  <a:srgbClr val="000000"/>
                </a:solidFill>
                <a:effectLst/>
                <a:latin typeface="Calibri" panose="020F0502020204030204" pitchFamily="34" charset="0"/>
              </a:rPr>
              <a:t>The Staff Rules (Rules 23.1-3) provide for:</a:t>
            </a:r>
          </a:p>
          <a:p>
            <a:pPr algn="l" rtl="0" fontAlgn="base">
              <a:buNone/>
            </a:pPr>
            <a:r>
              <a:rPr lang="en-US" sz="1600" b="0" i="0" dirty="0">
                <a:solidFill>
                  <a:srgbClr val="000000"/>
                </a:solidFill>
                <a:effectLst/>
                <a:latin typeface="Calibri" panose="020F0502020204030204" pitchFamily="34" charset="0"/>
              </a:rPr>
              <a:t>- </a:t>
            </a:r>
            <a:r>
              <a:rPr lang="en-US" sz="1600" b="1" i="0" dirty="0">
                <a:solidFill>
                  <a:srgbClr val="000000"/>
                </a:solidFill>
                <a:effectLst/>
                <a:latin typeface="Calibri" panose="020F0502020204030204" pitchFamily="34" charset="0"/>
              </a:rPr>
              <a:t>The French general scheme pension</a:t>
            </a:r>
            <a:r>
              <a:rPr lang="en-US" sz="1600" b="0" i="0" dirty="0">
                <a:solidFill>
                  <a:srgbClr val="000000"/>
                </a:solidFill>
                <a:effectLst/>
                <a:latin typeface="Calibri" panose="020F0502020204030204" pitchFamily="34" charset="0"/>
              </a:rPr>
              <a:t> -</a:t>
            </a:r>
            <a:r>
              <a:rPr lang="en-US" sz="1600" b="1" i="0" dirty="0">
                <a:solidFill>
                  <a:srgbClr val="000000"/>
                </a:solidFill>
                <a:effectLst/>
                <a:latin typeface="Calibri" panose="020F0502020204030204" pitchFamily="34" charset="0"/>
              </a:rPr>
              <a:t> </a:t>
            </a:r>
            <a:r>
              <a:rPr lang="en-US" sz="1600" b="0" i="0" dirty="0">
                <a:solidFill>
                  <a:srgbClr val="000000"/>
                </a:solidFill>
                <a:effectLst/>
                <a:latin typeface="Calibri" panose="020F0502020204030204" pitchFamily="34" charset="0"/>
              </a:rPr>
              <a:t>shared contributions directly calculated and deducted from the salary.</a:t>
            </a:r>
          </a:p>
          <a:p>
            <a:pPr algn="l" rtl="0" fontAlgn="base">
              <a:buNone/>
            </a:pPr>
            <a:r>
              <a:rPr lang="en-US" sz="1600" b="0" i="0" dirty="0">
                <a:solidFill>
                  <a:srgbClr val="000000"/>
                </a:solidFill>
                <a:effectLst/>
                <a:latin typeface="Calibri" panose="020F0502020204030204" pitchFamily="34" charset="0"/>
              </a:rPr>
              <a:t>- </a:t>
            </a:r>
            <a:r>
              <a:rPr lang="en-US" sz="1600" b="1" i="0" dirty="0">
                <a:solidFill>
                  <a:srgbClr val="000000"/>
                </a:solidFill>
                <a:effectLst/>
                <a:latin typeface="Calibri" panose="020F0502020204030204" pitchFamily="34" charset="0"/>
              </a:rPr>
              <a:t>A supplementary retirement plan (GENERALI private contract)</a:t>
            </a:r>
            <a:r>
              <a:rPr lang="en-US" sz="1600" b="0" i="0" dirty="0">
                <a:solidFill>
                  <a:srgbClr val="000000"/>
                </a:solidFill>
                <a:effectLst/>
                <a:latin typeface="Calibri" panose="020F0502020204030204" pitchFamily="34" charset="0"/>
              </a:rPr>
              <a:t> - the contributions shared between IALA and staff are paid to GENERALI.</a:t>
            </a:r>
          </a:p>
          <a:p>
            <a:pPr algn="l" rtl="0" fontAlgn="base">
              <a:buNone/>
            </a:pPr>
            <a:r>
              <a:rPr lang="en-US" sz="1600" b="1" i="0" dirty="0">
                <a:solidFill>
                  <a:srgbClr val="000000"/>
                </a:solidFill>
                <a:effectLst/>
                <a:latin typeface="Calibri" panose="020F0502020204030204" pitchFamily="34" charset="0"/>
              </a:rPr>
              <a:t>- A voluntary retirement plan (Société Générale's PERECO) </a:t>
            </a:r>
            <a:r>
              <a:rPr lang="en-US" sz="1600" b="0" i="0" dirty="0">
                <a:solidFill>
                  <a:srgbClr val="000000"/>
                </a:solidFill>
                <a:effectLst/>
                <a:latin typeface="Calibri" panose="020F0502020204030204" pitchFamily="34" charset="0"/>
              </a:rPr>
              <a:t>- IALA will contribute a percentage of the payment made by the staff member. </a:t>
            </a:r>
          </a:p>
          <a:p>
            <a:pPr algn="l" rtl="0" fontAlgn="base">
              <a:buFont typeface="Arial" panose="020B0604020202020204" pitchFamily="34" charset="0"/>
              <a:buChar char="•"/>
            </a:pPr>
            <a:endParaRPr lang="en-US" sz="1600" b="0" i="0" dirty="0">
              <a:solidFill>
                <a:srgbClr val="000000"/>
              </a:solidFill>
              <a:effectLst/>
              <a:latin typeface="Calibri" panose="020F0502020204030204" pitchFamily="34" charset="0"/>
            </a:endParaRPr>
          </a:p>
          <a:p>
            <a:pPr algn="l" rtl="0" fontAlgn="base"/>
            <a:r>
              <a:rPr lang="en-US" sz="1600" dirty="0">
                <a:solidFill>
                  <a:srgbClr val="000000"/>
                </a:solidFill>
                <a:latin typeface="Calibri" panose="020F0502020204030204" pitchFamily="34" charset="0"/>
              </a:rPr>
              <a:t>The only difference with today is that the Generali pension plan will be open to all the staff.</a:t>
            </a:r>
          </a:p>
          <a:p>
            <a:endParaRPr lang="en-DK" dirty="0"/>
          </a:p>
        </p:txBody>
      </p:sp>
    </p:spTree>
    <p:extLst>
      <p:ext uri="{BB962C8B-B14F-4D97-AF65-F5344CB8AC3E}">
        <p14:creationId xmlns:p14="http://schemas.microsoft.com/office/powerpoint/2010/main" val="879218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2024844"/>
            <a:ext cx="8100256" cy="828000"/>
          </a:xfrm>
        </p:spPr>
        <p:txBody>
          <a:bodyPr/>
          <a:lstStyle/>
          <a:p>
            <a:r>
              <a:rPr lang="en-US" sz="2400" dirty="0"/>
              <a:t>The internal tax </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Tree>
    <p:extLst>
      <p:ext uri="{BB962C8B-B14F-4D97-AF65-F5344CB8AC3E}">
        <p14:creationId xmlns:p14="http://schemas.microsoft.com/office/powerpoint/2010/main" val="3047244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FFF49-43C4-E051-1D9E-78BC74959659}"/>
              </a:ext>
            </a:extLst>
          </p:cNvPr>
          <p:cNvSpPr>
            <a:spLocks noGrp="1"/>
          </p:cNvSpPr>
          <p:nvPr>
            <p:ph type="title"/>
          </p:nvPr>
        </p:nvSpPr>
        <p:spPr/>
        <p:txBody>
          <a:bodyPr/>
          <a:lstStyle/>
          <a:p>
            <a:r>
              <a:rPr lang="en-US" sz="3200" dirty="0"/>
              <a:t>HQ Agreement</a:t>
            </a:r>
            <a:endParaRPr lang="en-DK" sz="3200" dirty="0"/>
          </a:p>
        </p:txBody>
      </p:sp>
      <p:sp>
        <p:nvSpPr>
          <p:cNvPr id="3" name="Date Placeholder 2">
            <a:extLst>
              <a:ext uri="{FF2B5EF4-FFF2-40B4-BE49-F238E27FC236}">
                <a16:creationId xmlns:a16="http://schemas.microsoft.com/office/drawing/2014/main" id="{8D3211B5-8295-7835-35E9-43BA92854AD3}"/>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F27EBFE9-3595-163D-7FFA-55715F119AF2}"/>
              </a:ext>
            </a:extLst>
          </p:cNvPr>
          <p:cNvSpPr>
            <a:spLocks noGrp="1"/>
          </p:cNvSpPr>
          <p:nvPr>
            <p:ph type="body" sz="quarter" idx="13"/>
          </p:nvPr>
        </p:nvSpPr>
        <p:spPr/>
        <p:txBody>
          <a:bodyPr/>
          <a:lstStyle/>
          <a:p>
            <a:r>
              <a:rPr lang="en-US" sz="2000" dirty="0"/>
              <a:t>3) </a:t>
            </a:r>
            <a:r>
              <a:rPr lang="en-US" sz="2000" dirty="0">
                <a:solidFill>
                  <a:srgbClr val="FF0000"/>
                </a:solidFill>
              </a:rPr>
              <a:t>According to the conditions approved by the Organization the Staff Members shall pay to the Organization an effective internal tax on the salaries, emoluments and allowances paid by the Organization. </a:t>
            </a:r>
            <a:r>
              <a:rPr lang="en-US" sz="2000" dirty="0"/>
              <a:t>From the date on which that internal tax is applied, the said salaries, emoluments and allowances shall be exempt from tax on income. This exemption shall not apply to annuities and pensions paid by the Organization.  The Government may take account of the above-mentioned salaries, emoluments and allowances when calculating the amount of tax to be levied on income from other sources. </a:t>
            </a:r>
            <a:endParaRPr lang="en-DK" sz="2000" dirty="0"/>
          </a:p>
        </p:txBody>
      </p:sp>
    </p:spTree>
    <p:extLst>
      <p:ext uri="{BB962C8B-B14F-4D97-AF65-F5344CB8AC3E}">
        <p14:creationId xmlns:p14="http://schemas.microsoft.com/office/powerpoint/2010/main" val="2418287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975B7-095F-0C51-994C-D146857CD87F}"/>
              </a:ext>
            </a:extLst>
          </p:cNvPr>
          <p:cNvSpPr>
            <a:spLocks noGrp="1"/>
          </p:cNvSpPr>
          <p:nvPr>
            <p:ph type="title"/>
          </p:nvPr>
        </p:nvSpPr>
        <p:spPr/>
        <p:txBody>
          <a:bodyPr/>
          <a:lstStyle/>
          <a:p>
            <a:r>
              <a:rPr lang="en-US" sz="2400" dirty="0"/>
              <a:t>Personal income tax rates</a:t>
            </a:r>
            <a:br>
              <a:rPr lang="en-US" dirty="0"/>
            </a:br>
            <a:endParaRPr lang="en-DK" dirty="0"/>
          </a:p>
        </p:txBody>
      </p:sp>
      <p:sp>
        <p:nvSpPr>
          <p:cNvPr id="3" name="Date Placeholder 2">
            <a:extLst>
              <a:ext uri="{FF2B5EF4-FFF2-40B4-BE49-F238E27FC236}">
                <a16:creationId xmlns:a16="http://schemas.microsoft.com/office/drawing/2014/main" id="{B074D285-57D6-ACAD-0564-7CC99239EFB5}"/>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8847F6C4-816C-B535-1D61-1ED5BF8ED33A}"/>
              </a:ext>
            </a:extLst>
          </p:cNvPr>
          <p:cNvSpPr>
            <a:spLocks noGrp="1"/>
          </p:cNvSpPr>
          <p:nvPr>
            <p:ph type="body" sz="quarter" idx="13"/>
          </p:nvPr>
        </p:nvSpPr>
        <p:spPr/>
        <p:txBody>
          <a:bodyPr/>
          <a:lstStyle/>
          <a:p>
            <a:r>
              <a:rPr lang="en-US" sz="2000" dirty="0"/>
              <a:t>Each category of income is combined and, after deduction of allowances, is taxed at progressive rates. Total income is split according to family status (i.e. 'the more children you have, the less tax you pay’). Under income-splitting rules, total taxable income is divided by the number of shares awarded to the taxpayer: one share for a single person, two shares for a married taxpayer without children, half a share for each of the first two dependent children, and one full share for the third and each subsequent child. Thus, the income of a married taxpayer with three children is split into four.</a:t>
            </a:r>
          </a:p>
          <a:p>
            <a:endParaRPr lang="en-US" dirty="0"/>
          </a:p>
        </p:txBody>
      </p:sp>
    </p:spTree>
    <p:extLst>
      <p:ext uri="{BB962C8B-B14F-4D97-AF65-F5344CB8AC3E}">
        <p14:creationId xmlns:p14="http://schemas.microsoft.com/office/powerpoint/2010/main" val="873418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7A35F67-C425-B168-F4F2-1179F482A610}"/>
              </a:ext>
            </a:extLst>
          </p:cNvPr>
          <p:cNvSpPr>
            <a:spLocks noGrp="1"/>
          </p:cNvSpPr>
          <p:nvPr>
            <p:ph type="dt" sz="half" idx="10"/>
          </p:nvPr>
        </p:nvSpPr>
        <p:spPr/>
        <p:txBody>
          <a:bodyPr/>
          <a:lstStyle/>
          <a:p>
            <a:endParaRPr lang="en-GB" noProof="0" dirty="0"/>
          </a:p>
        </p:txBody>
      </p:sp>
      <p:graphicFrame>
        <p:nvGraphicFramePr>
          <p:cNvPr id="5" name="Table 4">
            <a:extLst>
              <a:ext uri="{FF2B5EF4-FFF2-40B4-BE49-F238E27FC236}">
                <a16:creationId xmlns:a16="http://schemas.microsoft.com/office/drawing/2014/main" id="{E2B61E4E-9678-4B97-41D5-DD95E3C7E4BA}"/>
              </a:ext>
            </a:extLst>
          </p:cNvPr>
          <p:cNvGraphicFramePr>
            <a:graphicFrameLocks noGrp="1"/>
          </p:cNvGraphicFramePr>
          <p:nvPr>
            <p:extLst>
              <p:ext uri="{D42A27DB-BD31-4B8C-83A1-F6EECF244321}">
                <p14:modId xmlns:p14="http://schemas.microsoft.com/office/powerpoint/2010/main" val="959257571"/>
              </p:ext>
            </p:extLst>
          </p:nvPr>
        </p:nvGraphicFramePr>
        <p:xfrm>
          <a:off x="719572" y="1232756"/>
          <a:ext cx="6552729" cy="4932371"/>
        </p:xfrm>
        <a:graphic>
          <a:graphicData uri="http://schemas.openxmlformats.org/drawingml/2006/table">
            <a:tbl>
              <a:tblPr/>
              <a:tblGrid>
                <a:gridCol w="1045650">
                  <a:extLst>
                    <a:ext uri="{9D8B030D-6E8A-4147-A177-3AD203B41FA5}">
                      <a16:colId xmlns:a16="http://schemas.microsoft.com/office/drawing/2014/main" val="2412467370"/>
                    </a:ext>
                  </a:extLst>
                </a:gridCol>
                <a:gridCol w="997366">
                  <a:extLst>
                    <a:ext uri="{9D8B030D-6E8A-4147-A177-3AD203B41FA5}">
                      <a16:colId xmlns:a16="http://schemas.microsoft.com/office/drawing/2014/main" val="2403838687"/>
                    </a:ext>
                  </a:extLst>
                </a:gridCol>
                <a:gridCol w="954400">
                  <a:extLst>
                    <a:ext uri="{9D8B030D-6E8A-4147-A177-3AD203B41FA5}">
                      <a16:colId xmlns:a16="http://schemas.microsoft.com/office/drawing/2014/main" val="3470290992"/>
                    </a:ext>
                  </a:extLst>
                </a:gridCol>
                <a:gridCol w="936733">
                  <a:extLst>
                    <a:ext uri="{9D8B030D-6E8A-4147-A177-3AD203B41FA5}">
                      <a16:colId xmlns:a16="http://schemas.microsoft.com/office/drawing/2014/main" val="3770741487"/>
                    </a:ext>
                  </a:extLst>
                </a:gridCol>
                <a:gridCol w="826016">
                  <a:extLst>
                    <a:ext uri="{9D8B030D-6E8A-4147-A177-3AD203B41FA5}">
                      <a16:colId xmlns:a16="http://schemas.microsoft.com/office/drawing/2014/main" val="1050077184"/>
                    </a:ext>
                  </a:extLst>
                </a:gridCol>
                <a:gridCol w="868379">
                  <a:extLst>
                    <a:ext uri="{9D8B030D-6E8A-4147-A177-3AD203B41FA5}">
                      <a16:colId xmlns:a16="http://schemas.microsoft.com/office/drawing/2014/main" val="2855128489"/>
                    </a:ext>
                  </a:extLst>
                </a:gridCol>
                <a:gridCol w="924185">
                  <a:extLst>
                    <a:ext uri="{9D8B030D-6E8A-4147-A177-3AD203B41FA5}">
                      <a16:colId xmlns:a16="http://schemas.microsoft.com/office/drawing/2014/main" val="3832360753"/>
                    </a:ext>
                  </a:extLst>
                </a:gridCol>
              </a:tblGrid>
              <a:tr h="200207">
                <a:tc gridSpan="3">
                  <a:txBody>
                    <a:bodyPr/>
                    <a:lstStyle/>
                    <a:p>
                      <a:pPr algn="ctr"/>
                      <a:r>
                        <a:rPr lang="en-US" sz="700" b="1">
                          <a:solidFill>
                            <a:srgbClr val="2D2D2D"/>
                          </a:solidFill>
                          <a:effectLst/>
                          <a:highlight>
                            <a:srgbClr val="F2F2F2"/>
                          </a:highlight>
                        </a:rPr>
                        <a:t>Progressive tax rates - 2021 *</a:t>
                      </a:r>
                    </a:p>
                  </a:txBody>
                  <a:tcPr marL="45502" marR="45502" marT="45502" marB="45502">
                    <a:lnL>
                      <a:noFill/>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hMerge="1">
                  <a:txBody>
                    <a:bodyPr/>
                    <a:lstStyle/>
                    <a:p>
                      <a:endParaRPr lang="en-DK"/>
                    </a:p>
                  </a:txBody>
                  <a:tcPr/>
                </a:tc>
                <a:tc hMerge="1">
                  <a:txBody>
                    <a:bodyPr/>
                    <a:lstStyle/>
                    <a:p>
                      <a:endParaRPr lang="en-DK"/>
                    </a:p>
                  </a:txBody>
                  <a:tcPr/>
                </a:tc>
                <a:tc gridSpan="4">
                  <a:txBody>
                    <a:bodyPr/>
                    <a:lstStyle/>
                    <a:p>
                      <a:pPr algn="ctr"/>
                      <a:r>
                        <a:rPr lang="en-US" sz="700" b="1">
                          <a:solidFill>
                            <a:srgbClr val="2D2D2D"/>
                          </a:solidFill>
                          <a:effectLst/>
                          <a:highlight>
                            <a:srgbClr val="F2F2F2"/>
                          </a:highlight>
                        </a:rPr>
                        <a:t>PIT</a:t>
                      </a:r>
                    </a:p>
                  </a:txBody>
                  <a:tcPr marL="45502" marR="45502" marT="45502" marB="45502">
                    <a:lnL w="9525" cap="flat" cmpd="sng" algn="ctr">
                      <a:solidFill>
                        <a:srgbClr val="767676"/>
                      </a:solidFill>
                      <a:prstDash val="solid"/>
                      <a:round/>
                      <a:headEnd type="none" w="med" len="med"/>
                      <a:tailEnd type="none" w="med" len="med"/>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hMerge="1">
                  <a:txBody>
                    <a:bodyPr/>
                    <a:lstStyle/>
                    <a:p>
                      <a:endParaRPr lang="en-DK"/>
                    </a:p>
                  </a:txBody>
                  <a:tcPr/>
                </a:tc>
                <a:tc hMerge="1">
                  <a:txBody>
                    <a:bodyPr/>
                    <a:lstStyle/>
                    <a:p>
                      <a:endParaRPr lang="en-DK"/>
                    </a:p>
                  </a:txBody>
                  <a:tcPr/>
                </a:tc>
                <a:tc hMerge="1">
                  <a:txBody>
                    <a:bodyPr/>
                    <a:lstStyle/>
                    <a:p>
                      <a:endParaRPr lang="en-DK"/>
                    </a:p>
                  </a:txBody>
                  <a:tcPr/>
                </a:tc>
                <a:extLst>
                  <a:ext uri="{0D108BD9-81ED-4DB2-BD59-A6C34878D82A}">
                    <a16:rowId xmlns:a16="http://schemas.microsoft.com/office/drawing/2014/main" val="3956171375"/>
                  </a:ext>
                </a:extLst>
              </a:tr>
              <a:tr h="527817">
                <a:tc>
                  <a:txBody>
                    <a:bodyPr/>
                    <a:lstStyle/>
                    <a:p>
                      <a:pPr algn="r"/>
                      <a:r>
                        <a:rPr lang="en-US" sz="700" b="1">
                          <a:solidFill>
                            <a:srgbClr val="2D2D2D"/>
                          </a:solidFill>
                          <a:effectLst/>
                          <a:highlight>
                            <a:srgbClr val="F2F2F2"/>
                          </a:highlight>
                        </a:rPr>
                        <a:t>Total compensation</a:t>
                      </a:r>
                    </a:p>
                  </a:txBody>
                  <a:tcPr marL="45502" marR="45502" marT="45502" marB="45502">
                    <a:lnL>
                      <a:noFill/>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a:txBody>
                    <a:bodyPr/>
                    <a:lstStyle/>
                    <a:p>
                      <a:pPr algn="r"/>
                      <a:r>
                        <a:rPr lang="en-US" sz="700" b="1">
                          <a:solidFill>
                            <a:srgbClr val="2D2D2D"/>
                          </a:solidFill>
                          <a:effectLst/>
                          <a:highlight>
                            <a:srgbClr val="F2F2F2"/>
                          </a:highlight>
                        </a:rPr>
                        <a:t>Employee social contributions</a:t>
                      </a:r>
                    </a:p>
                  </a:txBody>
                  <a:tcPr marL="45502" marR="45502" marT="45502" marB="45502">
                    <a:lnL w="9525" cap="flat" cmpd="sng" algn="ctr">
                      <a:solidFill>
                        <a:srgbClr val="767676"/>
                      </a:solidFill>
                      <a:prstDash val="solid"/>
                      <a:round/>
                      <a:headEnd type="none" w="med" len="med"/>
                      <a:tailEnd type="none" w="med" len="med"/>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a:txBody>
                    <a:bodyPr/>
                    <a:lstStyle/>
                    <a:p>
                      <a:pPr algn="r"/>
                      <a:r>
                        <a:rPr lang="en-US" sz="700" b="1">
                          <a:solidFill>
                            <a:srgbClr val="2D2D2D"/>
                          </a:solidFill>
                          <a:effectLst/>
                          <a:highlight>
                            <a:srgbClr val="F2F2F2"/>
                          </a:highlight>
                        </a:rPr>
                        <a:t>Net taxable compensation</a:t>
                      </a:r>
                    </a:p>
                  </a:txBody>
                  <a:tcPr marL="45502" marR="45502" marT="45502" marB="45502">
                    <a:lnL w="9525" cap="flat" cmpd="sng" algn="ctr">
                      <a:solidFill>
                        <a:srgbClr val="767676"/>
                      </a:solidFill>
                      <a:prstDash val="solid"/>
                      <a:round/>
                      <a:headEnd type="none" w="med" len="med"/>
                      <a:tailEnd type="none" w="med" len="med"/>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a:txBody>
                    <a:bodyPr/>
                    <a:lstStyle/>
                    <a:p>
                      <a:pPr algn="r"/>
                      <a:r>
                        <a:rPr lang="en-US" sz="700" b="1">
                          <a:solidFill>
                            <a:srgbClr val="2D2D2D"/>
                          </a:solidFill>
                          <a:effectLst/>
                          <a:highlight>
                            <a:srgbClr val="F2F2F2"/>
                          </a:highlight>
                        </a:rPr>
                        <a:t>Single</a:t>
                      </a:r>
                    </a:p>
                  </a:txBody>
                  <a:tcPr marL="45502" marR="45502" marT="45502" marB="45502">
                    <a:lnL w="9525" cap="flat" cmpd="sng" algn="ctr">
                      <a:solidFill>
                        <a:srgbClr val="767676"/>
                      </a:solidFill>
                      <a:prstDash val="solid"/>
                      <a:round/>
                      <a:headEnd type="none" w="med" len="med"/>
                      <a:tailEnd type="none" w="med" len="med"/>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a:txBody>
                    <a:bodyPr/>
                    <a:lstStyle/>
                    <a:p>
                      <a:pPr algn="r"/>
                      <a:r>
                        <a:rPr lang="en-US" sz="700" b="1">
                          <a:solidFill>
                            <a:srgbClr val="2D2D2D"/>
                          </a:solidFill>
                          <a:effectLst/>
                          <a:highlight>
                            <a:srgbClr val="F2F2F2"/>
                          </a:highlight>
                        </a:rPr>
                        <a:t>Married</a:t>
                      </a:r>
                    </a:p>
                  </a:txBody>
                  <a:tcPr marL="45502" marR="45502" marT="45502" marB="45502">
                    <a:lnL w="9525" cap="flat" cmpd="sng" algn="ctr">
                      <a:solidFill>
                        <a:srgbClr val="767676"/>
                      </a:solidFill>
                      <a:prstDash val="solid"/>
                      <a:round/>
                      <a:headEnd type="none" w="med" len="med"/>
                      <a:tailEnd type="none" w="med" len="med"/>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a:txBody>
                    <a:bodyPr/>
                    <a:lstStyle/>
                    <a:p>
                      <a:pPr algn="r"/>
                      <a:r>
                        <a:rPr lang="en-US" sz="700" b="1">
                          <a:solidFill>
                            <a:srgbClr val="2D2D2D"/>
                          </a:solidFill>
                          <a:effectLst/>
                          <a:highlight>
                            <a:srgbClr val="F2F2F2"/>
                          </a:highlight>
                        </a:rPr>
                        <a:t>Married + 1 child (c)</a:t>
                      </a:r>
                    </a:p>
                  </a:txBody>
                  <a:tcPr marL="45502" marR="45502" marT="45502" marB="45502">
                    <a:lnL w="9525" cap="flat" cmpd="sng" algn="ctr">
                      <a:solidFill>
                        <a:srgbClr val="767676"/>
                      </a:solidFill>
                      <a:prstDash val="solid"/>
                      <a:round/>
                      <a:headEnd type="none" w="med" len="med"/>
                      <a:tailEnd type="none" w="med" len="med"/>
                    </a:lnL>
                    <a:lnR w="9525" cap="flat" cmpd="sng" algn="ctr">
                      <a:solidFill>
                        <a:srgbClr val="767676"/>
                      </a:solidFill>
                      <a:prstDash val="solid"/>
                      <a:round/>
                      <a:headEnd type="none" w="med" len="med"/>
                      <a:tailEnd type="none" w="med" len="med"/>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tc>
                  <a:txBody>
                    <a:bodyPr/>
                    <a:lstStyle/>
                    <a:p>
                      <a:pPr algn="r"/>
                      <a:r>
                        <a:rPr lang="en-US" sz="700" b="1">
                          <a:solidFill>
                            <a:srgbClr val="2D2D2D"/>
                          </a:solidFill>
                          <a:effectLst/>
                          <a:highlight>
                            <a:srgbClr val="F2F2F2"/>
                          </a:highlight>
                        </a:rPr>
                        <a:t>Married + 2c</a:t>
                      </a:r>
                    </a:p>
                  </a:txBody>
                  <a:tcPr marL="45502" marR="45502" marT="45502" marB="45502">
                    <a:lnL w="9525" cap="flat" cmpd="sng" algn="ctr">
                      <a:solidFill>
                        <a:srgbClr val="767676"/>
                      </a:solidFill>
                      <a:prstDash val="solid"/>
                      <a:round/>
                      <a:headEnd type="none" w="med" len="med"/>
                      <a:tailEnd type="none" w="med" len="med"/>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solidFill>
                      <a:srgbClr val="F2F2F2"/>
                    </a:solidFill>
                  </a:tcPr>
                </a:tc>
                <a:extLst>
                  <a:ext uri="{0D108BD9-81ED-4DB2-BD59-A6C34878D82A}">
                    <a16:rowId xmlns:a16="http://schemas.microsoft.com/office/drawing/2014/main" val="2116579483"/>
                  </a:ext>
                </a:extLst>
              </a:tr>
              <a:tr h="200207">
                <a:tc>
                  <a:txBody>
                    <a:bodyPr/>
                    <a:lstStyle/>
                    <a:p>
                      <a:pPr algn="r"/>
                      <a:r>
                        <a:rPr lang="en-DK" sz="700">
                          <a:effectLst/>
                        </a:rPr>
                        <a:t>35,000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7,557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28,686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1,570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3393522720"/>
                  </a:ext>
                </a:extLst>
              </a:tr>
              <a:tr h="200207">
                <a:tc>
                  <a:txBody>
                    <a:bodyPr/>
                    <a:lstStyle/>
                    <a:p>
                      <a:pPr algn="r"/>
                      <a:r>
                        <a:rPr lang="en-DK" sz="700">
                          <a:effectLst/>
                        </a:rPr>
                        <a:t>40,000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8,599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32,787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2,446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2014531060"/>
                  </a:ext>
                </a:extLst>
              </a:tr>
              <a:tr h="200207">
                <a:tc>
                  <a:txBody>
                    <a:bodyPr/>
                    <a:lstStyle/>
                    <a:p>
                      <a:pPr algn="r"/>
                      <a:r>
                        <a:rPr lang="en-DK" sz="700">
                          <a:effectLst/>
                        </a:rPr>
                        <a:t>45,000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9,629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36,900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3,557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484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908244694"/>
                  </a:ext>
                </a:extLst>
              </a:tr>
              <a:tr h="200207">
                <a:tc>
                  <a:txBody>
                    <a:bodyPr/>
                    <a:lstStyle/>
                    <a:p>
                      <a:pPr algn="r"/>
                      <a:r>
                        <a:rPr lang="en-DK" sz="700">
                          <a:effectLst/>
                        </a:rPr>
                        <a:t>50,000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10,612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41,060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4,680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1,082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222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2470940303"/>
                  </a:ext>
                </a:extLst>
              </a:tr>
              <a:tr h="200207">
                <a:tc>
                  <a:txBody>
                    <a:bodyPr/>
                    <a:lstStyle/>
                    <a:p>
                      <a:pPr algn="r"/>
                      <a:r>
                        <a:rPr lang="en-DK" sz="700">
                          <a:effectLst/>
                        </a:rPr>
                        <a:t>55,000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11,594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45,220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dirty="0">
                          <a:effectLst/>
                        </a:rPr>
                        <a:t>5,803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1,681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820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557047849"/>
                  </a:ext>
                </a:extLst>
              </a:tr>
              <a:tr h="200207">
                <a:tc>
                  <a:txBody>
                    <a:bodyPr/>
                    <a:lstStyle/>
                    <a:p>
                      <a:pPr algn="r"/>
                      <a:r>
                        <a:rPr lang="en-DK" sz="700">
                          <a:effectLst/>
                        </a:rPr>
                        <a:t>60,000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12,577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49,380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6,926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2,279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1,418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557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186606796"/>
                  </a:ext>
                </a:extLst>
              </a:tr>
              <a:tr h="200207">
                <a:tc>
                  <a:txBody>
                    <a:bodyPr/>
                    <a:lstStyle/>
                    <a:p>
                      <a:pPr algn="r"/>
                      <a:r>
                        <a:rPr lang="en-DK" sz="700" dirty="0">
                          <a:effectLst/>
                        </a:rPr>
                        <a:t>65,000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13,559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53,540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8,049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2,877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2,016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1,155</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337661112"/>
                  </a:ext>
                </a:extLst>
              </a:tr>
              <a:tr h="200207">
                <a:tc>
                  <a:txBody>
                    <a:bodyPr/>
                    <a:lstStyle/>
                    <a:p>
                      <a:pPr algn="r"/>
                      <a:r>
                        <a:rPr lang="en-DK" sz="700">
                          <a:effectLst/>
                        </a:rPr>
                        <a:t>70,000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14,542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57,699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9,173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3,341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2,614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1,753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585782221"/>
                  </a:ext>
                </a:extLst>
              </a:tr>
              <a:tr h="200207">
                <a:tc>
                  <a:txBody>
                    <a:bodyPr/>
                    <a:lstStyle/>
                    <a:p>
                      <a:pPr algn="r"/>
                      <a:r>
                        <a:rPr lang="en-DK" sz="700">
                          <a:effectLst/>
                        </a:rPr>
                        <a:t>75,000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15,524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61,859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10,296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3,889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3,160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2,352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675179815"/>
                  </a:ext>
                </a:extLst>
              </a:tr>
              <a:tr h="200207">
                <a:tc>
                  <a:txBody>
                    <a:bodyPr/>
                    <a:lstStyle/>
                    <a:p>
                      <a:pPr algn="r"/>
                      <a:r>
                        <a:rPr lang="en-DK" sz="700">
                          <a:effectLst/>
                        </a:rPr>
                        <a:t>80,000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16,507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66,019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11,419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5,013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3,572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2,950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2483063036"/>
                  </a:ext>
                </a:extLst>
              </a:tr>
              <a:tr h="200207">
                <a:tc>
                  <a:txBody>
                    <a:bodyPr/>
                    <a:lstStyle/>
                    <a:p>
                      <a:pPr algn="r"/>
                      <a:r>
                        <a:rPr lang="en-DK" sz="700">
                          <a:effectLst/>
                        </a:rPr>
                        <a:t>85,000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17,489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70,179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12,542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6,136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4,458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3,391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485983728"/>
                  </a:ext>
                </a:extLst>
              </a:tr>
              <a:tr h="200207">
                <a:tc>
                  <a:txBody>
                    <a:bodyPr/>
                    <a:lstStyle/>
                    <a:p>
                      <a:pPr algn="r"/>
                      <a:r>
                        <a:rPr lang="en-DK" sz="700">
                          <a:effectLst/>
                        </a:rPr>
                        <a:t>90,000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18,472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74,339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13,665</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7,259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5,581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3,903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4157165840"/>
                  </a:ext>
                </a:extLst>
              </a:tr>
              <a:tr h="200207">
                <a:tc>
                  <a:txBody>
                    <a:bodyPr/>
                    <a:lstStyle/>
                    <a:p>
                      <a:pPr algn="r"/>
                      <a:r>
                        <a:rPr lang="en-DK" sz="700">
                          <a:effectLst/>
                        </a:rPr>
                        <a:t>95,000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19,455</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78,499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14,788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8,382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6,704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5,026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558290029"/>
                  </a:ext>
                </a:extLst>
              </a:tr>
              <a:tr h="200207">
                <a:tc>
                  <a:txBody>
                    <a:bodyPr/>
                    <a:lstStyle/>
                    <a:p>
                      <a:pPr algn="r"/>
                      <a:r>
                        <a:rPr lang="en-DK" sz="700">
                          <a:effectLst/>
                        </a:rPr>
                        <a:t>100,000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20,437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82,659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15,912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9,505</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7,827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6,149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4177728738"/>
                  </a:ext>
                </a:extLst>
              </a:tr>
              <a:tr h="200207">
                <a:tc>
                  <a:txBody>
                    <a:bodyPr/>
                    <a:lstStyle/>
                    <a:p>
                      <a:pPr algn="r"/>
                      <a:r>
                        <a:rPr lang="en-DK" sz="700">
                          <a:effectLst/>
                        </a:rPr>
                        <a:t>105,000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21,420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86,819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17,035</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10,629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8,951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7,273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462895142"/>
                  </a:ext>
                </a:extLst>
              </a:tr>
              <a:tr h="200207">
                <a:tc>
                  <a:txBody>
                    <a:bodyPr/>
                    <a:lstStyle/>
                    <a:p>
                      <a:pPr algn="r"/>
                      <a:r>
                        <a:rPr lang="en-DK" sz="700">
                          <a:effectLst/>
                        </a:rPr>
                        <a:t>110,000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22,402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90,979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18,522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11,752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10,074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8,396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298511325"/>
                  </a:ext>
                </a:extLst>
              </a:tr>
              <a:tr h="200207">
                <a:tc>
                  <a:txBody>
                    <a:bodyPr/>
                    <a:lstStyle/>
                    <a:p>
                      <a:pPr algn="r"/>
                      <a:r>
                        <a:rPr lang="en-DK" sz="700">
                          <a:effectLst/>
                        </a:rPr>
                        <a:t>120,000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24,367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99,299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21,592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13,998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12,320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10,642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3139851540"/>
                  </a:ext>
                </a:extLst>
              </a:tr>
              <a:tr h="200207">
                <a:tc>
                  <a:txBody>
                    <a:bodyPr/>
                    <a:lstStyle/>
                    <a:p>
                      <a:pPr algn="r"/>
                      <a:r>
                        <a:rPr lang="en-DK" sz="700">
                          <a:effectLst/>
                        </a:rPr>
                        <a:t>150,000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30,262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124,259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30,802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20,737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19,059</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17,381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4250656769"/>
                  </a:ext>
                </a:extLst>
              </a:tr>
              <a:tr h="200207">
                <a:tc>
                  <a:txBody>
                    <a:bodyPr/>
                    <a:lstStyle/>
                    <a:p>
                      <a:pPr algn="r"/>
                      <a:r>
                        <a:rPr lang="en-DK" sz="700">
                          <a:effectLst/>
                        </a:rPr>
                        <a:t>200,000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40,128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165,830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47,397</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32,880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31,202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29,524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1688452193"/>
                  </a:ext>
                </a:extLst>
              </a:tr>
              <a:tr h="200207">
                <a:tc>
                  <a:txBody>
                    <a:bodyPr/>
                    <a:lstStyle/>
                    <a:p>
                      <a:pPr algn="r"/>
                      <a:r>
                        <a:rPr lang="en-DK" sz="700">
                          <a:effectLst/>
                        </a:rPr>
                        <a:t>250,000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50,038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207,370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65,423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49,380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47,702</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tc>
                  <a:txBody>
                    <a:bodyPr/>
                    <a:lstStyle/>
                    <a:p>
                      <a:pPr algn="r"/>
                      <a:r>
                        <a:rPr lang="en-DK" sz="700">
                          <a:effectLst/>
                        </a:rPr>
                        <a:t>46,024</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w="9525" cap="flat" cmpd="sng" algn="ctr">
                      <a:solidFill>
                        <a:srgbClr val="767676"/>
                      </a:solidFill>
                      <a:prstDash val="solid"/>
                      <a:round/>
                      <a:headEnd type="none" w="med" len="med"/>
                      <a:tailEnd type="none" w="med" len="med"/>
                    </a:lnB>
                    <a:noFill/>
                  </a:tcPr>
                </a:tc>
                <a:extLst>
                  <a:ext uri="{0D108BD9-81ED-4DB2-BD59-A6C34878D82A}">
                    <a16:rowId xmlns:a16="http://schemas.microsoft.com/office/drawing/2014/main" val="2538846047"/>
                  </a:ext>
                </a:extLst>
              </a:tr>
              <a:tr h="200207">
                <a:tc>
                  <a:txBody>
                    <a:bodyPr/>
                    <a:lstStyle/>
                    <a:p>
                      <a:pPr algn="r"/>
                      <a:r>
                        <a:rPr lang="en-DK" sz="700">
                          <a:effectLst/>
                        </a:rPr>
                        <a:t>300,000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tc>
                  <a:txBody>
                    <a:bodyPr/>
                    <a:lstStyle/>
                    <a:p>
                      <a:pPr algn="r"/>
                      <a:r>
                        <a:rPr lang="en-DK" sz="700">
                          <a:effectLst/>
                        </a:rPr>
                        <a:t>59,948</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tc>
                  <a:txBody>
                    <a:bodyPr/>
                    <a:lstStyle/>
                    <a:p>
                      <a:pPr algn="r"/>
                      <a:r>
                        <a:rPr lang="en-DK" sz="700">
                          <a:effectLst/>
                        </a:rPr>
                        <a:t>248,910</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tc>
                  <a:txBody>
                    <a:bodyPr/>
                    <a:lstStyle/>
                    <a:p>
                      <a:pPr algn="r"/>
                      <a:r>
                        <a:rPr lang="en-DK" sz="700">
                          <a:effectLst/>
                        </a:rPr>
                        <a:t>84,116</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tc>
                  <a:txBody>
                    <a:bodyPr/>
                    <a:lstStyle/>
                    <a:p>
                      <a:pPr algn="r"/>
                      <a:r>
                        <a:rPr lang="en-DK" sz="700">
                          <a:effectLst/>
                        </a:rPr>
                        <a:t>66,411</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tc>
                  <a:txBody>
                    <a:bodyPr/>
                    <a:lstStyle/>
                    <a:p>
                      <a:pPr algn="r"/>
                      <a:r>
                        <a:rPr lang="en-DK" sz="700">
                          <a:effectLst/>
                        </a:rPr>
                        <a:t>64,733</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tc>
                  <a:txBody>
                    <a:bodyPr/>
                    <a:lstStyle/>
                    <a:p>
                      <a:pPr algn="r"/>
                      <a:r>
                        <a:rPr lang="en-DK" sz="700" dirty="0">
                          <a:effectLst/>
                        </a:rPr>
                        <a:t>63,055</a:t>
                      </a:r>
                    </a:p>
                  </a:txBody>
                  <a:tcPr marL="45502" marR="45502" marT="45502" marB="45502" anchor="ctr">
                    <a:lnL>
                      <a:noFill/>
                    </a:lnL>
                    <a:lnR>
                      <a:noFill/>
                    </a:lnR>
                    <a:lnT w="9525" cap="flat" cmpd="sng" algn="ctr">
                      <a:solidFill>
                        <a:srgbClr val="767676"/>
                      </a:solidFill>
                      <a:prstDash val="solid"/>
                      <a:round/>
                      <a:headEnd type="none" w="med" len="med"/>
                      <a:tailEnd type="none" w="med" len="med"/>
                    </a:lnT>
                    <a:lnB>
                      <a:noFill/>
                    </a:lnB>
                    <a:noFill/>
                  </a:tcPr>
                </a:tc>
                <a:extLst>
                  <a:ext uri="{0D108BD9-81ED-4DB2-BD59-A6C34878D82A}">
                    <a16:rowId xmlns:a16="http://schemas.microsoft.com/office/drawing/2014/main" val="1522639874"/>
                  </a:ext>
                </a:extLst>
              </a:tr>
            </a:tbl>
          </a:graphicData>
        </a:graphic>
      </p:graphicFrame>
      <p:sp>
        <p:nvSpPr>
          <p:cNvPr id="6" name="TextBox 5">
            <a:extLst>
              <a:ext uri="{FF2B5EF4-FFF2-40B4-BE49-F238E27FC236}">
                <a16:creationId xmlns:a16="http://schemas.microsoft.com/office/drawing/2014/main" id="{DC38E083-ECF4-CD76-BA7C-2089EBA7EB11}"/>
              </a:ext>
            </a:extLst>
          </p:cNvPr>
          <p:cNvSpPr txBox="1"/>
          <p:nvPr/>
        </p:nvSpPr>
        <p:spPr>
          <a:xfrm>
            <a:off x="7632340" y="1232756"/>
            <a:ext cx="606256" cy="4601260"/>
          </a:xfrm>
          <a:prstGeom prst="rect">
            <a:avLst/>
          </a:prstGeom>
          <a:noFill/>
        </p:spPr>
        <p:txBody>
          <a:bodyPr wrap="none" rtlCol="0">
            <a:spAutoFit/>
          </a:bodyPr>
          <a:lstStyle/>
          <a:p>
            <a:r>
              <a:rPr lang="en-US" dirty="0"/>
              <a:t>IALA</a:t>
            </a:r>
          </a:p>
          <a:p>
            <a:endParaRPr lang="en-US" sz="1100" dirty="0"/>
          </a:p>
          <a:p>
            <a:endParaRPr lang="en-US" sz="1100" dirty="0"/>
          </a:p>
          <a:p>
            <a:endParaRPr lang="en-US" sz="1100" dirty="0"/>
          </a:p>
          <a:p>
            <a:endParaRPr lang="en-US" sz="1100" dirty="0"/>
          </a:p>
          <a:p>
            <a:r>
              <a:rPr lang="en-US" sz="1100" dirty="0"/>
              <a:t>2,9 %</a:t>
            </a:r>
          </a:p>
          <a:p>
            <a:endParaRPr lang="en-US" sz="1100" dirty="0"/>
          </a:p>
          <a:p>
            <a:endParaRPr lang="en-US" sz="1100" dirty="0"/>
          </a:p>
          <a:p>
            <a:endParaRPr lang="en-US" sz="1100" dirty="0"/>
          </a:p>
          <a:p>
            <a:endParaRPr lang="en-US" sz="1100" dirty="0"/>
          </a:p>
          <a:p>
            <a:endParaRPr lang="en-US" sz="1100" dirty="0"/>
          </a:p>
          <a:p>
            <a:endParaRPr lang="en-US" sz="1100" dirty="0"/>
          </a:p>
          <a:p>
            <a:endParaRPr lang="en-US" sz="1100" dirty="0"/>
          </a:p>
          <a:p>
            <a:endParaRPr lang="en-US" sz="1100" dirty="0"/>
          </a:p>
          <a:p>
            <a:r>
              <a:rPr lang="en-US" sz="1100" dirty="0"/>
              <a:t>12,2%</a:t>
            </a:r>
          </a:p>
          <a:p>
            <a:endParaRPr lang="en-US" sz="1100" dirty="0"/>
          </a:p>
          <a:p>
            <a:endParaRPr lang="en-US" sz="1100" dirty="0"/>
          </a:p>
          <a:p>
            <a:endParaRPr lang="en-US" sz="1100" dirty="0"/>
          </a:p>
          <a:p>
            <a:endParaRPr lang="en-US" sz="1100" dirty="0"/>
          </a:p>
          <a:p>
            <a:endParaRPr lang="en-US" sz="1100" dirty="0"/>
          </a:p>
          <a:p>
            <a:endParaRPr lang="en-US" sz="1100" dirty="0"/>
          </a:p>
          <a:p>
            <a:endParaRPr lang="en-US" sz="1100" dirty="0"/>
          </a:p>
          <a:p>
            <a:endParaRPr lang="en-US" sz="1100" dirty="0"/>
          </a:p>
          <a:p>
            <a:r>
              <a:rPr lang="en-US" sz="1100" dirty="0"/>
              <a:t>23,5 %</a:t>
            </a:r>
          </a:p>
          <a:p>
            <a:endParaRPr lang="en-DK" sz="1100" dirty="0"/>
          </a:p>
        </p:txBody>
      </p:sp>
      <p:cxnSp>
        <p:nvCxnSpPr>
          <p:cNvPr id="9" name="Straight Arrow Connector 8">
            <a:extLst>
              <a:ext uri="{FF2B5EF4-FFF2-40B4-BE49-F238E27FC236}">
                <a16:creationId xmlns:a16="http://schemas.microsoft.com/office/drawing/2014/main" id="{A35D0AA3-A346-FB06-C6E6-D3E9BE81DCD1}"/>
              </a:ext>
            </a:extLst>
          </p:cNvPr>
          <p:cNvCxnSpPr/>
          <p:nvPr/>
        </p:nvCxnSpPr>
        <p:spPr>
          <a:xfrm flipH="1">
            <a:off x="2735796" y="2348880"/>
            <a:ext cx="5004556" cy="28803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59B67EC-5474-F3B5-B386-C4F70CB844B3}"/>
              </a:ext>
            </a:extLst>
          </p:cNvPr>
          <p:cNvCxnSpPr/>
          <p:nvPr/>
        </p:nvCxnSpPr>
        <p:spPr>
          <a:xfrm flipH="1">
            <a:off x="2807804" y="5337212"/>
            <a:ext cx="4932548" cy="1440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870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28597-D832-BF35-4242-31A49B708346}"/>
              </a:ext>
            </a:extLst>
          </p:cNvPr>
          <p:cNvSpPr>
            <a:spLocks noGrp="1"/>
          </p:cNvSpPr>
          <p:nvPr>
            <p:ph type="title"/>
          </p:nvPr>
        </p:nvSpPr>
        <p:spPr/>
        <p:txBody>
          <a:bodyPr/>
          <a:lstStyle/>
          <a:p>
            <a:pPr algn="ctr"/>
            <a:r>
              <a:rPr lang="en-US" dirty="0"/>
              <a:t>Basic Documents</a:t>
            </a:r>
            <a:endParaRPr lang="en-DK" dirty="0"/>
          </a:p>
        </p:txBody>
      </p:sp>
      <p:sp>
        <p:nvSpPr>
          <p:cNvPr id="5" name="TextBox 4">
            <a:extLst>
              <a:ext uri="{FF2B5EF4-FFF2-40B4-BE49-F238E27FC236}">
                <a16:creationId xmlns:a16="http://schemas.microsoft.com/office/drawing/2014/main" id="{C850D985-9597-0199-F7C8-7BE797830EFA}"/>
              </a:ext>
            </a:extLst>
          </p:cNvPr>
          <p:cNvSpPr txBox="1"/>
          <p:nvPr/>
        </p:nvSpPr>
        <p:spPr>
          <a:xfrm>
            <a:off x="1252635" y="1736812"/>
            <a:ext cx="7099785" cy="3477875"/>
          </a:xfrm>
          <a:prstGeom prst="rect">
            <a:avLst/>
          </a:prstGeom>
          <a:noFill/>
        </p:spPr>
        <p:txBody>
          <a:bodyPr wrap="square">
            <a:spAutoFit/>
          </a:bodyPr>
          <a:lstStyle/>
          <a:p>
            <a:pPr defTabSz="685800"/>
            <a:r>
              <a:rPr lang="en-US" sz="2000" dirty="0">
                <a:solidFill>
                  <a:prstClr val="black"/>
                </a:solidFill>
                <a:latin typeface="Calibri" panose="020F0502020204030204"/>
              </a:rPr>
              <a:t>In the Convention for the new IGO and the draft General Regulations it is anticipated that the Basic Documents of the Organization will consist of:</a:t>
            </a:r>
          </a:p>
          <a:p>
            <a:pPr defTabSz="685800"/>
            <a:endParaRPr lang="en-US" sz="2000" dirty="0">
              <a:solidFill>
                <a:prstClr val="black"/>
              </a:solidFill>
              <a:latin typeface="Calibri" panose="020F0502020204030204"/>
            </a:endParaRPr>
          </a:p>
          <a:p>
            <a:pPr marL="257175" indent="-257175" defTabSz="685800">
              <a:buFont typeface="Arial" panose="020B0604020202020204" pitchFamily="34" charset="0"/>
              <a:buChar char="•"/>
            </a:pPr>
            <a:r>
              <a:rPr lang="en-US" sz="2000" dirty="0">
                <a:solidFill>
                  <a:prstClr val="black"/>
                </a:solidFill>
                <a:latin typeface="Calibri" panose="020F0502020204030204"/>
              </a:rPr>
              <a:t>The Convention</a:t>
            </a:r>
          </a:p>
          <a:p>
            <a:pPr marL="257175" indent="-257175" defTabSz="685800">
              <a:buFont typeface="Arial" panose="020B0604020202020204" pitchFamily="34" charset="0"/>
              <a:buChar char="•"/>
            </a:pPr>
            <a:r>
              <a:rPr lang="en-US" sz="2000" dirty="0">
                <a:solidFill>
                  <a:prstClr val="black"/>
                </a:solidFill>
                <a:latin typeface="Calibri" panose="020F0502020204030204"/>
              </a:rPr>
              <a:t>The General Regulations, including Financial Regulations (General Assembly)</a:t>
            </a:r>
          </a:p>
          <a:p>
            <a:pPr marL="257175" indent="-257175" defTabSz="685800">
              <a:buFont typeface="Arial" panose="020B0604020202020204" pitchFamily="34" charset="0"/>
              <a:buChar char="•"/>
            </a:pPr>
            <a:r>
              <a:rPr lang="en-US" sz="2000" dirty="0">
                <a:solidFill>
                  <a:prstClr val="black"/>
                </a:solidFill>
                <a:latin typeface="Calibri" panose="020F0502020204030204"/>
              </a:rPr>
              <a:t>The Rules of Procedure for Committees and Subsidiary Bodies (General Assembly)</a:t>
            </a:r>
          </a:p>
          <a:p>
            <a:pPr marL="257175" indent="-257175" defTabSz="685800">
              <a:buFont typeface="Arial" panose="020B0604020202020204" pitchFamily="34" charset="0"/>
              <a:buChar char="•"/>
            </a:pPr>
            <a:r>
              <a:rPr lang="en-US" sz="2000" dirty="0">
                <a:solidFill>
                  <a:prstClr val="black"/>
                </a:solidFill>
                <a:latin typeface="Calibri" panose="020F0502020204030204"/>
              </a:rPr>
              <a:t>The Staff Rules (Council)</a:t>
            </a:r>
          </a:p>
          <a:p>
            <a:pPr defTabSz="685800"/>
            <a:endParaRPr lang="en-US" sz="2000" dirty="0">
              <a:solidFill>
                <a:prstClr val="black"/>
              </a:solidFill>
              <a:latin typeface="Calibri" panose="020F0502020204030204"/>
            </a:endParaRPr>
          </a:p>
        </p:txBody>
      </p:sp>
    </p:spTree>
    <p:extLst>
      <p:ext uri="{BB962C8B-B14F-4D97-AF65-F5344CB8AC3E}">
        <p14:creationId xmlns:p14="http://schemas.microsoft.com/office/powerpoint/2010/main" val="3851242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2024844"/>
            <a:ext cx="8100256" cy="828000"/>
          </a:xfrm>
        </p:spPr>
        <p:txBody>
          <a:bodyPr/>
          <a:lstStyle/>
          <a:p>
            <a:r>
              <a:rPr lang="en-US" sz="2400" dirty="0"/>
              <a:t>Annex with salary scale </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E204C53B-3402-D0FE-C73F-9F553ED0F382}"/>
              </a:ext>
            </a:extLst>
          </p:cNvPr>
          <p:cNvSpPr>
            <a:spLocks noGrp="1"/>
          </p:cNvSpPr>
          <p:nvPr>
            <p:ph type="body" sz="quarter" idx="13"/>
          </p:nvPr>
        </p:nvSpPr>
        <p:spPr/>
        <p:txBody>
          <a:bodyPr/>
          <a:lstStyle/>
          <a:p>
            <a:endParaRPr lang="en-DK"/>
          </a:p>
        </p:txBody>
      </p:sp>
    </p:spTree>
    <p:extLst>
      <p:ext uri="{BB962C8B-B14F-4D97-AF65-F5344CB8AC3E}">
        <p14:creationId xmlns:p14="http://schemas.microsoft.com/office/powerpoint/2010/main" val="921784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B08AE-2C97-E9E4-F6E1-2A3B5AC65D2A}"/>
              </a:ext>
            </a:extLst>
          </p:cNvPr>
          <p:cNvSpPr>
            <a:spLocks noGrp="1"/>
          </p:cNvSpPr>
          <p:nvPr>
            <p:ph type="ctrTitle"/>
          </p:nvPr>
        </p:nvSpPr>
        <p:spPr/>
        <p:txBody>
          <a:bodyPr/>
          <a:lstStyle/>
          <a:p>
            <a:endParaRPr lang="en-DK" dirty="0"/>
          </a:p>
        </p:txBody>
      </p:sp>
      <p:sp>
        <p:nvSpPr>
          <p:cNvPr id="3" name="Subtitle 2">
            <a:extLst>
              <a:ext uri="{FF2B5EF4-FFF2-40B4-BE49-F238E27FC236}">
                <a16:creationId xmlns:a16="http://schemas.microsoft.com/office/drawing/2014/main" id="{542445EA-E83C-AD64-D9DC-33B9D4DEFE6F}"/>
              </a:ext>
            </a:extLst>
          </p:cNvPr>
          <p:cNvSpPr>
            <a:spLocks noGrp="1"/>
          </p:cNvSpPr>
          <p:nvPr>
            <p:ph type="subTitle" idx="1"/>
          </p:nvPr>
        </p:nvSpPr>
        <p:spPr/>
        <p:txBody>
          <a:bodyPr/>
          <a:lstStyle/>
          <a:p>
            <a:endParaRPr lang="en-DK"/>
          </a:p>
        </p:txBody>
      </p:sp>
      <p:pic>
        <p:nvPicPr>
          <p:cNvPr id="5" name="Picture 4">
            <a:extLst>
              <a:ext uri="{FF2B5EF4-FFF2-40B4-BE49-F238E27FC236}">
                <a16:creationId xmlns:a16="http://schemas.microsoft.com/office/drawing/2014/main" id="{950A141D-E395-6D85-EC4B-9871B8578E2A}"/>
              </a:ext>
            </a:extLst>
          </p:cNvPr>
          <p:cNvPicPr>
            <a:picLocks noChangeAspect="1"/>
          </p:cNvPicPr>
          <p:nvPr/>
        </p:nvPicPr>
        <p:blipFill>
          <a:blip r:embed="rId2"/>
          <a:stretch>
            <a:fillRect/>
          </a:stretch>
        </p:blipFill>
        <p:spPr>
          <a:xfrm>
            <a:off x="0" y="971550"/>
            <a:ext cx="9144000" cy="4914900"/>
          </a:xfrm>
          <a:prstGeom prst="rect">
            <a:avLst/>
          </a:prstGeom>
        </p:spPr>
      </p:pic>
    </p:spTree>
    <p:extLst>
      <p:ext uri="{BB962C8B-B14F-4D97-AF65-F5344CB8AC3E}">
        <p14:creationId xmlns:p14="http://schemas.microsoft.com/office/powerpoint/2010/main" val="18260766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D729D0C-D23A-FA39-CC24-5897A66FF5FA}"/>
              </a:ext>
            </a:extLst>
          </p:cNvPr>
          <p:cNvGraphicFramePr>
            <a:graphicFrameLocks noGrp="1"/>
          </p:cNvGraphicFramePr>
          <p:nvPr>
            <p:extLst>
              <p:ext uri="{D42A27DB-BD31-4B8C-83A1-F6EECF244321}">
                <p14:modId xmlns:p14="http://schemas.microsoft.com/office/powerpoint/2010/main" val="3215917536"/>
              </p:ext>
            </p:extLst>
          </p:nvPr>
        </p:nvGraphicFramePr>
        <p:xfrm>
          <a:off x="395536" y="1607221"/>
          <a:ext cx="5182583" cy="3585975"/>
        </p:xfrm>
        <a:graphic>
          <a:graphicData uri="http://schemas.openxmlformats.org/drawingml/2006/table">
            <a:tbl>
              <a:tblPr firstRow="1" firstCol="1" bandRow="1"/>
              <a:tblGrid>
                <a:gridCol w="622246">
                  <a:extLst>
                    <a:ext uri="{9D8B030D-6E8A-4147-A177-3AD203B41FA5}">
                      <a16:colId xmlns:a16="http://schemas.microsoft.com/office/drawing/2014/main" val="2707587256"/>
                    </a:ext>
                  </a:extLst>
                </a:gridCol>
                <a:gridCol w="2272345">
                  <a:extLst>
                    <a:ext uri="{9D8B030D-6E8A-4147-A177-3AD203B41FA5}">
                      <a16:colId xmlns:a16="http://schemas.microsoft.com/office/drawing/2014/main" val="3164687083"/>
                    </a:ext>
                  </a:extLst>
                </a:gridCol>
                <a:gridCol w="503094">
                  <a:extLst>
                    <a:ext uri="{9D8B030D-6E8A-4147-A177-3AD203B41FA5}">
                      <a16:colId xmlns:a16="http://schemas.microsoft.com/office/drawing/2014/main" val="4032833998"/>
                    </a:ext>
                  </a:extLst>
                </a:gridCol>
                <a:gridCol w="777507">
                  <a:extLst>
                    <a:ext uri="{9D8B030D-6E8A-4147-A177-3AD203B41FA5}">
                      <a16:colId xmlns:a16="http://schemas.microsoft.com/office/drawing/2014/main" val="2447782759"/>
                    </a:ext>
                  </a:extLst>
                </a:gridCol>
                <a:gridCol w="228679">
                  <a:extLst>
                    <a:ext uri="{9D8B030D-6E8A-4147-A177-3AD203B41FA5}">
                      <a16:colId xmlns:a16="http://schemas.microsoft.com/office/drawing/2014/main" val="4237333314"/>
                    </a:ext>
                  </a:extLst>
                </a:gridCol>
                <a:gridCol w="778712">
                  <a:extLst>
                    <a:ext uri="{9D8B030D-6E8A-4147-A177-3AD203B41FA5}">
                      <a16:colId xmlns:a16="http://schemas.microsoft.com/office/drawing/2014/main" val="4173011534"/>
                    </a:ext>
                  </a:extLst>
                </a:gridCol>
              </a:tblGrid>
              <a:tr h="251463">
                <a:tc>
                  <a:txBody>
                    <a:bodyPr/>
                    <a:lstStyle/>
                    <a:p>
                      <a:pPr algn="ct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GRADES </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ct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CATEGORIES</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gridSpan="4">
                  <a:txBody>
                    <a:bodyPr/>
                    <a:lstStyle/>
                    <a:p>
                      <a:pPr algn="ct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MONTHLY BASIC SALARY RANGE</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hMerge="1">
                  <a:txBody>
                    <a:bodyPr/>
                    <a:lstStyle/>
                    <a:p>
                      <a:endParaRPr lang="en-DK"/>
                    </a:p>
                  </a:txBody>
                  <a:tcPr/>
                </a:tc>
                <a:tc hMerge="1">
                  <a:txBody>
                    <a:bodyPr/>
                    <a:lstStyle/>
                    <a:p>
                      <a:endParaRPr lang="en-DK"/>
                    </a:p>
                  </a:txBody>
                  <a:tcPr/>
                </a:tc>
                <a:tc hMerge="1">
                  <a:txBody>
                    <a:bodyPr/>
                    <a:lstStyle/>
                    <a:p>
                      <a:endParaRPr lang="en-DK"/>
                    </a:p>
                  </a:txBody>
                  <a:tcPr/>
                </a:tc>
                <a:extLst>
                  <a:ext uri="{0D108BD9-81ED-4DB2-BD59-A6C34878D82A}">
                    <a16:rowId xmlns:a16="http://schemas.microsoft.com/office/drawing/2014/main" val="1073521030"/>
                  </a:ext>
                </a:extLst>
              </a:tr>
              <a:tr h="146073">
                <a:tc>
                  <a:txBody>
                    <a:bodyPr/>
                    <a:lstStyle/>
                    <a:p>
                      <a:pPr algn="ct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 </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E1F2"/>
                    </a:solidFill>
                  </a:tcPr>
                </a:tc>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CATEGORY I</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51921782"/>
                  </a:ext>
                </a:extLst>
              </a:tr>
              <a:tr h="146073">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SG</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nSpc>
                          <a:spcPct val="115000"/>
                        </a:lnSpc>
                        <a:spcAft>
                          <a:spcPts val="600"/>
                        </a:spcAft>
                      </a:pPr>
                      <a:r>
                        <a:rPr lang="en-GB" sz="1100">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Secretary-General </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from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13 500 €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17 000 €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405026004"/>
                  </a:ext>
                </a:extLst>
              </a:tr>
              <a:tr h="147709">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DSG</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nSpc>
                          <a:spcPct val="115000"/>
                        </a:lnSpc>
                        <a:spcAft>
                          <a:spcPts val="600"/>
                        </a:spcAft>
                      </a:pPr>
                      <a:r>
                        <a:rPr lang="en-GB" sz="1100">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Deputy Secretary-General</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from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11 000 €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13 500 €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6489324"/>
                  </a:ext>
                </a:extLst>
              </a:tr>
              <a:tr h="146073">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b="1">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a:t>
                      </a:r>
                      <a:endParaRPr lang="en-DK" sz="110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4618752"/>
                  </a:ext>
                </a:extLst>
              </a:tr>
              <a:tr h="146073">
                <a:tc>
                  <a:txBody>
                    <a:bodyPr/>
                    <a:lstStyle/>
                    <a:p>
                      <a:pPr algn="ct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 </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E1F2"/>
                    </a:solidFill>
                  </a:tcPr>
                </a:tc>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CATEGORY II</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458453966"/>
                  </a:ext>
                </a:extLst>
              </a:tr>
              <a:tr h="146073">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D2</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nSpc>
                          <a:spcPct val="115000"/>
                        </a:lnSpc>
                        <a:spcAft>
                          <a:spcPts val="600"/>
                        </a:spcAft>
                      </a:pPr>
                      <a:r>
                        <a:rPr lang="en-GB" sz="1100">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Dean of the World-Wide Academy</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from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8 000 €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11 000 €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1891835"/>
                  </a:ext>
                </a:extLst>
              </a:tr>
              <a:tr h="146073">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D1</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nSpc>
                          <a:spcPct val="115000"/>
                        </a:lnSpc>
                        <a:spcAft>
                          <a:spcPts val="600"/>
                        </a:spcAft>
                      </a:pPr>
                      <a:r>
                        <a:rPr lang="en-GB" sz="1100">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Directors</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from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7 000 €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10 000 €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516922"/>
                  </a:ext>
                </a:extLst>
              </a:tr>
              <a:tr h="146073">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88970136"/>
                  </a:ext>
                </a:extLst>
              </a:tr>
              <a:tr h="146073">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b="1">
                          <a:solidFill>
                            <a:srgbClr val="000000"/>
                          </a:solidFill>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a:t>
                      </a:r>
                      <a:endParaRPr lang="en-DK" sz="110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pPr>
                      <a:endParaRPr lang="en-DK" sz="1100">
                        <a:effectLst/>
                        <a:latin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0257147"/>
                  </a:ext>
                </a:extLst>
              </a:tr>
              <a:tr h="146073">
                <a:tc>
                  <a:txBody>
                    <a:bodyPr/>
                    <a:lstStyle/>
                    <a:p>
                      <a:pPr algn="ct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 </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E1F2"/>
                    </a:solidFill>
                  </a:tcPr>
                </a:tc>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CATEGORY III</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031190256"/>
                  </a:ext>
                </a:extLst>
              </a:tr>
              <a:tr h="146073">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S2</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nSpc>
                          <a:spcPct val="115000"/>
                        </a:lnSpc>
                        <a:spcAft>
                          <a:spcPts val="600"/>
                        </a:spcAft>
                      </a:pPr>
                      <a:r>
                        <a:rPr lang="en-GB" sz="1100">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Other staff</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from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3 600 €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a:noFill/>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7 500 €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79868218"/>
                  </a:ext>
                </a:extLst>
              </a:tr>
              <a:tr h="146073">
                <a:tc>
                  <a:txBody>
                    <a:bodyPr/>
                    <a:lstStyle/>
                    <a:p>
                      <a:pPr>
                        <a:lnSpc>
                          <a:spcPct val="115000"/>
                        </a:lnSpc>
                        <a:spcAft>
                          <a:spcPts val="600"/>
                        </a:spcAft>
                      </a:pPr>
                      <a:r>
                        <a:rPr lang="en-GB" sz="1100" b="1">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S1</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nSpc>
                          <a:spcPct val="115000"/>
                        </a:lnSpc>
                        <a:spcAft>
                          <a:spcPts val="600"/>
                        </a:spcAft>
                      </a:pPr>
                      <a:r>
                        <a:rPr lang="en-GB" sz="1100">
                          <a:solidFill>
                            <a:srgbClr val="000000"/>
                          </a:solidFill>
                          <a:effectLst/>
                          <a:highlight>
                            <a:srgbClr val="D9E1F2"/>
                          </a:highlight>
                          <a:latin typeface="Calibri" panose="020F0502020204030204" pitchFamily="34" charset="0"/>
                          <a:ea typeface="Times New Roman" panose="02020603050405020304" pitchFamily="18" charset="0"/>
                          <a:cs typeface="Calibri" panose="020F0502020204030204" pitchFamily="34" charset="0"/>
                        </a:rPr>
                        <a:t>General Service staff</a:t>
                      </a:r>
                      <a:endParaRPr lang="en-DK" sz="1100">
                        <a:effectLst/>
                        <a:highlight>
                          <a:srgbClr val="D9E1F2"/>
                        </a:highligh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from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2 500 €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t>
                      </a:r>
                      <a:endParaRPr lang="en-DK"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600"/>
                        </a:spcAft>
                      </a:pPr>
                      <a:r>
                        <a:rPr lang="en-GB"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3 600 € </a:t>
                      </a:r>
                      <a:endParaRPr lang="en-D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4222101"/>
                  </a:ext>
                </a:extLst>
              </a:tr>
            </a:tbl>
          </a:graphicData>
        </a:graphic>
      </p:graphicFrame>
      <p:sp>
        <p:nvSpPr>
          <p:cNvPr id="5" name="TextBox 4">
            <a:extLst>
              <a:ext uri="{FF2B5EF4-FFF2-40B4-BE49-F238E27FC236}">
                <a16:creationId xmlns:a16="http://schemas.microsoft.com/office/drawing/2014/main" id="{753E0C73-C7AC-B4B5-9B71-3C8F4A1B56F4}"/>
              </a:ext>
            </a:extLst>
          </p:cNvPr>
          <p:cNvSpPr txBox="1"/>
          <p:nvPr/>
        </p:nvSpPr>
        <p:spPr>
          <a:xfrm>
            <a:off x="6048164" y="1328281"/>
            <a:ext cx="609462" cy="5155257"/>
          </a:xfrm>
          <a:prstGeom prst="rect">
            <a:avLst/>
          </a:prstGeom>
          <a:noFill/>
        </p:spPr>
        <p:txBody>
          <a:bodyPr wrap="none" rtlCol="0">
            <a:spAutoFit/>
          </a:bodyPr>
          <a:lstStyle/>
          <a:p>
            <a:r>
              <a:rPr lang="en-US" dirty="0"/>
              <a:t>IHO</a:t>
            </a:r>
          </a:p>
          <a:p>
            <a:endParaRPr lang="en-US" dirty="0"/>
          </a:p>
          <a:p>
            <a:endParaRPr lang="en-US" dirty="0"/>
          </a:p>
          <a:p>
            <a:r>
              <a:rPr lang="en-US" sz="1100" dirty="0"/>
              <a:t>16.100</a:t>
            </a:r>
          </a:p>
          <a:p>
            <a:endParaRPr lang="en-US" sz="1100" dirty="0"/>
          </a:p>
          <a:p>
            <a:r>
              <a:rPr lang="en-US" sz="1100" dirty="0"/>
              <a:t>14.300</a:t>
            </a:r>
          </a:p>
          <a:p>
            <a:endParaRPr lang="en-US" sz="1100" dirty="0"/>
          </a:p>
          <a:p>
            <a:endParaRPr lang="en-US" sz="1100" dirty="0"/>
          </a:p>
          <a:p>
            <a:endParaRPr lang="en-US" sz="1100" dirty="0"/>
          </a:p>
          <a:p>
            <a:endParaRPr lang="en-US" sz="1100" dirty="0"/>
          </a:p>
          <a:p>
            <a:endParaRPr lang="en-US" sz="1100" dirty="0"/>
          </a:p>
          <a:p>
            <a:r>
              <a:rPr lang="en-US" sz="1100" dirty="0"/>
              <a:t>10.050</a:t>
            </a:r>
          </a:p>
          <a:p>
            <a:endParaRPr lang="en-US" sz="1100" dirty="0"/>
          </a:p>
          <a:p>
            <a:endParaRPr lang="en-US" sz="1100" dirty="0"/>
          </a:p>
          <a:p>
            <a:endParaRPr lang="en-US" sz="1100" dirty="0"/>
          </a:p>
          <a:p>
            <a:endParaRPr lang="en-US" sz="1100" dirty="0"/>
          </a:p>
          <a:p>
            <a:endParaRPr lang="en-US" sz="1100" dirty="0"/>
          </a:p>
          <a:p>
            <a:r>
              <a:rPr lang="en-US" sz="1100" dirty="0"/>
              <a:t>(8.000)</a:t>
            </a:r>
          </a:p>
          <a:p>
            <a:endParaRPr lang="en-US" sz="1100" dirty="0"/>
          </a:p>
          <a:p>
            <a:endParaRPr lang="en-US" sz="1100" dirty="0"/>
          </a:p>
          <a:p>
            <a:r>
              <a:rPr lang="en-US" sz="1100" dirty="0"/>
              <a:t>2.710</a:t>
            </a:r>
          </a:p>
          <a:p>
            <a:endParaRPr lang="en-US" sz="1100" dirty="0"/>
          </a:p>
          <a:p>
            <a:endParaRPr lang="en-US" sz="1100" dirty="0"/>
          </a:p>
          <a:p>
            <a:endParaRPr lang="en-US" sz="1100" dirty="0"/>
          </a:p>
          <a:p>
            <a:endParaRPr lang="en-US" sz="1100" dirty="0"/>
          </a:p>
          <a:p>
            <a:endParaRPr lang="en-US" sz="1100" dirty="0"/>
          </a:p>
          <a:p>
            <a:endParaRPr lang="en-US" sz="1100" dirty="0"/>
          </a:p>
          <a:p>
            <a:endParaRPr lang="en-DK" sz="1100" dirty="0"/>
          </a:p>
        </p:txBody>
      </p:sp>
      <p:sp>
        <p:nvSpPr>
          <p:cNvPr id="6" name="TextBox 5">
            <a:extLst>
              <a:ext uri="{FF2B5EF4-FFF2-40B4-BE49-F238E27FC236}">
                <a16:creationId xmlns:a16="http://schemas.microsoft.com/office/drawing/2014/main" id="{1D383F48-6216-0E7E-FBBD-C7948579FE3C}"/>
              </a:ext>
            </a:extLst>
          </p:cNvPr>
          <p:cNvSpPr txBox="1"/>
          <p:nvPr/>
        </p:nvSpPr>
        <p:spPr>
          <a:xfrm>
            <a:off x="6984268" y="1387219"/>
            <a:ext cx="721672" cy="3877985"/>
          </a:xfrm>
          <a:prstGeom prst="rect">
            <a:avLst/>
          </a:prstGeom>
          <a:noFill/>
        </p:spPr>
        <p:txBody>
          <a:bodyPr wrap="none" rtlCol="0">
            <a:spAutoFit/>
          </a:bodyPr>
          <a:lstStyle/>
          <a:p>
            <a:r>
              <a:rPr lang="en-US" dirty="0"/>
              <a:t>WHO</a:t>
            </a:r>
          </a:p>
          <a:p>
            <a:endParaRPr lang="en-US" dirty="0"/>
          </a:p>
          <a:p>
            <a:endParaRPr lang="en-US" sz="1200" dirty="0"/>
          </a:p>
          <a:p>
            <a:r>
              <a:rPr lang="en-US" sz="1100" dirty="0"/>
              <a:t>20.000</a:t>
            </a:r>
          </a:p>
          <a:p>
            <a:endParaRPr lang="en-US" sz="1100" dirty="0"/>
          </a:p>
          <a:p>
            <a:r>
              <a:rPr lang="en-US" sz="1100" dirty="0"/>
              <a:t>16.000</a:t>
            </a:r>
          </a:p>
          <a:p>
            <a:endParaRPr lang="en-US" sz="1100" dirty="0"/>
          </a:p>
          <a:p>
            <a:endParaRPr lang="en-US" sz="1100" dirty="0"/>
          </a:p>
          <a:p>
            <a:endParaRPr lang="en-US" sz="1100" dirty="0"/>
          </a:p>
          <a:p>
            <a:endParaRPr lang="en-US" sz="1100" dirty="0"/>
          </a:p>
          <a:p>
            <a:r>
              <a:rPr lang="en-US" sz="1100" dirty="0"/>
              <a:t>9.000</a:t>
            </a:r>
          </a:p>
          <a:p>
            <a:endParaRPr lang="en-US" sz="1100" dirty="0"/>
          </a:p>
          <a:p>
            <a:r>
              <a:rPr lang="en-US" sz="1100" dirty="0"/>
              <a:t>7.000</a:t>
            </a:r>
          </a:p>
          <a:p>
            <a:endParaRPr lang="en-US" sz="1100" dirty="0"/>
          </a:p>
          <a:p>
            <a:endParaRPr lang="en-US" sz="1100" dirty="0"/>
          </a:p>
          <a:p>
            <a:endParaRPr lang="en-US" sz="1100" dirty="0"/>
          </a:p>
          <a:p>
            <a:endParaRPr lang="en-US" sz="1100" dirty="0"/>
          </a:p>
          <a:p>
            <a:r>
              <a:rPr lang="en-US" sz="1100" dirty="0"/>
              <a:t>7.500</a:t>
            </a:r>
          </a:p>
          <a:p>
            <a:endParaRPr lang="en-US" sz="1100" dirty="0"/>
          </a:p>
          <a:p>
            <a:endParaRPr lang="en-US" sz="1100" dirty="0"/>
          </a:p>
          <a:p>
            <a:r>
              <a:rPr lang="en-US" sz="1100" dirty="0"/>
              <a:t>3.400</a:t>
            </a:r>
          </a:p>
        </p:txBody>
      </p:sp>
      <p:sp>
        <p:nvSpPr>
          <p:cNvPr id="7" name="TextBox 6">
            <a:extLst>
              <a:ext uri="{FF2B5EF4-FFF2-40B4-BE49-F238E27FC236}">
                <a16:creationId xmlns:a16="http://schemas.microsoft.com/office/drawing/2014/main" id="{84B8D292-AEC4-C2F1-9566-2925A971D56B}"/>
              </a:ext>
            </a:extLst>
          </p:cNvPr>
          <p:cNvSpPr txBox="1"/>
          <p:nvPr/>
        </p:nvSpPr>
        <p:spPr>
          <a:xfrm>
            <a:off x="7992380" y="1387219"/>
            <a:ext cx="544123" cy="3862596"/>
          </a:xfrm>
          <a:prstGeom prst="rect">
            <a:avLst/>
          </a:prstGeom>
          <a:noFill/>
        </p:spPr>
        <p:txBody>
          <a:bodyPr wrap="none" rtlCol="0">
            <a:spAutoFit/>
          </a:bodyPr>
          <a:lstStyle/>
          <a:p>
            <a:r>
              <a:rPr lang="en-US" dirty="0"/>
              <a:t>IOV</a:t>
            </a:r>
          </a:p>
          <a:p>
            <a:endParaRPr lang="en-US" dirty="0"/>
          </a:p>
          <a:p>
            <a:endParaRPr lang="en-US" sz="1100" dirty="0"/>
          </a:p>
          <a:p>
            <a:r>
              <a:rPr lang="en-US" sz="1100" dirty="0"/>
              <a:t>?</a:t>
            </a:r>
          </a:p>
          <a:p>
            <a:endParaRPr lang="en-US" sz="1100" dirty="0"/>
          </a:p>
          <a:p>
            <a:r>
              <a:rPr lang="en-US" sz="1100" dirty="0"/>
              <a:t>?</a:t>
            </a:r>
          </a:p>
          <a:p>
            <a:endParaRPr lang="en-US" sz="1100" dirty="0"/>
          </a:p>
          <a:p>
            <a:endParaRPr lang="en-US" sz="1100" dirty="0"/>
          </a:p>
          <a:p>
            <a:endParaRPr lang="en-US" sz="1100" dirty="0"/>
          </a:p>
          <a:p>
            <a:endParaRPr lang="en-US" sz="1100" dirty="0"/>
          </a:p>
          <a:p>
            <a:endParaRPr lang="en-US" sz="1100" dirty="0"/>
          </a:p>
          <a:p>
            <a:endParaRPr lang="en-US" sz="1100" dirty="0"/>
          </a:p>
          <a:p>
            <a:r>
              <a:rPr lang="en-US" sz="1100" dirty="0"/>
              <a:t>8.700</a:t>
            </a:r>
          </a:p>
          <a:p>
            <a:endParaRPr lang="en-US" sz="1100" dirty="0"/>
          </a:p>
          <a:p>
            <a:endParaRPr lang="en-US" sz="1100" dirty="0"/>
          </a:p>
          <a:p>
            <a:endParaRPr lang="en-US" sz="1100" dirty="0"/>
          </a:p>
          <a:p>
            <a:endParaRPr lang="en-US" sz="1100" dirty="0"/>
          </a:p>
          <a:p>
            <a:r>
              <a:rPr lang="en-US" sz="1100" dirty="0"/>
              <a:t>7.500</a:t>
            </a:r>
          </a:p>
          <a:p>
            <a:endParaRPr lang="en-US" sz="1100" dirty="0"/>
          </a:p>
          <a:p>
            <a:endParaRPr lang="en-US" sz="1100" dirty="0"/>
          </a:p>
          <a:p>
            <a:r>
              <a:rPr lang="en-US" sz="1100" dirty="0"/>
              <a:t>1.800</a:t>
            </a:r>
            <a:endParaRPr lang="en-DK" sz="1100" dirty="0"/>
          </a:p>
        </p:txBody>
      </p:sp>
    </p:spTree>
    <p:extLst>
      <p:ext uri="{BB962C8B-B14F-4D97-AF65-F5344CB8AC3E}">
        <p14:creationId xmlns:p14="http://schemas.microsoft.com/office/powerpoint/2010/main" val="3808498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7D22B-6DB6-BA9A-AFD8-50757FE990D9}"/>
              </a:ext>
            </a:extLst>
          </p:cNvPr>
          <p:cNvSpPr>
            <a:spLocks noGrp="1"/>
          </p:cNvSpPr>
          <p:nvPr>
            <p:ph type="title"/>
          </p:nvPr>
        </p:nvSpPr>
        <p:spPr/>
        <p:txBody>
          <a:bodyPr/>
          <a:lstStyle/>
          <a:p>
            <a:endParaRPr lang="fr-FR"/>
          </a:p>
        </p:txBody>
      </p:sp>
      <p:sp>
        <p:nvSpPr>
          <p:cNvPr id="3" name="Content Placeholder 2">
            <a:extLst>
              <a:ext uri="{FF2B5EF4-FFF2-40B4-BE49-F238E27FC236}">
                <a16:creationId xmlns:a16="http://schemas.microsoft.com/office/drawing/2014/main" id="{877C00F1-5E54-4059-34D2-9E3167102033}"/>
              </a:ext>
            </a:extLst>
          </p:cNvPr>
          <p:cNvSpPr>
            <a:spLocks noGrp="1"/>
          </p:cNvSpPr>
          <p:nvPr>
            <p:ph idx="1"/>
          </p:nvPr>
        </p:nvSpPr>
        <p:spPr>
          <a:xfrm>
            <a:off x="755576" y="1484784"/>
            <a:ext cx="7886700" cy="4351338"/>
          </a:xfrm>
        </p:spPr>
        <p:txBody>
          <a:bodyPr>
            <a:normAutofit fontScale="92500"/>
          </a:bodyPr>
          <a:lstStyle/>
          <a:p>
            <a:r>
              <a:rPr lang="en-US"/>
              <a:t>•	        Marriage or Civil Solidarity Pact (PACS) of the staff member: 4 days.</a:t>
            </a:r>
          </a:p>
          <a:p>
            <a:r>
              <a:rPr lang="en-US" dirty="0"/>
              <a:t>•	         Marriage of a child: 1 day.</a:t>
            </a:r>
          </a:p>
          <a:p>
            <a:r>
              <a:rPr lang="en-US" dirty="0"/>
              <a:t>•	         Birth or adoption: 3 days (in addition to the maternity leave).</a:t>
            </a:r>
          </a:p>
          <a:p>
            <a:r>
              <a:rPr lang="en-US" dirty="0"/>
              <a:t>•	         Death of a child: 12 days</a:t>
            </a:r>
          </a:p>
          <a:p>
            <a:r>
              <a:rPr lang="en-US" dirty="0"/>
              <a:t>•	         Death of a child or a dependent less than 25 years old: 14 days. This leave can be split and taken within one year of the child’s death.</a:t>
            </a:r>
          </a:p>
          <a:p>
            <a:r>
              <a:rPr lang="en-US" dirty="0"/>
              <a:t>•	         Death of husband, spouse, registered partner, father, mother (including in-laws), sister or brother: 3 days</a:t>
            </a:r>
          </a:p>
          <a:p>
            <a:r>
              <a:rPr lang="en-US" dirty="0"/>
              <a:t>•	         Illness of a child less than 16 years old: up to 12 days per year per child (per period of 3 days maximum)</a:t>
            </a:r>
          </a:p>
          <a:p>
            <a:r>
              <a:rPr lang="en-US" dirty="0"/>
              <a:t>•	         Spouse or child serious illness: up to 12 days per year (per period of 3 days maximum)</a:t>
            </a:r>
          </a:p>
          <a:p>
            <a:endParaRPr lang="fr-FR" dirty="0"/>
          </a:p>
        </p:txBody>
      </p:sp>
    </p:spTree>
    <p:extLst>
      <p:ext uri="{BB962C8B-B14F-4D97-AF65-F5344CB8AC3E}">
        <p14:creationId xmlns:p14="http://schemas.microsoft.com/office/powerpoint/2010/main" val="3265570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EDC14-C970-DD8F-B795-3458A1AB7B54}"/>
              </a:ext>
            </a:extLst>
          </p:cNvPr>
          <p:cNvSpPr>
            <a:spLocks noGrp="1"/>
          </p:cNvSpPr>
          <p:nvPr>
            <p:ph type="title"/>
          </p:nvPr>
        </p:nvSpPr>
        <p:spPr>
          <a:xfrm>
            <a:off x="1728973" y="2961040"/>
            <a:ext cx="7775575" cy="828000"/>
          </a:xfrm>
        </p:spPr>
        <p:txBody>
          <a:bodyPr/>
          <a:lstStyle/>
          <a:p>
            <a:r>
              <a:rPr lang="en-US" dirty="0"/>
              <a:t>Transition arrangements</a:t>
            </a:r>
            <a:endParaRPr lang="en-DK" dirty="0"/>
          </a:p>
        </p:txBody>
      </p:sp>
      <p:sp>
        <p:nvSpPr>
          <p:cNvPr id="3" name="Date Placeholder 2">
            <a:extLst>
              <a:ext uri="{FF2B5EF4-FFF2-40B4-BE49-F238E27FC236}">
                <a16:creationId xmlns:a16="http://schemas.microsoft.com/office/drawing/2014/main" id="{BFCD62D8-3E31-8259-2D18-2DBEBA0A75EC}"/>
              </a:ext>
            </a:extLst>
          </p:cNvPr>
          <p:cNvSpPr>
            <a:spLocks noGrp="1"/>
          </p:cNvSpPr>
          <p:nvPr>
            <p:ph type="dt" sz="half" idx="10"/>
          </p:nvPr>
        </p:nvSpPr>
        <p:spPr/>
        <p:txBody>
          <a:bodyPr/>
          <a:lstStyle/>
          <a:p>
            <a:endParaRPr lang="en-GB" dirty="0">
              <a:solidFill>
                <a:prstClr val="black"/>
              </a:solidFill>
            </a:endParaRPr>
          </a:p>
        </p:txBody>
      </p:sp>
      <p:sp>
        <p:nvSpPr>
          <p:cNvPr id="4" name="Slide Number Placeholder 3">
            <a:extLst>
              <a:ext uri="{FF2B5EF4-FFF2-40B4-BE49-F238E27FC236}">
                <a16:creationId xmlns:a16="http://schemas.microsoft.com/office/drawing/2014/main" id="{3652E26D-3E25-182C-33AA-9E1DAC114019}"/>
              </a:ext>
            </a:extLst>
          </p:cNvPr>
          <p:cNvSpPr>
            <a:spLocks noGrp="1"/>
          </p:cNvSpPr>
          <p:nvPr>
            <p:ph type="sldNum" sz="quarter" idx="11"/>
          </p:nvPr>
        </p:nvSpPr>
        <p:spPr/>
        <p:txBody>
          <a:bodyPr/>
          <a:lstStyle/>
          <a:p>
            <a:fld id="{10C140CD-8AED-46FF-A9A2-77308F3F39AE}" type="slidenum">
              <a:rPr lang="en-GB" smtClean="0">
                <a:solidFill>
                  <a:prstClr val="black"/>
                </a:solidFill>
              </a:rPr>
              <a:pPr/>
              <a:t>24</a:t>
            </a:fld>
            <a:endParaRPr lang="en-GB" dirty="0">
              <a:solidFill>
                <a:prstClr val="black"/>
              </a:solidFill>
            </a:endParaRPr>
          </a:p>
        </p:txBody>
      </p:sp>
    </p:spTree>
    <p:extLst>
      <p:ext uri="{BB962C8B-B14F-4D97-AF65-F5344CB8AC3E}">
        <p14:creationId xmlns:p14="http://schemas.microsoft.com/office/powerpoint/2010/main" val="22946865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øjrepil 3">
            <a:extLst>
              <a:ext uri="{FF2B5EF4-FFF2-40B4-BE49-F238E27FC236}">
                <a16:creationId xmlns:a16="http://schemas.microsoft.com/office/drawing/2014/main" id="{76C0DA94-EF66-FA40-9556-2BD4C2DBC9A4}"/>
              </a:ext>
            </a:extLst>
          </p:cNvPr>
          <p:cNvSpPr/>
          <p:nvPr/>
        </p:nvSpPr>
        <p:spPr>
          <a:xfrm>
            <a:off x="834081" y="3602473"/>
            <a:ext cx="7247238" cy="3892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da-DK" sz="1350" dirty="0">
              <a:solidFill>
                <a:prstClr val="white"/>
              </a:solidFill>
              <a:latin typeface="Calibri" panose="020F0502020204030204"/>
            </a:endParaRPr>
          </a:p>
        </p:txBody>
      </p:sp>
      <p:sp>
        <p:nvSpPr>
          <p:cNvPr id="5" name="Tekstfelt 4">
            <a:extLst>
              <a:ext uri="{FF2B5EF4-FFF2-40B4-BE49-F238E27FC236}">
                <a16:creationId xmlns:a16="http://schemas.microsoft.com/office/drawing/2014/main" id="{C02D1793-5199-AD4D-8294-B9579009A02E}"/>
              </a:ext>
            </a:extLst>
          </p:cNvPr>
          <p:cNvSpPr txBox="1"/>
          <p:nvPr/>
        </p:nvSpPr>
        <p:spPr>
          <a:xfrm>
            <a:off x="388343" y="2977370"/>
            <a:ext cx="1002197" cy="253916"/>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30 </a:t>
            </a:r>
            <a:r>
              <a:rPr lang="da-DK" sz="1050" dirty="0" err="1">
                <a:solidFill>
                  <a:prstClr val="black"/>
                </a:solidFill>
                <a:latin typeface="Calibri" panose="020F0502020204030204"/>
              </a:rPr>
              <a:t>ratifications</a:t>
            </a:r>
            <a:endParaRPr lang="da-DK" sz="1050" dirty="0">
              <a:solidFill>
                <a:prstClr val="black"/>
              </a:solidFill>
              <a:latin typeface="Calibri" panose="020F0502020204030204"/>
            </a:endParaRPr>
          </a:p>
        </p:txBody>
      </p:sp>
      <p:cxnSp>
        <p:nvCxnSpPr>
          <p:cNvPr id="7" name="Lige pilforbindelse 6">
            <a:extLst>
              <a:ext uri="{FF2B5EF4-FFF2-40B4-BE49-F238E27FC236}">
                <a16:creationId xmlns:a16="http://schemas.microsoft.com/office/drawing/2014/main" id="{4394EE63-6289-7549-AE31-2E9FF08DDE51}"/>
              </a:ext>
            </a:extLst>
          </p:cNvPr>
          <p:cNvCxnSpPr>
            <a:cxnSpLocks/>
          </p:cNvCxnSpPr>
          <p:nvPr/>
        </p:nvCxnSpPr>
        <p:spPr>
          <a:xfrm flipH="1">
            <a:off x="842791" y="3208751"/>
            <a:ext cx="2" cy="462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Venstre klammeparentes 10">
            <a:extLst>
              <a:ext uri="{FF2B5EF4-FFF2-40B4-BE49-F238E27FC236}">
                <a16:creationId xmlns:a16="http://schemas.microsoft.com/office/drawing/2014/main" id="{994C8E7D-526F-FE4E-8A20-A31F848A355B}"/>
              </a:ext>
            </a:extLst>
          </p:cNvPr>
          <p:cNvSpPr/>
          <p:nvPr/>
        </p:nvSpPr>
        <p:spPr>
          <a:xfrm rot="16200000">
            <a:off x="1816860" y="3166924"/>
            <a:ext cx="231355" cy="21794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da-DK" sz="1350">
              <a:solidFill>
                <a:prstClr val="black"/>
              </a:solidFill>
              <a:latin typeface="Calibri" panose="020F0502020204030204"/>
            </a:endParaRPr>
          </a:p>
        </p:txBody>
      </p:sp>
      <p:sp>
        <p:nvSpPr>
          <p:cNvPr id="12" name="Tekstfelt 11">
            <a:extLst>
              <a:ext uri="{FF2B5EF4-FFF2-40B4-BE49-F238E27FC236}">
                <a16:creationId xmlns:a16="http://schemas.microsoft.com/office/drawing/2014/main" id="{E4AC0453-AD75-A443-AC25-5E0C49D6836C}"/>
              </a:ext>
            </a:extLst>
          </p:cNvPr>
          <p:cNvSpPr txBox="1"/>
          <p:nvPr/>
        </p:nvSpPr>
        <p:spPr>
          <a:xfrm>
            <a:off x="1346810" y="4473567"/>
            <a:ext cx="1228221" cy="253916"/>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90 </a:t>
            </a:r>
            <a:r>
              <a:rPr lang="da-DK" sz="1050" dirty="0" err="1">
                <a:solidFill>
                  <a:prstClr val="black"/>
                </a:solidFill>
                <a:latin typeface="Calibri" panose="020F0502020204030204"/>
              </a:rPr>
              <a:t>days</a:t>
            </a:r>
            <a:r>
              <a:rPr lang="da-DK" sz="1050" dirty="0">
                <a:solidFill>
                  <a:prstClr val="black"/>
                </a:solidFill>
                <a:latin typeface="Calibri" panose="020F0502020204030204"/>
              </a:rPr>
              <a:t> (3 </a:t>
            </a:r>
            <a:r>
              <a:rPr lang="da-DK" sz="1050" dirty="0" err="1">
                <a:solidFill>
                  <a:prstClr val="black"/>
                </a:solidFill>
                <a:latin typeface="Calibri" panose="020F0502020204030204"/>
              </a:rPr>
              <a:t>months</a:t>
            </a:r>
            <a:r>
              <a:rPr lang="da-DK" sz="1050" dirty="0">
                <a:solidFill>
                  <a:prstClr val="black"/>
                </a:solidFill>
                <a:latin typeface="Calibri" panose="020F0502020204030204"/>
              </a:rPr>
              <a:t>)</a:t>
            </a:r>
          </a:p>
        </p:txBody>
      </p:sp>
      <p:sp>
        <p:nvSpPr>
          <p:cNvPr id="13" name="Tekstfelt 12">
            <a:extLst>
              <a:ext uri="{FF2B5EF4-FFF2-40B4-BE49-F238E27FC236}">
                <a16:creationId xmlns:a16="http://schemas.microsoft.com/office/drawing/2014/main" id="{47AEA66A-B312-CB44-9702-05AD04A6BC3B}"/>
              </a:ext>
            </a:extLst>
          </p:cNvPr>
          <p:cNvSpPr txBox="1"/>
          <p:nvPr/>
        </p:nvSpPr>
        <p:spPr>
          <a:xfrm>
            <a:off x="2668835" y="4744169"/>
            <a:ext cx="1056700" cy="253916"/>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IALA-IGO reality</a:t>
            </a:r>
          </a:p>
        </p:txBody>
      </p:sp>
      <p:cxnSp>
        <p:nvCxnSpPr>
          <p:cNvPr id="15" name="Lige pilforbindelse 14">
            <a:extLst>
              <a:ext uri="{FF2B5EF4-FFF2-40B4-BE49-F238E27FC236}">
                <a16:creationId xmlns:a16="http://schemas.microsoft.com/office/drawing/2014/main" id="{753E42C2-1380-EB49-8D7D-1B6AE8D5E7CC}"/>
              </a:ext>
            </a:extLst>
          </p:cNvPr>
          <p:cNvCxnSpPr>
            <a:cxnSpLocks/>
          </p:cNvCxnSpPr>
          <p:nvPr/>
        </p:nvCxnSpPr>
        <p:spPr>
          <a:xfrm flipV="1">
            <a:off x="3022282" y="3917905"/>
            <a:ext cx="8005" cy="7580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Venstre klammeparentes 16">
            <a:extLst>
              <a:ext uri="{FF2B5EF4-FFF2-40B4-BE49-F238E27FC236}">
                <a16:creationId xmlns:a16="http://schemas.microsoft.com/office/drawing/2014/main" id="{8AE70D7B-751A-4148-BF78-42338FB149E0}"/>
              </a:ext>
            </a:extLst>
          </p:cNvPr>
          <p:cNvSpPr/>
          <p:nvPr/>
        </p:nvSpPr>
        <p:spPr>
          <a:xfrm rot="16200000">
            <a:off x="4962857" y="2200417"/>
            <a:ext cx="229256" cy="409388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da-DK" sz="1350">
              <a:solidFill>
                <a:prstClr val="black"/>
              </a:solidFill>
              <a:latin typeface="Calibri" panose="020F0502020204030204"/>
            </a:endParaRPr>
          </a:p>
        </p:txBody>
      </p:sp>
      <p:sp>
        <p:nvSpPr>
          <p:cNvPr id="18" name="Tekstfelt 17">
            <a:extLst>
              <a:ext uri="{FF2B5EF4-FFF2-40B4-BE49-F238E27FC236}">
                <a16:creationId xmlns:a16="http://schemas.microsoft.com/office/drawing/2014/main" id="{44CD3F12-C847-EA42-B35A-C4974871EA62}"/>
              </a:ext>
            </a:extLst>
          </p:cNvPr>
          <p:cNvSpPr txBox="1"/>
          <p:nvPr/>
        </p:nvSpPr>
        <p:spPr>
          <a:xfrm>
            <a:off x="4480608" y="4445171"/>
            <a:ext cx="1330814" cy="415498"/>
          </a:xfrm>
          <a:prstGeom prst="rect">
            <a:avLst/>
          </a:prstGeom>
          <a:noFill/>
        </p:spPr>
        <p:txBody>
          <a:bodyPr wrap="none" rtlCol="0">
            <a:spAutoFit/>
          </a:bodyPr>
          <a:lstStyle/>
          <a:p>
            <a:pPr algn="ctr" defTabSz="685800">
              <a:defRPr/>
            </a:pPr>
            <a:r>
              <a:rPr lang="da-DK" sz="1050" dirty="0">
                <a:solidFill>
                  <a:prstClr val="black"/>
                </a:solidFill>
                <a:latin typeface="Calibri" panose="020F0502020204030204"/>
              </a:rPr>
              <a:t>6 </a:t>
            </a:r>
            <a:r>
              <a:rPr lang="da-DK" sz="1050" dirty="0" err="1">
                <a:solidFill>
                  <a:prstClr val="black"/>
                </a:solidFill>
                <a:latin typeface="Calibri" panose="020F0502020204030204"/>
              </a:rPr>
              <a:t>months</a:t>
            </a:r>
            <a:endParaRPr lang="da-DK" sz="1050" dirty="0">
              <a:solidFill>
                <a:prstClr val="black"/>
              </a:solidFill>
              <a:latin typeface="Calibri" panose="020F0502020204030204"/>
            </a:endParaRPr>
          </a:p>
          <a:p>
            <a:pPr algn="ctr" defTabSz="685800">
              <a:defRPr/>
            </a:pPr>
            <a:r>
              <a:rPr lang="da-DK" sz="1050" dirty="0">
                <a:solidFill>
                  <a:prstClr val="black"/>
                </a:solidFill>
                <a:latin typeface="Calibri" panose="020F0502020204030204"/>
              </a:rPr>
              <a:t>GR </a:t>
            </a:r>
            <a:r>
              <a:rPr lang="da-DK" sz="1050" dirty="0" err="1">
                <a:solidFill>
                  <a:prstClr val="black"/>
                </a:solidFill>
                <a:latin typeface="Calibri" panose="020F0502020204030204"/>
              </a:rPr>
              <a:t>mutatis</a:t>
            </a:r>
            <a:r>
              <a:rPr lang="da-DK" sz="1050" dirty="0">
                <a:solidFill>
                  <a:prstClr val="black"/>
                </a:solidFill>
                <a:latin typeface="Calibri" panose="020F0502020204030204"/>
              </a:rPr>
              <a:t> </a:t>
            </a:r>
            <a:r>
              <a:rPr lang="da-DK" sz="1050" dirty="0" err="1">
                <a:solidFill>
                  <a:prstClr val="black"/>
                </a:solidFill>
                <a:latin typeface="Calibri" panose="020F0502020204030204"/>
              </a:rPr>
              <a:t>mutandis</a:t>
            </a:r>
            <a:endParaRPr lang="da-DK" sz="1050" dirty="0">
              <a:solidFill>
                <a:prstClr val="black"/>
              </a:solidFill>
              <a:latin typeface="Calibri" panose="020F0502020204030204"/>
            </a:endParaRPr>
          </a:p>
        </p:txBody>
      </p:sp>
      <p:sp>
        <p:nvSpPr>
          <p:cNvPr id="19" name="Tekstfelt 18">
            <a:extLst>
              <a:ext uri="{FF2B5EF4-FFF2-40B4-BE49-F238E27FC236}">
                <a16:creationId xmlns:a16="http://schemas.microsoft.com/office/drawing/2014/main" id="{3BC42CD9-621E-4D43-A726-FC8C7AB9BFE1}"/>
              </a:ext>
            </a:extLst>
          </p:cNvPr>
          <p:cNvSpPr txBox="1"/>
          <p:nvPr/>
        </p:nvSpPr>
        <p:spPr>
          <a:xfrm>
            <a:off x="6519234" y="3002153"/>
            <a:ext cx="1197764" cy="253916"/>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General Assembly </a:t>
            </a:r>
          </a:p>
        </p:txBody>
      </p:sp>
      <p:cxnSp>
        <p:nvCxnSpPr>
          <p:cNvPr id="21" name="Lige pilforbindelse 20">
            <a:extLst>
              <a:ext uri="{FF2B5EF4-FFF2-40B4-BE49-F238E27FC236}">
                <a16:creationId xmlns:a16="http://schemas.microsoft.com/office/drawing/2014/main" id="{F3B7616D-59B4-5F44-9390-5CB32F1A1465}"/>
              </a:ext>
            </a:extLst>
          </p:cNvPr>
          <p:cNvCxnSpPr>
            <a:cxnSpLocks/>
          </p:cNvCxnSpPr>
          <p:nvPr/>
        </p:nvCxnSpPr>
        <p:spPr>
          <a:xfrm>
            <a:off x="7106142" y="3208751"/>
            <a:ext cx="1" cy="462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Venstre klammeparentes 26">
            <a:extLst>
              <a:ext uri="{FF2B5EF4-FFF2-40B4-BE49-F238E27FC236}">
                <a16:creationId xmlns:a16="http://schemas.microsoft.com/office/drawing/2014/main" id="{7B66A900-4CCF-C04E-9FA1-91AFAAA845D1}"/>
              </a:ext>
            </a:extLst>
          </p:cNvPr>
          <p:cNvSpPr/>
          <p:nvPr/>
        </p:nvSpPr>
        <p:spPr>
          <a:xfrm rot="16200000">
            <a:off x="4811152" y="3250287"/>
            <a:ext cx="253914" cy="383164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da-DK" sz="1350">
              <a:solidFill>
                <a:prstClr val="black"/>
              </a:solidFill>
              <a:latin typeface="Calibri" panose="020F0502020204030204"/>
            </a:endParaRPr>
          </a:p>
        </p:txBody>
      </p:sp>
      <p:sp>
        <p:nvSpPr>
          <p:cNvPr id="28" name="Tekstfelt 27">
            <a:extLst>
              <a:ext uri="{FF2B5EF4-FFF2-40B4-BE49-F238E27FC236}">
                <a16:creationId xmlns:a16="http://schemas.microsoft.com/office/drawing/2014/main" id="{8E793CB3-5D17-C84A-9310-14CBC31118A8}"/>
              </a:ext>
            </a:extLst>
          </p:cNvPr>
          <p:cNvSpPr txBox="1"/>
          <p:nvPr/>
        </p:nvSpPr>
        <p:spPr>
          <a:xfrm>
            <a:off x="3968036" y="5337212"/>
            <a:ext cx="1576072" cy="253916"/>
          </a:xfrm>
          <a:prstGeom prst="rect">
            <a:avLst/>
          </a:prstGeom>
          <a:noFill/>
        </p:spPr>
        <p:txBody>
          <a:bodyPr wrap="none" rtlCol="0">
            <a:spAutoFit/>
          </a:bodyPr>
          <a:lstStyle/>
          <a:p>
            <a:pPr defTabSz="685800">
              <a:defRPr/>
            </a:pPr>
            <a:r>
              <a:rPr lang="da-DK" sz="1050" dirty="0" err="1">
                <a:solidFill>
                  <a:prstClr val="black"/>
                </a:solidFill>
                <a:latin typeface="Calibri" panose="020F0502020204030204"/>
              </a:rPr>
              <a:t>Termination</a:t>
            </a:r>
            <a:r>
              <a:rPr lang="da-DK" sz="1050" dirty="0">
                <a:solidFill>
                  <a:prstClr val="black"/>
                </a:solidFill>
                <a:latin typeface="Calibri" panose="020F0502020204030204"/>
              </a:rPr>
              <a:t> of IALA-NGO</a:t>
            </a:r>
          </a:p>
        </p:txBody>
      </p:sp>
      <p:sp>
        <p:nvSpPr>
          <p:cNvPr id="33" name="Tekstfelt 32">
            <a:extLst>
              <a:ext uri="{FF2B5EF4-FFF2-40B4-BE49-F238E27FC236}">
                <a16:creationId xmlns:a16="http://schemas.microsoft.com/office/drawing/2014/main" id="{68F63A50-AE5E-0E40-BE59-5246A64BA09A}"/>
              </a:ext>
            </a:extLst>
          </p:cNvPr>
          <p:cNvSpPr txBox="1"/>
          <p:nvPr/>
        </p:nvSpPr>
        <p:spPr>
          <a:xfrm>
            <a:off x="4139952" y="5611743"/>
            <a:ext cx="1382110" cy="253916"/>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Transfer of assets etc.</a:t>
            </a:r>
          </a:p>
        </p:txBody>
      </p:sp>
      <p:sp>
        <p:nvSpPr>
          <p:cNvPr id="34" name="Venstre klammeparentes 33">
            <a:extLst>
              <a:ext uri="{FF2B5EF4-FFF2-40B4-BE49-F238E27FC236}">
                <a16:creationId xmlns:a16="http://schemas.microsoft.com/office/drawing/2014/main" id="{C361C1E8-8087-E642-8570-6B6BC21B698F}"/>
              </a:ext>
            </a:extLst>
          </p:cNvPr>
          <p:cNvSpPr/>
          <p:nvPr/>
        </p:nvSpPr>
        <p:spPr>
          <a:xfrm rot="5400000">
            <a:off x="3751131" y="-101340"/>
            <a:ext cx="185726" cy="601983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da-DK" sz="1350">
              <a:solidFill>
                <a:prstClr val="black"/>
              </a:solidFill>
              <a:latin typeface="Calibri" panose="020F0502020204030204"/>
            </a:endParaRPr>
          </a:p>
        </p:txBody>
      </p:sp>
      <p:sp>
        <p:nvSpPr>
          <p:cNvPr id="35" name="Tekstfelt 34">
            <a:extLst>
              <a:ext uri="{FF2B5EF4-FFF2-40B4-BE49-F238E27FC236}">
                <a16:creationId xmlns:a16="http://schemas.microsoft.com/office/drawing/2014/main" id="{57CAE6C7-29AC-AA41-B123-CEE5D1F16429}"/>
              </a:ext>
            </a:extLst>
          </p:cNvPr>
          <p:cNvSpPr txBox="1"/>
          <p:nvPr/>
        </p:nvSpPr>
        <p:spPr>
          <a:xfrm>
            <a:off x="2699792" y="2564231"/>
            <a:ext cx="2282997" cy="253916"/>
          </a:xfrm>
          <a:prstGeom prst="rect">
            <a:avLst/>
          </a:prstGeom>
          <a:noFill/>
        </p:spPr>
        <p:txBody>
          <a:bodyPr wrap="none" rtlCol="0">
            <a:spAutoFit/>
          </a:bodyPr>
          <a:lstStyle/>
          <a:p>
            <a:pPr defTabSz="685800">
              <a:defRPr/>
            </a:pPr>
            <a:r>
              <a:rPr lang="da-DK" sz="1050" dirty="0" err="1">
                <a:solidFill>
                  <a:prstClr val="black"/>
                </a:solidFill>
                <a:latin typeface="Calibri" panose="020F0502020204030204"/>
              </a:rPr>
              <a:t>Council</a:t>
            </a:r>
            <a:r>
              <a:rPr lang="da-DK" sz="1050" dirty="0">
                <a:solidFill>
                  <a:prstClr val="black"/>
                </a:solidFill>
                <a:latin typeface="Calibri" panose="020F0502020204030204"/>
              </a:rPr>
              <a:t>, </a:t>
            </a:r>
            <a:r>
              <a:rPr lang="da-DK" sz="1050" dirty="0" err="1">
                <a:solidFill>
                  <a:prstClr val="black"/>
                </a:solidFill>
                <a:latin typeface="Calibri" panose="020F0502020204030204"/>
              </a:rPr>
              <a:t>Secretariat</a:t>
            </a:r>
            <a:r>
              <a:rPr lang="da-DK" sz="1050" dirty="0">
                <a:solidFill>
                  <a:prstClr val="black"/>
                </a:solidFill>
                <a:latin typeface="Calibri" panose="020F0502020204030204"/>
              </a:rPr>
              <a:t>, SG, Organs (NGO)</a:t>
            </a:r>
          </a:p>
        </p:txBody>
      </p:sp>
      <p:sp>
        <p:nvSpPr>
          <p:cNvPr id="36" name="Venstre klammeparentes 35">
            <a:extLst>
              <a:ext uri="{FF2B5EF4-FFF2-40B4-BE49-F238E27FC236}">
                <a16:creationId xmlns:a16="http://schemas.microsoft.com/office/drawing/2014/main" id="{8B6A6207-04E9-D046-B367-41CFA9EA1974}"/>
              </a:ext>
            </a:extLst>
          </p:cNvPr>
          <p:cNvSpPr/>
          <p:nvPr/>
        </p:nvSpPr>
        <p:spPr>
          <a:xfrm rot="5400000">
            <a:off x="5008344" y="446228"/>
            <a:ext cx="130022" cy="410214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da-DK" sz="1350">
              <a:solidFill>
                <a:prstClr val="black"/>
              </a:solidFill>
              <a:latin typeface="Calibri" panose="020F0502020204030204"/>
            </a:endParaRPr>
          </a:p>
        </p:txBody>
      </p:sp>
      <p:sp>
        <p:nvSpPr>
          <p:cNvPr id="37" name="Tekstfelt 36">
            <a:extLst>
              <a:ext uri="{FF2B5EF4-FFF2-40B4-BE49-F238E27FC236}">
                <a16:creationId xmlns:a16="http://schemas.microsoft.com/office/drawing/2014/main" id="{3572DEEA-A5C6-5044-94E6-DF80C1B0B217}"/>
              </a:ext>
            </a:extLst>
          </p:cNvPr>
          <p:cNvSpPr txBox="1"/>
          <p:nvPr/>
        </p:nvSpPr>
        <p:spPr>
          <a:xfrm>
            <a:off x="4032172" y="2142836"/>
            <a:ext cx="2230098" cy="253916"/>
          </a:xfrm>
          <a:prstGeom prst="rect">
            <a:avLst/>
          </a:prstGeom>
          <a:noFill/>
        </p:spPr>
        <p:txBody>
          <a:bodyPr wrap="none" rtlCol="0">
            <a:spAutoFit/>
          </a:bodyPr>
          <a:lstStyle/>
          <a:p>
            <a:pPr defTabSz="685800">
              <a:defRPr/>
            </a:pPr>
            <a:r>
              <a:rPr lang="da-DK" sz="1050" dirty="0" err="1">
                <a:solidFill>
                  <a:prstClr val="black"/>
                </a:solidFill>
                <a:latin typeface="Calibri" panose="020F0502020204030204"/>
              </a:rPr>
              <a:t>Council</a:t>
            </a:r>
            <a:r>
              <a:rPr lang="da-DK" sz="1050" dirty="0">
                <a:solidFill>
                  <a:prstClr val="black"/>
                </a:solidFill>
                <a:latin typeface="Calibri" panose="020F0502020204030204"/>
              </a:rPr>
              <a:t>, </a:t>
            </a:r>
            <a:r>
              <a:rPr lang="da-DK" sz="1050" dirty="0" err="1">
                <a:solidFill>
                  <a:prstClr val="black"/>
                </a:solidFill>
                <a:latin typeface="Calibri" panose="020F0502020204030204"/>
              </a:rPr>
              <a:t>Secretariat</a:t>
            </a:r>
            <a:r>
              <a:rPr lang="da-DK" sz="1050" dirty="0">
                <a:solidFill>
                  <a:prstClr val="black"/>
                </a:solidFill>
                <a:latin typeface="Calibri" panose="020F0502020204030204"/>
              </a:rPr>
              <a:t>, SG, Organs (IGO)</a:t>
            </a:r>
          </a:p>
        </p:txBody>
      </p:sp>
      <p:sp>
        <p:nvSpPr>
          <p:cNvPr id="38" name="Tekstfelt 37">
            <a:extLst>
              <a:ext uri="{FF2B5EF4-FFF2-40B4-BE49-F238E27FC236}">
                <a16:creationId xmlns:a16="http://schemas.microsoft.com/office/drawing/2014/main" id="{0FAB3E96-C8FF-E444-BA4B-A9777562463E}"/>
              </a:ext>
            </a:extLst>
          </p:cNvPr>
          <p:cNvSpPr txBox="1"/>
          <p:nvPr/>
        </p:nvSpPr>
        <p:spPr>
          <a:xfrm>
            <a:off x="3738683" y="5759316"/>
            <a:ext cx="2247731" cy="253916"/>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New </a:t>
            </a:r>
            <a:r>
              <a:rPr lang="da-DK" sz="1050" dirty="0" err="1">
                <a:solidFill>
                  <a:prstClr val="black"/>
                </a:solidFill>
                <a:latin typeface="Calibri" panose="020F0502020204030204"/>
              </a:rPr>
              <a:t>Staff</a:t>
            </a:r>
            <a:r>
              <a:rPr lang="da-DK" sz="1050" dirty="0">
                <a:solidFill>
                  <a:prstClr val="black"/>
                </a:solidFill>
                <a:latin typeface="Calibri" panose="020F0502020204030204"/>
              </a:rPr>
              <a:t> </a:t>
            </a:r>
            <a:r>
              <a:rPr lang="da-DK" sz="1050" dirty="0" err="1">
                <a:solidFill>
                  <a:prstClr val="black"/>
                </a:solidFill>
                <a:latin typeface="Calibri" panose="020F0502020204030204"/>
              </a:rPr>
              <a:t>Rules</a:t>
            </a:r>
            <a:r>
              <a:rPr lang="da-DK" sz="1050" dirty="0">
                <a:solidFill>
                  <a:prstClr val="black"/>
                </a:solidFill>
                <a:latin typeface="Calibri" panose="020F0502020204030204"/>
              </a:rPr>
              <a:t>, </a:t>
            </a:r>
            <a:r>
              <a:rPr lang="da-DK" sz="1050" dirty="0" err="1">
                <a:solidFill>
                  <a:prstClr val="black"/>
                </a:solidFill>
                <a:latin typeface="Calibri" panose="020F0502020204030204"/>
              </a:rPr>
              <a:t>contracts</a:t>
            </a:r>
            <a:r>
              <a:rPr lang="da-DK" sz="1050" dirty="0">
                <a:solidFill>
                  <a:prstClr val="black"/>
                </a:solidFill>
                <a:latin typeface="Calibri" panose="020F0502020204030204"/>
              </a:rPr>
              <a:t>, status etc.</a:t>
            </a:r>
          </a:p>
        </p:txBody>
      </p:sp>
      <p:sp>
        <p:nvSpPr>
          <p:cNvPr id="49" name="Venstre klammeparentes 48">
            <a:extLst>
              <a:ext uri="{FF2B5EF4-FFF2-40B4-BE49-F238E27FC236}">
                <a16:creationId xmlns:a16="http://schemas.microsoft.com/office/drawing/2014/main" id="{9666BCFF-4E5D-DC42-91B1-87ED0D440E4D}"/>
              </a:ext>
            </a:extLst>
          </p:cNvPr>
          <p:cNvSpPr/>
          <p:nvPr/>
        </p:nvSpPr>
        <p:spPr>
          <a:xfrm rot="16200000">
            <a:off x="8103376" y="3157283"/>
            <a:ext cx="231355" cy="21794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685800">
              <a:defRPr/>
            </a:pPr>
            <a:endParaRPr lang="da-DK" sz="1350">
              <a:solidFill>
                <a:prstClr val="black"/>
              </a:solidFill>
              <a:latin typeface="Calibri" panose="020F0502020204030204"/>
            </a:endParaRPr>
          </a:p>
        </p:txBody>
      </p:sp>
      <p:sp>
        <p:nvSpPr>
          <p:cNvPr id="50" name="Tekstfelt 49">
            <a:extLst>
              <a:ext uri="{FF2B5EF4-FFF2-40B4-BE49-F238E27FC236}">
                <a16:creationId xmlns:a16="http://schemas.microsoft.com/office/drawing/2014/main" id="{8C25627F-2765-C94A-B494-8CAEFC58DF0E}"/>
              </a:ext>
            </a:extLst>
          </p:cNvPr>
          <p:cNvSpPr txBox="1"/>
          <p:nvPr/>
        </p:nvSpPr>
        <p:spPr>
          <a:xfrm>
            <a:off x="7485962" y="4471497"/>
            <a:ext cx="1539204" cy="415498"/>
          </a:xfrm>
          <a:prstGeom prst="rect">
            <a:avLst/>
          </a:prstGeom>
          <a:noFill/>
        </p:spPr>
        <p:txBody>
          <a:bodyPr wrap="none" rtlCol="0">
            <a:spAutoFit/>
          </a:bodyPr>
          <a:lstStyle/>
          <a:p>
            <a:pPr defTabSz="685800">
              <a:defRPr/>
            </a:pPr>
            <a:r>
              <a:rPr lang="da-DK" sz="1050" dirty="0">
                <a:solidFill>
                  <a:prstClr val="black"/>
                </a:solidFill>
                <a:latin typeface="Calibri" panose="020F0502020204030204"/>
              </a:rPr>
              <a:t>New General </a:t>
            </a:r>
            <a:r>
              <a:rPr lang="da-DK" sz="1050" dirty="0" err="1">
                <a:solidFill>
                  <a:prstClr val="black"/>
                </a:solidFill>
                <a:latin typeface="Calibri" panose="020F0502020204030204"/>
              </a:rPr>
              <a:t>regulations</a:t>
            </a:r>
            <a:endParaRPr lang="da-DK" sz="1050" dirty="0">
              <a:solidFill>
                <a:prstClr val="black"/>
              </a:solidFill>
              <a:latin typeface="Calibri" panose="020F0502020204030204"/>
            </a:endParaRPr>
          </a:p>
          <a:p>
            <a:pPr defTabSz="685800">
              <a:defRPr/>
            </a:pPr>
            <a:r>
              <a:rPr lang="da-DK" sz="1050" dirty="0" err="1">
                <a:solidFill>
                  <a:prstClr val="black"/>
                </a:solidFill>
                <a:latin typeface="Calibri" panose="020F0502020204030204"/>
              </a:rPr>
              <a:t>Council</a:t>
            </a:r>
            <a:r>
              <a:rPr lang="da-DK" sz="1050" dirty="0">
                <a:solidFill>
                  <a:prstClr val="black"/>
                </a:solidFill>
                <a:latin typeface="Calibri" panose="020F0502020204030204"/>
              </a:rPr>
              <a:t> and SG</a:t>
            </a:r>
          </a:p>
        </p:txBody>
      </p:sp>
      <p:sp>
        <p:nvSpPr>
          <p:cNvPr id="51" name="Tekstfelt 50">
            <a:extLst>
              <a:ext uri="{FF2B5EF4-FFF2-40B4-BE49-F238E27FC236}">
                <a16:creationId xmlns:a16="http://schemas.microsoft.com/office/drawing/2014/main" id="{D3616495-B593-7648-9F92-D8B0E0290FED}"/>
              </a:ext>
            </a:extLst>
          </p:cNvPr>
          <p:cNvSpPr txBox="1"/>
          <p:nvPr/>
        </p:nvSpPr>
        <p:spPr>
          <a:xfrm>
            <a:off x="1655676" y="1088740"/>
            <a:ext cx="5736250" cy="400110"/>
          </a:xfrm>
          <a:prstGeom prst="rect">
            <a:avLst/>
          </a:prstGeom>
          <a:noFill/>
        </p:spPr>
        <p:txBody>
          <a:bodyPr wrap="none" rtlCol="0">
            <a:spAutoFit/>
          </a:bodyPr>
          <a:lstStyle/>
          <a:p>
            <a:pPr defTabSz="685800">
              <a:defRPr/>
            </a:pPr>
            <a:r>
              <a:rPr lang="da-DK" sz="2000" dirty="0">
                <a:solidFill>
                  <a:prstClr val="black"/>
                </a:solidFill>
                <a:latin typeface="Calibri" panose="020F0502020204030204"/>
              </a:rPr>
              <a:t>Plan for the transition of IALA from an NGO to an IGO</a:t>
            </a:r>
          </a:p>
        </p:txBody>
      </p:sp>
      <p:sp>
        <p:nvSpPr>
          <p:cNvPr id="6" name="Rectangle 5">
            <a:extLst>
              <a:ext uri="{FF2B5EF4-FFF2-40B4-BE49-F238E27FC236}">
                <a16:creationId xmlns:a16="http://schemas.microsoft.com/office/drawing/2014/main" id="{2DC8D44E-52A4-447A-9542-7B7EDD53FCF3}"/>
              </a:ext>
            </a:extLst>
          </p:cNvPr>
          <p:cNvSpPr/>
          <p:nvPr/>
        </p:nvSpPr>
        <p:spPr>
          <a:xfrm>
            <a:off x="9009958" y="3936493"/>
            <a:ext cx="308056" cy="50350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defRPr/>
            </a:pPr>
            <a:endParaRPr lang="en-DK" sz="1350">
              <a:solidFill>
                <a:prstClr val="black"/>
              </a:solidFill>
              <a:latin typeface="Calibri" panose="020F0502020204030204"/>
            </a:endParaRPr>
          </a:p>
        </p:txBody>
      </p:sp>
      <p:sp>
        <p:nvSpPr>
          <p:cNvPr id="3" name="TextBox 2">
            <a:extLst>
              <a:ext uri="{FF2B5EF4-FFF2-40B4-BE49-F238E27FC236}">
                <a16:creationId xmlns:a16="http://schemas.microsoft.com/office/drawing/2014/main" id="{653D8454-CBDC-750B-5C00-591868A997ED}"/>
              </a:ext>
            </a:extLst>
          </p:cNvPr>
          <p:cNvSpPr txBox="1"/>
          <p:nvPr/>
        </p:nvSpPr>
        <p:spPr>
          <a:xfrm>
            <a:off x="431540" y="3944089"/>
            <a:ext cx="840615" cy="276999"/>
          </a:xfrm>
          <a:prstGeom prst="rect">
            <a:avLst/>
          </a:prstGeom>
          <a:noFill/>
        </p:spPr>
        <p:txBody>
          <a:bodyPr wrap="none" rtlCol="0">
            <a:spAutoFit/>
          </a:bodyPr>
          <a:lstStyle/>
          <a:p>
            <a:r>
              <a:rPr lang="en-US" sz="1200" dirty="0"/>
              <a:t>24 May 24</a:t>
            </a:r>
            <a:endParaRPr lang="en-DK" sz="1200" dirty="0"/>
          </a:p>
        </p:txBody>
      </p:sp>
      <p:sp>
        <p:nvSpPr>
          <p:cNvPr id="8" name="TextBox 7">
            <a:extLst>
              <a:ext uri="{FF2B5EF4-FFF2-40B4-BE49-F238E27FC236}">
                <a16:creationId xmlns:a16="http://schemas.microsoft.com/office/drawing/2014/main" id="{4D7A174E-B90D-F223-7119-5790FEE427AD}"/>
              </a:ext>
            </a:extLst>
          </p:cNvPr>
          <p:cNvSpPr txBox="1"/>
          <p:nvPr/>
        </p:nvSpPr>
        <p:spPr>
          <a:xfrm>
            <a:off x="2555776" y="3933056"/>
            <a:ext cx="1002069" cy="276999"/>
          </a:xfrm>
          <a:prstGeom prst="rect">
            <a:avLst/>
          </a:prstGeom>
          <a:noFill/>
        </p:spPr>
        <p:txBody>
          <a:bodyPr wrap="none" rtlCol="0">
            <a:spAutoFit/>
          </a:bodyPr>
          <a:lstStyle/>
          <a:p>
            <a:r>
              <a:rPr lang="en-US" sz="1200" dirty="0"/>
              <a:t>22 August 24</a:t>
            </a:r>
            <a:endParaRPr lang="en-DK" sz="1200" dirty="0"/>
          </a:p>
        </p:txBody>
      </p:sp>
      <p:sp>
        <p:nvSpPr>
          <p:cNvPr id="10" name="TextBox 9">
            <a:extLst>
              <a:ext uri="{FF2B5EF4-FFF2-40B4-BE49-F238E27FC236}">
                <a16:creationId xmlns:a16="http://schemas.microsoft.com/office/drawing/2014/main" id="{19F58643-5A76-BCC6-3CD6-4671DE34BB4D}"/>
              </a:ext>
            </a:extLst>
          </p:cNvPr>
          <p:cNvSpPr txBox="1"/>
          <p:nvPr/>
        </p:nvSpPr>
        <p:spPr>
          <a:xfrm>
            <a:off x="6520628" y="3944089"/>
            <a:ext cx="1327736" cy="276999"/>
          </a:xfrm>
          <a:prstGeom prst="rect">
            <a:avLst/>
          </a:prstGeom>
          <a:noFill/>
        </p:spPr>
        <p:txBody>
          <a:bodyPr wrap="none" rtlCol="0">
            <a:spAutoFit/>
          </a:bodyPr>
          <a:lstStyle/>
          <a:p>
            <a:r>
              <a:rPr lang="en-US" sz="1200" dirty="0"/>
              <a:t>18-21 February 25</a:t>
            </a:r>
            <a:endParaRPr lang="en-DK" sz="1200" dirty="0"/>
          </a:p>
        </p:txBody>
      </p:sp>
      <p:sp>
        <p:nvSpPr>
          <p:cNvPr id="14" name="TextBox 13">
            <a:extLst>
              <a:ext uri="{FF2B5EF4-FFF2-40B4-BE49-F238E27FC236}">
                <a16:creationId xmlns:a16="http://schemas.microsoft.com/office/drawing/2014/main" id="{110C00FE-332A-1B1C-604D-390273A236BA}"/>
              </a:ext>
            </a:extLst>
          </p:cNvPr>
          <p:cNvSpPr txBox="1"/>
          <p:nvPr/>
        </p:nvSpPr>
        <p:spPr>
          <a:xfrm>
            <a:off x="3455876" y="3944089"/>
            <a:ext cx="1495153" cy="276999"/>
          </a:xfrm>
          <a:prstGeom prst="rect">
            <a:avLst/>
          </a:prstGeom>
          <a:noFill/>
        </p:spPr>
        <p:txBody>
          <a:bodyPr wrap="none" rtlCol="0">
            <a:spAutoFit/>
          </a:bodyPr>
          <a:lstStyle/>
          <a:p>
            <a:r>
              <a:rPr lang="en-US" sz="1200" dirty="0"/>
              <a:t>18-19  September 24</a:t>
            </a:r>
            <a:endParaRPr lang="en-DK" sz="1200" dirty="0"/>
          </a:p>
        </p:txBody>
      </p:sp>
      <p:sp>
        <p:nvSpPr>
          <p:cNvPr id="16" name="TextBox 15">
            <a:extLst>
              <a:ext uri="{FF2B5EF4-FFF2-40B4-BE49-F238E27FC236}">
                <a16:creationId xmlns:a16="http://schemas.microsoft.com/office/drawing/2014/main" id="{2A44D52B-C83C-4BFD-BA6F-C9D90181D832}"/>
              </a:ext>
            </a:extLst>
          </p:cNvPr>
          <p:cNvSpPr txBox="1"/>
          <p:nvPr/>
        </p:nvSpPr>
        <p:spPr>
          <a:xfrm>
            <a:off x="6285622" y="4736177"/>
            <a:ext cx="1202702" cy="276999"/>
          </a:xfrm>
          <a:prstGeom prst="rect">
            <a:avLst/>
          </a:prstGeom>
          <a:noFill/>
        </p:spPr>
        <p:txBody>
          <a:bodyPr wrap="none" rtlCol="0">
            <a:spAutoFit/>
          </a:bodyPr>
          <a:lstStyle/>
          <a:p>
            <a:r>
              <a:rPr lang="en-US" sz="1200" dirty="0"/>
              <a:t>1 February 2025</a:t>
            </a:r>
            <a:endParaRPr lang="en-DK" sz="1200" dirty="0"/>
          </a:p>
        </p:txBody>
      </p:sp>
      <p:sp>
        <p:nvSpPr>
          <p:cNvPr id="2" name="TextBox 1">
            <a:extLst>
              <a:ext uri="{FF2B5EF4-FFF2-40B4-BE49-F238E27FC236}">
                <a16:creationId xmlns:a16="http://schemas.microsoft.com/office/drawing/2014/main" id="{803C5858-DFAA-B674-E0A0-74E3F9721866}"/>
              </a:ext>
            </a:extLst>
          </p:cNvPr>
          <p:cNvSpPr txBox="1"/>
          <p:nvPr/>
        </p:nvSpPr>
        <p:spPr>
          <a:xfrm>
            <a:off x="4861342" y="3944089"/>
            <a:ext cx="1798890" cy="276999"/>
          </a:xfrm>
          <a:prstGeom prst="rect">
            <a:avLst/>
          </a:prstGeom>
          <a:noFill/>
        </p:spPr>
        <p:txBody>
          <a:bodyPr wrap="none" rtlCol="0">
            <a:spAutoFit/>
          </a:bodyPr>
          <a:lstStyle/>
          <a:p>
            <a:r>
              <a:rPr lang="en-US" sz="1200" dirty="0"/>
              <a:t>TR03/C80 9-13 December</a:t>
            </a:r>
            <a:endParaRPr lang="en-DK" sz="1200" dirty="0"/>
          </a:p>
        </p:txBody>
      </p:sp>
    </p:spTree>
    <p:extLst>
      <p:ext uri="{BB962C8B-B14F-4D97-AF65-F5344CB8AC3E}">
        <p14:creationId xmlns:p14="http://schemas.microsoft.com/office/powerpoint/2010/main" val="1886480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EDC14-C970-DD8F-B795-3458A1AB7B54}"/>
              </a:ext>
            </a:extLst>
          </p:cNvPr>
          <p:cNvSpPr>
            <a:spLocks noGrp="1"/>
          </p:cNvSpPr>
          <p:nvPr>
            <p:ph type="title"/>
          </p:nvPr>
        </p:nvSpPr>
        <p:spPr>
          <a:xfrm>
            <a:off x="287524" y="2816932"/>
            <a:ext cx="9037004" cy="828000"/>
          </a:xfrm>
        </p:spPr>
        <p:txBody>
          <a:bodyPr/>
          <a:lstStyle/>
          <a:p>
            <a:r>
              <a:rPr lang="en-US" dirty="0"/>
              <a:t>Arrangements for the general assembly</a:t>
            </a:r>
            <a:endParaRPr lang="en-DK" dirty="0"/>
          </a:p>
        </p:txBody>
      </p:sp>
      <p:sp>
        <p:nvSpPr>
          <p:cNvPr id="3" name="Date Placeholder 2">
            <a:extLst>
              <a:ext uri="{FF2B5EF4-FFF2-40B4-BE49-F238E27FC236}">
                <a16:creationId xmlns:a16="http://schemas.microsoft.com/office/drawing/2014/main" id="{BFCD62D8-3E31-8259-2D18-2DBEBA0A75EC}"/>
              </a:ext>
            </a:extLst>
          </p:cNvPr>
          <p:cNvSpPr>
            <a:spLocks noGrp="1"/>
          </p:cNvSpPr>
          <p:nvPr>
            <p:ph type="dt" sz="half" idx="10"/>
          </p:nvPr>
        </p:nvSpPr>
        <p:spPr/>
        <p:txBody>
          <a:bodyPr/>
          <a:lstStyle/>
          <a:p>
            <a:endParaRPr lang="en-GB" dirty="0">
              <a:solidFill>
                <a:prstClr val="black"/>
              </a:solidFill>
            </a:endParaRPr>
          </a:p>
        </p:txBody>
      </p:sp>
      <p:sp>
        <p:nvSpPr>
          <p:cNvPr id="4" name="Slide Number Placeholder 3">
            <a:extLst>
              <a:ext uri="{FF2B5EF4-FFF2-40B4-BE49-F238E27FC236}">
                <a16:creationId xmlns:a16="http://schemas.microsoft.com/office/drawing/2014/main" id="{3652E26D-3E25-182C-33AA-9E1DAC114019}"/>
              </a:ext>
            </a:extLst>
          </p:cNvPr>
          <p:cNvSpPr>
            <a:spLocks noGrp="1"/>
          </p:cNvSpPr>
          <p:nvPr>
            <p:ph type="sldNum" sz="quarter" idx="11"/>
          </p:nvPr>
        </p:nvSpPr>
        <p:spPr/>
        <p:txBody>
          <a:bodyPr/>
          <a:lstStyle/>
          <a:p>
            <a:fld id="{10C140CD-8AED-46FF-A9A2-77308F3F39AE}" type="slidenum">
              <a:rPr lang="en-GB" smtClean="0">
                <a:solidFill>
                  <a:prstClr val="black"/>
                </a:solidFill>
              </a:rPr>
              <a:pPr/>
              <a:t>26</a:t>
            </a:fld>
            <a:endParaRPr lang="en-GB" dirty="0">
              <a:solidFill>
                <a:prstClr val="black"/>
              </a:solidFill>
            </a:endParaRPr>
          </a:p>
        </p:txBody>
      </p:sp>
    </p:spTree>
    <p:extLst>
      <p:ext uri="{BB962C8B-B14F-4D97-AF65-F5344CB8AC3E}">
        <p14:creationId xmlns:p14="http://schemas.microsoft.com/office/powerpoint/2010/main" val="18402888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7AE1D-7425-AC85-D2DA-21AE433809D9}"/>
              </a:ext>
            </a:extLst>
          </p:cNvPr>
          <p:cNvSpPr>
            <a:spLocks noGrp="1"/>
          </p:cNvSpPr>
          <p:nvPr>
            <p:ph type="title"/>
          </p:nvPr>
        </p:nvSpPr>
        <p:spPr>
          <a:xfrm>
            <a:off x="457200" y="-63388"/>
            <a:ext cx="8229600" cy="1143000"/>
          </a:xfrm>
        </p:spPr>
        <p:txBody>
          <a:bodyPr/>
          <a:lstStyle/>
          <a:p>
            <a:pPr algn="ctr"/>
            <a:r>
              <a:rPr lang="en-US" dirty="0"/>
              <a:t>Preparation for the General Assembly</a:t>
            </a:r>
            <a:endParaRPr lang="en-DK" dirty="0"/>
          </a:p>
        </p:txBody>
      </p:sp>
      <p:sp>
        <p:nvSpPr>
          <p:cNvPr id="5" name="Date Placeholder 4">
            <a:extLst>
              <a:ext uri="{FF2B5EF4-FFF2-40B4-BE49-F238E27FC236}">
                <a16:creationId xmlns:a16="http://schemas.microsoft.com/office/drawing/2014/main" id="{7C6CBC75-DB86-35B9-701C-71FBD0FA2ED9}"/>
              </a:ext>
            </a:extLst>
          </p:cNvPr>
          <p:cNvSpPr>
            <a:spLocks noGrp="1"/>
          </p:cNvSpPr>
          <p:nvPr>
            <p:ph type="dt" sz="half" idx="10"/>
          </p:nvPr>
        </p:nvSpPr>
        <p:spPr/>
        <p:txBody>
          <a:bodyPr/>
          <a:lstStyle/>
          <a:p>
            <a:endParaRPr lang="en-US" dirty="0"/>
          </a:p>
        </p:txBody>
      </p:sp>
      <p:sp>
        <p:nvSpPr>
          <p:cNvPr id="7" name="TextBox 6">
            <a:extLst>
              <a:ext uri="{FF2B5EF4-FFF2-40B4-BE49-F238E27FC236}">
                <a16:creationId xmlns:a16="http://schemas.microsoft.com/office/drawing/2014/main" id="{C6285077-6FA2-3D5A-9477-1858EB5270F6}"/>
              </a:ext>
            </a:extLst>
          </p:cNvPr>
          <p:cNvSpPr txBox="1"/>
          <p:nvPr/>
        </p:nvSpPr>
        <p:spPr>
          <a:xfrm>
            <a:off x="611560" y="1629375"/>
            <a:ext cx="8172908" cy="4524315"/>
          </a:xfrm>
          <a:prstGeom prst="rect">
            <a:avLst/>
          </a:prstGeom>
          <a:noFill/>
        </p:spPr>
        <p:txBody>
          <a:bodyPr wrap="square">
            <a:spAutoFit/>
          </a:bodyPr>
          <a:lstStyle/>
          <a:p>
            <a:r>
              <a:rPr lang="en-US" sz="1600" dirty="0"/>
              <a:t>The following timelines exist:</a:t>
            </a:r>
          </a:p>
          <a:p>
            <a:r>
              <a:rPr lang="en-US" sz="1600" dirty="0"/>
              <a:t>a.	</a:t>
            </a:r>
            <a:r>
              <a:rPr lang="en-US" sz="1600" dirty="0">
                <a:highlight>
                  <a:srgbClr val="FFFF00"/>
                </a:highlight>
              </a:rPr>
              <a:t>Six months before </a:t>
            </a:r>
            <a:r>
              <a:rPr lang="en-US" sz="1600" b="1" dirty="0">
                <a:highlight>
                  <a:srgbClr val="FFFF00"/>
                </a:highlight>
              </a:rPr>
              <a:t>(22 August 2024)</a:t>
            </a:r>
            <a:r>
              <a:rPr lang="en-US" sz="1600" dirty="0">
                <a:highlight>
                  <a:srgbClr val="FFFF00"/>
                </a:highlight>
              </a:rPr>
              <a:t> the opening of the GA:</a:t>
            </a:r>
          </a:p>
          <a:p>
            <a:r>
              <a:rPr lang="en-US" sz="1600" dirty="0">
                <a:highlight>
                  <a:srgbClr val="FFFF00"/>
                </a:highlight>
              </a:rPr>
              <a:t>	• Invitation to National members, translating “mutatis mutandis” into Member 	States, to submit proposals they wish to discuss at the General Assembly for the next 	two months.</a:t>
            </a:r>
          </a:p>
          <a:p>
            <a:r>
              <a:rPr lang="en-US" sz="1600" dirty="0">
                <a:highlight>
                  <a:srgbClr val="FFFF00"/>
                </a:highlight>
              </a:rPr>
              <a:t>	• Invitation to Member States to nominate candidates for President, Vice President 	and the Council for the next four months.</a:t>
            </a:r>
          </a:p>
          <a:p>
            <a:r>
              <a:rPr lang="en-US" sz="1600" dirty="0"/>
              <a:t>b.	Four months before </a:t>
            </a:r>
            <a:r>
              <a:rPr lang="en-US" sz="1600" b="1" dirty="0"/>
              <a:t>(18 October 2024) </a:t>
            </a:r>
            <a:r>
              <a:rPr lang="en-US" sz="1600" dirty="0"/>
              <a:t>the opening:</a:t>
            </a:r>
          </a:p>
          <a:p>
            <a:r>
              <a:rPr lang="en-US" sz="1600" dirty="0"/>
              <a:t>	• Circulation of the submitted proposals together with those prepared by the Council 	to Member States and the invitation to forward comments to the Secretariat within 	two months.</a:t>
            </a:r>
          </a:p>
          <a:p>
            <a:r>
              <a:rPr lang="en-US" sz="1600" dirty="0"/>
              <a:t>	• Invitation to Member States to nominate candidates for the Secretary-General for 	the next three months;</a:t>
            </a:r>
            <a:r>
              <a:rPr lang="en-US" sz="1600" b="1" dirty="0"/>
              <a:t> </a:t>
            </a:r>
            <a:r>
              <a:rPr lang="en-US" sz="1600" dirty="0"/>
              <a:t>nominations will be notified to Member States as soon as 	they are received, procedure “mutatis mutandis” with draft Article 6 of the General 	Regulations of the Organization.</a:t>
            </a:r>
          </a:p>
          <a:p>
            <a:r>
              <a:rPr lang="en-US" sz="1600" dirty="0"/>
              <a:t>c.	Two months before </a:t>
            </a:r>
            <a:r>
              <a:rPr lang="en-US" sz="1600" b="1" dirty="0"/>
              <a:t>(18 December 2024) </a:t>
            </a:r>
            <a:r>
              <a:rPr lang="en-US" sz="1600" dirty="0"/>
              <a:t>the opening:</a:t>
            </a:r>
          </a:p>
          <a:p>
            <a:r>
              <a:rPr lang="en-US" sz="1600" dirty="0"/>
              <a:t>	• Circulation of all final papers including the provisional agenda</a:t>
            </a:r>
          </a:p>
          <a:p>
            <a:r>
              <a:rPr lang="en-US" sz="1600" dirty="0"/>
              <a:t>	• Circulation of all nominees for President, Vice President and the Council </a:t>
            </a:r>
          </a:p>
        </p:txBody>
      </p:sp>
    </p:spTree>
    <p:extLst>
      <p:ext uri="{BB962C8B-B14F-4D97-AF65-F5344CB8AC3E}">
        <p14:creationId xmlns:p14="http://schemas.microsoft.com/office/powerpoint/2010/main" val="3540791501"/>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03C4D-33CF-C7EE-04C6-002BAF59F557}"/>
              </a:ext>
            </a:extLst>
          </p:cNvPr>
          <p:cNvSpPr>
            <a:spLocks noGrp="1"/>
          </p:cNvSpPr>
          <p:nvPr>
            <p:ph type="title"/>
          </p:nvPr>
        </p:nvSpPr>
        <p:spPr>
          <a:xfrm>
            <a:off x="628650" y="18255"/>
            <a:ext cx="7886700" cy="1325563"/>
          </a:xfrm>
        </p:spPr>
        <p:txBody>
          <a:bodyPr>
            <a:normAutofit/>
          </a:bodyPr>
          <a:lstStyle/>
          <a:p>
            <a:r>
              <a:rPr lang="da-DK" sz="1800" dirty="0" err="1"/>
              <a:t>Draft</a:t>
            </a:r>
            <a:r>
              <a:rPr lang="da-DK" sz="1800" dirty="0"/>
              <a:t> agenda </a:t>
            </a:r>
            <a:r>
              <a:rPr lang="da-DK" sz="1800" dirty="0" err="1"/>
              <a:t>first</a:t>
            </a:r>
            <a:r>
              <a:rPr lang="da-DK" sz="1800" dirty="0"/>
              <a:t> GA</a:t>
            </a:r>
            <a:endParaRPr lang="fr-FR" sz="1800" dirty="0"/>
          </a:p>
        </p:txBody>
      </p:sp>
      <p:sp>
        <p:nvSpPr>
          <p:cNvPr id="4" name="TextBox 3">
            <a:extLst>
              <a:ext uri="{FF2B5EF4-FFF2-40B4-BE49-F238E27FC236}">
                <a16:creationId xmlns:a16="http://schemas.microsoft.com/office/drawing/2014/main" id="{C99B9925-702A-852A-AFE0-9D820528255B}"/>
              </a:ext>
            </a:extLst>
          </p:cNvPr>
          <p:cNvSpPr txBox="1"/>
          <p:nvPr/>
        </p:nvSpPr>
        <p:spPr>
          <a:xfrm>
            <a:off x="1151620" y="1232756"/>
            <a:ext cx="6457537" cy="5355312"/>
          </a:xfrm>
          <a:prstGeom prst="rect">
            <a:avLst/>
          </a:prstGeom>
          <a:noFill/>
        </p:spPr>
        <p:txBody>
          <a:bodyPr wrap="none" rtlCol="0">
            <a:spAutoFit/>
          </a:bodyPr>
          <a:lstStyle/>
          <a:p>
            <a:r>
              <a:rPr lang="en-US" dirty="0"/>
              <a:t>Provisional Agenda: </a:t>
            </a:r>
          </a:p>
          <a:p>
            <a:r>
              <a:rPr lang="en-US" dirty="0"/>
              <a:t>(a) Adoption of the agenda</a:t>
            </a:r>
          </a:p>
          <a:p>
            <a:r>
              <a:rPr lang="en-US" dirty="0"/>
              <a:t>	a.1The draft agenda</a:t>
            </a:r>
          </a:p>
          <a:p>
            <a:r>
              <a:rPr lang="en-US" dirty="0"/>
              <a:t>(b) Approval of the General Regulations and Financial Regulations</a:t>
            </a:r>
          </a:p>
          <a:p>
            <a:r>
              <a:rPr lang="en-US" dirty="0"/>
              <a:t>	b.1 An explanatory note with history etc.</a:t>
            </a:r>
          </a:p>
          <a:p>
            <a:r>
              <a:rPr lang="en-US" dirty="0"/>
              <a:t>	b.2 Changes to the General Regulations</a:t>
            </a:r>
          </a:p>
          <a:p>
            <a:r>
              <a:rPr lang="en-US" dirty="0"/>
              <a:t>	b.2 The draft General Regulation and Financial regulation</a:t>
            </a:r>
          </a:p>
          <a:p>
            <a:r>
              <a:rPr lang="en-US" dirty="0"/>
              <a:t>	b.3 The draft resolution</a:t>
            </a:r>
          </a:p>
          <a:p>
            <a:r>
              <a:rPr lang="en-US" dirty="0"/>
              <a:t>(c) Election of the President and the Vice President</a:t>
            </a:r>
          </a:p>
          <a:p>
            <a:r>
              <a:rPr lang="en-US" dirty="0"/>
              <a:t>	c.1 An explanatory note with procedure, candidates etc.</a:t>
            </a:r>
          </a:p>
          <a:p>
            <a:r>
              <a:rPr lang="en-US" dirty="0"/>
              <a:t>	c.2.1-c.2.x The letters with candidates</a:t>
            </a:r>
          </a:p>
          <a:p>
            <a:r>
              <a:rPr lang="en-US" dirty="0"/>
              <a:t>(d) Report of the Secretary‐General</a:t>
            </a:r>
          </a:p>
          <a:p>
            <a:r>
              <a:rPr lang="en-US" dirty="0"/>
              <a:t>	d.1 The report </a:t>
            </a:r>
          </a:p>
          <a:p>
            <a:r>
              <a:rPr lang="en-US" dirty="0"/>
              <a:t>(e) Election of the Council</a:t>
            </a:r>
          </a:p>
          <a:p>
            <a:r>
              <a:rPr lang="en-US" dirty="0"/>
              <a:t>	e.1 An explanatory note with procedure, candidates etc.</a:t>
            </a:r>
          </a:p>
          <a:p>
            <a:r>
              <a:rPr lang="en-US" dirty="0"/>
              <a:t>	e.2.1-e.2.x The letters with candidates</a:t>
            </a:r>
          </a:p>
          <a:p>
            <a:r>
              <a:rPr lang="en-US" dirty="0"/>
              <a:t>(f) Election of the Secretary‐General</a:t>
            </a:r>
          </a:p>
          <a:p>
            <a:r>
              <a:rPr lang="en-US" dirty="0"/>
              <a:t>	f.1 An explanatory note with procedures, candidates etc.</a:t>
            </a:r>
          </a:p>
          <a:p>
            <a:r>
              <a:rPr lang="en-US" dirty="0"/>
              <a:t>	f.2.1 – f.2.x The letters with candidates </a:t>
            </a:r>
          </a:p>
        </p:txBody>
      </p:sp>
    </p:spTree>
    <p:extLst>
      <p:ext uri="{BB962C8B-B14F-4D97-AF65-F5344CB8AC3E}">
        <p14:creationId xmlns:p14="http://schemas.microsoft.com/office/powerpoint/2010/main" val="15023180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BEE24-818E-1278-AE26-27F26C619472}"/>
              </a:ext>
            </a:extLst>
          </p:cNvPr>
          <p:cNvSpPr>
            <a:spLocks noGrp="1"/>
          </p:cNvSpPr>
          <p:nvPr>
            <p:ph type="ctrTitle"/>
          </p:nvPr>
        </p:nvSpPr>
        <p:spPr/>
        <p:txBody>
          <a:bodyPr/>
          <a:lstStyle/>
          <a:p>
            <a:endParaRPr lang="en-DK"/>
          </a:p>
        </p:txBody>
      </p:sp>
      <p:sp>
        <p:nvSpPr>
          <p:cNvPr id="3" name="Subtitle 2">
            <a:extLst>
              <a:ext uri="{FF2B5EF4-FFF2-40B4-BE49-F238E27FC236}">
                <a16:creationId xmlns:a16="http://schemas.microsoft.com/office/drawing/2014/main" id="{E2ED14EF-04EB-F7A5-1F30-4DA96B5256A8}"/>
              </a:ext>
            </a:extLst>
          </p:cNvPr>
          <p:cNvSpPr>
            <a:spLocks noGrp="1"/>
          </p:cNvSpPr>
          <p:nvPr>
            <p:ph type="subTitle" idx="1"/>
          </p:nvPr>
        </p:nvSpPr>
        <p:spPr/>
        <p:txBody>
          <a:bodyPr/>
          <a:lstStyle/>
          <a:p>
            <a:endParaRPr lang="en-DK"/>
          </a:p>
        </p:txBody>
      </p:sp>
      <p:sp>
        <p:nvSpPr>
          <p:cNvPr id="4" name="TextBox 3">
            <a:extLst>
              <a:ext uri="{FF2B5EF4-FFF2-40B4-BE49-F238E27FC236}">
                <a16:creationId xmlns:a16="http://schemas.microsoft.com/office/drawing/2014/main" id="{7DB393F7-1B58-4E70-696F-02A34F14B3CB}"/>
              </a:ext>
            </a:extLst>
          </p:cNvPr>
          <p:cNvSpPr txBox="1"/>
          <p:nvPr/>
        </p:nvSpPr>
        <p:spPr>
          <a:xfrm>
            <a:off x="431540" y="764704"/>
            <a:ext cx="9603206" cy="5632311"/>
          </a:xfrm>
          <a:prstGeom prst="rect">
            <a:avLst/>
          </a:prstGeom>
          <a:noFill/>
        </p:spPr>
        <p:txBody>
          <a:bodyPr wrap="none" rtlCol="0">
            <a:spAutoFit/>
          </a:bodyPr>
          <a:lstStyle/>
          <a:p>
            <a:r>
              <a:rPr lang="en-US" dirty="0"/>
              <a:t>(g) Establishment and termination of committees and subsidiary bodies and review </a:t>
            </a:r>
          </a:p>
          <a:p>
            <a:r>
              <a:rPr lang="en-US" dirty="0"/>
              <a:t>and approval of their Terms of Reference</a:t>
            </a:r>
          </a:p>
          <a:p>
            <a:r>
              <a:rPr lang="en-US" dirty="0"/>
              <a:t>	g.1 A note with the proposal on committees</a:t>
            </a:r>
          </a:p>
          <a:p>
            <a:r>
              <a:rPr lang="en-US" dirty="0"/>
              <a:t>	g.2 A draft resolution including Terms of References</a:t>
            </a:r>
          </a:p>
          <a:p>
            <a:r>
              <a:rPr lang="en-US" dirty="0"/>
              <a:t>	g.3 A note with proposals for subsidiary bodies</a:t>
            </a:r>
          </a:p>
          <a:p>
            <a:r>
              <a:rPr lang="en-US" dirty="0"/>
              <a:t>	g.4 A draft resolution including terms of References</a:t>
            </a:r>
          </a:p>
          <a:p>
            <a:r>
              <a:rPr lang="en-US" dirty="0"/>
              <a:t>(h) Review and approval of the financial arrangements</a:t>
            </a:r>
          </a:p>
          <a:p>
            <a:r>
              <a:rPr lang="en-US" dirty="0"/>
              <a:t>	h.1 A note with explanation as usual</a:t>
            </a:r>
          </a:p>
          <a:p>
            <a:r>
              <a:rPr lang="en-US" dirty="0"/>
              <a:t>	h.2 A draft resolution</a:t>
            </a:r>
          </a:p>
          <a:p>
            <a:r>
              <a:rPr lang="en-US" dirty="0"/>
              <a:t>(i) Approval of the overall policy and the strategic vision</a:t>
            </a:r>
          </a:p>
          <a:p>
            <a:r>
              <a:rPr lang="en-US" dirty="0"/>
              <a:t>	i.1 A note with explanation</a:t>
            </a:r>
          </a:p>
          <a:p>
            <a:r>
              <a:rPr lang="en-US" dirty="0"/>
              <a:t>	i.2 The draft Strategic Vision (from 2023 updated) </a:t>
            </a:r>
          </a:p>
          <a:p>
            <a:r>
              <a:rPr lang="en-US" dirty="0"/>
              <a:t>	i.3 A draft resolution</a:t>
            </a:r>
          </a:p>
          <a:p>
            <a:r>
              <a:rPr lang="en-US" dirty="0"/>
              <a:t>(j) Approval of standards</a:t>
            </a:r>
          </a:p>
          <a:p>
            <a:r>
              <a:rPr lang="en-US" dirty="0"/>
              <a:t>	j.1 A note with explanation (Ask GA to approve the present  standards approved </a:t>
            </a:r>
          </a:p>
          <a:p>
            <a:r>
              <a:rPr lang="en-US" dirty="0"/>
              <a:t>	in 2023 and ask GA to approve the related guidelines, recommendations and manuals etc.)</a:t>
            </a:r>
          </a:p>
          <a:p>
            <a:r>
              <a:rPr lang="en-US" dirty="0"/>
              <a:t>	j.2 A resolution on approval of standards, and a resolution on transfer of other documents.</a:t>
            </a:r>
          </a:p>
          <a:p>
            <a:r>
              <a:rPr lang="en-US" dirty="0"/>
              <a:t>(k) Decision on Associate membership</a:t>
            </a:r>
          </a:p>
          <a:p>
            <a:r>
              <a:rPr lang="en-US" dirty="0"/>
              <a:t>	k.1 A note explaining the procedure</a:t>
            </a:r>
          </a:p>
          <a:p>
            <a:r>
              <a:rPr lang="en-US" dirty="0"/>
              <a:t>	k.2.1-k.2.x The candidates (Faroe Island etc.)</a:t>
            </a:r>
          </a:p>
        </p:txBody>
      </p:sp>
    </p:spTree>
    <p:extLst>
      <p:ext uri="{BB962C8B-B14F-4D97-AF65-F5344CB8AC3E}">
        <p14:creationId xmlns:p14="http://schemas.microsoft.com/office/powerpoint/2010/main" val="1679741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9EAE5-7BC9-4AEC-96FA-3A63FDBB4AA1}"/>
              </a:ext>
            </a:extLst>
          </p:cNvPr>
          <p:cNvSpPr>
            <a:spLocks noGrp="1"/>
          </p:cNvSpPr>
          <p:nvPr>
            <p:ph type="title"/>
          </p:nvPr>
        </p:nvSpPr>
        <p:spPr/>
        <p:txBody>
          <a:bodyPr/>
          <a:lstStyle/>
          <a:p>
            <a:pPr algn="ctr"/>
            <a:r>
              <a:rPr lang="en-US"/>
              <a:t>Main points</a:t>
            </a:r>
            <a:endParaRPr lang="en-DK"/>
          </a:p>
        </p:txBody>
      </p:sp>
      <p:sp>
        <p:nvSpPr>
          <p:cNvPr id="3" name="Content Placeholder 2">
            <a:extLst>
              <a:ext uri="{FF2B5EF4-FFF2-40B4-BE49-F238E27FC236}">
                <a16:creationId xmlns:a16="http://schemas.microsoft.com/office/drawing/2014/main" id="{121B73CE-DD85-436A-C601-B034CE5ED39D}"/>
              </a:ext>
            </a:extLst>
          </p:cNvPr>
          <p:cNvSpPr>
            <a:spLocks noGrp="1"/>
          </p:cNvSpPr>
          <p:nvPr>
            <p:ph idx="1"/>
          </p:nvPr>
        </p:nvSpPr>
        <p:spPr>
          <a:xfrm>
            <a:off x="859586" y="2709330"/>
            <a:ext cx="7886700" cy="3263504"/>
          </a:xfrm>
        </p:spPr>
        <p:txBody>
          <a:bodyPr/>
          <a:lstStyle/>
          <a:p>
            <a:r>
              <a:rPr lang="en-US" dirty="0"/>
              <a:t>In line with Staff Rules of comparable organizations (IHO, IOV and UN)</a:t>
            </a:r>
          </a:p>
          <a:p>
            <a:r>
              <a:rPr lang="en-US" dirty="0"/>
              <a:t>IALA will stay with the public social security system for health care, retirement etc.</a:t>
            </a:r>
          </a:p>
          <a:p>
            <a:r>
              <a:rPr lang="en-US" dirty="0"/>
              <a:t>The Staff Rules look forward, but considerations have been taken to keep the present staff on acceptable conditions</a:t>
            </a:r>
            <a:endParaRPr lang="en-DK" dirty="0"/>
          </a:p>
        </p:txBody>
      </p:sp>
    </p:spTree>
    <p:extLst>
      <p:ext uri="{BB962C8B-B14F-4D97-AF65-F5344CB8AC3E}">
        <p14:creationId xmlns:p14="http://schemas.microsoft.com/office/powerpoint/2010/main" val="17804249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F954B-2B09-8D15-EFA1-1BCEDA31EA8C}"/>
              </a:ext>
            </a:extLst>
          </p:cNvPr>
          <p:cNvSpPr>
            <a:spLocks noGrp="1"/>
          </p:cNvSpPr>
          <p:nvPr>
            <p:ph type="ctrTitle"/>
          </p:nvPr>
        </p:nvSpPr>
        <p:spPr/>
        <p:txBody>
          <a:bodyPr/>
          <a:lstStyle/>
          <a:p>
            <a:endParaRPr lang="en-DK" dirty="0"/>
          </a:p>
        </p:txBody>
      </p:sp>
      <p:sp>
        <p:nvSpPr>
          <p:cNvPr id="3" name="Subtitle 2">
            <a:extLst>
              <a:ext uri="{FF2B5EF4-FFF2-40B4-BE49-F238E27FC236}">
                <a16:creationId xmlns:a16="http://schemas.microsoft.com/office/drawing/2014/main" id="{C1174BA4-3BAA-F71D-4FC4-65AAB9335A46}"/>
              </a:ext>
            </a:extLst>
          </p:cNvPr>
          <p:cNvSpPr>
            <a:spLocks noGrp="1"/>
          </p:cNvSpPr>
          <p:nvPr>
            <p:ph type="subTitle" idx="1"/>
          </p:nvPr>
        </p:nvSpPr>
        <p:spPr/>
        <p:txBody>
          <a:bodyPr/>
          <a:lstStyle/>
          <a:p>
            <a:endParaRPr lang="en-DK"/>
          </a:p>
        </p:txBody>
      </p:sp>
      <p:sp>
        <p:nvSpPr>
          <p:cNvPr id="5" name="TextBox 4">
            <a:extLst>
              <a:ext uri="{FF2B5EF4-FFF2-40B4-BE49-F238E27FC236}">
                <a16:creationId xmlns:a16="http://schemas.microsoft.com/office/drawing/2014/main" id="{0090AD7E-9F93-85D3-9384-59D098525829}"/>
              </a:ext>
            </a:extLst>
          </p:cNvPr>
          <p:cNvSpPr txBox="1"/>
          <p:nvPr/>
        </p:nvSpPr>
        <p:spPr>
          <a:xfrm>
            <a:off x="1295636" y="1621827"/>
            <a:ext cx="7616700" cy="4247317"/>
          </a:xfrm>
          <a:prstGeom prst="rect">
            <a:avLst/>
          </a:prstGeom>
          <a:noFill/>
        </p:spPr>
        <p:txBody>
          <a:bodyPr wrap="none" rtlCol="0">
            <a:spAutoFit/>
          </a:bodyPr>
          <a:lstStyle/>
          <a:p>
            <a:r>
              <a:rPr lang="en-US" dirty="0"/>
              <a:t>(l) Consideration of reports and proposals received from Member States, </a:t>
            </a:r>
          </a:p>
          <a:p>
            <a:r>
              <a:rPr lang="en-US" dirty="0"/>
              <a:t>the Council or the Secretary-General </a:t>
            </a:r>
          </a:p>
          <a:p>
            <a:r>
              <a:rPr lang="en-US" dirty="0"/>
              <a:t>(m) Declaration on the International Organization for Marine Aids to Navigation</a:t>
            </a:r>
          </a:p>
          <a:p>
            <a:r>
              <a:rPr lang="en-US" dirty="0"/>
              <a:t>	m.1 Explanatory note</a:t>
            </a:r>
          </a:p>
          <a:p>
            <a:r>
              <a:rPr lang="en-US" dirty="0"/>
              <a:t>	m.2  The draft declaration</a:t>
            </a:r>
          </a:p>
          <a:p>
            <a:r>
              <a:rPr lang="en-US" dirty="0"/>
              <a:t>(n) Any other business</a:t>
            </a:r>
          </a:p>
          <a:p>
            <a:r>
              <a:rPr lang="en-US" dirty="0"/>
              <a:t>	n.1 An explanatory note on ILOAT</a:t>
            </a:r>
          </a:p>
          <a:p>
            <a:r>
              <a:rPr lang="en-US" dirty="0"/>
              <a:t>	n.2 The draft resolution on ILOAT</a:t>
            </a:r>
          </a:p>
          <a:p>
            <a:r>
              <a:rPr lang="en-US" dirty="0"/>
              <a:t>	n.3 An explanatory note on the HQ agreement</a:t>
            </a:r>
          </a:p>
          <a:p>
            <a:r>
              <a:rPr lang="en-US" dirty="0"/>
              <a:t>	n.4 A draft resolution on noting the HQ agreement</a:t>
            </a:r>
          </a:p>
          <a:p>
            <a:r>
              <a:rPr lang="en-US" dirty="0"/>
              <a:t>	n.5 An explanatory note on One China Policy</a:t>
            </a:r>
          </a:p>
          <a:p>
            <a:r>
              <a:rPr lang="en-US" dirty="0"/>
              <a:t>	n.6 A draft resolution on One China Policy</a:t>
            </a:r>
          </a:p>
          <a:p>
            <a:r>
              <a:rPr lang="en-US" dirty="0"/>
              <a:t>	n.7 Next ordinary General Assembly (September 2027)</a:t>
            </a:r>
          </a:p>
          <a:p>
            <a:r>
              <a:rPr lang="en-US" dirty="0"/>
              <a:t>	n.8 The draft resolution on next General Assembly</a:t>
            </a:r>
          </a:p>
          <a:p>
            <a:endParaRPr lang="en-DK" dirty="0"/>
          </a:p>
        </p:txBody>
      </p:sp>
    </p:spTree>
    <p:extLst>
      <p:ext uri="{BB962C8B-B14F-4D97-AF65-F5344CB8AC3E}">
        <p14:creationId xmlns:p14="http://schemas.microsoft.com/office/powerpoint/2010/main" val="35801422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9E4D7-ABCA-38A3-6044-87409FB1D5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41C994-07E7-14F3-98F1-05D8AC7968DA}"/>
              </a:ext>
            </a:extLst>
          </p:cNvPr>
          <p:cNvSpPr>
            <a:spLocks noGrp="1"/>
          </p:cNvSpPr>
          <p:nvPr>
            <p:ph type="title"/>
          </p:nvPr>
        </p:nvSpPr>
        <p:spPr/>
        <p:txBody>
          <a:bodyPr>
            <a:normAutofit fontScale="90000"/>
          </a:bodyPr>
          <a:lstStyle/>
          <a:p>
            <a:r>
              <a:rPr lang="da-DK" dirty="0"/>
              <a:t>The General Assembly of the Affiliate Industrial Members Group (IMG)</a:t>
            </a:r>
            <a:br>
              <a:rPr lang="da-DK" dirty="0"/>
            </a:br>
            <a:r>
              <a:rPr lang="da-DK" dirty="0"/>
              <a:t>(Singapore)</a:t>
            </a:r>
            <a:endParaRPr lang="fr-FR" dirty="0"/>
          </a:p>
        </p:txBody>
      </p:sp>
      <p:sp>
        <p:nvSpPr>
          <p:cNvPr id="3" name="Content Placeholder 2">
            <a:extLst>
              <a:ext uri="{FF2B5EF4-FFF2-40B4-BE49-F238E27FC236}">
                <a16:creationId xmlns:a16="http://schemas.microsoft.com/office/drawing/2014/main" id="{E07D432E-07D9-D884-51B7-8B35E0C1BD67}"/>
              </a:ext>
            </a:extLst>
          </p:cNvPr>
          <p:cNvSpPr>
            <a:spLocks noGrp="1"/>
          </p:cNvSpPr>
          <p:nvPr>
            <p:ph idx="1"/>
          </p:nvPr>
        </p:nvSpPr>
        <p:spPr>
          <a:xfrm>
            <a:off x="1149796" y="2606054"/>
            <a:ext cx="7886700" cy="4351338"/>
          </a:xfrm>
        </p:spPr>
        <p:txBody>
          <a:bodyPr>
            <a:normAutofit/>
          </a:bodyPr>
          <a:lstStyle/>
          <a:p>
            <a:r>
              <a:rPr lang="da-DK" sz="2800" dirty="0" err="1"/>
              <a:t>Elect</a:t>
            </a:r>
            <a:r>
              <a:rPr lang="da-DK" sz="2800" dirty="0"/>
              <a:t> IMG</a:t>
            </a:r>
          </a:p>
          <a:p>
            <a:r>
              <a:rPr lang="da-DK" sz="2800" dirty="0"/>
              <a:t>Approve Terms of reference</a:t>
            </a:r>
          </a:p>
          <a:p>
            <a:r>
              <a:rPr lang="da-DK" sz="2800" dirty="0"/>
              <a:t>Approve other relevant papers </a:t>
            </a:r>
          </a:p>
          <a:p>
            <a:r>
              <a:rPr lang="da-DK" sz="2800" dirty="0" err="1"/>
              <a:t>Elect</a:t>
            </a:r>
            <a:r>
              <a:rPr lang="da-DK" sz="2800" dirty="0"/>
              <a:t> </a:t>
            </a:r>
            <a:r>
              <a:rPr lang="da-DK" sz="2800" dirty="0" err="1"/>
              <a:t>President</a:t>
            </a:r>
            <a:r>
              <a:rPr lang="da-DK" sz="2800" dirty="0"/>
              <a:t> and Vice </a:t>
            </a:r>
            <a:r>
              <a:rPr lang="da-DK" sz="2800" dirty="0" err="1"/>
              <a:t>President</a:t>
            </a:r>
            <a:endParaRPr lang="da-DK" sz="2800" dirty="0"/>
          </a:p>
          <a:p>
            <a:endParaRPr lang="fr-FR" dirty="0"/>
          </a:p>
        </p:txBody>
      </p:sp>
    </p:spTree>
    <p:extLst>
      <p:ext uri="{BB962C8B-B14F-4D97-AF65-F5344CB8AC3E}">
        <p14:creationId xmlns:p14="http://schemas.microsoft.com/office/powerpoint/2010/main" val="82239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EEA04-D994-D23A-243B-4B7AF9CECCA4}"/>
              </a:ext>
            </a:extLst>
          </p:cNvPr>
          <p:cNvSpPr>
            <a:spLocks noGrp="1"/>
          </p:cNvSpPr>
          <p:nvPr>
            <p:ph type="title"/>
          </p:nvPr>
        </p:nvSpPr>
        <p:spPr>
          <a:xfrm>
            <a:off x="554868" y="-243408"/>
            <a:ext cx="8229600" cy="1143000"/>
          </a:xfrm>
        </p:spPr>
        <p:txBody>
          <a:bodyPr/>
          <a:lstStyle/>
          <a:p>
            <a:r>
              <a:rPr lang="da-DK" dirty="0"/>
              <a:t>Tentative program</a:t>
            </a:r>
            <a:endParaRPr lang="fr-FR" dirty="0"/>
          </a:p>
        </p:txBody>
      </p:sp>
      <p:pic>
        <p:nvPicPr>
          <p:cNvPr id="6" name="Content Placeholder 5">
            <a:extLst>
              <a:ext uri="{FF2B5EF4-FFF2-40B4-BE49-F238E27FC236}">
                <a16:creationId xmlns:a16="http://schemas.microsoft.com/office/drawing/2014/main" id="{BC3A81C2-035F-DD16-CB9E-1975EDFD7EB0}"/>
              </a:ext>
            </a:extLst>
          </p:cNvPr>
          <p:cNvPicPr>
            <a:picLocks noGrp="1" noChangeAspect="1"/>
          </p:cNvPicPr>
          <p:nvPr>
            <p:ph sz="half" idx="1"/>
          </p:nvPr>
        </p:nvPicPr>
        <p:blipFill>
          <a:blip r:embed="rId2"/>
          <a:stretch>
            <a:fillRect/>
          </a:stretch>
        </p:blipFill>
        <p:spPr>
          <a:xfrm>
            <a:off x="684213" y="974295"/>
            <a:ext cx="8388287" cy="5407033"/>
          </a:xfrm>
          <a:prstGeom prst="rect">
            <a:avLst/>
          </a:prstGeom>
        </p:spPr>
      </p:pic>
      <p:sp>
        <p:nvSpPr>
          <p:cNvPr id="4" name="Content Placeholder 3">
            <a:extLst>
              <a:ext uri="{FF2B5EF4-FFF2-40B4-BE49-F238E27FC236}">
                <a16:creationId xmlns:a16="http://schemas.microsoft.com/office/drawing/2014/main" id="{55CB6E40-5454-6471-A226-D84405EDBFBD}"/>
              </a:ext>
            </a:extLst>
          </p:cNvPr>
          <p:cNvSpPr>
            <a:spLocks noGrp="1"/>
          </p:cNvSpPr>
          <p:nvPr>
            <p:ph sz="half" idx="2"/>
          </p:nvPr>
        </p:nvSpPr>
        <p:spPr/>
        <p:txBody>
          <a:bodyPr/>
          <a:lstStyle/>
          <a:p>
            <a:endParaRPr lang="fr-FR"/>
          </a:p>
        </p:txBody>
      </p:sp>
      <p:sp>
        <p:nvSpPr>
          <p:cNvPr id="5" name="Date Placeholder 4">
            <a:extLst>
              <a:ext uri="{FF2B5EF4-FFF2-40B4-BE49-F238E27FC236}">
                <a16:creationId xmlns:a16="http://schemas.microsoft.com/office/drawing/2014/main" id="{5419258B-F610-F8B0-A226-388DCB4082FB}"/>
              </a:ext>
            </a:extLst>
          </p:cNvPr>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1799743874"/>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04266-BAD5-DB6C-14EB-4AF2980807C9}"/>
              </a:ext>
            </a:extLst>
          </p:cNvPr>
          <p:cNvSpPr>
            <a:spLocks noGrp="1"/>
          </p:cNvSpPr>
          <p:nvPr>
            <p:ph type="title"/>
          </p:nvPr>
        </p:nvSpPr>
        <p:spPr/>
        <p:txBody>
          <a:bodyPr/>
          <a:lstStyle/>
          <a:p>
            <a:r>
              <a:rPr lang="da-DK" dirty="0"/>
              <a:t>The </a:t>
            </a:r>
            <a:r>
              <a:rPr lang="da-DK" dirty="0" err="1"/>
              <a:t>first</a:t>
            </a:r>
            <a:r>
              <a:rPr lang="da-DK" dirty="0"/>
              <a:t> meeting of the IGO Council</a:t>
            </a:r>
            <a:endParaRPr lang="fr-FR" dirty="0"/>
          </a:p>
        </p:txBody>
      </p:sp>
      <p:sp>
        <p:nvSpPr>
          <p:cNvPr id="3" name="Content Placeholder 2">
            <a:extLst>
              <a:ext uri="{FF2B5EF4-FFF2-40B4-BE49-F238E27FC236}">
                <a16:creationId xmlns:a16="http://schemas.microsoft.com/office/drawing/2014/main" id="{E100D315-3002-1316-8752-F8E656448B81}"/>
              </a:ext>
            </a:extLst>
          </p:cNvPr>
          <p:cNvSpPr>
            <a:spLocks noGrp="1"/>
          </p:cNvSpPr>
          <p:nvPr>
            <p:ph idx="1"/>
          </p:nvPr>
        </p:nvSpPr>
        <p:spPr>
          <a:xfrm>
            <a:off x="1257808" y="2101998"/>
            <a:ext cx="7886700" cy="4351338"/>
          </a:xfrm>
        </p:spPr>
        <p:txBody>
          <a:bodyPr/>
          <a:lstStyle/>
          <a:p>
            <a:r>
              <a:rPr lang="da-DK" sz="2800" dirty="0" err="1"/>
              <a:t>Appoint</a:t>
            </a:r>
            <a:r>
              <a:rPr lang="da-DK" sz="2800" dirty="0"/>
              <a:t> Chairs and Vice Chairs</a:t>
            </a:r>
          </a:p>
          <a:p>
            <a:r>
              <a:rPr lang="da-DK" sz="2800" dirty="0"/>
              <a:t>Review and </a:t>
            </a:r>
            <a:r>
              <a:rPr lang="da-DK" sz="2800" dirty="0" err="1"/>
              <a:t>approve</a:t>
            </a:r>
            <a:r>
              <a:rPr lang="da-DK" sz="2800" dirty="0"/>
              <a:t> the </a:t>
            </a:r>
            <a:r>
              <a:rPr lang="da-DK" sz="2800" dirty="0" err="1"/>
              <a:t>work</a:t>
            </a:r>
            <a:r>
              <a:rPr lang="da-DK" sz="2800" dirty="0"/>
              <a:t> program</a:t>
            </a:r>
          </a:p>
          <a:p>
            <a:r>
              <a:rPr lang="da-DK" sz="2800" dirty="0" err="1"/>
              <a:t>Elect</a:t>
            </a:r>
            <a:r>
              <a:rPr lang="da-DK" sz="2800" dirty="0"/>
              <a:t> FAG etc.</a:t>
            </a:r>
          </a:p>
          <a:p>
            <a:pPr marL="0" indent="0">
              <a:buNone/>
            </a:pPr>
            <a:endParaRPr lang="da-DK" sz="2400" dirty="0"/>
          </a:p>
          <a:p>
            <a:endParaRPr lang="fr-FR" dirty="0"/>
          </a:p>
        </p:txBody>
      </p:sp>
    </p:spTree>
    <p:extLst>
      <p:ext uri="{BB962C8B-B14F-4D97-AF65-F5344CB8AC3E}">
        <p14:creationId xmlns:p14="http://schemas.microsoft.com/office/powerpoint/2010/main" val="199969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GB" noProof="0" dirty="0"/>
              <a:t>Level 1 AtoN Manager Course</a:t>
            </a:r>
          </a:p>
        </p:txBody>
      </p:sp>
      <p:sp>
        <p:nvSpPr>
          <p:cNvPr id="5" name="Slide Number Placeholder 4"/>
          <p:cNvSpPr>
            <a:spLocks noGrp="1"/>
          </p:cNvSpPr>
          <p:nvPr>
            <p:ph type="sldNum" sz="quarter" idx="12"/>
          </p:nvPr>
        </p:nvSpPr>
        <p:spPr/>
        <p:txBody>
          <a:bodyPr/>
          <a:lstStyle/>
          <a:p>
            <a:fld id="{10C140CD-8AED-46FF-A9A2-77308F3F39AE}" type="slidenum">
              <a:rPr lang="en-GB" noProof="0" smtClean="0"/>
              <a:t>34</a:t>
            </a:fld>
            <a:endParaRPr lang="en-GB" noProof="0" dirty="0"/>
          </a:p>
        </p:txBody>
      </p:sp>
      <p:sp>
        <p:nvSpPr>
          <p:cNvPr id="8" name="Text Placeholder 7"/>
          <p:cNvSpPr>
            <a:spLocks noGrp="1"/>
          </p:cNvSpPr>
          <p:nvPr>
            <p:ph type="body" sz="quarter" idx="13"/>
          </p:nvPr>
        </p:nvSpPr>
        <p:spPr/>
        <p:txBody>
          <a:bodyPr/>
          <a:lstStyle/>
          <a:p>
            <a:r>
              <a:rPr lang="en-GB" dirty="0"/>
              <a:t>Feel free to contact the IALA Secretary-General </a:t>
            </a:r>
          </a:p>
          <a:p>
            <a:r>
              <a:rPr lang="en-GB" dirty="0"/>
              <a:t>Francis ZACHARIAE</a:t>
            </a:r>
          </a:p>
          <a:p>
            <a:r>
              <a:rPr lang="en-GB" dirty="0"/>
              <a:t>francis.zachariae@iala-aism.org</a:t>
            </a:r>
          </a:p>
        </p:txBody>
      </p:sp>
      <p:sp>
        <p:nvSpPr>
          <p:cNvPr id="7" name="Title 6"/>
          <p:cNvSpPr>
            <a:spLocks noGrp="1"/>
          </p:cNvSpPr>
          <p:nvPr>
            <p:ph type="title"/>
          </p:nvPr>
        </p:nvSpPr>
        <p:spPr/>
        <p:txBody>
          <a:bodyPr/>
          <a:lstStyle/>
          <a:p>
            <a:r>
              <a:rPr lang="en-GB" dirty="0"/>
              <a:t>Questions?</a:t>
            </a:r>
          </a:p>
        </p:txBody>
      </p:sp>
    </p:spTree>
    <p:extLst>
      <p:ext uri="{BB962C8B-B14F-4D97-AF65-F5344CB8AC3E}">
        <p14:creationId xmlns:p14="http://schemas.microsoft.com/office/powerpoint/2010/main" val="87000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31C1E-A391-9329-F713-ED31BE7A9039}"/>
              </a:ext>
            </a:extLst>
          </p:cNvPr>
          <p:cNvSpPr>
            <a:spLocks noGrp="1"/>
          </p:cNvSpPr>
          <p:nvPr>
            <p:ph type="title"/>
          </p:nvPr>
        </p:nvSpPr>
        <p:spPr/>
        <p:txBody>
          <a:bodyPr/>
          <a:lstStyle/>
          <a:p>
            <a:pPr algn="ctr"/>
            <a:r>
              <a:rPr lang="en-US" dirty="0"/>
              <a:t>Content</a:t>
            </a:r>
            <a:endParaRPr lang="en-DK" dirty="0"/>
          </a:p>
        </p:txBody>
      </p:sp>
      <p:sp>
        <p:nvSpPr>
          <p:cNvPr id="3" name="Content Placeholder 2">
            <a:extLst>
              <a:ext uri="{FF2B5EF4-FFF2-40B4-BE49-F238E27FC236}">
                <a16:creationId xmlns:a16="http://schemas.microsoft.com/office/drawing/2014/main" id="{9AE21F35-B26A-5D03-CE3B-AAF7D1F80487}"/>
              </a:ext>
            </a:extLst>
          </p:cNvPr>
          <p:cNvSpPr>
            <a:spLocks noGrp="1"/>
          </p:cNvSpPr>
          <p:nvPr>
            <p:ph idx="1"/>
          </p:nvPr>
        </p:nvSpPr>
        <p:spPr>
          <a:xfrm>
            <a:off x="2711413" y="2292613"/>
            <a:ext cx="7886700" cy="3263504"/>
          </a:xfrm>
        </p:spPr>
        <p:txBody>
          <a:bodyPr/>
          <a:lstStyle/>
          <a:p>
            <a:r>
              <a:rPr lang="en-US" dirty="0"/>
              <a:t>Definitions</a:t>
            </a:r>
          </a:p>
          <a:p>
            <a:r>
              <a:rPr lang="en-US" dirty="0"/>
              <a:t>Privileges and immunities</a:t>
            </a:r>
          </a:p>
          <a:p>
            <a:r>
              <a:rPr lang="en-US" dirty="0"/>
              <a:t>Basic workplace rules</a:t>
            </a:r>
          </a:p>
          <a:p>
            <a:r>
              <a:rPr lang="en-US" dirty="0"/>
              <a:t>Rules for appointment</a:t>
            </a:r>
          </a:p>
          <a:p>
            <a:r>
              <a:rPr lang="en-US" dirty="0"/>
              <a:t>Salaries</a:t>
            </a:r>
          </a:p>
          <a:p>
            <a:r>
              <a:rPr lang="en-US" dirty="0"/>
              <a:t>Social Security</a:t>
            </a:r>
          </a:p>
          <a:p>
            <a:r>
              <a:rPr lang="en-US" dirty="0"/>
              <a:t>Allowances</a:t>
            </a:r>
          </a:p>
          <a:p>
            <a:r>
              <a:rPr lang="en-US" dirty="0"/>
              <a:t>Disciplinary proceedings and actions</a:t>
            </a:r>
            <a:endParaRPr lang="en-DK" dirty="0"/>
          </a:p>
        </p:txBody>
      </p:sp>
    </p:spTree>
    <p:extLst>
      <p:ext uri="{BB962C8B-B14F-4D97-AF65-F5344CB8AC3E}">
        <p14:creationId xmlns:p14="http://schemas.microsoft.com/office/powerpoint/2010/main" val="644081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D7A6179-F1B6-0631-508D-311A53BAE528}"/>
              </a:ext>
            </a:extLst>
          </p:cNvPr>
          <p:cNvSpPr>
            <a:spLocks noGrp="1"/>
          </p:cNvSpPr>
          <p:nvPr>
            <p:ph type="dt" sz="half" idx="10"/>
          </p:nvPr>
        </p:nvSpPr>
        <p:spPr/>
        <p:txBody>
          <a:bodyPr/>
          <a:lstStyle/>
          <a:p>
            <a:endParaRPr lang="en-GB" dirty="0">
              <a:solidFill>
                <a:prstClr val="black"/>
              </a:solidFill>
            </a:endParaRPr>
          </a:p>
        </p:txBody>
      </p:sp>
      <p:sp>
        <p:nvSpPr>
          <p:cNvPr id="4" name="Slide Number Placeholder 3">
            <a:extLst>
              <a:ext uri="{FF2B5EF4-FFF2-40B4-BE49-F238E27FC236}">
                <a16:creationId xmlns:a16="http://schemas.microsoft.com/office/drawing/2014/main" id="{5A7A261C-3830-BCE3-8DDD-F9085ACE64B0}"/>
              </a:ext>
            </a:extLst>
          </p:cNvPr>
          <p:cNvSpPr>
            <a:spLocks noGrp="1"/>
          </p:cNvSpPr>
          <p:nvPr>
            <p:ph type="sldNum" sz="quarter" idx="11"/>
          </p:nvPr>
        </p:nvSpPr>
        <p:spPr/>
        <p:txBody>
          <a:bodyPr/>
          <a:lstStyle/>
          <a:p>
            <a:fld id="{10C140CD-8AED-46FF-A9A2-77308F3F39AE}" type="slidenum">
              <a:rPr lang="en-GB" smtClean="0">
                <a:solidFill>
                  <a:prstClr val="black"/>
                </a:solidFill>
              </a:rPr>
              <a:pPr/>
              <a:t>5</a:t>
            </a:fld>
            <a:endParaRPr lang="en-GB" dirty="0">
              <a:solidFill>
                <a:prstClr val="black"/>
              </a:solidFill>
            </a:endParaRPr>
          </a:p>
        </p:txBody>
      </p:sp>
      <p:sp>
        <p:nvSpPr>
          <p:cNvPr id="6" name="TextBox 5">
            <a:extLst>
              <a:ext uri="{FF2B5EF4-FFF2-40B4-BE49-F238E27FC236}">
                <a16:creationId xmlns:a16="http://schemas.microsoft.com/office/drawing/2014/main" id="{6C09857B-1AED-C87C-4187-0CF2B37EC9E9}"/>
              </a:ext>
            </a:extLst>
          </p:cNvPr>
          <p:cNvSpPr txBox="1"/>
          <p:nvPr/>
        </p:nvSpPr>
        <p:spPr>
          <a:xfrm>
            <a:off x="1295636" y="2312876"/>
            <a:ext cx="7164910" cy="2585323"/>
          </a:xfrm>
          <a:prstGeom prst="rect">
            <a:avLst/>
          </a:prstGeom>
          <a:noFill/>
        </p:spPr>
        <p:txBody>
          <a:bodyPr wrap="none" rtlCol="0">
            <a:spAutoFit/>
          </a:bodyPr>
          <a:lstStyle/>
          <a:p>
            <a:r>
              <a:rPr lang="en-US" dirty="0"/>
              <a:t>Explanation Staff Rules:</a:t>
            </a:r>
          </a:p>
          <a:p>
            <a:pPr marL="285750" indent="-285750">
              <a:buFont typeface="Arial" panose="020B0604020202020204" pitchFamily="34" charset="0"/>
              <a:buChar char="•"/>
            </a:pPr>
            <a:r>
              <a:rPr lang="en-US" dirty="0"/>
              <a:t>Locally recruited staff and internationally recruited staff and the </a:t>
            </a:r>
          </a:p>
          <a:p>
            <a:r>
              <a:rPr lang="en-US" dirty="0"/>
              <a:t>      main differences, allowances etc. </a:t>
            </a:r>
          </a:p>
          <a:p>
            <a:pPr marL="285750" indent="-285750">
              <a:buFont typeface="Arial" panose="020B0604020202020204" pitchFamily="34" charset="0"/>
              <a:buChar char="•"/>
            </a:pPr>
            <a:r>
              <a:rPr lang="en-US" dirty="0"/>
              <a:t>Permanent staff and non-permanent staff and the main differences</a:t>
            </a:r>
          </a:p>
          <a:p>
            <a:pPr marL="285750" indent="-285750">
              <a:buFont typeface="Arial" panose="020B0604020202020204" pitchFamily="34" charset="0"/>
              <a:buChar char="•"/>
            </a:pPr>
            <a:r>
              <a:rPr lang="en-US" dirty="0"/>
              <a:t>The contract issues of the new SG </a:t>
            </a:r>
          </a:p>
          <a:p>
            <a:pPr marL="285750" indent="-285750">
              <a:buFont typeface="Arial" panose="020B0604020202020204" pitchFamily="34" charset="0"/>
              <a:buChar char="•"/>
            </a:pPr>
            <a:r>
              <a:rPr lang="en-US" dirty="0"/>
              <a:t>Retirement system, especially the different saving plans</a:t>
            </a:r>
          </a:p>
          <a:p>
            <a:pPr marL="285750" indent="-285750">
              <a:buFont typeface="Arial" panose="020B0604020202020204" pitchFamily="34" charset="0"/>
              <a:buChar char="•"/>
            </a:pPr>
            <a:r>
              <a:rPr lang="en-US" dirty="0"/>
              <a:t>The “special French” issues like meal voucher, internet and train tickets </a:t>
            </a:r>
          </a:p>
          <a:p>
            <a:pPr marL="285750" indent="-285750">
              <a:buFont typeface="Arial" panose="020B0604020202020204" pitchFamily="34" charset="0"/>
              <a:buChar char="•"/>
            </a:pPr>
            <a:r>
              <a:rPr lang="en-US" dirty="0"/>
              <a:t>The internal tax </a:t>
            </a:r>
          </a:p>
          <a:p>
            <a:pPr marL="285750" indent="-285750">
              <a:buFont typeface="Arial" panose="020B0604020202020204" pitchFamily="34" charset="0"/>
              <a:buChar char="•"/>
            </a:pPr>
            <a:r>
              <a:rPr lang="en-US" dirty="0"/>
              <a:t>Annex with salary scale </a:t>
            </a:r>
            <a:endParaRPr lang="en-DK" dirty="0"/>
          </a:p>
        </p:txBody>
      </p:sp>
    </p:spTree>
    <p:extLst>
      <p:ext uri="{BB962C8B-B14F-4D97-AF65-F5344CB8AC3E}">
        <p14:creationId xmlns:p14="http://schemas.microsoft.com/office/powerpoint/2010/main" val="4248943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2997044"/>
            <a:ext cx="8100256" cy="828000"/>
          </a:xfrm>
        </p:spPr>
        <p:txBody>
          <a:bodyPr/>
          <a:lstStyle/>
          <a:p>
            <a:r>
              <a:rPr lang="en-GB" sz="2400" dirty="0"/>
              <a:t>Locally recruited staff and internationally recruited staff and the main differences, allowances etc. </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a:xfrm>
            <a:off x="683568" y="6395746"/>
            <a:ext cx="2123591" cy="476251"/>
          </a:xfrm>
        </p:spPr>
        <p:txBody>
          <a:bodyPr/>
          <a:lstStyle/>
          <a:p>
            <a:endParaRPr lang="en-GB" noProof="0" dirty="0"/>
          </a:p>
        </p:txBody>
      </p:sp>
    </p:spTree>
    <p:extLst>
      <p:ext uri="{BB962C8B-B14F-4D97-AF65-F5344CB8AC3E}">
        <p14:creationId xmlns:p14="http://schemas.microsoft.com/office/powerpoint/2010/main" val="1051443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7E93F-A74E-BF85-20F4-9141722F4443}"/>
              </a:ext>
            </a:extLst>
          </p:cNvPr>
          <p:cNvSpPr>
            <a:spLocks noGrp="1"/>
          </p:cNvSpPr>
          <p:nvPr>
            <p:ph type="title"/>
          </p:nvPr>
        </p:nvSpPr>
        <p:spPr/>
        <p:txBody>
          <a:bodyPr/>
          <a:lstStyle/>
          <a:p>
            <a:r>
              <a:rPr lang="en-US" sz="2800" dirty="0"/>
              <a:t>Staff rules definition</a:t>
            </a:r>
            <a:endParaRPr lang="en-DK" sz="2800" dirty="0"/>
          </a:p>
        </p:txBody>
      </p:sp>
      <p:sp>
        <p:nvSpPr>
          <p:cNvPr id="3" name="Date Placeholder 2">
            <a:extLst>
              <a:ext uri="{FF2B5EF4-FFF2-40B4-BE49-F238E27FC236}">
                <a16:creationId xmlns:a16="http://schemas.microsoft.com/office/drawing/2014/main" id="{89741073-312D-DD2C-0F90-A71BA34E84CD}"/>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A515BF8E-1E1D-9AFE-FCF8-974C46F0EAE5}"/>
              </a:ext>
            </a:extLst>
          </p:cNvPr>
          <p:cNvSpPr>
            <a:spLocks noGrp="1"/>
          </p:cNvSpPr>
          <p:nvPr>
            <p:ph type="body" sz="quarter" idx="13"/>
          </p:nvPr>
        </p:nvSpPr>
        <p:spPr/>
        <p:txBody>
          <a:bodyPr/>
          <a:lstStyle/>
          <a:p>
            <a:r>
              <a:rPr lang="en-US" sz="2000" dirty="0"/>
              <a:t>(f) “Locally recruited staff” is a staff member with skills that can be recruited from the region of the </a:t>
            </a:r>
            <a:r>
              <a:rPr lang="en-US" sz="2000" dirty="0" err="1"/>
              <a:t>Headquaters</a:t>
            </a:r>
            <a:r>
              <a:rPr lang="en-US" sz="2000" dirty="0"/>
              <a:t>. </a:t>
            </a:r>
          </a:p>
          <a:p>
            <a:endParaRPr lang="en-US" sz="2000" dirty="0"/>
          </a:p>
          <a:p>
            <a:r>
              <a:rPr lang="en-US" sz="2000" dirty="0"/>
              <a:t>(g)	“Internationally recruited staff” is a staff member with specific technical or management skills in Marine Aids to Navigation that has been recruited following an international selection process.</a:t>
            </a:r>
          </a:p>
          <a:p>
            <a:endParaRPr lang="en-DK" dirty="0"/>
          </a:p>
        </p:txBody>
      </p:sp>
    </p:spTree>
    <p:extLst>
      <p:ext uri="{BB962C8B-B14F-4D97-AF65-F5344CB8AC3E}">
        <p14:creationId xmlns:p14="http://schemas.microsoft.com/office/powerpoint/2010/main" val="3313323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611560" y="1725403"/>
            <a:ext cx="8100256" cy="828000"/>
          </a:xfrm>
        </p:spPr>
        <p:txBody>
          <a:bodyPr/>
          <a:lstStyle/>
          <a:p>
            <a:r>
              <a:rPr lang="en-US" sz="2400" dirty="0"/>
              <a:t>internationally recruited staff allowances etc. </a:t>
            </a:r>
            <a:endParaRPr lang="en-DK" dirty="0"/>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r>
              <a:rPr lang="en-GB" noProof="0" dirty="0"/>
              <a:t>r</a:t>
            </a:r>
          </a:p>
        </p:txBody>
      </p:sp>
      <p:sp>
        <p:nvSpPr>
          <p:cNvPr id="4" name="Text Placeholder 3">
            <a:extLst>
              <a:ext uri="{FF2B5EF4-FFF2-40B4-BE49-F238E27FC236}">
                <a16:creationId xmlns:a16="http://schemas.microsoft.com/office/drawing/2014/main" id="{E204C53B-3402-D0FE-C73F-9F553ED0F382}"/>
              </a:ext>
            </a:extLst>
          </p:cNvPr>
          <p:cNvSpPr>
            <a:spLocks noGrp="1"/>
          </p:cNvSpPr>
          <p:nvPr>
            <p:ph type="body" sz="quarter" idx="13"/>
          </p:nvPr>
        </p:nvSpPr>
        <p:spPr>
          <a:xfrm>
            <a:off x="594263" y="2456892"/>
            <a:ext cx="7902173" cy="3425379"/>
          </a:xfrm>
        </p:spPr>
        <p:txBody>
          <a:bodyPr/>
          <a:lstStyle/>
          <a:p>
            <a:pPr marL="0" indent="0" algn="ctr" rtl="0" fontAlgn="base">
              <a:spcBef>
                <a:spcPts val="0"/>
              </a:spcBef>
              <a:spcAft>
                <a:spcPts val="0"/>
              </a:spcAft>
            </a:pPr>
            <a:br>
              <a:rPr lang="en-US" sz="1800" dirty="0"/>
            </a:br>
            <a:endParaRPr lang="en-US" sz="1800" dirty="0"/>
          </a:p>
          <a:p>
            <a:pPr marL="0" indent="0" algn="l" rtl="0" fontAlgn="base">
              <a:spcBef>
                <a:spcPts val="0"/>
              </a:spcBef>
              <a:spcAft>
                <a:spcPts val="0"/>
              </a:spcAft>
            </a:pPr>
            <a:r>
              <a:rPr lang="en-US" sz="1500" dirty="0">
                <a:solidFill>
                  <a:srgbClr val="000000"/>
                </a:solidFill>
                <a:latin typeface="Calibri" panose="020F0502020204030204" pitchFamily="34" charset="0"/>
              </a:rPr>
              <a:t>I</a:t>
            </a:r>
            <a:r>
              <a:rPr lang="en-US" sz="1500" dirty="0">
                <a:solidFill>
                  <a:srgbClr val="000000"/>
                </a:solidFill>
                <a:effectLst/>
                <a:latin typeface="Calibri" panose="020F0502020204030204" pitchFamily="34" charset="0"/>
              </a:rPr>
              <a:t>nternationally recruited Staff member will be eligible for specific allowances (Rule 8.4 and 27):</a:t>
            </a:r>
          </a:p>
          <a:p>
            <a:pPr indent="0" algn="l" rtl="0" fontAlgn="base">
              <a:spcBef>
                <a:spcPts val="1000"/>
              </a:spcBef>
              <a:buNone/>
            </a:pPr>
            <a:r>
              <a:rPr lang="en-US" sz="1500" b="1" dirty="0">
                <a:solidFill>
                  <a:srgbClr val="000000"/>
                </a:solidFill>
                <a:effectLst/>
                <a:latin typeface="Calibri" panose="020F0502020204030204" pitchFamily="34" charset="0"/>
              </a:rPr>
              <a:t>- Reimbursement of expenses when taking up appointment and on separation</a:t>
            </a:r>
            <a:r>
              <a:rPr lang="en-US" sz="1500" dirty="0">
                <a:solidFill>
                  <a:srgbClr val="000000"/>
                </a:solidFill>
                <a:effectLst/>
                <a:latin typeface="Calibri" panose="020F0502020204030204" pitchFamily="34" charset="0"/>
              </a:rPr>
              <a:t> - air ticket, removal costs and </a:t>
            </a:r>
            <a:r>
              <a:rPr lang="en-US" sz="1500" dirty="0">
                <a:solidFill>
                  <a:srgbClr val="000000"/>
                </a:solidFill>
                <a:latin typeface="Calibri" panose="020F0502020204030204" pitchFamily="34" charset="0"/>
              </a:rPr>
              <a:t>d</a:t>
            </a:r>
            <a:r>
              <a:rPr lang="en-US" sz="1500" dirty="0">
                <a:solidFill>
                  <a:srgbClr val="000000"/>
                </a:solidFill>
                <a:effectLst/>
                <a:latin typeface="Calibri" panose="020F0502020204030204" pitchFamily="34" charset="0"/>
              </a:rPr>
              <a:t>aily subsistence allowances (DSA).</a:t>
            </a:r>
          </a:p>
          <a:p>
            <a:pPr algn="l" rtl="0" fontAlgn="base">
              <a:spcBef>
                <a:spcPts val="1000"/>
              </a:spcBef>
              <a:buNone/>
            </a:pPr>
            <a:r>
              <a:rPr lang="en-US" sz="1500" b="1" dirty="0">
                <a:solidFill>
                  <a:srgbClr val="000000"/>
                </a:solidFill>
                <a:effectLst/>
                <a:latin typeface="Calibri" panose="020F0502020204030204" pitchFamily="34" charset="0"/>
              </a:rPr>
              <a:t>- Mobility incentive</a:t>
            </a:r>
            <a:r>
              <a:rPr lang="en-US" sz="1500" dirty="0">
                <a:solidFill>
                  <a:srgbClr val="000000"/>
                </a:solidFill>
                <a:effectLst/>
                <a:latin typeface="Calibri" panose="020F0502020204030204" pitchFamily="34" charset="0"/>
              </a:rPr>
              <a:t> - assistance for immigration issues, home &amp; school search, languages courses</a:t>
            </a:r>
            <a:r>
              <a:rPr lang="en-US" sz="1500" dirty="0">
                <a:solidFill>
                  <a:srgbClr val="000000"/>
                </a:solidFill>
                <a:latin typeface="Calibri" panose="020F0502020204030204" pitchFamily="34" charset="0"/>
              </a:rPr>
              <a:t> etc.</a:t>
            </a:r>
            <a:endParaRPr lang="en-US" sz="1500" dirty="0">
              <a:solidFill>
                <a:srgbClr val="000000"/>
              </a:solidFill>
              <a:effectLst/>
              <a:latin typeface="Calibri" panose="020F0502020204030204" pitchFamily="34" charset="0"/>
            </a:endParaRPr>
          </a:p>
          <a:p>
            <a:pPr algn="l" rtl="0" fontAlgn="base">
              <a:spcBef>
                <a:spcPts val="1000"/>
              </a:spcBef>
              <a:buNone/>
            </a:pPr>
            <a:r>
              <a:rPr lang="en-US" sz="1500" b="1" dirty="0">
                <a:solidFill>
                  <a:srgbClr val="000000"/>
                </a:solidFill>
                <a:effectLst/>
                <a:latin typeface="Calibri" panose="020F0502020204030204" pitchFamily="34" charset="0"/>
              </a:rPr>
              <a:t>- Education Grant - </a:t>
            </a:r>
            <a:r>
              <a:rPr lang="en-US" sz="1500" dirty="0">
                <a:solidFill>
                  <a:srgbClr val="000000"/>
                </a:solidFill>
                <a:effectLst/>
                <a:latin typeface="Calibri" panose="020F0502020204030204" pitchFamily="34" charset="0"/>
              </a:rPr>
              <a:t>for each child, from primary education until the child reaches the age of 25.</a:t>
            </a:r>
          </a:p>
          <a:p>
            <a:pPr algn="l" rtl="0" fontAlgn="base">
              <a:spcBef>
                <a:spcPts val="1000"/>
              </a:spcBef>
              <a:buNone/>
            </a:pPr>
            <a:r>
              <a:rPr lang="en-US" sz="1500" b="1" dirty="0">
                <a:solidFill>
                  <a:srgbClr val="000000"/>
                </a:solidFill>
                <a:effectLst/>
                <a:latin typeface="Calibri" panose="020F0502020204030204" pitchFamily="34" charset="0"/>
              </a:rPr>
              <a:t>- Housing allowance</a:t>
            </a:r>
            <a:r>
              <a:rPr lang="en-US" sz="1500" dirty="0">
                <a:solidFill>
                  <a:srgbClr val="000000"/>
                </a:solidFill>
                <a:effectLst/>
                <a:latin typeface="Calibri" panose="020F0502020204030204" pitchFamily="34" charset="0"/>
              </a:rPr>
              <a:t> - reimbursement of actual accommodation costs equal to a maximum of 12% of the monthly basic salary.</a:t>
            </a:r>
          </a:p>
          <a:p>
            <a:pPr indent="0" algn="l" rtl="0" fontAlgn="base">
              <a:spcBef>
                <a:spcPts val="1000"/>
              </a:spcBef>
              <a:buNone/>
            </a:pPr>
            <a:r>
              <a:rPr lang="en-US" sz="1500" b="1" dirty="0">
                <a:solidFill>
                  <a:srgbClr val="000000"/>
                </a:solidFill>
                <a:effectLst/>
                <a:latin typeface="Calibri" panose="020F0502020204030204" pitchFamily="34" charset="0"/>
              </a:rPr>
              <a:t>- Home leave - </a:t>
            </a:r>
            <a:r>
              <a:rPr lang="en-US" sz="1500" dirty="0">
                <a:solidFill>
                  <a:srgbClr val="000000"/>
                </a:solidFill>
                <a:effectLst/>
                <a:latin typeface="Calibri" panose="020F0502020204030204" pitchFamily="34" charset="0"/>
              </a:rPr>
              <a:t>reimbursement of one economy return travel trip to their home country, for themselves and their dependent family, for every 12 months of service.</a:t>
            </a:r>
          </a:p>
          <a:p>
            <a:br>
              <a:rPr lang="en-US" sz="1800" dirty="0">
                <a:solidFill>
                  <a:srgbClr val="000000"/>
                </a:solidFill>
                <a:effectLst/>
                <a:latin typeface="Calibri" panose="020F0502020204030204" pitchFamily="34" charset="0"/>
              </a:rPr>
            </a:br>
            <a:endParaRPr lang="en-DK" dirty="0"/>
          </a:p>
        </p:txBody>
      </p:sp>
    </p:spTree>
    <p:extLst>
      <p:ext uri="{BB962C8B-B14F-4D97-AF65-F5344CB8AC3E}">
        <p14:creationId xmlns:p14="http://schemas.microsoft.com/office/powerpoint/2010/main" val="1772247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1643D-DE15-E521-3851-20F148BE1B40}"/>
              </a:ext>
            </a:extLst>
          </p:cNvPr>
          <p:cNvSpPr>
            <a:spLocks noGrp="1"/>
          </p:cNvSpPr>
          <p:nvPr>
            <p:ph type="title"/>
          </p:nvPr>
        </p:nvSpPr>
        <p:spPr>
          <a:xfrm>
            <a:off x="791580" y="3033048"/>
            <a:ext cx="8100256" cy="828000"/>
          </a:xfrm>
        </p:spPr>
        <p:txBody>
          <a:bodyPr/>
          <a:lstStyle/>
          <a:p>
            <a:r>
              <a:rPr lang="en-GB" sz="2400" dirty="0"/>
              <a:t>Permanent staff and non-permanent staff and the main differences</a:t>
            </a:r>
          </a:p>
        </p:txBody>
      </p:sp>
      <p:sp>
        <p:nvSpPr>
          <p:cNvPr id="3" name="Date Placeholder 2">
            <a:extLst>
              <a:ext uri="{FF2B5EF4-FFF2-40B4-BE49-F238E27FC236}">
                <a16:creationId xmlns:a16="http://schemas.microsoft.com/office/drawing/2014/main" id="{7F45B7A6-0AAD-33C5-0608-01A901DC5F6E}"/>
              </a:ext>
            </a:extLst>
          </p:cNvPr>
          <p:cNvSpPr>
            <a:spLocks noGrp="1"/>
          </p:cNvSpPr>
          <p:nvPr>
            <p:ph type="dt" sz="half" idx="10"/>
          </p:nvPr>
        </p:nvSpPr>
        <p:spPr/>
        <p:txBody>
          <a:bodyPr/>
          <a:lstStyle/>
          <a:p>
            <a:endParaRPr lang="en-GB" noProof="0" dirty="0"/>
          </a:p>
        </p:txBody>
      </p:sp>
      <p:sp>
        <p:nvSpPr>
          <p:cNvPr id="4" name="Text Placeholder 3">
            <a:extLst>
              <a:ext uri="{FF2B5EF4-FFF2-40B4-BE49-F238E27FC236}">
                <a16:creationId xmlns:a16="http://schemas.microsoft.com/office/drawing/2014/main" id="{E204C53B-3402-D0FE-C73F-9F553ED0F382}"/>
              </a:ext>
            </a:extLst>
          </p:cNvPr>
          <p:cNvSpPr>
            <a:spLocks noGrp="1"/>
          </p:cNvSpPr>
          <p:nvPr>
            <p:ph type="body" sz="quarter" idx="13"/>
          </p:nvPr>
        </p:nvSpPr>
        <p:spPr/>
        <p:txBody>
          <a:bodyPr/>
          <a:lstStyle/>
          <a:p>
            <a:endParaRPr lang="en-DK"/>
          </a:p>
        </p:txBody>
      </p:sp>
    </p:spTree>
    <p:extLst>
      <p:ext uri="{BB962C8B-B14F-4D97-AF65-F5344CB8AC3E}">
        <p14:creationId xmlns:p14="http://schemas.microsoft.com/office/powerpoint/2010/main" val="3369543779"/>
      </p:ext>
    </p:extLst>
  </p:cSld>
  <p:clrMapOvr>
    <a:masterClrMapping/>
  </p:clrMapOvr>
</p:sld>
</file>

<file path=ppt/theme/theme1.xml><?xml version="1.0" encoding="utf-8"?>
<a:theme xmlns:a="http://schemas.openxmlformats.org/drawingml/2006/main" name="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4_IALA_template-powerpoint">
  <a:themeElements>
    <a:clrScheme name="IALA">
      <a:dk1>
        <a:sysClr val="windowText" lastClr="000000"/>
      </a:dk1>
      <a:lt1>
        <a:sysClr val="window" lastClr="FFFFFF"/>
      </a:lt1>
      <a:dk2>
        <a:srgbClr val="3AAA35"/>
      </a:dk2>
      <a:lt2>
        <a:srgbClr val="E94E1B"/>
      </a:lt2>
      <a:accent1>
        <a:srgbClr val="00558C"/>
      </a:accent1>
      <a:accent2>
        <a:srgbClr val="009FE3"/>
      </a:accent2>
      <a:accent3>
        <a:srgbClr val="00B0A9"/>
      </a:accent3>
      <a:accent4>
        <a:srgbClr val="00BCD0"/>
      </a:accent4>
      <a:accent5>
        <a:srgbClr val="6787C4"/>
      </a:accent5>
      <a:accent6>
        <a:srgbClr val="99509A"/>
      </a:accent6>
      <a:hlink>
        <a:srgbClr val="000000"/>
      </a:hlink>
      <a:folHlink>
        <a:srgbClr val="9D9D9C"/>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4C6AB7F4ADAA4ABC48D93214FE8FD2" ma:contentTypeVersion="18" ma:contentTypeDescription="Create a new document." ma:contentTypeScope="" ma:versionID="70abd0fcd150e38e67aa4d5654b740c9">
  <xsd:schema xmlns:xsd="http://www.w3.org/2001/XMLSchema" xmlns:xs="http://www.w3.org/2001/XMLSchema" xmlns:p="http://schemas.microsoft.com/office/2006/metadata/properties" xmlns:ns2="ac5f8115-f13f-4d01-aff4-515a67108c33" xmlns:ns3="06022411-6e02-423b-85fd-39e0748b9219" targetNamespace="http://schemas.microsoft.com/office/2006/metadata/properties" ma:root="true" ma:fieldsID="ee384e04e63cf8bc87d427ed10b9fd5b" ns2:_="" ns3:_="">
    <xsd:import namespace="ac5f8115-f13f-4d01-aff4-515a67108c33"/>
    <xsd:import namespace="06022411-6e02-423b-85fd-39e0748b921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f8115-f13f-4d01-aff4-515a67108c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1604d76-ecdf-464b-8720-89396eb59a6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022411-6e02-423b-85fd-39e0748b921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f2b8b40-6d33-49af-abef-1171a80bfd6f}" ma:internalName="TaxCatchAll" ma:showField="CatchAllData" ma:web="06022411-6e02-423b-85fd-39e0748b92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5f8115-f13f-4d01-aff4-515a67108c33">
      <Terms xmlns="http://schemas.microsoft.com/office/infopath/2007/PartnerControls"/>
    </lcf76f155ced4ddcb4097134ff3c332f>
    <TaxCatchAll xmlns="06022411-6e02-423b-85fd-39e0748b9219" xsi:nil="true"/>
  </documentManagement>
</p:properties>
</file>

<file path=customXml/itemProps1.xml><?xml version="1.0" encoding="utf-8"?>
<ds:datastoreItem xmlns:ds="http://schemas.openxmlformats.org/officeDocument/2006/customXml" ds:itemID="{A5966A29-08CD-4597-A7C4-3F40E24992C5}"/>
</file>

<file path=customXml/itemProps2.xml><?xml version="1.0" encoding="utf-8"?>
<ds:datastoreItem xmlns:ds="http://schemas.openxmlformats.org/officeDocument/2006/customXml" ds:itemID="{1B7C4104-D9E1-496B-B22B-8EFF9E9A0FE3}">
  <ds:schemaRefs>
    <ds:schemaRef ds:uri="http://schemas.microsoft.com/sharepoint/v3/contenttype/forms"/>
  </ds:schemaRefs>
</ds:datastoreItem>
</file>

<file path=customXml/itemProps3.xml><?xml version="1.0" encoding="utf-8"?>
<ds:datastoreItem xmlns:ds="http://schemas.openxmlformats.org/officeDocument/2006/customXml" ds:itemID="{2BD63A69-2C46-4AEB-9E7F-88E806EA7D25}">
  <ds:schemaRefs>
    <ds:schemaRef ds:uri="http://schemas.microsoft.com/office/2006/documentManagement/types"/>
    <ds:schemaRef ds:uri="http://purl.org/dc/terms/"/>
    <ds:schemaRef ds:uri="http://purl.org/dc/elements/1.1/"/>
    <ds:schemaRef ds:uri="http://www.w3.org/XML/1998/namespace"/>
    <ds:schemaRef ds:uri="http://schemas.openxmlformats.org/package/2006/metadata/core-properties"/>
    <ds:schemaRef ds:uri="ac5f8115-f13f-4d01-aff4-515a67108c33"/>
    <ds:schemaRef ds:uri="http://schemas.microsoft.com/office/2006/metadata/properties"/>
    <ds:schemaRef ds:uri="http://schemas.microsoft.com/office/infopath/2007/PartnerControls"/>
    <ds:schemaRef ds:uri="06022411-6e02-423b-85fd-39e0748b9219"/>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IALA_template-powerpoint.potx</Template>
  <TotalTime>0</TotalTime>
  <Words>2448</Words>
  <Application>Microsoft Office PowerPoint</Application>
  <PresentationFormat>On-screen Show (4:3)</PresentationFormat>
  <Paragraphs>496</Paragraphs>
  <Slides>34</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34</vt:i4>
      </vt:variant>
    </vt:vector>
  </HeadingPairs>
  <TitlesOfParts>
    <vt:vector size="50" baseType="lpstr">
      <vt:lpstr>Aptos</vt:lpstr>
      <vt:lpstr>Aptos Display</vt:lpstr>
      <vt:lpstr>Arial</vt:lpstr>
      <vt:lpstr>Calibri</vt:lpstr>
      <vt:lpstr>Calibri Light</vt:lpstr>
      <vt:lpstr>IALA_template-powerpoint</vt:lpstr>
      <vt:lpstr>1_IALA_template-powerpoint</vt:lpstr>
      <vt:lpstr>2_IALA_template-powerpoint</vt:lpstr>
      <vt:lpstr>7_IALA_template-powerpoint</vt:lpstr>
      <vt:lpstr>6_IALA_template-powerpoint</vt:lpstr>
      <vt:lpstr>5_IALA_template-powerpoint</vt:lpstr>
      <vt:lpstr>3_IALA_template-powerpoint</vt:lpstr>
      <vt:lpstr>Office-tema</vt:lpstr>
      <vt:lpstr>4_IALA_template-powerpoint</vt:lpstr>
      <vt:lpstr>8_IALA_template-powerpoint</vt:lpstr>
      <vt:lpstr>Office Theme</vt:lpstr>
      <vt:lpstr>Staff rules</vt:lpstr>
      <vt:lpstr>Basic Documents</vt:lpstr>
      <vt:lpstr>Main points</vt:lpstr>
      <vt:lpstr>Content</vt:lpstr>
      <vt:lpstr>PowerPoint Presentation</vt:lpstr>
      <vt:lpstr>Locally recruited staff and internationally recruited staff and the main differences, allowances etc. </vt:lpstr>
      <vt:lpstr>Staff rules definition</vt:lpstr>
      <vt:lpstr>internationally recruited staff allowances etc. </vt:lpstr>
      <vt:lpstr>Permanent staff and non-permanent staff and the main differences</vt:lpstr>
      <vt:lpstr>Staff rules definition</vt:lpstr>
      <vt:lpstr>Permanent staff and non-permanent staff and the main differences</vt:lpstr>
      <vt:lpstr>The contract issues of the new SG (Governance etc.) </vt:lpstr>
      <vt:lpstr>General regulations article 6</vt:lpstr>
      <vt:lpstr>Retirement system, especially the different saving plans</vt:lpstr>
      <vt:lpstr>Retirement system, especially the different saving plans</vt:lpstr>
      <vt:lpstr>The internal tax </vt:lpstr>
      <vt:lpstr>HQ Agreement</vt:lpstr>
      <vt:lpstr>Personal income tax rates </vt:lpstr>
      <vt:lpstr>PowerPoint Presentation</vt:lpstr>
      <vt:lpstr>Annex with salary scale </vt:lpstr>
      <vt:lpstr>PowerPoint Presentation</vt:lpstr>
      <vt:lpstr>PowerPoint Presentation</vt:lpstr>
      <vt:lpstr>PowerPoint Presentation</vt:lpstr>
      <vt:lpstr>Transition arrangements</vt:lpstr>
      <vt:lpstr>PowerPoint Presentation</vt:lpstr>
      <vt:lpstr>Arrangements for the general assembly</vt:lpstr>
      <vt:lpstr>Preparation for the General Assembly</vt:lpstr>
      <vt:lpstr>Draft agenda first GA</vt:lpstr>
      <vt:lpstr>PowerPoint Presentation</vt:lpstr>
      <vt:lpstr>PowerPoint Presentation</vt:lpstr>
      <vt:lpstr>The General Assembly of the Affiliate Industrial Members Group (IMG) (Singapore)</vt:lpstr>
      <vt:lpstr>Tentative program</vt:lpstr>
      <vt:lpstr>The first meeting of the IGO Council</vt:lpstr>
      <vt:lpstr>Questions?</vt:lpstr>
    </vt:vector>
  </TitlesOfParts>
  <Manager>IALA</Manager>
  <Company>IALA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IALA</dc:title>
  <dc:subject>IALA</dc:subject>
  <dc:creator>IALA</dc:creator>
  <cp:lastModifiedBy>Francis Zachariae</cp:lastModifiedBy>
  <cp:revision>143</cp:revision>
  <cp:lastPrinted>2024-09-18T08:16:57Z</cp:lastPrinted>
  <dcterms:created xsi:type="dcterms:W3CDTF">2015-06-18T13:41:36Z</dcterms:created>
  <dcterms:modified xsi:type="dcterms:W3CDTF">2024-09-18T11:50:24Z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0x010100FB4C6AB7F4ADAA4ABC48D93214FE8FD2</vt:lpwstr>
  </property>
  <property fmtid="{D5CDD505-2E9C-101B-9397-08002B2CF9AE}" pid="3" name="Order">
    <vt:r8>13943400</vt:r8>
  </property>
  <property fmtid="{D5CDD505-2E9C-101B-9397-08002B2CF9AE}" pid="4" name="MediaServiceImageTags">
    <vt:lpwstr/>
  </property>
</Properties>
</file>