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4921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618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1007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007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49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182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93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6229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908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128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74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704B9-01DD-4BDA-B313-1409A00C63F1}" type="datetimeFigureOut">
              <a:rPr lang="de-DE" smtClean="0"/>
              <a:t>03.10.2019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FE42A-61AF-4AB4-A0B6-3D1B84C60D9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19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Documents\IALA\IALA_LogoVerti_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23003"/>
            <a:ext cx="1105498" cy="10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0" y="33439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R-Mode roadmap   </a:t>
            </a:r>
            <a:r>
              <a:rPr lang="en-US" sz="1100" b="1" dirty="0"/>
              <a:t>ENG10-14.3.6.2</a:t>
            </a:r>
            <a:endParaRPr lang="en-US" sz="11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703224"/>
              </p:ext>
            </p:extLst>
          </p:nvPr>
        </p:nvGraphicFramePr>
        <p:xfrm>
          <a:off x="984324" y="1556792"/>
          <a:ext cx="7404100" cy="4387215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79400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r" fontAlgn="b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…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R&amp;D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IALA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RTCM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System deployment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Early operation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76200"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Final operation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8167451" y="6488668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10/2019</a:t>
            </a:r>
          </a:p>
        </p:txBody>
      </p:sp>
    </p:spTree>
    <p:extLst>
      <p:ext uri="{BB962C8B-B14F-4D97-AF65-F5344CB8AC3E}">
        <p14:creationId xmlns:p14="http://schemas.microsoft.com/office/powerpoint/2010/main" val="328161538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On-screen Show (4:3)</PresentationFormat>
  <Paragraphs>334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 Presentation</vt:lpstr>
    </vt:vector>
  </TitlesOfParts>
  <Company>DLR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Gewies, Stefan</dc:creator>
  <cp:lastModifiedBy>Tom Southall</cp:lastModifiedBy>
  <cp:revision>5</cp:revision>
  <dcterms:created xsi:type="dcterms:W3CDTF">2019-10-03T00:16:28Z</dcterms:created>
  <dcterms:modified xsi:type="dcterms:W3CDTF">2019-10-03T17:58:31Z</dcterms:modified>
</cp:coreProperties>
</file>