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handoutMasterIdLst>
    <p:handoutMasterId r:id="rId19"/>
  </p:handoutMasterIdLst>
  <p:sldIdLst>
    <p:sldId id="281" r:id="rId5"/>
    <p:sldId id="363" r:id="rId6"/>
    <p:sldId id="368" r:id="rId7"/>
    <p:sldId id="369" r:id="rId8"/>
    <p:sldId id="367" r:id="rId9"/>
    <p:sldId id="370" r:id="rId10"/>
    <p:sldId id="371" r:id="rId11"/>
    <p:sldId id="374" r:id="rId12"/>
    <p:sldId id="375" r:id="rId13"/>
    <p:sldId id="372" r:id="rId14"/>
    <p:sldId id="272" r:id="rId15"/>
    <p:sldId id="284" r:id="rId16"/>
    <p:sldId id="373" r:id="rId17"/>
  </p:sldIdLst>
  <p:sldSz cx="9144000" cy="5143500" type="screen16x9"/>
  <p:notesSz cx="6858000" cy="9144000"/>
  <p:defaultTextStyle>
    <a:defPPr>
      <a:defRPr lang="en-US"/>
    </a:defPPr>
    <a:lvl1pPr marL="0" algn="l" defTabSz="457124" rtl="0" eaLnBrk="1" latinLnBrk="0" hangingPunct="1">
      <a:defRPr sz="1800" kern="1200">
        <a:solidFill>
          <a:schemeClr val="tx1"/>
        </a:solidFill>
        <a:latin typeface="+mn-lt"/>
        <a:ea typeface="+mn-ea"/>
        <a:cs typeface="+mn-cs"/>
      </a:defRPr>
    </a:lvl1pPr>
    <a:lvl2pPr marL="457124" algn="l" defTabSz="457124" rtl="0" eaLnBrk="1" latinLnBrk="0" hangingPunct="1">
      <a:defRPr sz="1800" kern="1200">
        <a:solidFill>
          <a:schemeClr val="tx1"/>
        </a:solidFill>
        <a:latin typeface="+mn-lt"/>
        <a:ea typeface="+mn-ea"/>
        <a:cs typeface="+mn-cs"/>
      </a:defRPr>
    </a:lvl2pPr>
    <a:lvl3pPr marL="914248" algn="l" defTabSz="457124" rtl="0" eaLnBrk="1" latinLnBrk="0" hangingPunct="1">
      <a:defRPr sz="1800" kern="1200">
        <a:solidFill>
          <a:schemeClr val="tx1"/>
        </a:solidFill>
        <a:latin typeface="+mn-lt"/>
        <a:ea typeface="+mn-ea"/>
        <a:cs typeface="+mn-cs"/>
      </a:defRPr>
    </a:lvl3pPr>
    <a:lvl4pPr marL="1371372" algn="l" defTabSz="457124" rtl="0" eaLnBrk="1" latinLnBrk="0" hangingPunct="1">
      <a:defRPr sz="1800" kern="1200">
        <a:solidFill>
          <a:schemeClr val="tx1"/>
        </a:solidFill>
        <a:latin typeface="+mn-lt"/>
        <a:ea typeface="+mn-ea"/>
        <a:cs typeface="+mn-cs"/>
      </a:defRPr>
    </a:lvl4pPr>
    <a:lvl5pPr marL="1828496" algn="l" defTabSz="457124" rtl="0" eaLnBrk="1" latinLnBrk="0" hangingPunct="1">
      <a:defRPr sz="1800" kern="1200">
        <a:solidFill>
          <a:schemeClr val="tx1"/>
        </a:solidFill>
        <a:latin typeface="+mn-lt"/>
        <a:ea typeface="+mn-ea"/>
        <a:cs typeface="+mn-cs"/>
      </a:defRPr>
    </a:lvl5pPr>
    <a:lvl6pPr marL="2285619" algn="l" defTabSz="457124" rtl="0" eaLnBrk="1" latinLnBrk="0" hangingPunct="1">
      <a:defRPr sz="1800" kern="1200">
        <a:solidFill>
          <a:schemeClr val="tx1"/>
        </a:solidFill>
        <a:latin typeface="+mn-lt"/>
        <a:ea typeface="+mn-ea"/>
        <a:cs typeface="+mn-cs"/>
      </a:defRPr>
    </a:lvl6pPr>
    <a:lvl7pPr marL="2742743" algn="l" defTabSz="457124" rtl="0" eaLnBrk="1" latinLnBrk="0" hangingPunct="1">
      <a:defRPr sz="1800" kern="1200">
        <a:solidFill>
          <a:schemeClr val="tx1"/>
        </a:solidFill>
        <a:latin typeface="+mn-lt"/>
        <a:ea typeface="+mn-ea"/>
        <a:cs typeface="+mn-cs"/>
      </a:defRPr>
    </a:lvl7pPr>
    <a:lvl8pPr marL="3199867" algn="l" defTabSz="457124" rtl="0" eaLnBrk="1" latinLnBrk="0" hangingPunct="1">
      <a:defRPr sz="1800" kern="1200">
        <a:solidFill>
          <a:schemeClr val="tx1"/>
        </a:solidFill>
        <a:latin typeface="+mn-lt"/>
        <a:ea typeface="+mn-ea"/>
        <a:cs typeface="+mn-cs"/>
      </a:defRPr>
    </a:lvl8pPr>
    <a:lvl9pPr marL="3656991" algn="l" defTabSz="457124"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Front Page" id="{5C43CF08-770B-4253-901B-925DDB434EA5}">
          <p14:sldIdLst>
            <p14:sldId id="281"/>
          </p14:sldIdLst>
        </p14:section>
        <p14:section name="Content" id="{7ADA1913-0007-4BA4-B7E1-0D0A29E269D0}">
          <p14:sldIdLst>
            <p14:sldId id="363"/>
            <p14:sldId id="368"/>
            <p14:sldId id="369"/>
            <p14:sldId id="367"/>
            <p14:sldId id="370"/>
            <p14:sldId id="371"/>
            <p14:sldId id="374"/>
            <p14:sldId id="375"/>
            <p14:sldId id="372"/>
            <p14:sldId id="272"/>
          </p14:sldIdLst>
        </p14:section>
        <p14:section name="End" id="{98C66F67-8A6C-4288-A4AF-695D3A4B2859}">
          <p14:sldIdLst>
            <p14:sldId id="284"/>
          </p14:sldIdLst>
        </p14:section>
        <p14:section name="Annex" id="{3A64B7CF-0488-451A-879F-21E744083A6B}">
          <p14:sldIdLst>
            <p14:sldId id="373"/>
          </p14:sldIdLst>
        </p14:section>
      </p14:sectionLst>
    </p:ext>
    <p:ext uri="{EFAFB233-063F-42B5-8137-9DF3F51BA10A}">
      <p15:sldGuideLst xmlns:p15="http://schemas.microsoft.com/office/powerpoint/2012/main">
        <p15:guide id="18" pos="2934" userDrawn="1">
          <p15:clr>
            <a:srgbClr val="F26B43"/>
          </p15:clr>
        </p15:guide>
        <p15:guide id="19" orient="horz" pos="162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ma Cueto-Felgueroso González-Pardo" initials="GCG" lastIdx="11" clrIdx="0">
    <p:extLst>
      <p:ext uri="{19B8F6BF-5375-455C-9EA6-DF929625EA0E}">
        <p15:presenceInfo xmlns:p15="http://schemas.microsoft.com/office/powerpoint/2012/main" userId="S-1-5-21-1485405084-1546518020-4108744313-4884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FF9900"/>
    <a:srgbClr val="008080"/>
    <a:srgbClr val="003399"/>
    <a:srgbClr val="0066CC"/>
    <a:srgbClr val="66CC99"/>
    <a:srgbClr val="FF9933"/>
    <a:srgbClr val="BCE2E0"/>
    <a:srgbClr val="A3E1C2"/>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83" autoAdjust="0"/>
    <p:restoredTop sz="99361" autoAdjust="0"/>
  </p:normalViewPr>
  <p:slideViewPr>
    <p:cSldViewPr snapToObjects="1" showGuides="1">
      <p:cViewPr varScale="1">
        <p:scale>
          <a:sx n="93" d="100"/>
          <a:sy n="93" d="100"/>
        </p:scale>
        <p:origin x="508" y="64"/>
      </p:cViewPr>
      <p:guideLst>
        <p:guide pos="2934"/>
        <p:guide orient="horz" pos="1620"/>
      </p:guideLst>
    </p:cSldViewPr>
  </p:slideViewPr>
  <p:notesTextViewPr>
    <p:cViewPr>
      <p:scale>
        <a:sx n="3" d="2"/>
        <a:sy n="3" d="2"/>
      </p:scale>
      <p:origin x="0" y="0"/>
    </p:cViewPr>
  </p:notesTextViewPr>
  <p:sorterViewPr>
    <p:cViewPr>
      <p:scale>
        <a:sx n="24" d="100"/>
        <a:sy n="24" d="100"/>
      </p:scale>
      <p:origin x="0" y="0"/>
    </p:cViewPr>
  </p:sorterViewPr>
  <p:notesViewPr>
    <p:cSldViewPr snapToObjects="1">
      <p:cViewPr varScale="1">
        <p:scale>
          <a:sx n="53" d="100"/>
          <a:sy n="53" d="100"/>
        </p:scale>
        <p:origin x="2648" y="5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0E31EDE-17CF-D746-B83B-FEE41F000DF3}" type="datetimeFigureOut">
              <a:rPr lang="en-US" smtClean="0"/>
              <a:t>10/6/2021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D320672-5196-0B4F-93AE-044FFF107570}" type="slidenum">
              <a:rPr lang="en-US" smtClean="0"/>
              <a:t>‹Nº›</a:t>
            </a:fld>
            <a:endParaRPr lang="en-US"/>
          </a:p>
        </p:txBody>
      </p:sp>
    </p:spTree>
    <p:extLst>
      <p:ext uri="{BB962C8B-B14F-4D97-AF65-F5344CB8AC3E}">
        <p14:creationId xmlns:p14="http://schemas.microsoft.com/office/powerpoint/2010/main" val="135391264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6A9F3C-04AF-8847-8AD8-CAC892C2E245}" type="datetimeFigureOut">
              <a:rPr lang="en-US" smtClean="0"/>
              <a:t>10/6/2021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17CB07-0039-4545-92EA-48E12138E514}" type="slidenum">
              <a:rPr lang="en-US" smtClean="0"/>
              <a:t>‹Nº›</a:t>
            </a:fld>
            <a:endParaRPr lang="en-US"/>
          </a:p>
        </p:txBody>
      </p:sp>
    </p:spTree>
    <p:extLst>
      <p:ext uri="{BB962C8B-B14F-4D97-AF65-F5344CB8AC3E}">
        <p14:creationId xmlns:p14="http://schemas.microsoft.com/office/powerpoint/2010/main" val="1873210512"/>
      </p:ext>
    </p:extLst>
  </p:cSld>
  <p:clrMap bg1="lt1" tx1="dk1" bg2="lt2" tx2="dk2" accent1="accent1" accent2="accent2" accent3="accent3" accent4="accent4" accent5="accent5" accent6="accent6" hlink="hlink" folHlink="folHlink"/>
  <p:hf hdr="0" ftr="0" dt="0"/>
  <p:notesStyle>
    <a:lvl1pPr marL="0" algn="l" defTabSz="457124" rtl="0" eaLnBrk="1" latinLnBrk="0" hangingPunct="1">
      <a:defRPr sz="1200" kern="1200">
        <a:solidFill>
          <a:schemeClr val="tx1"/>
        </a:solidFill>
        <a:latin typeface="+mn-lt"/>
        <a:ea typeface="+mn-ea"/>
        <a:cs typeface="+mn-cs"/>
      </a:defRPr>
    </a:lvl1pPr>
    <a:lvl2pPr marL="457124" algn="l" defTabSz="457124" rtl="0" eaLnBrk="1" latinLnBrk="0" hangingPunct="1">
      <a:defRPr sz="1200" kern="1200">
        <a:solidFill>
          <a:schemeClr val="tx1"/>
        </a:solidFill>
        <a:latin typeface="+mn-lt"/>
        <a:ea typeface="+mn-ea"/>
        <a:cs typeface="+mn-cs"/>
      </a:defRPr>
    </a:lvl2pPr>
    <a:lvl3pPr marL="914248" algn="l" defTabSz="457124" rtl="0" eaLnBrk="1" latinLnBrk="0" hangingPunct="1">
      <a:defRPr sz="1200" kern="1200">
        <a:solidFill>
          <a:schemeClr val="tx1"/>
        </a:solidFill>
        <a:latin typeface="+mn-lt"/>
        <a:ea typeface="+mn-ea"/>
        <a:cs typeface="+mn-cs"/>
      </a:defRPr>
    </a:lvl3pPr>
    <a:lvl4pPr marL="1371372" algn="l" defTabSz="457124" rtl="0" eaLnBrk="1" latinLnBrk="0" hangingPunct="1">
      <a:defRPr sz="1200" kern="1200">
        <a:solidFill>
          <a:schemeClr val="tx1"/>
        </a:solidFill>
        <a:latin typeface="+mn-lt"/>
        <a:ea typeface="+mn-ea"/>
        <a:cs typeface="+mn-cs"/>
      </a:defRPr>
    </a:lvl4pPr>
    <a:lvl5pPr marL="1828496" algn="l" defTabSz="457124" rtl="0" eaLnBrk="1" latinLnBrk="0" hangingPunct="1">
      <a:defRPr sz="1200" kern="1200">
        <a:solidFill>
          <a:schemeClr val="tx1"/>
        </a:solidFill>
        <a:latin typeface="+mn-lt"/>
        <a:ea typeface="+mn-ea"/>
        <a:cs typeface="+mn-cs"/>
      </a:defRPr>
    </a:lvl5pPr>
    <a:lvl6pPr marL="2285619" algn="l" defTabSz="457124" rtl="0" eaLnBrk="1" latinLnBrk="0" hangingPunct="1">
      <a:defRPr sz="1200" kern="1200">
        <a:solidFill>
          <a:schemeClr val="tx1"/>
        </a:solidFill>
        <a:latin typeface="+mn-lt"/>
        <a:ea typeface="+mn-ea"/>
        <a:cs typeface="+mn-cs"/>
      </a:defRPr>
    </a:lvl6pPr>
    <a:lvl7pPr marL="2742743" algn="l" defTabSz="457124" rtl="0" eaLnBrk="1" latinLnBrk="0" hangingPunct="1">
      <a:defRPr sz="1200" kern="1200">
        <a:solidFill>
          <a:schemeClr val="tx1"/>
        </a:solidFill>
        <a:latin typeface="+mn-lt"/>
        <a:ea typeface="+mn-ea"/>
        <a:cs typeface="+mn-cs"/>
      </a:defRPr>
    </a:lvl7pPr>
    <a:lvl8pPr marL="3199867" algn="l" defTabSz="457124" rtl="0" eaLnBrk="1" latinLnBrk="0" hangingPunct="1">
      <a:defRPr sz="1200" kern="1200">
        <a:solidFill>
          <a:schemeClr val="tx1"/>
        </a:solidFill>
        <a:latin typeface="+mn-lt"/>
        <a:ea typeface="+mn-ea"/>
        <a:cs typeface="+mn-cs"/>
      </a:defRPr>
    </a:lvl8pPr>
    <a:lvl9pPr marL="3656991" algn="l" defTabSz="45712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10"/>
          </p:nvPr>
        </p:nvSpPr>
        <p:spPr/>
        <p:txBody>
          <a:bodyPr/>
          <a:lstStyle/>
          <a:p>
            <a:fld id="{4417CB07-0039-4545-92EA-48E12138E514}" type="slidenum">
              <a:rPr lang="en-US" smtClean="0"/>
              <a:t>1</a:t>
            </a:fld>
            <a:endParaRPr lang="en-US"/>
          </a:p>
        </p:txBody>
      </p:sp>
    </p:spTree>
    <p:extLst>
      <p:ext uri="{BB962C8B-B14F-4D97-AF65-F5344CB8AC3E}">
        <p14:creationId xmlns:p14="http://schemas.microsoft.com/office/powerpoint/2010/main" val="34888400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structura compositiva">
    <p:spTree>
      <p:nvGrpSpPr>
        <p:cNvPr id="1" name=""/>
        <p:cNvGrpSpPr/>
        <p:nvPr/>
      </p:nvGrpSpPr>
      <p:grpSpPr>
        <a:xfrm>
          <a:off x="0" y="0"/>
          <a:ext cx="0" cy="0"/>
          <a:chOff x="0" y="0"/>
          <a:chExt cx="0" cy="0"/>
        </a:xfrm>
      </p:grpSpPr>
      <p:sp>
        <p:nvSpPr>
          <p:cNvPr id="3" name="Rectángulo 2">
            <a:extLst>
              <a:ext uri="{FF2B5EF4-FFF2-40B4-BE49-F238E27FC236}">
                <a16:creationId xmlns="" xmlns:a16="http://schemas.microsoft.com/office/drawing/2014/main" id="{EEA19CB6-731A-476B-B36F-CAB1B206B6F9}"/>
              </a:ext>
            </a:extLst>
          </p:cNvPr>
          <p:cNvSpPr/>
          <p:nvPr userDrawn="1"/>
        </p:nvSpPr>
        <p:spPr>
          <a:xfrm>
            <a:off x="289593" y="342900"/>
            <a:ext cx="8572226" cy="4457700"/>
          </a:xfrm>
          <a:prstGeom prst="rect">
            <a:avLst/>
          </a:prstGeom>
          <a:solidFill>
            <a:schemeClr val="bg1">
              <a:lumMod val="85000"/>
              <a:alpha val="3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75"/>
          </a:p>
        </p:txBody>
      </p:sp>
      <p:sp>
        <p:nvSpPr>
          <p:cNvPr id="4" name="Rectángulo 3">
            <a:extLst>
              <a:ext uri="{FF2B5EF4-FFF2-40B4-BE49-F238E27FC236}">
                <a16:creationId xmlns="" xmlns:a16="http://schemas.microsoft.com/office/drawing/2014/main" id="{8EE8B8B9-C1C5-413F-AD92-013147A16C9C}"/>
              </a:ext>
            </a:extLst>
          </p:cNvPr>
          <p:cNvSpPr/>
          <p:nvPr userDrawn="1"/>
        </p:nvSpPr>
        <p:spPr>
          <a:xfrm>
            <a:off x="1571625" y="345186"/>
            <a:ext cx="171450" cy="44577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75"/>
          </a:p>
        </p:txBody>
      </p:sp>
      <p:sp>
        <p:nvSpPr>
          <p:cNvPr id="16" name="Rectángulo 15">
            <a:extLst>
              <a:ext uri="{FF2B5EF4-FFF2-40B4-BE49-F238E27FC236}">
                <a16:creationId xmlns="" xmlns:a16="http://schemas.microsoft.com/office/drawing/2014/main" id="{41A9FDD3-9A5A-461E-ABE8-27A3287594A7}"/>
              </a:ext>
            </a:extLst>
          </p:cNvPr>
          <p:cNvSpPr/>
          <p:nvPr userDrawn="1"/>
        </p:nvSpPr>
        <p:spPr>
          <a:xfrm>
            <a:off x="3028950" y="345186"/>
            <a:ext cx="171450" cy="44577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75"/>
          </a:p>
        </p:txBody>
      </p:sp>
      <p:sp>
        <p:nvSpPr>
          <p:cNvPr id="17" name="Rectángulo 16">
            <a:extLst>
              <a:ext uri="{FF2B5EF4-FFF2-40B4-BE49-F238E27FC236}">
                <a16:creationId xmlns="" xmlns:a16="http://schemas.microsoft.com/office/drawing/2014/main" id="{F399442D-EDD2-4757-9F9A-24277186C825}"/>
              </a:ext>
            </a:extLst>
          </p:cNvPr>
          <p:cNvSpPr/>
          <p:nvPr userDrawn="1"/>
        </p:nvSpPr>
        <p:spPr>
          <a:xfrm>
            <a:off x="4486275" y="345186"/>
            <a:ext cx="171450" cy="44577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75"/>
          </a:p>
        </p:txBody>
      </p:sp>
      <p:sp>
        <p:nvSpPr>
          <p:cNvPr id="18" name="Rectángulo 17">
            <a:extLst>
              <a:ext uri="{FF2B5EF4-FFF2-40B4-BE49-F238E27FC236}">
                <a16:creationId xmlns="" xmlns:a16="http://schemas.microsoft.com/office/drawing/2014/main" id="{7269E28A-A74B-4AEB-B122-7E52A3EC8D11}"/>
              </a:ext>
            </a:extLst>
          </p:cNvPr>
          <p:cNvSpPr/>
          <p:nvPr userDrawn="1"/>
        </p:nvSpPr>
        <p:spPr>
          <a:xfrm>
            <a:off x="5943600" y="345186"/>
            <a:ext cx="171450" cy="44577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75"/>
          </a:p>
        </p:txBody>
      </p:sp>
      <p:sp>
        <p:nvSpPr>
          <p:cNvPr id="19" name="Rectángulo 18">
            <a:extLst>
              <a:ext uri="{FF2B5EF4-FFF2-40B4-BE49-F238E27FC236}">
                <a16:creationId xmlns="" xmlns:a16="http://schemas.microsoft.com/office/drawing/2014/main" id="{303A74D0-2BFE-47F9-A8E4-D73B03CFDCDF}"/>
              </a:ext>
            </a:extLst>
          </p:cNvPr>
          <p:cNvSpPr/>
          <p:nvPr userDrawn="1"/>
        </p:nvSpPr>
        <p:spPr>
          <a:xfrm>
            <a:off x="7400925" y="345186"/>
            <a:ext cx="171450" cy="44577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75"/>
          </a:p>
        </p:txBody>
      </p:sp>
      <p:pic>
        <p:nvPicPr>
          <p:cNvPr id="20" name="Logo en blanco" hidden="1">
            <a:extLst>
              <a:ext uri="{FF2B5EF4-FFF2-40B4-BE49-F238E27FC236}">
                <a16:creationId xmlns="" xmlns:a16="http://schemas.microsoft.com/office/drawing/2014/main" id="{7009450A-7CD3-4DFE-AFBD-1668C256A0BA}"/>
              </a:ext>
            </a:extLst>
          </p:cNvPr>
          <p:cNvPicPr>
            <a:picLocks noChangeAspect="1"/>
          </p:cNvPicPr>
          <p:nvPr userDrawn="1"/>
        </p:nvPicPr>
        <p:blipFill>
          <a:blip r:embed="rId2"/>
          <a:stretch>
            <a:fillRect/>
          </a:stretch>
        </p:blipFill>
        <p:spPr>
          <a:xfrm>
            <a:off x="8457694" y="4895323"/>
            <a:ext cx="399998" cy="165310"/>
          </a:xfrm>
          <a:prstGeom prst="rect">
            <a:avLst/>
          </a:prstGeom>
        </p:spPr>
      </p:pic>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862433"/>
            <a:ext cx="4220900" cy="1452142"/>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rgbClr val="666666"/>
                </a:solidFill>
              </a:defRPr>
            </a:lvl1pPr>
            <a:lvl2pPr marL="0" marR="0" indent="0" algn="l" defTabSz="456850" rtl="0" eaLnBrk="1" fontAlgn="auto" latinLnBrk="0" hangingPunct="1">
              <a:lnSpc>
                <a:spcPct val="100000"/>
              </a:lnSpc>
              <a:spcBef>
                <a:spcPct val="20000"/>
              </a:spcBef>
              <a:spcAft>
                <a:spcPts val="0"/>
              </a:spcAft>
              <a:buClrTx/>
              <a:buSzTx/>
              <a:buFont typeface="Arial"/>
              <a:buNone/>
              <a:tabLst/>
              <a:defRPr/>
            </a:lvl2pPr>
            <a:lvl3pPr marL="0" marR="0" indent="0" algn="l" defTabSz="456850" rtl="0" eaLnBrk="1" fontAlgn="auto" latinLnBrk="0" hangingPunct="1">
              <a:lnSpc>
                <a:spcPct val="100000"/>
              </a:lnSpc>
              <a:spcBef>
                <a:spcPct val="20000"/>
              </a:spcBef>
              <a:spcAft>
                <a:spcPts val="0"/>
              </a:spcAft>
              <a:buClrTx/>
              <a:buSzTx/>
              <a:buFont typeface="Arial"/>
              <a:buNone/>
              <a:tabLst/>
              <a:defRPr/>
            </a:lvl3pPr>
            <a:lvl4pPr marL="0" marR="0" indent="0" algn="l" defTabSz="456850" rtl="0" eaLnBrk="1" fontAlgn="auto" latinLnBrk="0" hangingPunct="1">
              <a:lnSpc>
                <a:spcPct val="100000"/>
              </a:lnSpc>
              <a:spcBef>
                <a:spcPct val="20000"/>
              </a:spcBef>
              <a:spcAft>
                <a:spcPts val="0"/>
              </a:spcAft>
              <a:buClrTx/>
              <a:buSzTx/>
              <a:buFont typeface="Arial"/>
              <a:buNone/>
              <a:tabLst/>
              <a:defRPr/>
            </a:lvl4pPr>
            <a:lvl5pPr marL="135000" marR="0" indent="0" algn="l" defTabSz="456850" rtl="0" eaLnBrk="1" fontAlgn="auto" latinLnBrk="0" hangingPunct="1">
              <a:lnSpc>
                <a:spcPct val="100000"/>
              </a:lnSpc>
              <a:spcBef>
                <a:spcPct val="20000"/>
              </a:spcBef>
              <a:spcAft>
                <a:spcPts val="0"/>
              </a:spcAft>
              <a:buClrTx/>
              <a:buSzTx/>
              <a:buFont typeface="Arial"/>
              <a:buNone/>
              <a:tabLst/>
              <a:defRPr/>
            </a:lvl5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General </a:t>
            </a:r>
            <a:r>
              <a:rPr lang="es-ES" dirty="0" err="1"/>
              <a:t>style</a:t>
            </a:r>
            <a:r>
              <a:rPr lang="es-ES" dirty="0"/>
              <a:t> </a:t>
            </a:r>
            <a:r>
              <a:rPr lang="es-ES" dirty="0" err="1"/>
              <a:t>first</a:t>
            </a:r>
            <a:r>
              <a:rPr lang="es-ES" dirty="0"/>
              <a:t> </a:t>
            </a:r>
            <a:r>
              <a:rPr lang="es-ES" dirty="0" err="1"/>
              <a:t>level</a:t>
            </a:r>
            <a:endParaRPr lang="en-US" dirty="0"/>
          </a:p>
          <a:p>
            <a:pPr marL="0" marR="0" lvl="1" indent="0" algn="l" defTabSz="456850" rtl="0" eaLnBrk="1" fontAlgn="auto" latinLnBrk="0" hangingPunct="1">
              <a:lnSpc>
                <a:spcPct val="100000"/>
              </a:lnSpc>
              <a:spcBef>
                <a:spcPct val="20000"/>
              </a:spcBef>
              <a:spcAft>
                <a:spcPts val="0"/>
              </a:spcAft>
              <a:buClrTx/>
              <a:buSzTx/>
              <a:buFont typeface="Arial"/>
              <a:buNone/>
              <a:tabLst/>
              <a:defRPr/>
            </a:pPr>
            <a:r>
              <a:rPr lang="es-ES" dirty="0"/>
              <a:t>General </a:t>
            </a:r>
            <a:r>
              <a:rPr lang="es-ES" dirty="0" err="1"/>
              <a:t>style</a:t>
            </a:r>
            <a:r>
              <a:rPr lang="es-ES" dirty="0"/>
              <a:t> </a:t>
            </a:r>
            <a:r>
              <a:rPr lang="es-ES" dirty="0" err="1"/>
              <a:t>second</a:t>
            </a:r>
            <a:r>
              <a:rPr lang="es-ES" dirty="0"/>
              <a:t> </a:t>
            </a:r>
            <a:r>
              <a:rPr lang="es-ES" dirty="0" err="1"/>
              <a:t>level</a:t>
            </a:r>
            <a:endParaRPr lang="en-US" dirty="0"/>
          </a:p>
          <a:p>
            <a:pPr marL="0" marR="0" lvl="2" indent="0" algn="l" defTabSz="456850" rtl="0" eaLnBrk="1" fontAlgn="auto" latinLnBrk="0" hangingPunct="1">
              <a:lnSpc>
                <a:spcPct val="100000"/>
              </a:lnSpc>
              <a:spcBef>
                <a:spcPct val="20000"/>
              </a:spcBef>
              <a:spcAft>
                <a:spcPts val="0"/>
              </a:spcAft>
              <a:buClrTx/>
              <a:buSzTx/>
              <a:buFont typeface="Arial"/>
              <a:buNone/>
              <a:tabLst/>
              <a:defRPr/>
            </a:pPr>
            <a:r>
              <a:rPr lang="es-ES" dirty="0"/>
              <a:t>General </a:t>
            </a:r>
            <a:r>
              <a:rPr lang="es-ES" dirty="0" err="1"/>
              <a:t>style</a:t>
            </a:r>
            <a:r>
              <a:rPr lang="es-ES" dirty="0"/>
              <a:t> </a:t>
            </a:r>
            <a:r>
              <a:rPr lang="es-ES" dirty="0" err="1"/>
              <a:t>third</a:t>
            </a:r>
            <a:r>
              <a:rPr lang="es-ES" dirty="0"/>
              <a:t> </a:t>
            </a:r>
            <a:r>
              <a:rPr lang="es-ES" dirty="0" err="1"/>
              <a:t>level</a:t>
            </a:r>
            <a:endParaRPr lang="en-US" dirty="0"/>
          </a:p>
          <a:p>
            <a:pPr marL="0" marR="0" lvl="3" indent="0" algn="l" defTabSz="456850" rtl="0" eaLnBrk="1" fontAlgn="auto" latinLnBrk="0" hangingPunct="1">
              <a:lnSpc>
                <a:spcPct val="100000"/>
              </a:lnSpc>
              <a:spcBef>
                <a:spcPct val="20000"/>
              </a:spcBef>
              <a:spcAft>
                <a:spcPts val="0"/>
              </a:spcAft>
              <a:buClrTx/>
              <a:buSzTx/>
              <a:buFont typeface="Arial"/>
              <a:buNone/>
              <a:tabLst/>
              <a:defRPr/>
            </a:pPr>
            <a:r>
              <a:rPr lang="es-ES" dirty="0"/>
              <a:t>General </a:t>
            </a:r>
            <a:r>
              <a:rPr lang="es-ES" dirty="0" err="1"/>
              <a:t>style</a:t>
            </a:r>
            <a:r>
              <a:rPr lang="es-ES" dirty="0"/>
              <a:t> </a:t>
            </a:r>
            <a:r>
              <a:rPr lang="es-ES" dirty="0" err="1"/>
              <a:t>fourth</a:t>
            </a:r>
            <a:r>
              <a:rPr lang="es-ES" dirty="0"/>
              <a:t> </a:t>
            </a:r>
            <a:r>
              <a:rPr lang="es-ES" dirty="0" err="1"/>
              <a:t>level</a:t>
            </a:r>
            <a:endParaRPr lang="en-US" dirty="0"/>
          </a:p>
          <a:p>
            <a:pPr marL="135000" marR="0" lvl="4" indent="0" algn="l" defTabSz="456850" rtl="0" eaLnBrk="1" fontAlgn="auto" latinLnBrk="0" hangingPunct="1">
              <a:lnSpc>
                <a:spcPct val="100000"/>
              </a:lnSpc>
              <a:spcBef>
                <a:spcPct val="20000"/>
              </a:spcBef>
              <a:spcAft>
                <a:spcPts val="0"/>
              </a:spcAft>
              <a:buClrTx/>
              <a:buSzTx/>
              <a:buFont typeface="Arial"/>
              <a:buNone/>
              <a:tabLst/>
              <a:defRPr/>
            </a:pPr>
            <a:r>
              <a:rPr lang="es-ES" dirty="0"/>
              <a:t>General </a:t>
            </a:r>
            <a:r>
              <a:rPr lang="es-ES" dirty="0" err="1"/>
              <a:t>style</a:t>
            </a:r>
            <a:r>
              <a:rPr lang="es-ES" dirty="0"/>
              <a:t> </a:t>
            </a:r>
            <a:r>
              <a:rPr lang="es-ES" dirty="0" err="1"/>
              <a:t>fifth</a:t>
            </a:r>
            <a:r>
              <a:rPr lang="es-ES" dirty="0"/>
              <a:t> </a:t>
            </a:r>
            <a:r>
              <a:rPr lang="es-ES" dirty="0" err="1"/>
              <a:t>level</a:t>
            </a:r>
            <a:endParaRPr lang="en-US" dirty="0"/>
          </a:p>
          <a:p>
            <a:pPr lvl="0"/>
            <a:endParaRPr lang="en-US" dirty="0"/>
          </a:p>
          <a:p>
            <a:pPr lvl="0"/>
            <a:endParaRPr lang="en-US" dirty="0"/>
          </a:p>
          <a:p>
            <a:pPr lvl="0"/>
            <a:endParaRPr lang="en-US" dirty="0"/>
          </a:p>
        </p:txBody>
      </p:sp>
      <p:sp>
        <p:nvSpPr>
          <p:cNvPr id="12" name="Pie Copyright">
            <a:extLst>
              <a:ext uri="{FF2B5EF4-FFF2-40B4-BE49-F238E27FC236}">
                <a16:creationId xmlns="" xmlns:a16="http://schemas.microsoft.com/office/drawing/2014/main" id="{13D4EA38-0D31-4CC1-B091-C415320D71CE}"/>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t>© GMV </a:t>
            </a:r>
            <a:r>
              <a:rPr lang="es-ES" sz="750" dirty="0" err="1"/>
              <a:t>Property</a:t>
            </a:r>
            <a:r>
              <a:rPr lang="es-ES" sz="750" dirty="0"/>
              <a:t> </a:t>
            </a:r>
            <a:r>
              <a:rPr lang="mr-IN" sz="750" dirty="0"/>
              <a:t>–</a:t>
            </a:r>
            <a:r>
              <a:rPr lang="en-US" sz="750" dirty="0"/>
              <a:t>10/16/2019</a:t>
            </a:r>
            <a:r>
              <a:rPr lang="es-ES" sz="750" dirty="0"/>
              <a:t>- </a:t>
            </a:r>
            <a:r>
              <a:rPr lang="es-ES" sz="750" dirty="0" err="1"/>
              <a:t>All</a:t>
            </a:r>
            <a:r>
              <a:rPr lang="es-ES" sz="750" dirty="0"/>
              <a:t> </a:t>
            </a:r>
            <a:r>
              <a:rPr lang="es-ES" sz="750" dirty="0" err="1"/>
              <a:t>rights</a:t>
            </a:r>
            <a:r>
              <a:rPr lang="es-ES" sz="750" dirty="0"/>
              <a:t> </a:t>
            </a:r>
            <a:r>
              <a:rPr lang="es-ES" sz="750" dirty="0" err="1"/>
              <a:t>reserved</a:t>
            </a:r>
            <a:endParaRPr lang="en-US" sz="750" dirty="0"/>
          </a:p>
        </p:txBody>
      </p:sp>
      <p:sp>
        <p:nvSpPr>
          <p:cNvPr id="14" name="Marcador N Diapo">
            <a:extLst>
              <a:ext uri="{FF2B5EF4-FFF2-40B4-BE49-F238E27FC236}">
                <a16:creationId xmlns="" xmlns:a16="http://schemas.microsoft.com/office/drawing/2014/main" id="{169D6388-8AA7-4E3E-A841-A1686E6589AA}"/>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rgbClr val="D10021"/>
                </a:solidFill>
                <a:cs typeface="Verdana"/>
              </a:defRPr>
            </a:lvl1pPr>
          </a:lstStyle>
          <a:p>
            <a:r>
              <a:rPr lang="en-US" dirty="0"/>
              <a:t>P</a:t>
            </a:r>
            <a:r>
              <a:rPr lang="es-ES" dirty="0" err="1"/>
              <a:t>age</a:t>
            </a:r>
            <a:r>
              <a:rPr lang="en-US" dirty="0"/>
              <a:t>. </a:t>
            </a:r>
            <a:fld id="{6EA1CDEB-99A0-4F13-B8D0-26CBF3AB4908}" type="slidenum">
              <a:rPr smtClean="0"/>
              <a:pPr/>
              <a:t>‹Nº›</a:t>
            </a:fld>
            <a:endParaRPr dirty="0"/>
          </a:p>
        </p:txBody>
      </p:sp>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8578189" cy="274746"/>
          </a:xfrm>
        </p:spPr>
        <p:txBody>
          <a:bodyPr wrap="square">
            <a:noAutofit/>
          </a:bodyPr>
          <a:lstStyle>
            <a:lvl1pPr>
              <a:defRPr>
                <a:solidFill>
                  <a:srgbClr val="D10021"/>
                </a:solidFill>
              </a:defRPr>
            </a:lvl1pPr>
          </a:lstStyle>
          <a:p>
            <a:r>
              <a:rPr lang="es-ES" dirty="0" err="1"/>
              <a:t>Structure</a:t>
            </a:r>
            <a:r>
              <a:rPr lang="es-ES" dirty="0"/>
              <a:t> </a:t>
            </a:r>
            <a:r>
              <a:rPr lang="es-ES" dirty="0" err="1"/>
              <a:t>margins</a:t>
            </a:r>
            <a:r>
              <a:rPr lang="es-ES" dirty="0"/>
              <a:t>, interior </a:t>
            </a:r>
            <a:r>
              <a:rPr lang="es-ES" dirty="0" err="1"/>
              <a:t>guides</a:t>
            </a:r>
            <a:r>
              <a:rPr lang="es-ES" dirty="0"/>
              <a:t> and </a:t>
            </a:r>
            <a:r>
              <a:rPr lang="es-ES" dirty="0" err="1"/>
              <a:t>styles</a:t>
            </a:r>
            <a:endParaRPr lang="en-US" dirty="0"/>
          </a:p>
        </p:txBody>
      </p:sp>
      <p:pic>
        <p:nvPicPr>
          <p:cNvPr id="15" name="Imagen 14"/>
          <p:cNvPicPr>
            <a:picLocks noChangeAspect="1"/>
          </p:cNvPicPr>
          <p:nvPr userDrawn="1"/>
        </p:nvPicPr>
        <p:blipFill>
          <a:blip r:embed="rId3"/>
          <a:stretch>
            <a:fillRect/>
          </a:stretch>
        </p:blipFill>
        <p:spPr>
          <a:xfrm>
            <a:off x="8453560" y="4892004"/>
            <a:ext cx="408259" cy="164022"/>
          </a:xfrm>
          <a:prstGeom prst="rect">
            <a:avLst/>
          </a:prstGeom>
        </p:spPr>
      </p:pic>
    </p:spTree>
    <p:extLst>
      <p:ext uri="{BB962C8B-B14F-4D97-AF65-F5344CB8AC3E}">
        <p14:creationId xmlns:p14="http://schemas.microsoft.com/office/powerpoint/2010/main" val="1604042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sor_1">
    <p:spTree>
      <p:nvGrpSpPr>
        <p:cNvPr id="1" name=""/>
        <p:cNvGrpSpPr/>
        <p:nvPr/>
      </p:nvGrpSpPr>
      <p:grpSpPr>
        <a:xfrm>
          <a:off x="0" y="0"/>
          <a:ext cx="0" cy="0"/>
          <a:chOff x="0" y="0"/>
          <a:chExt cx="0" cy="0"/>
        </a:xfrm>
      </p:grpSpPr>
      <p:pic>
        <p:nvPicPr>
          <p:cNvPr id="10" name="Picture 8" descr="GMV_PPT_PORTADILLA_150.jpg">
            <a:extLst>
              <a:ext uri="{FF2B5EF4-FFF2-40B4-BE49-F238E27FC236}">
                <a16:creationId xmlns="" xmlns:a16="http://schemas.microsoft.com/office/drawing/2014/main" id="{5C3404E9-DA1A-4A69-BB1A-E1A9E61BD30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841"/>
            <a:ext cx="9148390" cy="5146640"/>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8578189" cy="274746"/>
          </a:xfrm>
        </p:spPr>
        <p:txBody>
          <a:bodyPr wrap="square">
            <a:noAutofit/>
          </a:bodyPr>
          <a:lstStyle>
            <a:lvl1pPr>
              <a:defRPr>
                <a:solidFill>
                  <a:schemeClr val="bg1"/>
                </a:solidFill>
              </a:defRPr>
            </a:lvl1pPr>
          </a:lstStyle>
          <a:p>
            <a:r>
              <a:rPr lang="es-ES" dirty="0" err="1"/>
              <a:t>Title</a:t>
            </a:r>
            <a:endParaRPr lang="en-US" dirty="0"/>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1496904"/>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5" name="Marcador de texto 8">
            <a:extLst>
              <a:ext uri="{FF2B5EF4-FFF2-40B4-BE49-F238E27FC236}">
                <a16:creationId xmlns="" xmlns:a16="http://schemas.microsoft.com/office/drawing/2014/main" id="{8DE6FB3D-0272-4232-91D5-D09664F9303C}"/>
              </a:ext>
            </a:extLst>
          </p:cNvPr>
          <p:cNvSpPr>
            <a:spLocks noGrp="1"/>
          </p:cNvSpPr>
          <p:nvPr>
            <p:ph type="body" sz="quarter" idx="11" hasCustomPrompt="1"/>
          </p:nvPr>
        </p:nvSpPr>
        <p:spPr>
          <a:xfrm>
            <a:off x="276219" y="1980828"/>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6" name="Marcador de texto 8">
            <a:extLst>
              <a:ext uri="{FF2B5EF4-FFF2-40B4-BE49-F238E27FC236}">
                <a16:creationId xmlns="" xmlns:a16="http://schemas.microsoft.com/office/drawing/2014/main" id="{791C46A8-81D0-49E9-9E6D-25F192F13E7C}"/>
              </a:ext>
            </a:extLst>
          </p:cNvPr>
          <p:cNvSpPr>
            <a:spLocks noGrp="1"/>
          </p:cNvSpPr>
          <p:nvPr>
            <p:ph type="body" sz="quarter" idx="12" hasCustomPrompt="1"/>
          </p:nvPr>
        </p:nvSpPr>
        <p:spPr>
          <a:xfrm>
            <a:off x="276219" y="2464752"/>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7" name="Marcador de texto 8">
            <a:extLst>
              <a:ext uri="{FF2B5EF4-FFF2-40B4-BE49-F238E27FC236}">
                <a16:creationId xmlns="" xmlns:a16="http://schemas.microsoft.com/office/drawing/2014/main" id="{BCB6F458-B388-4053-9BEF-783D69BC0FA2}"/>
              </a:ext>
            </a:extLst>
          </p:cNvPr>
          <p:cNvSpPr>
            <a:spLocks noGrp="1"/>
          </p:cNvSpPr>
          <p:nvPr>
            <p:ph type="body" sz="quarter" idx="13" hasCustomPrompt="1"/>
          </p:nvPr>
        </p:nvSpPr>
        <p:spPr>
          <a:xfrm>
            <a:off x="276219" y="2948676"/>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8" name="Marcador de texto 8">
            <a:extLst>
              <a:ext uri="{FF2B5EF4-FFF2-40B4-BE49-F238E27FC236}">
                <a16:creationId xmlns="" xmlns:a16="http://schemas.microsoft.com/office/drawing/2014/main" id="{3A270A2A-16DD-47C6-9888-7A1D01265BB0}"/>
              </a:ext>
            </a:extLst>
          </p:cNvPr>
          <p:cNvSpPr>
            <a:spLocks noGrp="1"/>
          </p:cNvSpPr>
          <p:nvPr>
            <p:ph type="body" sz="quarter" idx="14" hasCustomPrompt="1"/>
          </p:nvPr>
        </p:nvSpPr>
        <p:spPr>
          <a:xfrm>
            <a:off x="3200400" y="1496904"/>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9" name="Marcador de texto 8">
            <a:extLst>
              <a:ext uri="{FF2B5EF4-FFF2-40B4-BE49-F238E27FC236}">
                <a16:creationId xmlns="" xmlns:a16="http://schemas.microsoft.com/office/drawing/2014/main" id="{E600B920-0896-4B7D-8D93-B85974A5F256}"/>
              </a:ext>
            </a:extLst>
          </p:cNvPr>
          <p:cNvSpPr>
            <a:spLocks noGrp="1"/>
          </p:cNvSpPr>
          <p:nvPr>
            <p:ph type="body" sz="quarter" idx="15" hasCustomPrompt="1"/>
          </p:nvPr>
        </p:nvSpPr>
        <p:spPr>
          <a:xfrm>
            <a:off x="3200400" y="1980828"/>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0" name="Marcador de texto 8">
            <a:extLst>
              <a:ext uri="{FF2B5EF4-FFF2-40B4-BE49-F238E27FC236}">
                <a16:creationId xmlns="" xmlns:a16="http://schemas.microsoft.com/office/drawing/2014/main" id="{98D8A34D-BB4B-44E4-8602-89E04E9E4295}"/>
              </a:ext>
            </a:extLst>
          </p:cNvPr>
          <p:cNvSpPr>
            <a:spLocks noGrp="1"/>
          </p:cNvSpPr>
          <p:nvPr>
            <p:ph type="body" sz="quarter" idx="16" hasCustomPrompt="1"/>
          </p:nvPr>
        </p:nvSpPr>
        <p:spPr>
          <a:xfrm>
            <a:off x="3200400" y="2464752"/>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1" name="Marcador de texto 8">
            <a:extLst>
              <a:ext uri="{FF2B5EF4-FFF2-40B4-BE49-F238E27FC236}">
                <a16:creationId xmlns="" xmlns:a16="http://schemas.microsoft.com/office/drawing/2014/main" id="{61D1E4C1-5108-43AD-97CD-D16BB5666895}"/>
              </a:ext>
            </a:extLst>
          </p:cNvPr>
          <p:cNvSpPr>
            <a:spLocks noGrp="1"/>
          </p:cNvSpPr>
          <p:nvPr>
            <p:ph type="body" sz="quarter" idx="17" hasCustomPrompt="1"/>
          </p:nvPr>
        </p:nvSpPr>
        <p:spPr>
          <a:xfrm>
            <a:off x="3200400" y="2948676"/>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2" name="Marcador de texto 8">
            <a:extLst>
              <a:ext uri="{FF2B5EF4-FFF2-40B4-BE49-F238E27FC236}">
                <a16:creationId xmlns="" xmlns:a16="http://schemas.microsoft.com/office/drawing/2014/main" id="{386F7A06-8FB3-41EC-8806-0C426924DAF4}"/>
              </a:ext>
            </a:extLst>
          </p:cNvPr>
          <p:cNvSpPr>
            <a:spLocks noGrp="1"/>
          </p:cNvSpPr>
          <p:nvPr>
            <p:ph type="body" sz="quarter" idx="18" hasCustomPrompt="1"/>
          </p:nvPr>
        </p:nvSpPr>
        <p:spPr>
          <a:xfrm>
            <a:off x="6116789" y="1494612"/>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3" name="Marcador de texto 8">
            <a:extLst>
              <a:ext uri="{FF2B5EF4-FFF2-40B4-BE49-F238E27FC236}">
                <a16:creationId xmlns="" xmlns:a16="http://schemas.microsoft.com/office/drawing/2014/main" id="{AF55111D-F418-48CB-8CAD-1AECEEA3E757}"/>
              </a:ext>
            </a:extLst>
          </p:cNvPr>
          <p:cNvSpPr>
            <a:spLocks noGrp="1"/>
          </p:cNvSpPr>
          <p:nvPr>
            <p:ph type="body" sz="quarter" idx="19" hasCustomPrompt="1"/>
          </p:nvPr>
        </p:nvSpPr>
        <p:spPr>
          <a:xfrm>
            <a:off x="6116789" y="1978536"/>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4" name="Marcador de texto 8">
            <a:extLst>
              <a:ext uri="{FF2B5EF4-FFF2-40B4-BE49-F238E27FC236}">
                <a16:creationId xmlns="" xmlns:a16="http://schemas.microsoft.com/office/drawing/2014/main" id="{07360FB9-EB78-488E-B09B-40CBC715D6F6}"/>
              </a:ext>
            </a:extLst>
          </p:cNvPr>
          <p:cNvSpPr>
            <a:spLocks noGrp="1"/>
          </p:cNvSpPr>
          <p:nvPr>
            <p:ph type="body" sz="quarter" idx="20" hasCustomPrompt="1"/>
          </p:nvPr>
        </p:nvSpPr>
        <p:spPr>
          <a:xfrm>
            <a:off x="6116789" y="2462460"/>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5" name="Marcador de texto 8">
            <a:extLst>
              <a:ext uri="{FF2B5EF4-FFF2-40B4-BE49-F238E27FC236}">
                <a16:creationId xmlns="" xmlns:a16="http://schemas.microsoft.com/office/drawing/2014/main" id="{D596EF08-DA80-4108-AC64-B71B1E7226BE}"/>
              </a:ext>
            </a:extLst>
          </p:cNvPr>
          <p:cNvSpPr>
            <a:spLocks noGrp="1"/>
          </p:cNvSpPr>
          <p:nvPr>
            <p:ph type="body" sz="quarter" idx="21" hasCustomPrompt="1"/>
          </p:nvPr>
        </p:nvSpPr>
        <p:spPr>
          <a:xfrm>
            <a:off x="6116789" y="2946384"/>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7" name="Pie Copyright">
            <a:extLst>
              <a:ext uri="{FF2B5EF4-FFF2-40B4-BE49-F238E27FC236}">
                <a16:creationId xmlns="" xmlns:a16="http://schemas.microsoft.com/office/drawing/2014/main" id="{DE765899-75A9-4D33-9EBD-3B82FAB5ADC0}"/>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chemeClr val="bg1"/>
                </a:solidFill>
              </a:rPr>
              <a:t>© GMV </a:t>
            </a:r>
            <a:r>
              <a:rPr lang="es-ES" sz="750" dirty="0" err="1">
                <a:solidFill>
                  <a:schemeClr val="bg1"/>
                </a:solidFill>
              </a:rPr>
              <a:t>Property</a:t>
            </a:r>
            <a:r>
              <a:rPr lang="es-ES" sz="750" dirty="0">
                <a:solidFill>
                  <a:schemeClr val="bg1"/>
                </a:solidFill>
              </a:rPr>
              <a:t> </a:t>
            </a:r>
            <a:r>
              <a:rPr lang="mr-IN" sz="750" dirty="0">
                <a:solidFill>
                  <a:schemeClr val="bg1"/>
                </a:solidFill>
              </a:rPr>
              <a:t>–</a:t>
            </a:r>
            <a:r>
              <a:rPr lang="es-ES" sz="750" dirty="0">
                <a:solidFill>
                  <a:schemeClr val="bg1"/>
                </a:solidFill>
              </a:rPr>
              <a:t> 14/06/2021 - </a:t>
            </a:r>
            <a:r>
              <a:rPr lang="es-ES" sz="750" dirty="0" err="1">
                <a:solidFill>
                  <a:schemeClr val="bg1"/>
                </a:solidFill>
              </a:rPr>
              <a:t>All</a:t>
            </a:r>
            <a:r>
              <a:rPr lang="es-ES" sz="750" dirty="0">
                <a:solidFill>
                  <a:schemeClr val="bg1"/>
                </a:solidFill>
              </a:rPr>
              <a:t> </a:t>
            </a:r>
            <a:r>
              <a:rPr lang="es-ES" sz="750" dirty="0" err="1">
                <a:solidFill>
                  <a:schemeClr val="bg1"/>
                </a:solidFill>
              </a:rPr>
              <a:t>rights</a:t>
            </a:r>
            <a:r>
              <a:rPr lang="es-ES" sz="750" dirty="0">
                <a:solidFill>
                  <a:schemeClr val="bg1"/>
                </a:solidFill>
              </a:rPr>
              <a:t> </a:t>
            </a:r>
            <a:r>
              <a:rPr lang="es-ES" sz="750" dirty="0" err="1">
                <a:solidFill>
                  <a:schemeClr val="bg1"/>
                </a:solidFill>
              </a:rPr>
              <a:t>reserved</a:t>
            </a:r>
            <a:endParaRPr lang="en-US" sz="750" dirty="0">
              <a:solidFill>
                <a:schemeClr val="bg1"/>
              </a:solidFill>
            </a:endParaRPr>
          </a:p>
        </p:txBody>
      </p:sp>
      <p:sp>
        <p:nvSpPr>
          <p:cNvPr id="28" name="Marcador N Diapo">
            <a:extLst>
              <a:ext uri="{FF2B5EF4-FFF2-40B4-BE49-F238E27FC236}">
                <a16:creationId xmlns="" xmlns:a16="http://schemas.microsoft.com/office/drawing/2014/main" id="{43C7E785-8261-4DFF-BC3D-54E1FD51F323}"/>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chemeClr val="bg1"/>
                </a:solidFill>
                <a:cs typeface="Verdana"/>
              </a:defRPr>
            </a:lvl1pPr>
          </a:lstStyle>
          <a:p>
            <a:r>
              <a:rPr lang="en-US" dirty="0"/>
              <a:t>P</a:t>
            </a:r>
            <a:r>
              <a:rPr lang="es-ES" dirty="0" err="1"/>
              <a:t>age</a:t>
            </a:r>
            <a:r>
              <a:rPr lang="en-US" dirty="0"/>
              <a:t>. </a:t>
            </a:r>
            <a:fld id="{6EA1CDEB-99A0-4F13-B8D0-26CBF3AB4908}" type="slidenum">
              <a:rPr smtClean="0"/>
              <a:pPr/>
              <a:t>‹Nº›</a:t>
            </a:fld>
            <a:endParaRPr dirty="0"/>
          </a:p>
        </p:txBody>
      </p:sp>
      <p:pic>
        <p:nvPicPr>
          <p:cNvPr id="26" name="Imagen 25"/>
          <p:cNvPicPr>
            <a:picLocks noChangeAspect="1"/>
          </p:cNvPicPr>
          <p:nvPr userDrawn="1"/>
        </p:nvPicPr>
        <p:blipFill>
          <a:blip r:embed="rId3"/>
          <a:stretch>
            <a:fillRect/>
          </a:stretch>
        </p:blipFill>
        <p:spPr>
          <a:xfrm>
            <a:off x="8461086" y="4895297"/>
            <a:ext cx="397164" cy="160729"/>
          </a:xfrm>
          <a:prstGeom prst="rect">
            <a:avLst/>
          </a:prstGeom>
        </p:spPr>
      </p:pic>
    </p:spTree>
    <p:extLst>
      <p:ext uri="{BB962C8B-B14F-4D97-AF65-F5344CB8AC3E}">
        <p14:creationId xmlns:p14="http://schemas.microsoft.com/office/powerpoint/2010/main" val="2616570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3" orient="horz" pos="1062" userDrawn="1">
          <p15:clr>
            <a:srgbClr val="C35EA4"/>
          </p15:clr>
        </p15:guide>
        <p15:guide id="4" orient="horz" pos="1368" userDrawn="1">
          <p15:clr>
            <a:srgbClr val="C35EA4"/>
          </p15:clr>
        </p15:guide>
        <p15:guide id="5" orient="horz" pos="1674" userDrawn="1">
          <p15:clr>
            <a:srgbClr val="C35EA4"/>
          </p15:clr>
        </p15:guide>
        <p15:guide id="6" orient="horz" pos="1980" userDrawn="1">
          <p15:clr>
            <a:srgbClr val="C35E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sor_2">
    <p:bg>
      <p:bgPr>
        <a:solidFill>
          <a:srgbClr val="86000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8578189" cy="274746"/>
          </a:xfrm>
        </p:spPr>
        <p:txBody>
          <a:bodyPr wrap="square">
            <a:noAutofit/>
          </a:bodyPr>
          <a:lstStyle>
            <a:lvl1pPr>
              <a:defRPr>
                <a:solidFill>
                  <a:schemeClr val="bg1"/>
                </a:solidFill>
              </a:defRPr>
            </a:lvl1pPr>
          </a:lstStyle>
          <a:p>
            <a:r>
              <a:rPr lang="es-ES" dirty="0" err="1"/>
              <a:t>Title</a:t>
            </a:r>
            <a:endParaRPr lang="en-US" dirty="0"/>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1496904"/>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5" name="Marcador de texto 8">
            <a:extLst>
              <a:ext uri="{FF2B5EF4-FFF2-40B4-BE49-F238E27FC236}">
                <a16:creationId xmlns="" xmlns:a16="http://schemas.microsoft.com/office/drawing/2014/main" id="{8DE6FB3D-0272-4232-91D5-D09664F9303C}"/>
              </a:ext>
            </a:extLst>
          </p:cNvPr>
          <p:cNvSpPr>
            <a:spLocks noGrp="1"/>
          </p:cNvSpPr>
          <p:nvPr>
            <p:ph type="body" sz="quarter" idx="11" hasCustomPrompt="1"/>
          </p:nvPr>
        </p:nvSpPr>
        <p:spPr>
          <a:xfrm>
            <a:off x="276219" y="1980828"/>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6" name="Marcador de texto 8">
            <a:extLst>
              <a:ext uri="{FF2B5EF4-FFF2-40B4-BE49-F238E27FC236}">
                <a16:creationId xmlns="" xmlns:a16="http://schemas.microsoft.com/office/drawing/2014/main" id="{791C46A8-81D0-49E9-9E6D-25F192F13E7C}"/>
              </a:ext>
            </a:extLst>
          </p:cNvPr>
          <p:cNvSpPr>
            <a:spLocks noGrp="1"/>
          </p:cNvSpPr>
          <p:nvPr>
            <p:ph type="body" sz="quarter" idx="12" hasCustomPrompt="1"/>
          </p:nvPr>
        </p:nvSpPr>
        <p:spPr>
          <a:xfrm>
            <a:off x="276219" y="2464752"/>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7" name="Marcador de texto 8">
            <a:extLst>
              <a:ext uri="{FF2B5EF4-FFF2-40B4-BE49-F238E27FC236}">
                <a16:creationId xmlns="" xmlns:a16="http://schemas.microsoft.com/office/drawing/2014/main" id="{BCB6F458-B388-4053-9BEF-783D69BC0FA2}"/>
              </a:ext>
            </a:extLst>
          </p:cNvPr>
          <p:cNvSpPr>
            <a:spLocks noGrp="1"/>
          </p:cNvSpPr>
          <p:nvPr>
            <p:ph type="body" sz="quarter" idx="13" hasCustomPrompt="1"/>
          </p:nvPr>
        </p:nvSpPr>
        <p:spPr>
          <a:xfrm>
            <a:off x="276219" y="2948676"/>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8" name="Marcador de texto 8">
            <a:extLst>
              <a:ext uri="{FF2B5EF4-FFF2-40B4-BE49-F238E27FC236}">
                <a16:creationId xmlns="" xmlns:a16="http://schemas.microsoft.com/office/drawing/2014/main" id="{3A270A2A-16DD-47C6-9888-7A1D01265BB0}"/>
              </a:ext>
            </a:extLst>
          </p:cNvPr>
          <p:cNvSpPr>
            <a:spLocks noGrp="1"/>
          </p:cNvSpPr>
          <p:nvPr>
            <p:ph type="body" sz="quarter" idx="14" hasCustomPrompt="1"/>
          </p:nvPr>
        </p:nvSpPr>
        <p:spPr>
          <a:xfrm>
            <a:off x="3200400" y="1496904"/>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9" name="Marcador de texto 8">
            <a:extLst>
              <a:ext uri="{FF2B5EF4-FFF2-40B4-BE49-F238E27FC236}">
                <a16:creationId xmlns="" xmlns:a16="http://schemas.microsoft.com/office/drawing/2014/main" id="{E600B920-0896-4B7D-8D93-B85974A5F256}"/>
              </a:ext>
            </a:extLst>
          </p:cNvPr>
          <p:cNvSpPr>
            <a:spLocks noGrp="1"/>
          </p:cNvSpPr>
          <p:nvPr>
            <p:ph type="body" sz="quarter" idx="15" hasCustomPrompt="1"/>
          </p:nvPr>
        </p:nvSpPr>
        <p:spPr>
          <a:xfrm>
            <a:off x="3200400" y="1980828"/>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0" name="Marcador de texto 8">
            <a:extLst>
              <a:ext uri="{FF2B5EF4-FFF2-40B4-BE49-F238E27FC236}">
                <a16:creationId xmlns="" xmlns:a16="http://schemas.microsoft.com/office/drawing/2014/main" id="{98D8A34D-BB4B-44E4-8602-89E04E9E4295}"/>
              </a:ext>
            </a:extLst>
          </p:cNvPr>
          <p:cNvSpPr>
            <a:spLocks noGrp="1"/>
          </p:cNvSpPr>
          <p:nvPr>
            <p:ph type="body" sz="quarter" idx="16" hasCustomPrompt="1"/>
          </p:nvPr>
        </p:nvSpPr>
        <p:spPr>
          <a:xfrm>
            <a:off x="3200400" y="2464752"/>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1" name="Marcador de texto 8">
            <a:extLst>
              <a:ext uri="{FF2B5EF4-FFF2-40B4-BE49-F238E27FC236}">
                <a16:creationId xmlns="" xmlns:a16="http://schemas.microsoft.com/office/drawing/2014/main" id="{61D1E4C1-5108-43AD-97CD-D16BB5666895}"/>
              </a:ext>
            </a:extLst>
          </p:cNvPr>
          <p:cNvSpPr>
            <a:spLocks noGrp="1"/>
          </p:cNvSpPr>
          <p:nvPr>
            <p:ph type="body" sz="quarter" idx="17" hasCustomPrompt="1"/>
          </p:nvPr>
        </p:nvSpPr>
        <p:spPr>
          <a:xfrm>
            <a:off x="3200400" y="2948676"/>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2" name="Marcador de texto 8">
            <a:extLst>
              <a:ext uri="{FF2B5EF4-FFF2-40B4-BE49-F238E27FC236}">
                <a16:creationId xmlns="" xmlns:a16="http://schemas.microsoft.com/office/drawing/2014/main" id="{386F7A06-8FB3-41EC-8806-0C426924DAF4}"/>
              </a:ext>
            </a:extLst>
          </p:cNvPr>
          <p:cNvSpPr>
            <a:spLocks noGrp="1"/>
          </p:cNvSpPr>
          <p:nvPr>
            <p:ph type="body" sz="quarter" idx="18" hasCustomPrompt="1"/>
          </p:nvPr>
        </p:nvSpPr>
        <p:spPr>
          <a:xfrm>
            <a:off x="6116789" y="1494612"/>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3" name="Marcador de texto 8">
            <a:extLst>
              <a:ext uri="{FF2B5EF4-FFF2-40B4-BE49-F238E27FC236}">
                <a16:creationId xmlns="" xmlns:a16="http://schemas.microsoft.com/office/drawing/2014/main" id="{AF55111D-F418-48CB-8CAD-1AECEEA3E757}"/>
              </a:ext>
            </a:extLst>
          </p:cNvPr>
          <p:cNvSpPr>
            <a:spLocks noGrp="1"/>
          </p:cNvSpPr>
          <p:nvPr>
            <p:ph type="body" sz="quarter" idx="19" hasCustomPrompt="1"/>
          </p:nvPr>
        </p:nvSpPr>
        <p:spPr>
          <a:xfrm>
            <a:off x="6116789" y="1978536"/>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4" name="Marcador de texto 8">
            <a:extLst>
              <a:ext uri="{FF2B5EF4-FFF2-40B4-BE49-F238E27FC236}">
                <a16:creationId xmlns="" xmlns:a16="http://schemas.microsoft.com/office/drawing/2014/main" id="{07360FB9-EB78-488E-B09B-40CBC715D6F6}"/>
              </a:ext>
            </a:extLst>
          </p:cNvPr>
          <p:cNvSpPr>
            <a:spLocks noGrp="1"/>
          </p:cNvSpPr>
          <p:nvPr>
            <p:ph type="body" sz="quarter" idx="20" hasCustomPrompt="1"/>
          </p:nvPr>
        </p:nvSpPr>
        <p:spPr>
          <a:xfrm>
            <a:off x="6116789" y="2462460"/>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5" name="Marcador de texto 8">
            <a:extLst>
              <a:ext uri="{FF2B5EF4-FFF2-40B4-BE49-F238E27FC236}">
                <a16:creationId xmlns="" xmlns:a16="http://schemas.microsoft.com/office/drawing/2014/main" id="{D596EF08-DA80-4108-AC64-B71B1E7226BE}"/>
              </a:ext>
            </a:extLst>
          </p:cNvPr>
          <p:cNvSpPr>
            <a:spLocks noGrp="1"/>
          </p:cNvSpPr>
          <p:nvPr>
            <p:ph type="body" sz="quarter" idx="21" hasCustomPrompt="1"/>
          </p:nvPr>
        </p:nvSpPr>
        <p:spPr>
          <a:xfrm>
            <a:off x="6116789" y="2946384"/>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6" name="Pie Copyright">
            <a:extLst>
              <a:ext uri="{FF2B5EF4-FFF2-40B4-BE49-F238E27FC236}">
                <a16:creationId xmlns="" xmlns:a16="http://schemas.microsoft.com/office/drawing/2014/main" id="{F1158FFF-3FC7-4B14-AAD7-7345D17B2867}"/>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chemeClr val="bg1"/>
                </a:solidFill>
              </a:rPr>
              <a:t>© GMV </a:t>
            </a:r>
            <a:r>
              <a:rPr lang="es-ES" sz="750" dirty="0" err="1">
                <a:solidFill>
                  <a:schemeClr val="bg1"/>
                </a:solidFill>
              </a:rPr>
              <a:t>Property</a:t>
            </a:r>
            <a:r>
              <a:rPr lang="es-ES" sz="750" dirty="0">
                <a:solidFill>
                  <a:schemeClr val="bg1"/>
                </a:solidFill>
              </a:rPr>
              <a:t> </a:t>
            </a:r>
            <a:r>
              <a:rPr lang="mr-IN" sz="750" dirty="0">
                <a:solidFill>
                  <a:schemeClr val="bg1"/>
                </a:solidFill>
              </a:rPr>
              <a:t>–</a:t>
            </a:r>
            <a:r>
              <a:rPr lang="es-ES" sz="750" dirty="0">
                <a:solidFill>
                  <a:schemeClr val="bg1"/>
                </a:solidFill>
              </a:rPr>
              <a:t> 14/06/2021 - </a:t>
            </a:r>
            <a:r>
              <a:rPr lang="es-ES" sz="750" dirty="0" err="1">
                <a:solidFill>
                  <a:schemeClr val="bg1"/>
                </a:solidFill>
              </a:rPr>
              <a:t>All</a:t>
            </a:r>
            <a:r>
              <a:rPr lang="es-ES" sz="750" dirty="0">
                <a:solidFill>
                  <a:schemeClr val="bg1"/>
                </a:solidFill>
              </a:rPr>
              <a:t> </a:t>
            </a:r>
            <a:r>
              <a:rPr lang="es-ES" sz="750" dirty="0" err="1">
                <a:solidFill>
                  <a:schemeClr val="bg1"/>
                </a:solidFill>
              </a:rPr>
              <a:t>rights</a:t>
            </a:r>
            <a:r>
              <a:rPr lang="es-ES" sz="750" dirty="0">
                <a:solidFill>
                  <a:schemeClr val="bg1"/>
                </a:solidFill>
              </a:rPr>
              <a:t> </a:t>
            </a:r>
            <a:r>
              <a:rPr lang="es-ES" sz="750" dirty="0" err="1">
                <a:solidFill>
                  <a:schemeClr val="bg1"/>
                </a:solidFill>
              </a:rPr>
              <a:t>reserved</a:t>
            </a:r>
            <a:endParaRPr lang="en-US" sz="750" dirty="0">
              <a:solidFill>
                <a:schemeClr val="bg1"/>
              </a:solidFill>
            </a:endParaRPr>
          </a:p>
        </p:txBody>
      </p:sp>
      <p:sp>
        <p:nvSpPr>
          <p:cNvPr id="27" name="Marcador N Diapo">
            <a:extLst>
              <a:ext uri="{FF2B5EF4-FFF2-40B4-BE49-F238E27FC236}">
                <a16:creationId xmlns="" xmlns:a16="http://schemas.microsoft.com/office/drawing/2014/main" id="{1E559AD0-7599-4F86-92B6-18FEEF8DAE93}"/>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chemeClr val="bg1"/>
                </a:solidFill>
                <a:cs typeface="Verdana"/>
              </a:defRPr>
            </a:lvl1pPr>
          </a:lstStyle>
          <a:p>
            <a:r>
              <a:rPr lang="es-ES" dirty="0"/>
              <a:t>Page. </a:t>
            </a:r>
            <a:fld id="{6EA1CDEB-99A0-4F13-B8D0-26CBF3AB4908}" type="slidenum">
              <a:rPr smtClean="0"/>
              <a:pPr/>
              <a:t>‹Nº›</a:t>
            </a:fld>
            <a:endParaRPr dirty="0"/>
          </a:p>
        </p:txBody>
      </p:sp>
      <p:pic>
        <p:nvPicPr>
          <p:cNvPr id="29" name="Imagen 28"/>
          <p:cNvPicPr>
            <a:picLocks noChangeAspect="1"/>
          </p:cNvPicPr>
          <p:nvPr userDrawn="1"/>
        </p:nvPicPr>
        <p:blipFill>
          <a:blip r:embed="rId2"/>
          <a:stretch>
            <a:fillRect/>
          </a:stretch>
        </p:blipFill>
        <p:spPr>
          <a:xfrm>
            <a:off x="8461086" y="4895297"/>
            <a:ext cx="397164" cy="160729"/>
          </a:xfrm>
          <a:prstGeom prst="rect">
            <a:avLst/>
          </a:prstGeom>
        </p:spPr>
      </p:pic>
    </p:spTree>
    <p:extLst>
      <p:ext uri="{BB962C8B-B14F-4D97-AF65-F5344CB8AC3E}">
        <p14:creationId xmlns:p14="http://schemas.microsoft.com/office/powerpoint/2010/main" val="4279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3" orient="horz" pos="1062" userDrawn="1">
          <p15:clr>
            <a:srgbClr val="C35EA4"/>
          </p15:clr>
        </p15:guide>
        <p15:guide id="4" orient="horz" pos="1368" userDrawn="1">
          <p15:clr>
            <a:srgbClr val="C35EA4"/>
          </p15:clr>
        </p15:guide>
        <p15:guide id="5" orient="horz" pos="1674" userDrawn="1">
          <p15:clr>
            <a:srgbClr val="C35EA4"/>
          </p15:clr>
        </p15:guide>
        <p15:guide id="6" orient="horz" pos="1980" userDrawn="1">
          <p15:clr>
            <a:srgbClr val="C35E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s + Image">
    <p:spTree>
      <p:nvGrpSpPr>
        <p:cNvPr id="1" name=""/>
        <p:cNvGrpSpPr/>
        <p:nvPr/>
      </p:nvGrpSpPr>
      <p:grpSpPr>
        <a:xfrm>
          <a:off x="0" y="0"/>
          <a:ext cx="0" cy="0"/>
          <a:chOff x="0" y="0"/>
          <a:chExt cx="0" cy="0"/>
        </a:xfrm>
      </p:grpSpPr>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99079" y="1184564"/>
            <a:ext cx="4220900" cy="257175"/>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b="1">
                <a:solidFill>
                  <a:srgbClr val="860001"/>
                </a:solidFill>
              </a:defRPr>
            </a:lvl1pPr>
          </a:lstStyle>
          <a:p>
            <a:pPr lvl="0"/>
            <a:r>
              <a:rPr lang="es-ES"/>
              <a:t>Subtítulo de 1 línea</a:t>
            </a:r>
            <a:endParaRPr lang="en-US"/>
          </a:p>
        </p:txBody>
      </p:sp>
      <p:sp>
        <p:nvSpPr>
          <p:cNvPr id="8" name="Marcador de posición de imagen 7">
            <a:extLst>
              <a:ext uri="{FF2B5EF4-FFF2-40B4-BE49-F238E27FC236}">
                <a16:creationId xmlns="" xmlns:a16="http://schemas.microsoft.com/office/drawing/2014/main" id="{00E5776C-8F83-4FA0-9071-D2D490A20A68}"/>
              </a:ext>
            </a:extLst>
          </p:cNvPr>
          <p:cNvSpPr>
            <a:spLocks noGrp="1"/>
          </p:cNvSpPr>
          <p:nvPr>
            <p:ph type="pic" sz="quarter" idx="12" hasCustomPrompt="1"/>
          </p:nvPr>
        </p:nvSpPr>
        <p:spPr>
          <a:xfrm>
            <a:off x="4657725" y="342900"/>
            <a:ext cx="4509000" cy="4457700"/>
          </a:xfrm>
        </p:spPr>
        <p:txBody>
          <a:bodyPr/>
          <a:lstStyle/>
          <a:p>
            <a:r>
              <a:rPr lang="en-US" dirty="0"/>
              <a:t>Click on the icon to add an image</a:t>
            </a:r>
          </a:p>
        </p:txBody>
      </p:sp>
      <p:sp>
        <p:nvSpPr>
          <p:cNvPr id="12" name="Pie Copyright">
            <a:extLst>
              <a:ext uri="{FF2B5EF4-FFF2-40B4-BE49-F238E27FC236}">
                <a16:creationId xmlns="" xmlns:a16="http://schemas.microsoft.com/office/drawing/2014/main" id="{D4228BAA-771D-4509-A911-7DA521647789}"/>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rgbClr val="DF0024"/>
                </a:solidFill>
              </a:rPr>
              <a:t>© GMV </a:t>
            </a:r>
            <a:r>
              <a:rPr lang="es-ES" sz="750" dirty="0" err="1">
                <a:solidFill>
                  <a:srgbClr val="DF0024"/>
                </a:solidFill>
              </a:rPr>
              <a:t>Property</a:t>
            </a:r>
            <a:r>
              <a:rPr lang="es-ES" sz="750" dirty="0">
                <a:solidFill>
                  <a:srgbClr val="DF0024"/>
                </a:solidFill>
              </a:rPr>
              <a:t> </a:t>
            </a:r>
            <a:r>
              <a:rPr lang="mr-IN" sz="750" dirty="0">
                <a:solidFill>
                  <a:srgbClr val="DF0024"/>
                </a:solidFill>
              </a:rPr>
              <a:t>–</a:t>
            </a:r>
            <a:r>
              <a:rPr lang="es-ES" sz="750" dirty="0">
                <a:solidFill>
                  <a:srgbClr val="DF0024"/>
                </a:solidFill>
              </a:rPr>
              <a:t> </a:t>
            </a:r>
            <a:r>
              <a:rPr lang="en-US" sz="750" dirty="0"/>
              <a:t>10/16/2019</a:t>
            </a:r>
            <a:r>
              <a:rPr lang="es-ES" sz="750" dirty="0">
                <a:solidFill>
                  <a:srgbClr val="DF0024"/>
                </a:solidFill>
              </a:rPr>
              <a:t> - </a:t>
            </a:r>
            <a:r>
              <a:rPr lang="es-ES" sz="750" dirty="0" err="1">
                <a:solidFill>
                  <a:srgbClr val="DF0024"/>
                </a:solidFill>
              </a:rPr>
              <a:t>All</a:t>
            </a:r>
            <a:r>
              <a:rPr lang="es-ES" sz="750" dirty="0">
                <a:solidFill>
                  <a:srgbClr val="DF0024"/>
                </a:solidFill>
              </a:rPr>
              <a:t> </a:t>
            </a:r>
            <a:r>
              <a:rPr lang="es-ES" sz="750" dirty="0" err="1">
                <a:solidFill>
                  <a:srgbClr val="DF0024"/>
                </a:solidFill>
              </a:rPr>
              <a:t>rights</a:t>
            </a:r>
            <a:r>
              <a:rPr lang="es-ES" sz="750" dirty="0">
                <a:solidFill>
                  <a:srgbClr val="DF0024"/>
                </a:solidFill>
              </a:rPr>
              <a:t> </a:t>
            </a:r>
            <a:r>
              <a:rPr lang="es-ES" sz="750" dirty="0" err="1">
                <a:solidFill>
                  <a:srgbClr val="DF0024"/>
                </a:solidFill>
              </a:rPr>
              <a:t>reserved</a:t>
            </a:r>
            <a:endParaRPr lang="en-US" sz="750" dirty="0">
              <a:solidFill>
                <a:srgbClr val="DF0024"/>
              </a:solidFill>
            </a:endParaRPr>
          </a:p>
        </p:txBody>
      </p:sp>
      <p:sp>
        <p:nvSpPr>
          <p:cNvPr id="13" name="Marcador N Diapo">
            <a:extLst>
              <a:ext uri="{FF2B5EF4-FFF2-40B4-BE49-F238E27FC236}">
                <a16:creationId xmlns="" xmlns:a16="http://schemas.microsoft.com/office/drawing/2014/main" id="{FF5440A5-7C97-44F1-8571-25C5F72BD747}"/>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rgbClr val="DF0024"/>
                </a:solidFill>
                <a:cs typeface="Verdana"/>
              </a:defRPr>
            </a:lvl1pPr>
          </a:lstStyle>
          <a:p>
            <a:r>
              <a:rPr lang="en-US" dirty="0"/>
              <a:t>P</a:t>
            </a:r>
            <a:r>
              <a:rPr lang="es-ES" dirty="0" err="1"/>
              <a:t>age</a:t>
            </a:r>
            <a:r>
              <a:rPr lang="en-US" dirty="0"/>
              <a:t>. </a:t>
            </a:r>
            <a:fld id="{6EA1CDEB-99A0-4F13-B8D0-26CBF3AB4908}" type="slidenum">
              <a:rPr smtClean="0"/>
              <a:pPr/>
              <a:t>‹Nº›</a:t>
            </a:fld>
            <a:endParaRPr dirty="0"/>
          </a:p>
        </p:txBody>
      </p:sp>
      <p:pic>
        <p:nvPicPr>
          <p:cNvPr id="14" name="Logo en blanco" hidden="1">
            <a:extLst>
              <a:ext uri="{FF2B5EF4-FFF2-40B4-BE49-F238E27FC236}">
                <a16:creationId xmlns="" xmlns:a16="http://schemas.microsoft.com/office/drawing/2014/main" id="{D6AA130D-8851-42DC-8E59-EABEAF6F781C}"/>
              </a:ext>
            </a:extLst>
          </p:cNvPr>
          <p:cNvPicPr>
            <a:picLocks noChangeAspect="1"/>
          </p:cNvPicPr>
          <p:nvPr userDrawn="1"/>
        </p:nvPicPr>
        <p:blipFill>
          <a:blip r:embed="rId2"/>
          <a:stretch>
            <a:fillRect/>
          </a:stretch>
        </p:blipFill>
        <p:spPr>
          <a:xfrm>
            <a:off x="8457694" y="4895323"/>
            <a:ext cx="399998" cy="165310"/>
          </a:xfrm>
          <a:prstGeom prst="rect">
            <a:avLst/>
          </a:prstGeom>
        </p:spPr>
      </p:pic>
      <p:sp>
        <p:nvSpPr>
          <p:cNvPr id="3" name="Título 2">
            <a:extLst>
              <a:ext uri="{FF2B5EF4-FFF2-40B4-BE49-F238E27FC236}">
                <a16:creationId xmlns="" xmlns:a16="http://schemas.microsoft.com/office/drawing/2014/main" id="{A9283826-77CC-4BC6-94B8-880CE77B3218}"/>
              </a:ext>
            </a:extLst>
          </p:cNvPr>
          <p:cNvSpPr>
            <a:spLocks noGrp="1"/>
          </p:cNvSpPr>
          <p:nvPr>
            <p:ph type="title" hasCustomPrompt="1"/>
          </p:nvPr>
        </p:nvSpPr>
        <p:spPr>
          <a:xfrm>
            <a:off x="280800" y="329330"/>
            <a:ext cx="4239179" cy="670795"/>
          </a:xfrm>
        </p:spPr>
        <p:txBody>
          <a:bodyPr vert="horz" wrap="square" lIns="0" tIns="0" rIns="0" bIns="0" rtlCol="0" anchor="t" anchorCtr="0">
            <a:noAutofit/>
          </a:bodyPr>
          <a:lstStyle>
            <a:lvl1pPr>
              <a:defRPr lang="en-US">
                <a:solidFill>
                  <a:srgbClr val="D10021"/>
                </a:solidFill>
              </a:defRPr>
            </a:lvl1pPr>
          </a:lstStyle>
          <a:p>
            <a:pPr lvl="0"/>
            <a:r>
              <a:rPr lang="es-ES" dirty="0"/>
              <a:t>2 line </a:t>
            </a:r>
            <a:r>
              <a:rPr lang="es-ES" dirty="0" err="1"/>
              <a:t>title</a:t>
            </a:r>
            <a:r>
              <a:rPr lang="es-ES" dirty="0"/>
              <a:t>.</a:t>
            </a:r>
            <a:br>
              <a:rPr lang="es-ES" dirty="0"/>
            </a:br>
            <a:r>
              <a:rPr lang="es-ES" dirty="0" err="1"/>
              <a:t>This</a:t>
            </a:r>
            <a:r>
              <a:rPr lang="es-ES" dirty="0"/>
              <a:t> </a:t>
            </a:r>
            <a:r>
              <a:rPr lang="es-ES" dirty="0" err="1"/>
              <a:t>is</a:t>
            </a:r>
            <a:r>
              <a:rPr lang="es-ES" dirty="0"/>
              <a:t> </a:t>
            </a:r>
            <a:r>
              <a:rPr lang="es-ES" dirty="0" err="1"/>
              <a:t>the</a:t>
            </a:r>
            <a:r>
              <a:rPr lang="es-ES" dirty="0"/>
              <a:t> </a:t>
            </a:r>
            <a:r>
              <a:rPr lang="es-ES" dirty="0" err="1"/>
              <a:t>second</a:t>
            </a:r>
            <a:endParaRPr lang="en-US" dirty="0"/>
          </a:p>
        </p:txBody>
      </p:sp>
      <p:sp>
        <p:nvSpPr>
          <p:cNvPr id="16" name="Marcador de texto 2">
            <a:extLst>
              <a:ext uri="{FF2B5EF4-FFF2-40B4-BE49-F238E27FC236}">
                <a16:creationId xmlns="" xmlns:a16="http://schemas.microsoft.com/office/drawing/2014/main" id="{423D9EE5-D63B-4A65-B1DB-13ED1AFBCE79}"/>
              </a:ext>
            </a:extLst>
          </p:cNvPr>
          <p:cNvSpPr>
            <a:spLocks noGrp="1"/>
          </p:cNvSpPr>
          <p:nvPr>
            <p:ph type="body" sz="quarter" idx="16" hasCustomPrompt="1"/>
          </p:nvPr>
        </p:nvSpPr>
        <p:spPr>
          <a:xfrm>
            <a:off x="276750" y="1686150"/>
            <a:ext cx="4220100" cy="3114450"/>
          </a:xfrm>
        </p:spPr>
        <p:txBody>
          <a:bodyPr/>
          <a:lstStyle>
            <a:lvl1pPr>
              <a:spcBef>
                <a:spcPts val="9"/>
              </a:spcBef>
              <a:defRPr sz="1350" b="1"/>
            </a:lvl1pPr>
            <a:lvl2pPr>
              <a:defRPr sz="1350" b="0">
                <a:solidFill>
                  <a:srgbClr val="666666"/>
                </a:solidFill>
              </a:defRPr>
            </a:lvl2pPr>
            <a:lvl3pPr marL="135000" indent="-135000">
              <a:buFont typeface="Arial" panose="020B0604020202020204" pitchFamily="34" charset="0"/>
              <a:buChar char="•"/>
              <a:defRPr/>
            </a:lvl3pPr>
            <a:lvl4pPr marL="135000" indent="-135000">
              <a:spcBef>
                <a:spcPts val="324"/>
              </a:spcBef>
              <a:buClr>
                <a:srgbClr val="666666"/>
              </a:buClr>
              <a:buFont typeface="Verdana" panose="020B0604030504040204" pitchFamily="34" charset="0"/>
              <a:buChar char="_"/>
              <a:defRPr b="0"/>
            </a:lvl4pPr>
            <a:lvl5pPr marL="135000" indent="-135000">
              <a:spcBef>
                <a:spcPts val="324"/>
              </a:spcBef>
              <a:buFont typeface="Verdana" panose="020B0604030504040204" pitchFamily="34" charset="0"/>
              <a:buChar char=" "/>
              <a:defRPr/>
            </a:lvl5pPr>
          </a:lstStyle>
          <a:p>
            <a:pPr lvl="0"/>
            <a:r>
              <a:rPr lang="es-ES"/>
              <a:t>Texto primer nivel</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p:cNvPicPr>
            <a:picLocks noChangeAspect="1"/>
          </p:cNvPicPr>
          <p:nvPr userDrawn="1"/>
        </p:nvPicPr>
        <p:blipFill>
          <a:blip r:embed="rId3"/>
          <a:stretch>
            <a:fillRect/>
          </a:stretch>
        </p:blipFill>
        <p:spPr>
          <a:xfrm>
            <a:off x="8453560" y="4892004"/>
            <a:ext cx="408259" cy="164022"/>
          </a:xfrm>
          <a:prstGeom prst="rect">
            <a:avLst/>
          </a:prstGeom>
        </p:spPr>
      </p:pic>
    </p:spTree>
    <p:extLst>
      <p:ext uri="{BB962C8B-B14F-4D97-AF65-F5344CB8AC3E}">
        <p14:creationId xmlns:p14="http://schemas.microsoft.com/office/powerpoint/2010/main" val="459850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1" orient="horz" pos="864" userDrawn="1">
          <p15:clr>
            <a:srgbClr val="FBAE40"/>
          </p15:clr>
        </p15:guide>
        <p15:guide id="4" orient="horz" pos="117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s_Various formats">
    <p:spTree>
      <p:nvGrpSpPr>
        <p:cNvPr id="1" name=""/>
        <p:cNvGrpSpPr/>
        <p:nvPr/>
      </p:nvGrpSpPr>
      <p:grpSpPr>
        <a:xfrm>
          <a:off x="0" y="0"/>
          <a:ext cx="0" cy="0"/>
          <a:chOff x="0" y="0"/>
          <a:chExt cx="0" cy="0"/>
        </a:xfrm>
      </p:grpSpPr>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99079" y="1184564"/>
            <a:ext cx="4220900" cy="257175"/>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b="1">
                <a:solidFill>
                  <a:srgbClr val="860001"/>
                </a:solidFill>
              </a:defRPr>
            </a:lvl1pPr>
          </a:lstStyle>
          <a:p>
            <a:pPr lvl="0"/>
            <a:r>
              <a:rPr lang="es-ES"/>
              <a:t>Subtítulo de 1 línea</a:t>
            </a:r>
            <a:endParaRPr lang="en-US"/>
          </a:p>
        </p:txBody>
      </p:sp>
      <p:sp>
        <p:nvSpPr>
          <p:cNvPr id="12" name="Pie Copyright">
            <a:extLst>
              <a:ext uri="{FF2B5EF4-FFF2-40B4-BE49-F238E27FC236}">
                <a16:creationId xmlns="" xmlns:a16="http://schemas.microsoft.com/office/drawing/2014/main" id="{D4228BAA-771D-4509-A911-7DA521647789}"/>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rgbClr val="DF0024"/>
                </a:solidFill>
              </a:rPr>
              <a:t>© GMV </a:t>
            </a:r>
            <a:r>
              <a:rPr lang="es-ES" sz="750" dirty="0" err="1">
                <a:solidFill>
                  <a:srgbClr val="DF0024"/>
                </a:solidFill>
              </a:rPr>
              <a:t>Property</a:t>
            </a:r>
            <a:r>
              <a:rPr lang="es-ES" sz="750" dirty="0">
                <a:solidFill>
                  <a:srgbClr val="DF0024"/>
                </a:solidFill>
              </a:rPr>
              <a:t> </a:t>
            </a:r>
            <a:r>
              <a:rPr lang="mr-IN" sz="750" dirty="0">
                <a:solidFill>
                  <a:srgbClr val="DF0024"/>
                </a:solidFill>
              </a:rPr>
              <a:t>–</a:t>
            </a:r>
            <a:r>
              <a:rPr lang="es-ES" sz="750" dirty="0">
                <a:solidFill>
                  <a:srgbClr val="DF0024"/>
                </a:solidFill>
              </a:rPr>
              <a:t> </a:t>
            </a:r>
            <a:r>
              <a:rPr lang="en-US" sz="750" dirty="0"/>
              <a:t>10/16/2019</a:t>
            </a:r>
            <a:r>
              <a:rPr lang="es-ES" sz="750" dirty="0">
                <a:solidFill>
                  <a:srgbClr val="DF0024"/>
                </a:solidFill>
              </a:rPr>
              <a:t> - </a:t>
            </a:r>
            <a:r>
              <a:rPr lang="es-ES" sz="750" dirty="0" err="1">
                <a:solidFill>
                  <a:srgbClr val="DF0024"/>
                </a:solidFill>
              </a:rPr>
              <a:t>All</a:t>
            </a:r>
            <a:r>
              <a:rPr lang="es-ES" sz="750" dirty="0">
                <a:solidFill>
                  <a:srgbClr val="DF0024"/>
                </a:solidFill>
              </a:rPr>
              <a:t> </a:t>
            </a:r>
            <a:r>
              <a:rPr lang="es-ES" sz="750" dirty="0" err="1">
                <a:solidFill>
                  <a:srgbClr val="DF0024"/>
                </a:solidFill>
              </a:rPr>
              <a:t>rights</a:t>
            </a:r>
            <a:r>
              <a:rPr lang="es-ES" sz="750" dirty="0">
                <a:solidFill>
                  <a:srgbClr val="DF0024"/>
                </a:solidFill>
              </a:rPr>
              <a:t> </a:t>
            </a:r>
            <a:r>
              <a:rPr lang="es-ES" sz="750" dirty="0" err="1">
                <a:solidFill>
                  <a:srgbClr val="DF0024"/>
                </a:solidFill>
              </a:rPr>
              <a:t>reserved</a:t>
            </a:r>
            <a:endParaRPr lang="en-US" sz="750" dirty="0">
              <a:solidFill>
                <a:srgbClr val="DF0024"/>
              </a:solidFill>
            </a:endParaRPr>
          </a:p>
        </p:txBody>
      </p:sp>
      <p:sp>
        <p:nvSpPr>
          <p:cNvPr id="13" name="Marcador N Diapo">
            <a:extLst>
              <a:ext uri="{FF2B5EF4-FFF2-40B4-BE49-F238E27FC236}">
                <a16:creationId xmlns="" xmlns:a16="http://schemas.microsoft.com/office/drawing/2014/main" id="{FF5440A5-7C97-44F1-8571-25C5F72BD747}"/>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rgbClr val="DF0024"/>
                </a:solidFill>
                <a:cs typeface="Verdana"/>
              </a:defRPr>
            </a:lvl1pPr>
          </a:lstStyle>
          <a:p>
            <a:r>
              <a:rPr lang="en-US" dirty="0"/>
              <a:t>P</a:t>
            </a:r>
            <a:r>
              <a:rPr lang="es-ES" dirty="0" err="1"/>
              <a:t>age</a:t>
            </a:r>
            <a:r>
              <a:rPr lang="en-US" dirty="0"/>
              <a:t>. </a:t>
            </a:r>
            <a:fld id="{6EA1CDEB-99A0-4F13-B8D0-26CBF3AB4908}" type="slidenum">
              <a:rPr smtClean="0"/>
              <a:pPr/>
              <a:t>‹Nº›</a:t>
            </a:fld>
            <a:endParaRPr dirty="0"/>
          </a:p>
        </p:txBody>
      </p:sp>
      <p:pic>
        <p:nvPicPr>
          <p:cNvPr id="14" name="Logo en blanco" hidden="1">
            <a:extLst>
              <a:ext uri="{FF2B5EF4-FFF2-40B4-BE49-F238E27FC236}">
                <a16:creationId xmlns="" xmlns:a16="http://schemas.microsoft.com/office/drawing/2014/main" id="{D6AA130D-8851-42DC-8E59-EABEAF6F781C}"/>
              </a:ext>
            </a:extLst>
          </p:cNvPr>
          <p:cNvPicPr>
            <a:picLocks noChangeAspect="1"/>
          </p:cNvPicPr>
          <p:nvPr userDrawn="1"/>
        </p:nvPicPr>
        <p:blipFill>
          <a:blip r:embed="rId2"/>
          <a:stretch>
            <a:fillRect/>
          </a:stretch>
        </p:blipFill>
        <p:spPr>
          <a:xfrm>
            <a:off x="8457694" y="4895323"/>
            <a:ext cx="399998" cy="165310"/>
          </a:xfrm>
          <a:prstGeom prst="rect">
            <a:avLst/>
          </a:prstGeom>
        </p:spPr>
      </p:pic>
      <p:sp>
        <p:nvSpPr>
          <p:cNvPr id="3" name="Título 2">
            <a:extLst>
              <a:ext uri="{FF2B5EF4-FFF2-40B4-BE49-F238E27FC236}">
                <a16:creationId xmlns="" xmlns:a16="http://schemas.microsoft.com/office/drawing/2014/main" id="{A9283826-77CC-4BC6-94B8-880CE77B3218}"/>
              </a:ext>
            </a:extLst>
          </p:cNvPr>
          <p:cNvSpPr>
            <a:spLocks noGrp="1"/>
          </p:cNvSpPr>
          <p:nvPr>
            <p:ph type="title" hasCustomPrompt="1"/>
          </p:nvPr>
        </p:nvSpPr>
        <p:spPr>
          <a:xfrm>
            <a:off x="280800" y="329330"/>
            <a:ext cx="4239179" cy="670795"/>
          </a:xfrm>
        </p:spPr>
        <p:txBody>
          <a:bodyPr vert="horz" wrap="square" lIns="0" tIns="0" rIns="0" bIns="0" rtlCol="0" anchor="t" anchorCtr="0">
            <a:noAutofit/>
          </a:bodyPr>
          <a:lstStyle>
            <a:lvl1pPr>
              <a:defRPr lang="en-US">
                <a:solidFill>
                  <a:srgbClr val="D10021"/>
                </a:solidFill>
              </a:defRPr>
            </a:lvl1pPr>
          </a:lstStyle>
          <a:p>
            <a:pPr lvl="0"/>
            <a:r>
              <a:rPr lang="es-ES"/>
              <a:t>Título de 2 líneas.</a:t>
            </a:r>
            <a:br>
              <a:rPr lang="es-ES"/>
            </a:br>
            <a:r>
              <a:rPr lang="es-ES"/>
              <a:t>Esta es la segunda</a:t>
            </a:r>
            <a:endParaRPr lang="en-US"/>
          </a:p>
        </p:txBody>
      </p:sp>
      <p:sp>
        <p:nvSpPr>
          <p:cNvPr id="16" name="Marcador de texto 2">
            <a:extLst>
              <a:ext uri="{FF2B5EF4-FFF2-40B4-BE49-F238E27FC236}">
                <a16:creationId xmlns="" xmlns:a16="http://schemas.microsoft.com/office/drawing/2014/main" id="{423D9EE5-D63B-4A65-B1DB-13ED1AFBCE79}"/>
              </a:ext>
            </a:extLst>
          </p:cNvPr>
          <p:cNvSpPr>
            <a:spLocks noGrp="1"/>
          </p:cNvSpPr>
          <p:nvPr>
            <p:ph type="body" sz="quarter" idx="16" hasCustomPrompt="1"/>
          </p:nvPr>
        </p:nvSpPr>
        <p:spPr>
          <a:xfrm>
            <a:off x="4654166" y="657225"/>
            <a:ext cx="4220100" cy="784514"/>
          </a:xfrm>
        </p:spPr>
        <p:txBody>
          <a:bodyPr/>
          <a:lstStyle>
            <a:lvl1pPr>
              <a:spcBef>
                <a:spcPts val="9"/>
              </a:spcBef>
              <a:defRPr sz="1350" b="1"/>
            </a:lvl1pPr>
            <a:lvl2pPr>
              <a:defRPr sz="1350" b="0">
                <a:solidFill>
                  <a:srgbClr val="666666"/>
                </a:solidFill>
              </a:defRPr>
            </a:lvl2pPr>
            <a:lvl3pPr marL="135000" indent="-135000">
              <a:buFont typeface="Arial" panose="020B0604020202020204" pitchFamily="34" charset="0"/>
              <a:buChar char="•"/>
              <a:defRPr/>
            </a:lvl3pPr>
            <a:lvl4pPr marL="135000" indent="-135000">
              <a:spcBef>
                <a:spcPts val="324"/>
              </a:spcBef>
              <a:buClr>
                <a:srgbClr val="666666"/>
              </a:buClr>
              <a:buFont typeface="Verdana" panose="020B0604030504040204" pitchFamily="34" charset="0"/>
              <a:buChar char="_"/>
              <a:defRPr b="0"/>
            </a:lvl4pPr>
            <a:lvl5pPr marL="135000" indent="-135000">
              <a:spcBef>
                <a:spcPts val="324"/>
              </a:spcBef>
              <a:buFont typeface="Verdana" panose="020B0604030504040204" pitchFamily="34" charset="0"/>
              <a:buChar char=" "/>
              <a:defRPr/>
            </a:lvl5pPr>
          </a:lstStyle>
          <a:p>
            <a:pPr lvl="0"/>
            <a:r>
              <a:rPr lang="es-ES"/>
              <a:t>Texto primer nivel</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 xmlns:a16="http://schemas.microsoft.com/office/drawing/2014/main" id="{1A70E150-6A18-48FF-981C-99DF048CDE47}"/>
              </a:ext>
            </a:extLst>
          </p:cNvPr>
          <p:cNvSpPr>
            <a:spLocks noGrp="1"/>
          </p:cNvSpPr>
          <p:nvPr>
            <p:ph type="body" sz="quarter" idx="17" hasCustomPrompt="1"/>
          </p:nvPr>
        </p:nvSpPr>
        <p:spPr>
          <a:xfrm>
            <a:off x="3197646" y="1857375"/>
            <a:ext cx="2743200" cy="2743200"/>
          </a:xfrm>
        </p:spPr>
        <p:txBody>
          <a:bodyPr anchor="t" anchorCtr="1"/>
          <a:lstStyle>
            <a:lvl1pPr algn="ctr">
              <a:spcBef>
                <a:spcPts val="0"/>
              </a:spcBef>
              <a:defRPr>
                <a:solidFill>
                  <a:srgbClr val="DF0024"/>
                </a:solidFill>
                <a:latin typeface="+mj-lt"/>
              </a:defRPr>
            </a:lvl1pPr>
            <a:lvl2pPr algn="ctr">
              <a:spcBef>
                <a:spcPts val="675"/>
              </a:spcBef>
              <a:spcAft>
                <a:spcPts val="675"/>
              </a:spcAft>
              <a:defRPr sz="2400" b="0">
                <a:solidFill>
                  <a:srgbClr val="DF0024"/>
                </a:solidFill>
              </a:defRPr>
            </a:lvl2pPr>
            <a:lvl3pPr algn="ctr">
              <a:spcBef>
                <a:spcPts val="0"/>
              </a:spcBef>
              <a:defRPr>
                <a:solidFill>
                  <a:srgbClr val="DF0024"/>
                </a:solidFill>
              </a:defRPr>
            </a:lvl3pPr>
            <a:lvl4pPr>
              <a:defRPr>
                <a:solidFill>
                  <a:srgbClr val="DF0024"/>
                </a:solidFill>
              </a:defRPr>
            </a:lvl4pPr>
            <a:lvl5pPr>
              <a:defRPr>
                <a:solidFill>
                  <a:srgbClr val="DF0024"/>
                </a:solidFill>
              </a:defRPr>
            </a:lvl5pPr>
          </a:lstStyle>
          <a:p>
            <a:pPr lvl="0"/>
            <a:r>
              <a:rPr lang="es-ES"/>
              <a:t>Título</a:t>
            </a:r>
          </a:p>
          <a:p>
            <a:pPr lvl="1"/>
            <a:r>
              <a:rPr lang="es-ES"/>
              <a:t>Segundo nivel</a:t>
            </a:r>
          </a:p>
          <a:p>
            <a:pPr lvl="2"/>
            <a:r>
              <a:rPr lang="es-ES"/>
              <a:t>Varias líneas de texto</a:t>
            </a:r>
          </a:p>
        </p:txBody>
      </p:sp>
      <p:sp>
        <p:nvSpPr>
          <p:cNvPr id="18" name="Marcador de texto 3">
            <a:extLst>
              <a:ext uri="{FF2B5EF4-FFF2-40B4-BE49-F238E27FC236}">
                <a16:creationId xmlns="" xmlns:a16="http://schemas.microsoft.com/office/drawing/2014/main" id="{B50A1449-1716-4549-A1BA-4EA29662D38A}"/>
              </a:ext>
            </a:extLst>
          </p:cNvPr>
          <p:cNvSpPr>
            <a:spLocks noGrp="1"/>
          </p:cNvSpPr>
          <p:nvPr>
            <p:ph type="body" sz="quarter" idx="18" hasCustomPrompt="1"/>
          </p:nvPr>
        </p:nvSpPr>
        <p:spPr>
          <a:xfrm>
            <a:off x="280800" y="1857375"/>
            <a:ext cx="2743200" cy="2743200"/>
          </a:xfrm>
        </p:spPr>
        <p:txBody>
          <a:bodyPr anchor="t" anchorCtr="1"/>
          <a:lstStyle>
            <a:lvl1pPr algn="ctr">
              <a:spcBef>
                <a:spcPts val="0"/>
              </a:spcBef>
              <a:defRPr>
                <a:solidFill>
                  <a:srgbClr val="DF0024"/>
                </a:solidFill>
                <a:latin typeface="+mj-lt"/>
              </a:defRPr>
            </a:lvl1pPr>
            <a:lvl2pPr algn="ctr">
              <a:spcBef>
                <a:spcPts val="675"/>
              </a:spcBef>
              <a:spcAft>
                <a:spcPts val="675"/>
              </a:spcAft>
              <a:defRPr sz="2400" b="0">
                <a:solidFill>
                  <a:srgbClr val="DF0024"/>
                </a:solidFill>
              </a:defRPr>
            </a:lvl2pPr>
            <a:lvl3pPr algn="ctr">
              <a:spcBef>
                <a:spcPts val="0"/>
              </a:spcBef>
              <a:defRPr>
                <a:solidFill>
                  <a:srgbClr val="DF0024"/>
                </a:solidFill>
              </a:defRPr>
            </a:lvl3pPr>
            <a:lvl4pPr>
              <a:defRPr>
                <a:solidFill>
                  <a:srgbClr val="DF0024"/>
                </a:solidFill>
              </a:defRPr>
            </a:lvl4pPr>
            <a:lvl5pPr>
              <a:defRPr>
                <a:solidFill>
                  <a:srgbClr val="DF0024"/>
                </a:solidFill>
              </a:defRPr>
            </a:lvl5pPr>
          </a:lstStyle>
          <a:p>
            <a:pPr lvl="0"/>
            <a:r>
              <a:rPr lang="es-ES"/>
              <a:t>Título</a:t>
            </a:r>
          </a:p>
          <a:p>
            <a:pPr lvl="1"/>
            <a:r>
              <a:rPr lang="es-ES"/>
              <a:t>Segundo nivel</a:t>
            </a:r>
          </a:p>
          <a:p>
            <a:pPr lvl="2"/>
            <a:r>
              <a:rPr lang="es-ES"/>
              <a:t>Varias líneas de texto</a:t>
            </a:r>
          </a:p>
        </p:txBody>
      </p:sp>
      <p:sp>
        <p:nvSpPr>
          <p:cNvPr id="19" name="Marcador de texto 3">
            <a:extLst>
              <a:ext uri="{FF2B5EF4-FFF2-40B4-BE49-F238E27FC236}">
                <a16:creationId xmlns="" xmlns:a16="http://schemas.microsoft.com/office/drawing/2014/main" id="{C8B03CB1-8EBB-43B2-B189-1D065EE28DFF}"/>
              </a:ext>
            </a:extLst>
          </p:cNvPr>
          <p:cNvSpPr>
            <a:spLocks noGrp="1"/>
          </p:cNvSpPr>
          <p:nvPr>
            <p:ph type="body" sz="quarter" idx="19" hasCustomPrompt="1"/>
          </p:nvPr>
        </p:nvSpPr>
        <p:spPr>
          <a:xfrm>
            <a:off x="6114492" y="1857375"/>
            <a:ext cx="2743200" cy="2743200"/>
          </a:xfrm>
        </p:spPr>
        <p:txBody>
          <a:bodyPr anchor="t" anchorCtr="1"/>
          <a:lstStyle>
            <a:lvl1pPr algn="ctr">
              <a:spcBef>
                <a:spcPts val="0"/>
              </a:spcBef>
              <a:defRPr>
                <a:solidFill>
                  <a:srgbClr val="DF0024"/>
                </a:solidFill>
                <a:latin typeface="+mj-lt"/>
              </a:defRPr>
            </a:lvl1pPr>
            <a:lvl2pPr algn="ctr">
              <a:spcBef>
                <a:spcPts val="675"/>
              </a:spcBef>
              <a:spcAft>
                <a:spcPts val="675"/>
              </a:spcAft>
              <a:defRPr sz="2400" b="0">
                <a:solidFill>
                  <a:srgbClr val="DF0024"/>
                </a:solidFill>
              </a:defRPr>
            </a:lvl2pPr>
            <a:lvl3pPr algn="ctr">
              <a:spcBef>
                <a:spcPts val="0"/>
              </a:spcBef>
              <a:defRPr>
                <a:solidFill>
                  <a:srgbClr val="DF0024"/>
                </a:solidFill>
              </a:defRPr>
            </a:lvl3pPr>
            <a:lvl4pPr>
              <a:defRPr>
                <a:solidFill>
                  <a:srgbClr val="DF0024"/>
                </a:solidFill>
              </a:defRPr>
            </a:lvl4pPr>
            <a:lvl5pPr>
              <a:defRPr>
                <a:solidFill>
                  <a:srgbClr val="DF0024"/>
                </a:solidFill>
              </a:defRPr>
            </a:lvl5pPr>
          </a:lstStyle>
          <a:p>
            <a:pPr lvl="0"/>
            <a:r>
              <a:rPr lang="es-ES"/>
              <a:t>Título</a:t>
            </a:r>
          </a:p>
          <a:p>
            <a:pPr lvl="1"/>
            <a:r>
              <a:rPr lang="es-ES"/>
              <a:t>Segundo nivel</a:t>
            </a:r>
          </a:p>
          <a:p>
            <a:pPr lvl="2"/>
            <a:r>
              <a:rPr lang="es-ES"/>
              <a:t>Varias líneas de texto</a:t>
            </a:r>
          </a:p>
        </p:txBody>
      </p:sp>
      <p:pic>
        <p:nvPicPr>
          <p:cNvPr id="17" name="Imagen 16"/>
          <p:cNvPicPr>
            <a:picLocks noChangeAspect="1"/>
          </p:cNvPicPr>
          <p:nvPr userDrawn="1"/>
        </p:nvPicPr>
        <p:blipFill>
          <a:blip r:embed="rId3"/>
          <a:stretch>
            <a:fillRect/>
          </a:stretch>
        </p:blipFill>
        <p:spPr>
          <a:xfrm>
            <a:off x="8453560" y="4892004"/>
            <a:ext cx="408259" cy="164022"/>
          </a:xfrm>
          <a:prstGeom prst="rect">
            <a:avLst/>
          </a:prstGeom>
        </p:spPr>
      </p:pic>
    </p:spTree>
    <p:extLst>
      <p:ext uri="{BB962C8B-B14F-4D97-AF65-F5344CB8AC3E}">
        <p14:creationId xmlns:p14="http://schemas.microsoft.com/office/powerpoint/2010/main" val="2030562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 3 images">
    <p:spTree>
      <p:nvGrpSpPr>
        <p:cNvPr id="1" name=""/>
        <p:cNvGrpSpPr/>
        <p:nvPr/>
      </p:nvGrpSpPr>
      <p:grpSpPr>
        <a:xfrm>
          <a:off x="0" y="0"/>
          <a:ext cx="0" cy="0"/>
          <a:chOff x="0" y="0"/>
          <a:chExt cx="0" cy="0"/>
        </a:xfrm>
      </p:grpSpPr>
      <p:pic>
        <p:nvPicPr>
          <p:cNvPr id="14" name="Logo en blanco">
            <a:extLst>
              <a:ext uri="{FF2B5EF4-FFF2-40B4-BE49-F238E27FC236}">
                <a16:creationId xmlns="" xmlns:a16="http://schemas.microsoft.com/office/drawing/2014/main" id="{D6AA130D-8851-42DC-8E59-EABEAF6F781C}"/>
              </a:ext>
            </a:extLst>
          </p:cNvPr>
          <p:cNvPicPr>
            <a:picLocks noChangeAspect="1"/>
          </p:cNvPicPr>
          <p:nvPr userDrawn="1"/>
        </p:nvPicPr>
        <p:blipFill>
          <a:blip r:embed="rId2"/>
          <a:stretch>
            <a:fillRect/>
          </a:stretch>
        </p:blipFill>
        <p:spPr>
          <a:xfrm>
            <a:off x="8457694" y="4895323"/>
            <a:ext cx="399998" cy="165310"/>
          </a:xfrm>
          <a:prstGeom prst="rect">
            <a:avLst/>
          </a:prstGeom>
        </p:spPr>
      </p:pic>
      <p:sp>
        <p:nvSpPr>
          <p:cNvPr id="13" name="Marcador N Diapo">
            <a:extLst>
              <a:ext uri="{FF2B5EF4-FFF2-40B4-BE49-F238E27FC236}">
                <a16:creationId xmlns="" xmlns:a16="http://schemas.microsoft.com/office/drawing/2014/main" id="{FF5440A5-7C97-44F1-8571-25C5F72BD747}"/>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rgbClr val="DF0024"/>
                </a:solidFill>
                <a:cs typeface="Verdana"/>
              </a:defRPr>
            </a:lvl1pPr>
          </a:lstStyle>
          <a:p>
            <a:r>
              <a:rPr lang="en-US" dirty="0"/>
              <a:t>P</a:t>
            </a:r>
            <a:r>
              <a:rPr lang="es-ES" dirty="0" err="1"/>
              <a:t>age</a:t>
            </a:r>
            <a:r>
              <a:rPr lang="en-US" dirty="0"/>
              <a:t>. </a:t>
            </a:r>
            <a:fld id="{6EA1CDEB-99A0-4F13-B8D0-26CBF3AB4908}" type="slidenum">
              <a:rPr smtClean="0"/>
              <a:pPr/>
              <a:t>‹Nº›</a:t>
            </a:fld>
            <a:endParaRPr dirty="0"/>
          </a:p>
        </p:txBody>
      </p:sp>
      <p:sp>
        <p:nvSpPr>
          <p:cNvPr id="12" name="Pie Copyright">
            <a:extLst>
              <a:ext uri="{FF2B5EF4-FFF2-40B4-BE49-F238E27FC236}">
                <a16:creationId xmlns="" xmlns:a16="http://schemas.microsoft.com/office/drawing/2014/main" id="{D4228BAA-771D-4509-A911-7DA521647789}"/>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rgbClr val="DF0024"/>
                </a:solidFill>
              </a:rPr>
              <a:t>© GMV </a:t>
            </a:r>
            <a:r>
              <a:rPr lang="es-ES" sz="750" dirty="0" err="1">
                <a:solidFill>
                  <a:srgbClr val="DF0024"/>
                </a:solidFill>
              </a:rPr>
              <a:t>Property</a:t>
            </a:r>
            <a:r>
              <a:rPr lang="es-ES" sz="750" dirty="0">
                <a:solidFill>
                  <a:srgbClr val="DF0024"/>
                </a:solidFill>
              </a:rPr>
              <a:t> </a:t>
            </a:r>
            <a:r>
              <a:rPr lang="mr-IN" sz="750" dirty="0">
                <a:solidFill>
                  <a:srgbClr val="DF0024"/>
                </a:solidFill>
              </a:rPr>
              <a:t>–</a:t>
            </a:r>
            <a:r>
              <a:rPr lang="es-ES" sz="750" dirty="0">
                <a:solidFill>
                  <a:srgbClr val="DF0024"/>
                </a:solidFill>
              </a:rPr>
              <a:t> </a:t>
            </a:r>
            <a:r>
              <a:rPr lang="en-US" sz="750" dirty="0"/>
              <a:t>10/16/2019</a:t>
            </a:r>
            <a:r>
              <a:rPr lang="es-ES" sz="750" dirty="0">
                <a:solidFill>
                  <a:srgbClr val="DF0024"/>
                </a:solidFill>
              </a:rPr>
              <a:t> - </a:t>
            </a:r>
            <a:r>
              <a:rPr lang="es-ES" sz="750" dirty="0" err="1">
                <a:solidFill>
                  <a:srgbClr val="DF0024"/>
                </a:solidFill>
              </a:rPr>
              <a:t>All</a:t>
            </a:r>
            <a:r>
              <a:rPr lang="es-ES" sz="750" dirty="0">
                <a:solidFill>
                  <a:srgbClr val="DF0024"/>
                </a:solidFill>
              </a:rPr>
              <a:t> </a:t>
            </a:r>
            <a:r>
              <a:rPr lang="es-ES" sz="750" dirty="0" err="1">
                <a:solidFill>
                  <a:srgbClr val="DF0024"/>
                </a:solidFill>
              </a:rPr>
              <a:t>rights</a:t>
            </a:r>
            <a:r>
              <a:rPr lang="es-ES" sz="750" dirty="0">
                <a:solidFill>
                  <a:srgbClr val="DF0024"/>
                </a:solidFill>
              </a:rPr>
              <a:t> </a:t>
            </a:r>
            <a:r>
              <a:rPr lang="es-ES" sz="750" dirty="0" err="1">
                <a:solidFill>
                  <a:srgbClr val="DF0024"/>
                </a:solidFill>
              </a:rPr>
              <a:t>reserved</a:t>
            </a:r>
            <a:endParaRPr lang="en-US" sz="750" dirty="0">
              <a:solidFill>
                <a:srgbClr val="DF0024"/>
              </a:solidFill>
            </a:endParaRPr>
          </a:p>
        </p:txBody>
      </p:sp>
      <p:sp>
        <p:nvSpPr>
          <p:cNvPr id="17" name="Marcador de posición de imagen 7">
            <a:extLst>
              <a:ext uri="{FF2B5EF4-FFF2-40B4-BE49-F238E27FC236}">
                <a16:creationId xmlns="" xmlns:a16="http://schemas.microsoft.com/office/drawing/2014/main" id="{41C827DB-E675-4239-9CC2-E571E22F8A4A}"/>
              </a:ext>
            </a:extLst>
          </p:cNvPr>
          <p:cNvSpPr>
            <a:spLocks noGrp="1"/>
          </p:cNvSpPr>
          <p:nvPr>
            <p:ph type="pic" sz="quarter" idx="15" hasCustomPrompt="1"/>
          </p:nvPr>
        </p:nvSpPr>
        <p:spPr>
          <a:xfrm>
            <a:off x="4657725" y="2431761"/>
            <a:ext cx="4509000" cy="2368839"/>
          </a:xfrm>
        </p:spPr>
        <p:txBody>
          <a:bodyPr/>
          <a:lstStyle/>
          <a:p>
            <a:r>
              <a:rPr lang="en-US" dirty="0"/>
              <a:t>Click on the icon to add an image</a:t>
            </a:r>
          </a:p>
        </p:txBody>
      </p:sp>
      <p:sp>
        <p:nvSpPr>
          <p:cNvPr id="11" name="Marcador de posición de imagen 7">
            <a:extLst>
              <a:ext uri="{FF2B5EF4-FFF2-40B4-BE49-F238E27FC236}">
                <a16:creationId xmlns="" xmlns:a16="http://schemas.microsoft.com/office/drawing/2014/main" id="{8345ECCB-9724-4C48-89CB-A7C678676A45}"/>
              </a:ext>
            </a:extLst>
          </p:cNvPr>
          <p:cNvSpPr>
            <a:spLocks noGrp="1"/>
          </p:cNvSpPr>
          <p:nvPr>
            <p:ph type="pic" sz="quarter" idx="14" hasCustomPrompt="1"/>
          </p:nvPr>
        </p:nvSpPr>
        <p:spPr>
          <a:xfrm>
            <a:off x="6943725" y="342900"/>
            <a:ext cx="2223000" cy="2025000"/>
          </a:xfrm>
        </p:spPr>
        <p:txBody>
          <a:bodyPr/>
          <a:lstStyle/>
          <a:p>
            <a:r>
              <a:rPr lang="en-US" dirty="0"/>
              <a:t>Click on the icon to add an image</a:t>
            </a:r>
          </a:p>
        </p:txBody>
      </p:sp>
      <p:sp>
        <p:nvSpPr>
          <p:cNvPr id="10" name="Marcador de posición de imagen 7">
            <a:extLst>
              <a:ext uri="{FF2B5EF4-FFF2-40B4-BE49-F238E27FC236}">
                <a16:creationId xmlns="" xmlns:a16="http://schemas.microsoft.com/office/drawing/2014/main" id="{C565839F-AE9B-4CE8-9938-49B855399E3E}"/>
              </a:ext>
            </a:extLst>
          </p:cNvPr>
          <p:cNvSpPr>
            <a:spLocks noGrp="1"/>
          </p:cNvSpPr>
          <p:nvPr>
            <p:ph type="pic" sz="quarter" idx="13" hasCustomPrompt="1"/>
          </p:nvPr>
        </p:nvSpPr>
        <p:spPr>
          <a:xfrm>
            <a:off x="4657725" y="342900"/>
            <a:ext cx="2220750" cy="2025000"/>
          </a:xfrm>
        </p:spPr>
        <p:txBody>
          <a:bodyPr/>
          <a:lstStyle/>
          <a:p>
            <a:r>
              <a:rPr lang="en-US" dirty="0"/>
              <a:t>Click on the icon to add an image</a:t>
            </a:r>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99079" y="1184563"/>
            <a:ext cx="4220900" cy="272762"/>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b="1">
                <a:solidFill>
                  <a:srgbClr val="860001"/>
                </a:solidFill>
              </a:defRPr>
            </a:lvl1pPr>
          </a:lstStyle>
          <a:p>
            <a:pPr lvl="0"/>
            <a:r>
              <a:rPr lang="es-ES"/>
              <a:t>Subtítulo de 1 línea</a:t>
            </a:r>
          </a:p>
        </p:txBody>
      </p:sp>
      <p:sp>
        <p:nvSpPr>
          <p:cNvPr id="18" name="Título 2">
            <a:extLst>
              <a:ext uri="{FF2B5EF4-FFF2-40B4-BE49-F238E27FC236}">
                <a16:creationId xmlns="" xmlns:a16="http://schemas.microsoft.com/office/drawing/2014/main" id="{9D3D7B02-BB10-425D-B21E-FE429F8E5EAA}"/>
              </a:ext>
            </a:extLst>
          </p:cNvPr>
          <p:cNvSpPr>
            <a:spLocks noGrp="1"/>
          </p:cNvSpPr>
          <p:nvPr>
            <p:ph type="title" hasCustomPrompt="1"/>
          </p:nvPr>
        </p:nvSpPr>
        <p:spPr>
          <a:xfrm>
            <a:off x="280800" y="329330"/>
            <a:ext cx="4239179" cy="670795"/>
          </a:xfrm>
        </p:spPr>
        <p:txBody>
          <a:bodyPr vert="horz" wrap="square" lIns="0" tIns="0" rIns="0" bIns="0" rtlCol="0" anchor="t" anchorCtr="0">
            <a:noAutofit/>
          </a:bodyPr>
          <a:lstStyle>
            <a:lvl1pPr>
              <a:defRPr lang="en-US">
                <a:solidFill>
                  <a:srgbClr val="D10021"/>
                </a:solidFill>
              </a:defRPr>
            </a:lvl1pPr>
          </a:lstStyle>
          <a:p>
            <a:pPr lvl="0"/>
            <a:r>
              <a:rPr lang="es-ES"/>
              <a:t>Título de 2 líneas.</a:t>
            </a:r>
            <a:br>
              <a:rPr lang="es-ES"/>
            </a:br>
            <a:r>
              <a:rPr lang="es-ES"/>
              <a:t>Esta es la segunda</a:t>
            </a:r>
            <a:endParaRPr lang="en-US"/>
          </a:p>
        </p:txBody>
      </p:sp>
      <p:sp>
        <p:nvSpPr>
          <p:cNvPr id="3" name="Marcador de texto 2">
            <a:extLst>
              <a:ext uri="{FF2B5EF4-FFF2-40B4-BE49-F238E27FC236}">
                <a16:creationId xmlns="" xmlns:a16="http://schemas.microsoft.com/office/drawing/2014/main" id="{B0484E4D-6340-4566-BF1E-F6DD3F338AC9}"/>
              </a:ext>
            </a:extLst>
          </p:cNvPr>
          <p:cNvSpPr>
            <a:spLocks noGrp="1"/>
          </p:cNvSpPr>
          <p:nvPr>
            <p:ph type="body" sz="quarter" idx="16" hasCustomPrompt="1"/>
          </p:nvPr>
        </p:nvSpPr>
        <p:spPr>
          <a:xfrm>
            <a:off x="276750" y="1686150"/>
            <a:ext cx="4220100" cy="3114450"/>
          </a:xfrm>
        </p:spPr>
        <p:txBody>
          <a:bodyPr/>
          <a:lstStyle>
            <a:lvl1pPr>
              <a:spcBef>
                <a:spcPts val="9"/>
              </a:spcBef>
              <a:defRPr sz="1350" b="1"/>
            </a:lvl1pPr>
            <a:lvl2pPr>
              <a:defRPr sz="1350" b="0">
                <a:solidFill>
                  <a:srgbClr val="666666"/>
                </a:solidFill>
              </a:defRPr>
            </a:lvl2pPr>
            <a:lvl3pPr marL="135000" indent="-135000">
              <a:buFont typeface="Arial" panose="020B0604020202020204" pitchFamily="34" charset="0"/>
              <a:buChar char="•"/>
              <a:defRPr/>
            </a:lvl3pPr>
            <a:lvl4pPr marL="135000" indent="-135000">
              <a:buClr>
                <a:srgbClr val="666666"/>
              </a:buClr>
              <a:buFont typeface="Verdana" panose="020B0604030504040204" pitchFamily="34" charset="0"/>
              <a:buChar char="_"/>
              <a:defRPr b="0"/>
            </a:lvl4pPr>
            <a:lvl5pPr marL="135000" indent="-135000">
              <a:buFont typeface="Verdana" panose="020B0604030504040204" pitchFamily="34" charset="0"/>
              <a:buChar char=" "/>
              <a:defRPr/>
            </a:lvl5pPr>
          </a:lstStyle>
          <a:p>
            <a:pPr lvl="0"/>
            <a:r>
              <a:rPr lang="es-ES"/>
              <a:t>Texto primer nivel</a:t>
            </a:r>
          </a:p>
          <a:p>
            <a:pPr lvl="1"/>
            <a:r>
              <a:rPr lang="es-ES"/>
              <a:t>Segundo nivel</a:t>
            </a:r>
          </a:p>
          <a:p>
            <a:pPr lvl="2"/>
            <a:r>
              <a:rPr lang="es-ES"/>
              <a:t>Tercer nivel</a:t>
            </a:r>
          </a:p>
          <a:p>
            <a:pPr lvl="3"/>
            <a:r>
              <a:rPr lang="es-ES"/>
              <a:t>Cuarto nivel</a:t>
            </a:r>
          </a:p>
          <a:p>
            <a:pPr lvl="4"/>
            <a:r>
              <a:rPr lang="es-ES"/>
              <a:t>Quinto nivel</a:t>
            </a:r>
            <a:endParaRPr lang="en-US"/>
          </a:p>
        </p:txBody>
      </p:sp>
      <p:pic>
        <p:nvPicPr>
          <p:cNvPr id="16" name="Imagen 15"/>
          <p:cNvPicPr>
            <a:picLocks noChangeAspect="1"/>
          </p:cNvPicPr>
          <p:nvPr userDrawn="1"/>
        </p:nvPicPr>
        <p:blipFill>
          <a:blip r:embed="rId3"/>
          <a:stretch>
            <a:fillRect/>
          </a:stretch>
        </p:blipFill>
        <p:spPr>
          <a:xfrm>
            <a:off x="8453560" y="4892004"/>
            <a:ext cx="408259" cy="164022"/>
          </a:xfrm>
          <a:prstGeom prst="rect">
            <a:avLst/>
          </a:prstGeom>
        </p:spPr>
      </p:pic>
    </p:spTree>
    <p:extLst>
      <p:ext uri="{BB962C8B-B14F-4D97-AF65-F5344CB8AC3E}">
        <p14:creationId xmlns:p14="http://schemas.microsoft.com/office/powerpoint/2010/main" val="3948327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1" orient="horz" pos="864" userDrawn="1">
          <p15:clr>
            <a:srgbClr val="FBAE40"/>
          </p15:clr>
        </p15:guide>
        <p15:guide id="3" orient="horz" pos="1512" userDrawn="1">
          <p15:clr>
            <a:srgbClr val="FBAE40"/>
          </p15:clr>
        </p15:guide>
        <p15:guide id="4" orient="horz" pos="117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s + Content">
    <p:spTree>
      <p:nvGrpSpPr>
        <p:cNvPr id="1" name=""/>
        <p:cNvGrpSpPr/>
        <p:nvPr/>
      </p:nvGrpSpPr>
      <p:grpSpPr>
        <a:xfrm>
          <a:off x="0" y="0"/>
          <a:ext cx="0" cy="0"/>
          <a:chOff x="0" y="0"/>
          <a:chExt cx="0" cy="0"/>
        </a:xfrm>
      </p:grpSpPr>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99079" y="1184564"/>
            <a:ext cx="4220900" cy="257175"/>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b="1">
                <a:solidFill>
                  <a:srgbClr val="860001"/>
                </a:solidFill>
              </a:defRPr>
            </a:lvl1pPr>
          </a:lstStyle>
          <a:p>
            <a:pPr lvl="0"/>
            <a:r>
              <a:rPr lang="es-ES" dirty="0"/>
              <a:t>Subtítulo de 1 línea</a:t>
            </a:r>
            <a:endParaRPr lang="en-US" dirty="0"/>
          </a:p>
        </p:txBody>
      </p:sp>
      <p:sp>
        <p:nvSpPr>
          <p:cNvPr id="12" name="Pie Copyright">
            <a:extLst>
              <a:ext uri="{FF2B5EF4-FFF2-40B4-BE49-F238E27FC236}">
                <a16:creationId xmlns="" xmlns:a16="http://schemas.microsoft.com/office/drawing/2014/main" id="{D4228BAA-771D-4509-A911-7DA521647789}"/>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rgbClr val="DF0024"/>
                </a:solidFill>
              </a:rPr>
              <a:t>© GMV </a:t>
            </a:r>
            <a:r>
              <a:rPr lang="es-ES" sz="750" dirty="0" err="1">
                <a:solidFill>
                  <a:srgbClr val="DF0024"/>
                </a:solidFill>
              </a:rPr>
              <a:t>Property</a:t>
            </a:r>
            <a:r>
              <a:rPr lang="es-ES" sz="750" dirty="0">
                <a:solidFill>
                  <a:srgbClr val="DF0024"/>
                </a:solidFill>
              </a:rPr>
              <a:t> </a:t>
            </a:r>
            <a:r>
              <a:rPr lang="mr-IN" sz="750" dirty="0">
                <a:solidFill>
                  <a:srgbClr val="DF0024"/>
                </a:solidFill>
              </a:rPr>
              <a:t>–</a:t>
            </a:r>
            <a:r>
              <a:rPr lang="es-ES" sz="750" dirty="0">
                <a:solidFill>
                  <a:srgbClr val="DF0024"/>
                </a:solidFill>
              </a:rPr>
              <a:t> </a:t>
            </a:r>
            <a:r>
              <a:rPr lang="en-US" sz="750" dirty="0"/>
              <a:t>10/16/2019</a:t>
            </a:r>
            <a:r>
              <a:rPr lang="es-ES" sz="750" dirty="0">
                <a:solidFill>
                  <a:srgbClr val="DF0024"/>
                </a:solidFill>
              </a:rPr>
              <a:t> - </a:t>
            </a:r>
            <a:r>
              <a:rPr lang="es-ES" sz="750" dirty="0" err="1">
                <a:solidFill>
                  <a:srgbClr val="DF0024"/>
                </a:solidFill>
              </a:rPr>
              <a:t>All</a:t>
            </a:r>
            <a:r>
              <a:rPr lang="es-ES" sz="750" dirty="0">
                <a:solidFill>
                  <a:srgbClr val="DF0024"/>
                </a:solidFill>
              </a:rPr>
              <a:t> </a:t>
            </a:r>
            <a:r>
              <a:rPr lang="es-ES" sz="750" dirty="0" err="1">
                <a:solidFill>
                  <a:srgbClr val="DF0024"/>
                </a:solidFill>
              </a:rPr>
              <a:t>rights</a:t>
            </a:r>
            <a:r>
              <a:rPr lang="es-ES" sz="750" dirty="0">
                <a:solidFill>
                  <a:srgbClr val="DF0024"/>
                </a:solidFill>
              </a:rPr>
              <a:t> </a:t>
            </a:r>
            <a:r>
              <a:rPr lang="es-ES" sz="750" dirty="0" err="1">
                <a:solidFill>
                  <a:srgbClr val="DF0024"/>
                </a:solidFill>
              </a:rPr>
              <a:t>reserved</a:t>
            </a:r>
            <a:endParaRPr lang="en-US" sz="750" dirty="0">
              <a:solidFill>
                <a:srgbClr val="DF0024"/>
              </a:solidFill>
            </a:endParaRPr>
          </a:p>
        </p:txBody>
      </p:sp>
      <p:sp>
        <p:nvSpPr>
          <p:cNvPr id="13" name="Marcador N Diapo">
            <a:extLst>
              <a:ext uri="{FF2B5EF4-FFF2-40B4-BE49-F238E27FC236}">
                <a16:creationId xmlns="" xmlns:a16="http://schemas.microsoft.com/office/drawing/2014/main" id="{FF5440A5-7C97-44F1-8571-25C5F72BD747}"/>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rgbClr val="DF0024"/>
                </a:solidFill>
                <a:cs typeface="Verdana"/>
              </a:defRPr>
            </a:lvl1pPr>
          </a:lstStyle>
          <a:p>
            <a:r>
              <a:rPr lang="en-US" dirty="0"/>
              <a:t>P</a:t>
            </a:r>
            <a:r>
              <a:rPr lang="es-ES" dirty="0" err="1"/>
              <a:t>age</a:t>
            </a:r>
            <a:r>
              <a:rPr lang="en-US" dirty="0"/>
              <a:t>. </a:t>
            </a:r>
            <a:fld id="{6EA1CDEB-99A0-4F13-B8D0-26CBF3AB4908}" type="slidenum">
              <a:rPr smtClean="0"/>
              <a:pPr/>
              <a:t>‹Nº›</a:t>
            </a:fld>
            <a:endParaRPr dirty="0"/>
          </a:p>
        </p:txBody>
      </p:sp>
      <p:pic>
        <p:nvPicPr>
          <p:cNvPr id="14" name="Logo en blanco" hidden="1">
            <a:extLst>
              <a:ext uri="{FF2B5EF4-FFF2-40B4-BE49-F238E27FC236}">
                <a16:creationId xmlns="" xmlns:a16="http://schemas.microsoft.com/office/drawing/2014/main" id="{D6AA130D-8851-42DC-8E59-EABEAF6F781C}"/>
              </a:ext>
            </a:extLst>
          </p:cNvPr>
          <p:cNvPicPr>
            <a:picLocks noChangeAspect="1"/>
          </p:cNvPicPr>
          <p:nvPr userDrawn="1"/>
        </p:nvPicPr>
        <p:blipFill>
          <a:blip r:embed="rId2"/>
          <a:stretch>
            <a:fillRect/>
          </a:stretch>
        </p:blipFill>
        <p:spPr>
          <a:xfrm>
            <a:off x="8457694" y="4895323"/>
            <a:ext cx="399998" cy="165310"/>
          </a:xfrm>
          <a:prstGeom prst="rect">
            <a:avLst/>
          </a:prstGeom>
        </p:spPr>
      </p:pic>
      <p:sp>
        <p:nvSpPr>
          <p:cNvPr id="3" name="Título 2">
            <a:extLst>
              <a:ext uri="{FF2B5EF4-FFF2-40B4-BE49-F238E27FC236}">
                <a16:creationId xmlns="" xmlns:a16="http://schemas.microsoft.com/office/drawing/2014/main" id="{A9283826-77CC-4BC6-94B8-880CE77B3218}"/>
              </a:ext>
            </a:extLst>
          </p:cNvPr>
          <p:cNvSpPr>
            <a:spLocks noGrp="1"/>
          </p:cNvSpPr>
          <p:nvPr>
            <p:ph type="title" hasCustomPrompt="1"/>
          </p:nvPr>
        </p:nvSpPr>
        <p:spPr>
          <a:xfrm>
            <a:off x="280800" y="329330"/>
            <a:ext cx="4239179" cy="670795"/>
          </a:xfrm>
        </p:spPr>
        <p:txBody>
          <a:bodyPr vert="horz" wrap="square" lIns="0" tIns="0" rIns="0" bIns="0" rtlCol="0" anchor="t" anchorCtr="0">
            <a:noAutofit/>
          </a:bodyPr>
          <a:lstStyle>
            <a:lvl1pPr>
              <a:defRPr lang="en-US">
                <a:solidFill>
                  <a:srgbClr val="D10021"/>
                </a:solidFill>
              </a:defRPr>
            </a:lvl1pPr>
          </a:lstStyle>
          <a:p>
            <a:pPr lvl="0"/>
            <a:r>
              <a:rPr lang="es-ES"/>
              <a:t>Título de 2 líneas.</a:t>
            </a:r>
            <a:br>
              <a:rPr lang="es-ES"/>
            </a:br>
            <a:r>
              <a:rPr lang="es-ES"/>
              <a:t>Esta es la segunda</a:t>
            </a:r>
            <a:endParaRPr lang="en-US"/>
          </a:p>
        </p:txBody>
      </p:sp>
      <p:sp>
        <p:nvSpPr>
          <p:cNvPr id="6" name="Marcador de contenido 5">
            <a:extLst>
              <a:ext uri="{FF2B5EF4-FFF2-40B4-BE49-F238E27FC236}">
                <a16:creationId xmlns="" xmlns:a16="http://schemas.microsoft.com/office/drawing/2014/main" id="{16575EC4-FC26-43D6-A07C-9D510290E2F4}"/>
              </a:ext>
            </a:extLst>
          </p:cNvPr>
          <p:cNvSpPr>
            <a:spLocks noGrp="1"/>
          </p:cNvSpPr>
          <p:nvPr>
            <p:ph sz="quarter" idx="12" hasCustomPrompt="1"/>
          </p:nvPr>
        </p:nvSpPr>
        <p:spPr>
          <a:xfrm>
            <a:off x="4657725" y="342900"/>
            <a:ext cx="4204094" cy="4457700"/>
          </a:xfrm>
        </p:spPr>
        <p:txBody>
          <a:bodyPr/>
          <a:lstStyle>
            <a:lvl1pPr>
              <a:defRPr/>
            </a:lvl1pPr>
            <a:lvl2pPr>
              <a:defRPr/>
            </a:lvl2pPr>
            <a:lvl3pPr>
              <a:defRPr/>
            </a:lvl3pPr>
            <a:lvl4pPr>
              <a:defRPr/>
            </a:lvl4pPr>
            <a:lvl5pPr>
              <a:defRPr/>
            </a:lvl5pPr>
          </a:lstStyle>
          <a:p>
            <a:pPr lvl="0"/>
            <a:r>
              <a:rPr lang="es-ES" dirty="0" err="1"/>
              <a:t>First</a:t>
            </a:r>
            <a:r>
              <a:rPr lang="es-ES" dirty="0"/>
              <a:t> </a:t>
            </a:r>
            <a:r>
              <a:rPr lang="es-ES" dirty="0" err="1"/>
              <a:t>level</a:t>
            </a:r>
            <a:r>
              <a:rPr lang="es-ES" dirty="0"/>
              <a:t> </a:t>
            </a:r>
            <a:r>
              <a:rPr lang="es-ES" dirty="0" err="1"/>
              <a:t>text</a:t>
            </a:r>
            <a:r>
              <a:rPr lang="es-ES" dirty="0"/>
              <a:t> </a:t>
            </a:r>
            <a:r>
              <a:rPr lang="es-ES" dirty="0" err="1"/>
              <a:t>style</a:t>
            </a:r>
            <a:endParaRPr lang="es-ES" dirty="0"/>
          </a:p>
          <a:p>
            <a:pPr lvl="1"/>
            <a:r>
              <a:rPr lang="es-ES" dirty="0" err="1"/>
              <a:t>Second</a:t>
            </a:r>
            <a:r>
              <a:rPr lang="es-ES" dirty="0"/>
              <a:t> </a:t>
            </a:r>
            <a:r>
              <a:rPr lang="es-ES" dirty="0" err="1"/>
              <a:t>level</a:t>
            </a:r>
            <a:r>
              <a:rPr lang="es-ES" dirty="0"/>
              <a:t> </a:t>
            </a:r>
            <a:r>
              <a:rPr lang="es-ES" dirty="0" err="1"/>
              <a:t>style</a:t>
            </a:r>
            <a:endParaRPr lang="es-ES" dirty="0"/>
          </a:p>
          <a:p>
            <a:pPr lvl="2"/>
            <a:r>
              <a:rPr lang="es-ES" dirty="0" err="1"/>
              <a:t>Third</a:t>
            </a:r>
            <a:r>
              <a:rPr lang="es-ES" dirty="0"/>
              <a:t> </a:t>
            </a:r>
            <a:r>
              <a:rPr lang="es-ES" dirty="0" err="1"/>
              <a:t>level</a:t>
            </a:r>
            <a:r>
              <a:rPr lang="es-ES" dirty="0"/>
              <a:t> </a:t>
            </a:r>
            <a:r>
              <a:rPr lang="es-ES" dirty="0" err="1"/>
              <a:t>style</a:t>
            </a:r>
            <a:endParaRPr lang="es-ES" dirty="0"/>
          </a:p>
          <a:p>
            <a:pPr lvl="3"/>
            <a:r>
              <a:rPr lang="es-ES" dirty="0" err="1"/>
              <a:t>Fourth</a:t>
            </a:r>
            <a:r>
              <a:rPr lang="es-ES" dirty="0"/>
              <a:t> </a:t>
            </a:r>
            <a:r>
              <a:rPr lang="es-ES" dirty="0" err="1"/>
              <a:t>level</a:t>
            </a:r>
            <a:r>
              <a:rPr lang="es-ES" dirty="0"/>
              <a:t> </a:t>
            </a:r>
            <a:r>
              <a:rPr lang="es-ES" dirty="0" err="1"/>
              <a:t>style</a:t>
            </a:r>
            <a:endParaRPr lang="es-ES" dirty="0"/>
          </a:p>
          <a:p>
            <a:pPr lvl="4"/>
            <a:r>
              <a:rPr lang="es-ES" dirty="0" err="1"/>
              <a:t>Fifth</a:t>
            </a:r>
            <a:r>
              <a:rPr lang="es-ES" dirty="0"/>
              <a:t> </a:t>
            </a:r>
            <a:r>
              <a:rPr lang="es-ES" dirty="0" err="1"/>
              <a:t>level</a:t>
            </a:r>
            <a:r>
              <a:rPr lang="es-ES" dirty="0"/>
              <a:t> </a:t>
            </a:r>
            <a:r>
              <a:rPr lang="es-ES" dirty="0" err="1"/>
              <a:t>style</a:t>
            </a:r>
            <a:endParaRPr lang="en-US" dirty="0"/>
          </a:p>
        </p:txBody>
      </p:sp>
      <p:sp>
        <p:nvSpPr>
          <p:cNvPr id="16" name="Marcador de texto 2">
            <a:extLst>
              <a:ext uri="{FF2B5EF4-FFF2-40B4-BE49-F238E27FC236}">
                <a16:creationId xmlns="" xmlns:a16="http://schemas.microsoft.com/office/drawing/2014/main" id="{B7A2660F-83FC-4D87-A1CD-BB2169CD3C06}"/>
              </a:ext>
            </a:extLst>
          </p:cNvPr>
          <p:cNvSpPr>
            <a:spLocks noGrp="1"/>
          </p:cNvSpPr>
          <p:nvPr>
            <p:ph type="body" sz="quarter" idx="16" hasCustomPrompt="1"/>
          </p:nvPr>
        </p:nvSpPr>
        <p:spPr>
          <a:xfrm>
            <a:off x="276750" y="1686150"/>
            <a:ext cx="4220100" cy="3114450"/>
          </a:xfrm>
        </p:spPr>
        <p:txBody>
          <a:bodyPr/>
          <a:lstStyle>
            <a:lvl1pPr>
              <a:spcBef>
                <a:spcPts val="9"/>
              </a:spcBef>
              <a:defRPr sz="1350" b="1"/>
            </a:lvl1pPr>
            <a:lvl2pPr>
              <a:defRPr sz="1350" b="0">
                <a:solidFill>
                  <a:srgbClr val="666666"/>
                </a:solidFill>
              </a:defRPr>
            </a:lvl2pPr>
            <a:lvl3pPr marL="135000" indent="-135000">
              <a:buFont typeface="Arial" panose="020B0604020202020204" pitchFamily="34" charset="0"/>
              <a:buChar char="•"/>
              <a:defRPr/>
            </a:lvl3pPr>
            <a:lvl4pPr marL="135000" indent="-135000">
              <a:buClr>
                <a:srgbClr val="666666"/>
              </a:buClr>
              <a:buFont typeface="Verdana" panose="020B0604030504040204" pitchFamily="34" charset="0"/>
              <a:buChar char="_"/>
              <a:defRPr b="0"/>
            </a:lvl4pPr>
            <a:lvl5pPr marL="135000" indent="-135000">
              <a:buFont typeface="Verdana" panose="020B0604030504040204" pitchFamily="34" charset="0"/>
              <a:buChar char=" "/>
              <a:defRPr/>
            </a:lvl5pPr>
          </a:lstStyle>
          <a:p>
            <a:pPr lvl="0"/>
            <a:r>
              <a:rPr lang="es-ES" dirty="0" err="1"/>
              <a:t>First</a:t>
            </a:r>
            <a:r>
              <a:rPr lang="es-ES" dirty="0"/>
              <a:t> </a:t>
            </a:r>
            <a:r>
              <a:rPr lang="es-ES" dirty="0" err="1"/>
              <a:t>level</a:t>
            </a:r>
            <a:r>
              <a:rPr lang="es-ES" dirty="0"/>
              <a:t> </a:t>
            </a:r>
            <a:r>
              <a:rPr lang="es-ES" dirty="0" err="1"/>
              <a:t>text</a:t>
            </a:r>
            <a:endParaRPr lang="es-ES" dirty="0"/>
          </a:p>
          <a:p>
            <a:pPr lvl="1"/>
            <a:r>
              <a:rPr lang="es-ES" dirty="0" err="1"/>
              <a:t>Second</a:t>
            </a:r>
            <a:r>
              <a:rPr lang="es-ES" dirty="0"/>
              <a:t> </a:t>
            </a:r>
            <a:r>
              <a:rPr lang="es-ES" dirty="0" err="1"/>
              <a:t>level</a:t>
            </a:r>
            <a:endParaRPr lang="es-ES" dirty="0"/>
          </a:p>
          <a:p>
            <a:pPr lvl="2"/>
            <a:r>
              <a:rPr lang="es-ES" dirty="0" err="1"/>
              <a:t>Third</a:t>
            </a:r>
            <a:r>
              <a:rPr lang="es-ES" dirty="0"/>
              <a:t> </a:t>
            </a:r>
            <a:r>
              <a:rPr lang="es-ES" dirty="0" err="1"/>
              <a:t>level</a:t>
            </a:r>
            <a:endParaRPr lang="es-ES" dirty="0"/>
          </a:p>
          <a:p>
            <a:pPr lvl="3"/>
            <a:r>
              <a:rPr lang="es-ES" dirty="0" err="1"/>
              <a:t>Fourth</a:t>
            </a:r>
            <a:r>
              <a:rPr lang="es-ES" dirty="0"/>
              <a:t> </a:t>
            </a:r>
            <a:r>
              <a:rPr lang="es-ES" dirty="0" err="1"/>
              <a:t>level</a:t>
            </a:r>
            <a:endParaRPr lang="es-ES" dirty="0"/>
          </a:p>
          <a:p>
            <a:pPr lvl="4"/>
            <a:r>
              <a:rPr lang="es-ES" dirty="0" err="1"/>
              <a:t>Fifth</a:t>
            </a:r>
            <a:r>
              <a:rPr lang="es-ES" dirty="0"/>
              <a:t> </a:t>
            </a:r>
            <a:r>
              <a:rPr lang="es-ES" dirty="0" err="1"/>
              <a:t>level</a:t>
            </a:r>
            <a:endParaRPr lang="en-US" dirty="0"/>
          </a:p>
        </p:txBody>
      </p:sp>
      <p:pic>
        <p:nvPicPr>
          <p:cNvPr id="10" name="Imagen 9"/>
          <p:cNvPicPr>
            <a:picLocks noChangeAspect="1"/>
          </p:cNvPicPr>
          <p:nvPr userDrawn="1"/>
        </p:nvPicPr>
        <p:blipFill>
          <a:blip r:embed="rId3"/>
          <a:stretch>
            <a:fillRect/>
          </a:stretch>
        </p:blipFill>
        <p:spPr>
          <a:xfrm>
            <a:off x="8453560" y="4892004"/>
            <a:ext cx="408259" cy="164022"/>
          </a:xfrm>
          <a:prstGeom prst="rect">
            <a:avLst/>
          </a:prstGeom>
        </p:spPr>
      </p:pic>
    </p:spTree>
    <p:extLst>
      <p:ext uri="{BB962C8B-B14F-4D97-AF65-F5344CB8AC3E}">
        <p14:creationId xmlns:p14="http://schemas.microsoft.com/office/powerpoint/2010/main" val="2794941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1" orient="horz" pos="864" userDrawn="1">
          <p15:clr>
            <a:srgbClr val="FBAE40"/>
          </p15:clr>
        </p15:guide>
        <p15:guide id="3" orient="horz" pos="1512" userDrawn="1">
          <p15:clr>
            <a:srgbClr val="FBAE40"/>
          </p15:clr>
        </p15:guide>
        <p15:guide id="4" orient="horz" pos="117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 full image">
    <p:spTree>
      <p:nvGrpSpPr>
        <p:cNvPr id="1" name=""/>
        <p:cNvGrpSpPr/>
        <p:nvPr/>
      </p:nvGrpSpPr>
      <p:grpSpPr>
        <a:xfrm>
          <a:off x="0" y="0"/>
          <a:ext cx="0" cy="0"/>
          <a:chOff x="0" y="0"/>
          <a:chExt cx="0" cy="0"/>
        </a:xfrm>
      </p:grpSpPr>
      <p:sp>
        <p:nvSpPr>
          <p:cNvPr id="8" name="Marcador de posición de imagen 7">
            <a:extLst>
              <a:ext uri="{FF2B5EF4-FFF2-40B4-BE49-F238E27FC236}">
                <a16:creationId xmlns="" xmlns:a16="http://schemas.microsoft.com/office/drawing/2014/main" id="{00E5776C-8F83-4FA0-9071-D2D490A20A68}"/>
              </a:ext>
            </a:extLst>
          </p:cNvPr>
          <p:cNvSpPr>
            <a:spLocks noGrp="1"/>
          </p:cNvSpPr>
          <p:nvPr>
            <p:ph type="pic" sz="quarter" idx="12" hasCustomPrompt="1"/>
          </p:nvPr>
        </p:nvSpPr>
        <p:spPr>
          <a:xfrm>
            <a:off x="-27000" y="-27000"/>
            <a:ext cx="9193500" cy="4827600"/>
          </a:xfrm>
        </p:spPr>
        <p:txBody>
          <a:bodyPr/>
          <a:lstStyle/>
          <a:p>
            <a:r>
              <a:rPr lang="en-US" dirty="0"/>
              <a:t>Click on the icon to add an image</a:t>
            </a:r>
          </a:p>
        </p:txBody>
      </p:sp>
      <p:sp>
        <p:nvSpPr>
          <p:cNvPr id="12" name="Marcador de texto 8">
            <a:extLst>
              <a:ext uri="{FF2B5EF4-FFF2-40B4-BE49-F238E27FC236}">
                <a16:creationId xmlns="" xmlns:a16="http://schemas.microsoft.com/office/drawing/2014/main" id="{8DFC2FCD-5081-4CCC-923E-FB79748D5F82}"/>
              </a:ext>
            </a:extLst>
          </p:cNvPr>
          <p:cNvSpPr>
            <a:spLocks noGrp="1"/>
          </p:cNvSpPr>
          <p:nvPr>
            <p:ph type="body" sz="quarter" idx="10" hasCustomPrompt="1"/>
          </p:nvPr>
        </p:nvSpPr>
        <p:spPr>
          <a:xfrm>
            <a:off x="299079" y="1184564"/>
            <a:ext cx="4220900" cy="257175"/>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b="1">
                <a:solidFill>
                  <a:srgbClr val="860001"/>
                </a:solidFill>
              </a:defRPr>
            </a:lvl1pPr>
          </a:lstStyle>
          <a:p>
            <a:pPr lvl="0"/>
            <a:r>
              <a:rPr lang="es-ES"/>
              <a:t>Subtítulo de 1 línea</a:t>
            </a:r>
            <a:endParaRPr lang="en-US"/>
          </a:p>
        </p:txBody>
      </p:sp>
      <p:sp>
        <p:nvSpPr>
          <p:cNvPr id="14" name="Pie Copyright">
            <a:extLst>
              <a:ext uri="{FF2B5EF4-FFF2-40B4-BE49-F238E27FC236}">
                <a16:creationId xmlns="" xmlns:a16="http://schemas.microsoft.com/office/drawing/2014/main" id="{7EC15E2E-AF4D-4487-B9E0-84845FDB9655}"/>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rgbClr val="DF0024"/>
                </a:solidFill>
              </a:rPr>
              <a:t>© GMV </a:t>
            </a:r>
            <a:r>
              <a:rPr lang="es-ES" sz="750" dirty="0" err="1">
                <a:solidFill>
                  <a:srgbClr val="DF0024"/>
                </a:solidFill>
              </a:rPr>
              <a:t>Property</a:t>
            </a:r>
            <a:r>
              <a:rPr lang="es-ES" sz="750" dirty="0">
                <a:solidFill>
                  <a:srgbClr val="DF0024"/>
                </a:solidFill>
              </a:rPr>
              <a:t> </a:t>
            </a:r>
            <a:r>
              <a:rPr lang="mr-IN" sz="750" dirty="0">
                <a:solidFill>
                  <a:srgbClr val="DF0024"/>
                </a:solidFill>
              </a:rPr>
              <a:t>–</a:t>
            </a:r>
            <a:r>
              <a:rPr lang="es-ES" sz="750" dirty="0">
                <a:solidFill>
                  <a:srgbClr val="DF0024"/>
                </a:solidFill>
              </a:rPr>
              <a:t> </a:t>
            </a:r>
            <a:r>
              <a:rPr lang="en-US" sz="750" dirty="0"/>
              <a:t>10/16/2019</a:t>
            </a:r>
            <a:r>
              <a:rPr lang="es-ES" sz="750" dirty="0">
                <a:solidFill>
                  <a:srgbClr val="DF0024"/>
                </a:solidFill>
              </a:rPr>
              <a:t> - </a:t>
            </a:r>
            <a:r>
              <a:rPr lang="es-ES" sz="750" dirty="0" err="1">
                <a:solidFill>
                  <a:srgbClr val="DF0024"/>
                </a:solidFill>
              </a:rPr>
              <a:t>All</a:t>
            </a:r>
            <a:r>
              <a:rPr lang="es-ES" sz="750" dirty="0">
                <a:solidFill>
                  <a:srgbClr val="DF0024"/>
                </a:solidFill>
              </a:rPr>
              <a:t> </a:t>
            </a:r>
            <a:r>
              <a:rPr lang="es-ES" sz="750" dirty="0" err="1">
                <a:solidFill>
                  <a:srgbClr val="DF0024"/>
                </a:solidFill>
              </a:rPr>
              <a:t>rights</a:t>
            </a:r>
            <a:r>
              <a:rPr lang="es-ES" sz="750" dirty="0">
                <a:solidFill>
                  <a:srgbClr val="DF0024"/>
                </a:solidFill>
              </a:rPr>
              <a:t> </a:t>
            </a:r>
            <a:r>
              <a:rPr lang="es-ES" sz="750" dirty="0" err="1">
                <a:solidFill>
                  <a:srgbClr val="DF0024"/>
                </a:solidFill>
              </a:rPr>
              <a:t>reserved</a:t>
            </a:r>
            <a:endParaRPr lang="en-US" sz="750" dirty="0">
              <a:solidFill>
                <a:srgbClr val="DF0024"/>
              </a:solidFill>
            </a:endParaRPr>
          </a:p>
        </p:txBody>
      </p:sp>
      <p:sp>
        <p:nvSpPr>
          <p:cNvPr id="17" name="Marcador N Diapo">
            <a:extLst>
              <a:ext uri="{FF2B5EF4-FFF2-40B4-BE49-F238E27FC236}">
                <a16:creationId xmlns="" xmlns:a16="http://schemas.microsoft.com/office/drawing/2014/main" id="{34E90636-9367-4778-BC38-1F1F44D899B9}"/>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rgbClr val="DF0024"/>
                </a:solidFill>
                <a:cs typeface="Verdana"/>
              </a:defRPr>
            </a:lvl1pPr>
          </a:lstStyle>
          <a:p>
            <a:r>
              <a:rPr lang="en-US" dirty="0"/>
              <a:t>P</a:t>
            </a:r>
            <a:r>
              <a:rPr lang="es-ES" dirty="0" err="1"/>
              <a:t>age</a:t>
            </a:r>
            <a:r>
              <a:rPr lang="en-US" dirty="0"/>
              <a:t>. </a:t>
            </a:r>
            <a:fld id="{6EA1CDEB-99A0-4F13-B8D0-26CBF3AB4908}" type="slidenum">
              <a:rPr smtClean="0"/>
              <a:pPr/>
              <a:t>‹Nº›</a:t>
            </a:fld>
            <a:endParaRPr dirty="0"/>
          </a:p>
        </p:txBody>
      </p:sp>
      <p:sp>
        <p:nvSpPr>
          <p:cNvPr id="10" name="Título 2">
            <a:extLst>
              <a:ext uri="{FF2B5EF4-FFF2-40B4-BE49-F238E27FC236}">
                <a16:creationId xmlns="" xmlns:a16="http://schemas.microsoft.com/office/drawing/2014/main" id="{EEAE0211-8FA1-43F3-8113-AD12214F364C}"/>
              </a:ext>
            </a:extLst>
          </p:cNvPr>
          <p:cNvSpPr>
            <a:spLocks noGrp="1"/>
          </p:cNvSpPr>
          <p:nvPr>
            <p:ph type="title" hasCustomPrompt="1"/>
          </p:nvPr>
        </p:nvSpPr>
        <p:spPr>
          <a:xfrm>
            <a:off x="280800" y="329330"/>
            <a:ext cx="4239179" cy="670795"/>
          </a:xfrm>
        </p:spPr>
        <p:txBody>
          <a:bodyPr vert="horz" wrap="square" lIns="0" tIns="0" rIns="0" bIns="0" rtlCol="0" anchor="t" anchorCtr="0">
            <a:noAutofit/>
          </a:bodyPr>
          <a:lstStyle>
            <a:lvl1pPr>
              <a:defRPr lang="en-US">
                <a:solidFill>
                  <a:srgbClr val="D10021"/>
                </a:solidFill>
              </a:defRPr>
            </a:lvl1pPr>
          </a:lstStyle>
          <a:p>
            <a:pPr lvl="0"/>
            <a:r>
              <a:rPr lang="es-ES" dirty="0"/>
              <a:t>Título de 2 líneas.</a:t>
            </a:r>
            <a:br>
              <a:rPr lang="es-ES" dirty="0"/>
            </a:br>
            <a:r>
              <a:rPr lang="es-ES" dirty="0"/>
              <a:t>Esta es la segunda</a:t>
            </a:r>
            <a:endParaRPr lang="en-US" dirty="0"/>
          </a:p>
        </p:txBody>
      </p:sp>
      <p:sp>
        <p:nvSpPr>
          <p:cNvPr id="11" name="Marcador de texto 2">
            <a:extLst>
              <a:ext uri="{FF2B5EF4-FFF2-40B4-BE49-F238E27FC236}">
                <a16:creationId xmlns="" xmlns:a16="http://schemas.microsoft.com/office/drawing/2014/main" id="{3E97400C-E5C2-4B13-801C-9A76D01187D8}"/>
              </a:ext>
            </a:extLst>
          </p:cNvPr>
          <p:cNvSpPr>
            <a:spLocks noGrp="1"/>
          </p:cNvSpPr>
          <p:nvPr>
            <p:ph type="body" sz="quarter" idx="16" hasCustomPrompt="1"/>
          </p:nvPr>
        </p:nvSpPr>
        <p:spPr>
          <a:xfrm>
            <a:off x="276750" y="1686150"/>
            <a:ext cx="4220100" cy="3114450"/>
          </a:xfrm>
        </p:spPr>
        <p:txBody>
          <a:bodyPr/>
          <a:lstStyle>
            <a:lvl1pPr>
              <a:spcBef>
                <a:spcPts val="9"/>
              </a:spcBef>
              <a:defRPr sz="1350" b="1"/>
            </a:lvl1pPr>
            <a:lvl2pPr>
              <a:defRPr sz="1350" b="0">
                <a:solidFill>
                  <a:srgbClr val="666666"/>
                </a:solidFill>
              </a:defRPr>
            </a:lvl2pPr>
            <a:lvl3pPr marL="135000" indent="-135000">
              <a:buFont typeface="Arial" panose="020B0604020202020204" pitchFamily="34" charset="0"/>
              <a:buChar char="•"/>
              <a:defRPr/>
            </a:lvl3pPr>
            <a:lvl4pPr marL="135000" indent="-135000">
              <a:buClr>
                <a:srgbClr val="666666"/>
              </a:buClr>
              <a:buFont typeface="Verdana" panose="020B0604030504040204" pitchFamily="34" charset="0"/>
              <a:buChar char="_"/>
              <a:defRPr b="0"/>
            </a:lvl4pPr>
            <a:lvl5pPr marL="135000" indent="-135000">
              <a:buFont typeface="Verdana" panose="020B0604030504040204" pitchFamily="34" charset="0"/>
              <a:buChar char=" "/>
              <a:defRPr/>
            </a:lvl5pPr>
          </a:lstStyle>
          <a:p>
            <a:pPr lvl="0"/>
            <a:r>
              <a:rPr lang="es-ES" dirty="0" err="1"/>
              <a:t>First</a:t>
            </a:r>
            <a:r>
              <a:rPr lang="es-ES" dirty="0"/>
              <a:t> </a:t>
            </a:r>
            <a:r>
              <a:rPr lang="es-ES" dirty="0" err="1"/>
              <a:t>level</a:t>
            </a:r>
            <a:r>
              <a:rPr lang="es-ES" dirty="0"/>
              <a:t> </a:t>
            </a:r>
            <a:r>
              <a:rPr lang="es-ES" dirty="0" err="1"/>
              <a:t>text</a:t>
            </a:r>
            <a:endParaRPr lang="es-ES" dirty="0"/>
          </a:p>
          <a:p>
            <a:pPr lvl="1"/>
            <a:r>
              <a:rPr lang="es-ES" dirty="0" err="1"/>
              <a:t>Second</a:t>
            </a:r>
            <a:r>
              <a:rPr lang="es-ES" dirty="0"/>
              <a:t> </a:t>
            </a:r>
            <a:r>
              <a:rPr lang="es-ES" dirty="0" err="1"/>
              <a:t>level</a:t>
            </a:r>
            <a:endParaRPr lang="es-ES" dirty="0"/>
          </a:p>
          <a:p>
            <a:pPr lvl="2"/>
            <a:r>
              <a:rPr lang="es-ES" dirty="0" err="1"/>
              <a:t>Third</a:t>
            </a:r>
            <a:r>
              <a:rPr lang="es-ES" dirty="0"/>
              <a:t> </a:t>
            </a:r>
            <a:r>
              <a:rPr lang="es-ES" dirty="0" err="1"/>
              <a:t>level</a:t>
            </a:r>
            <a:endParaRPr lang="es-ES" dirty="0"/>
          </a:p>
          <a:p>
            <a:pPr lvl="3"/>
            <a:r>
              <a:rPr lang="es-ES" dirty="0" err="1"/>
              <a:t>Fourth</a:t>
            </a:r>
            <a:r>
              <a:rPr lang="es-ES" dirty="0"/>
              <a:t> </a:t>
            </a:r>
            <a:r>
              <a:rPr lang="es-ES" dirty="0" err="1"/>
              <a:t>level</a:t>
            </a:r>
            <a:endParaRPr lang="es-ES" dirty="0"/>
          </a:p>
          <a:p>
            <a:pPr lvl="4"/>
            <a:r>
              <a:rPr lang="es-ES" dirty="0" err="1"/>
              <a:t>Fifth</a:t>
            </a:r>
            <a:r>
              <a:rPr lang="es-ES" dirty="0"/>
              <a:t> </a:t>
            </a:r>
            <a:r>
              <a:rPr lang="es-ES" dirty="0" err="1"/>
              <a:t>level</a:t>
            </a:r>
            <a:endParaRPr lang="en-US" dirty="0"/>
          </a:p>
        </p:txBody>
      </p:sp>
      <p:sp>
        <p:nvSpPr>
          <p:cNvPr id="15" name="Marcador de texto 2">
            <a:extLst>
              <a:ext uri="{FF2B5EF4-FFF2-40B4-BE49-F238E27FC236}">
                <a16:creationId xmlns="" xmlns:a16="http://schemas.microsoft.com/office/drawing/2014/main" id="{7EEA12BB-1EDC-450B-9F01-16A0E9DBFC12}"/>
              </a:ext>
            </a:extLst>
          </p:cNvPr>
          <p:cNvSpPr>
            <a:spLocks noGrp="1"/>
          </p:cNvSpPr>
          <p:nvPr>
            <p:ph type="body" sz="quarter" idx="17" hasCustomPrompt="1"/>
          </p:nvPr>
        </p:nvSpPr>
        <p:spPr>
          <a:xfrm>
            <a:off x="4657500" y="311850"/>
            <a:ext cx="4201200" cy="4488750"/>
          </a:xfrm>
        </p:spPr>
        <p:txBody>
          <a:bodyPr anchor="ctr" anchorCtr="1"/>
          <a:lstStyle>
            <a:lvl1pPr>
              <a:spcBef>
                <a:spcPts val="9"/>
              </a:spcBef>
              <a:defRPr sz="1350" b="1"/>
            </a:lvl1pPr>
            <a:lvl2pPr>
              <a:defRPr sz="1350" b="0">
                <a:solidFill>
                  <a:srgbClr val="666666"/>
                </a:solidFill>
              </a:defRPr>
            </a:lvl2pPr>
            <a:lvl3pPr marL="135000" indent="-135000">
              <a:buFont typeface="Arial" panose="020B0604020202020204" pitchFamily="34" charset="0"/>
              <a:buChar char="•"/>
              <a:defRPr/>
            </a:lvl3pPr>
            <a:lvl4pPr marL="135000" indent="-135000">
              <a:buClr>
                <a:srgbClr val="666666"/>
              </a:buClr>
              <a:buFont typeface="Verdana" panose="020B0604030504040204" pitchFamily="34" charset="0"/>
              <a:buChar char="_"/>
              <a:defRPr b="0"/>
            </a:lvl4pPr>
            <a:lvl5pPr marL="135000" indent="-135000">
              <a:buFont typeface="Verdana" panose="020B0604030504040204" pitchFamily="34" charset="0"/>
              <a:buChar char=" "/>
              <a:defRPr/>
            </a:lvl5pPr>
          </a:lstStyle>
          <a:p>
            <a:pPr lvl="0"/>
            <a:r>
              <a:rPr lang="es-ES" dirty="0" err="1"/>
              <a:t>First</a:t>
            </a:r>
            <a:r>
              <a:rPr lang="es-ES" dirty="0"/>
              <a:t> </a:t>
            </a:r>
            <a:r>
              <a:rPr lang="es-ES" dirty="0" err="1"/>
              <a:t>level</a:t>
            </a:r>
            <a:r>
              <a:rPr lang="es-ES" dirty="0"/>
              <a:t> </a:t>
            </a:r>
            <a:r>
              <a:rPr lang="es-ES" dirty="0" err="1"/>
              <a:t>text</a:t>
            </a:r>
            <a:endParaRPr lang="es-ES" dirty="0"/>
          </a:p>
          <a:p>
            <a:pPr lvl="1"/>
            <a:r>
              <a:rPr lang="es-ES" dirty="0" err="1"/>
              <a:t>Second</a:t>
            </a:r>
            <a:r>
              <a:rPr lang="es-ES" dirty="0"/>
              <a:t> </a:t>
            </a:r>
            <a:r>
              <a:rPr lang="es-ES" dirty="0" err="1"/>
              <a:t>level</a:t>
            </a:r>
            <a:endParaRPr lang="es-ES" dirty="0"/>
          </a:p>
          <a:p>
            <a:pPr lvl="2"/>
            <a:r>
              <a:rPr lang="es-ES" dirty="0" err="1"/>
              <a:t>Third</a:t>
            </a:r>
            <a:r>
              <a:rPr lang="es-ES" dirty="0"/>
              <a:t> </a:t>
            </a:r>
            <a:r>
              <a:rPr lang="es-ES" dirty="0" err="1"/>
              <a:t>level</a:t>
            </a:r>
            <a:endParaRPr lang="es-ES" dirty="0"/>
          </a:p>
          <a:p>
            <a:pPr lvl="3"/>
            <a:r>
              <a:rPr lang="es-ES" dirty="0" err="1"/>
              <a:t>Fourth</a:t>
            </a:r>
            <a:r>
              <a:rPr lang="es-ES" dirty="0"/>
              <a:t> </a:t>
            </a:r>
            <a:r>
              <a:rPr lang="es-ES" dirty="0" err="1"/>
              <a:t>level</a:t>
            </a:r>
            <a:endParaRPr lang="es-ES" dirty="0"/>
          </a:p>
          <a:p>
            <a:pPr lvl="4"/>
            <a:r>
              <a:rPr lang="es-ES" dirty="0" err="1"/>
              <a:t>Fifth</a:t>
            </a:r>
            <a:r>
              <a:rPr lang="es-ES" dirty="0"/>
              <a:t> </a:t>
            </a:r>
            <a:r>
              <a:rPr lang="es-ES" dirty="0" err="1"/>
              <a:t>level</a:t>
            </a:r>
            <a:endParaRPr lang="en-US" dirty="0"/>
          </a:p>
        </p:txBody>
      </p:sp>
      <p:pic>
        <p:nvPicPr>
          <p:cNvPr id="13" name="Imagen 12"/>
          <p:cNvPicPr>
            <a:picLocks noChangeAspect="1"/>
          </p:cNvPicPr>
          <p:nvPr userDrawn="1"/>
        </p:nvPicPr>
        <p:blipFill>
          <a:blip r:embed="rId2"/>
          <a:stretch>
            <a:fillRect/>
          </a:stretch>
        </p:blipFill>
        <p:spPr>
          <a:xfrm>
            <a:off x="8453560" y="4892004"/>
            <a:ext cx="408259" cy="164022"/>
          </a:xfrm>
          <a:prstGeom prst="rect">
            <a:avLst/>
          </a:prstGeom>
        </p:spPr>
      </p:pic>
    </p:spTree>
    <p:extLst>
      <p:ext uri="{BB962C8B-B14F-4D97-AF65-F5344CB8AC3E}">
        <p14:creationId xmlns:p14="http://schemas.microsoft.com/office/powerpoint/2010/main" val="245203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1" orient="horz" pos="792" userDrawn="1">
          <p15:clr>
            <a:srgbClr val="FBAE40"/>
          </p15:clr>
        </p15:guide>
        <p15:guide id="3" orient="horz" pos="151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amp; Text">
    <p:spTree>
      <p:nvGrpSpPr>
        <p:cNvPr id="1" name=""/>
        <p:cNvGrpSpPr/>
        <p:nvPr/>
      </p:nvGrpSpPr>
      <p:grpSpPr>
        <a:xfrm>
          <a:off x="0" y="0"/>
          <a:ext cx="0" cy="0"/>
          <a:chOff x="0" y="0"/>
          <a:chExt cx="0" cy="0"/>
        </a:xfrm>
      </p:grpSpPr>
      <p:sp>
        <p:nvSpPr>
          <p:cNvPr id="8" name="Marcador de posición de imagen 7">
            <a:extLst>
              <a:ext uri="{FF2B5EF4-FFF2-40B4-BE49-F238E27FC236}">
                <a16:creationId xmlns="" xmlns:a16="http://schemas.microsoft.com/office/drawing/2014/main" id="{00E5776C-8F83-4FA0-9071-D2D490A20A68}"/>
              </a:ext>
            </a:extLst>
          </p:cNvPr>
          <p:cNvSpPr>
            <a:spLocks noGrp="1"/>
          </p:cNvSpPr>
          <p:nvPr>
            <p:ph type="pic" sz="quarter" idx="12" hasCustomPrompt="1"/>
          </p:nvPr>
        </p:nvSpPr>
        <p:spPr>
          <a:xfrm>
            <a:off x="-27000" y="-27000"/>
            <a:ext cx="4513275" cy="4827600"/>
          </a:xfrm>
        </p:spPr>
        <p:txBody>
          <a:bodyPr/>
          <a:lstStyle/>
          <a:p>
            <a:r>
              <a:rPr lang="en-US" dirty="0"/>
              <a:t>Click on the icon to add an image</a:t>
            </a:r>
          </a:p>
        </p:txBody>
      </p:sp>
      <p:sp>
        <p:nvSpPr>
          <p:cNvPr id="14" name="Pie Copyright">
            <a:extLst>
              <a:ext uri="{FF2B5EF4-FFF2-40B4-BE49-F238E27FC236}">
                <a16:creationId xmlns="" xmlns:a16="http://schemas.microsoft.com/office/drawing/2014/main" id="{7EC15E2E-AF4D-4487-B9E0-84845FDB9655}"/>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rgbClr val="DF0024"/>
                </a:solidFill>
              </a:rPr>
              <a:t>© GMV </a:t>
            </a:r>
            <a:r>
              <a:rPr lang="es-ES" sz="750" dirty="0" err="1">
                <a:solidFill>
                  <a:srgbClr val="DF0024"/>
                </a:solidFill>
              </a:rPr>
              <a:t>Property</a:t>
            </a:r>
            <a:r>
              <a:rPr lang="es-ES" sz="750" dirty="0">
                <a:solidFill>
                  <a:srgbClr val="DF0024"/>
                </a:solidFill>
              </a:rPr>
              <a:t> </a:t>
            </a:r>
            <a:r>
              <a:rPr lang="mr-IN" sz="750" dirty="0">
                <a:solidFill>
                  <a:srgbClr val="DF0024"/>
                </a:solidFill>
              </a:rPr>
              <a:t>–</a:t>
            </a:r>
            <a:r>
              <a:rPr lang="es-ES" sz="750" dirty="0">
                <a:solidFill>
                  <a:srgbClr val="DF0024"/>
                </a:solidFill>
              </a:rPr>
              <a:t> </a:t>
            </a:r>
            <a:r>
              <a:rPr lang="en-US" sz="750" dirty="0"/>
              <a:t>10/16/2019</a:t>
            </a:r>
            <a:r>
              <a:rPr lang="es-ES" sz="750" dirty="0">
                <a:solidFill>
                  <a:srgbClr val="DF0024"/>
                </a:solidFill>
              </a:rPr>
              <a:t> - </a:t>
            </a:r>
            <a:r>
              <a:rPr lang="es-ES" sz="750" dirty="0" err="1">
                <a:solidFill>
                  <a:srgbClr val="DF0024"/>
                </a:solidFill>
              </a:rPr>
              <a:t>All</a:t>
            </a:r>
            <a:r>
              <a:rPr lang="es-ES" sz="750" dirty="0">
                <a:solidFill>
                  <a:srgbClr val="DF0024"/>
                </a:solidFill>
              </a:rPr>
              <a:t> </a:t>
            </a:r>
            <a:r>
              <a:rPr lang="es-ES" sz="750" dirty="0" err="1">
                <a:solidFill>
                  <a:srgbClr val="DF0024"/>
                </a:solidFill>
              </a:rPr>
              <a:t>rights</a:t>
            </a:r>
            <a:r>
              <a:rPr lang="es-ES" sz="750" dirty="0">
                <a:solidFill>
                  <a:srgbClr val="DF0024"/>
                </a:solidFill>
              </a:rPr>
              <a:t> </a:t>
            </a:r>
            <a:r>
              <a:rPr lang="es-ES" sz="750" dirty="0" err="1">
                <a:solidFill>
                  <a:srgbClr val="DF0024"/>
                </a:solidFill>
              </a:rPr>
              <a:t>reserved</a:t>
            </a:r>
            <a:endParaRPr lang="en-US" sz="750" dirty="0">
              <a:solidFill>
                <a:srgbClr val="DF0024"/>
              </a:solidFill>
            </a:endParaRPr>
          </a:p>
        </p:txBody>
      </p:sp>
      <p:sp>
        <p:nvSpPr>
          <p:cNvPr id="17" name="Marcador N Diapo">
            <a:extLst>
              <a:ext uri="{FF2B5EF4-FFF2-40B4-BE49-F238E27FC236}">
                <a16:creationId xmlns="" xmlns:a16="http://schemas.microsoft.com/office/drawing/2014/main" id="{34E90636-9367-4778-BC38-1F1F44D899B9}"/>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rgbClr val="DF0024"/>
                </a:solidFill>
                <a:cs typeface="Verdana"/>
              </a:defRPr>
            </a:lvl1pPr>
          </a:lstStyle>
          <a:p>
            <a:r>
              <a:rPr lang="es-ES" dirty="0"/>
              <a:t>Page. </a:t>
            </a:r>
            <a:fld id="{6EA1CDEB-99A0-4F13-B8D0-26CBF3AB4908}" type="slidenum">
              <a:rPr smtClean="0"/>
              <a:pPr/>
              <a:t>‹Nº›</a:t>
            </a:fld>
            <a:endParaRPr dirty="0"/>
          </a:p>
        </p:txBody>
      </p:sp>
      <p:sp>
        <p:nvSpPr>
          <p:cNvPr id="7" name="Marcador de texto 2">
            <a:extLst>
              <a:ext uri="{FF2B5EF4-FFF2-40B4-BE49-F238E27FC236}">
                <a16:creationId xmlns="" xmlns:a16="http://schemas.microsoft.com/office/drawing/2014/main" id="{9880E09E-6CC2-477B-A43B-69D9083D3742}"/>
              </a:ext>
            </a:extLst>
          </p:cNvPr>
          <p:cNvSpPr>
            <a:spLocks noGrp="1"/>
          </p:cNvSpPr>
          <p:nvPr>
            <p:ph type="body" sz="quarter" idx="17" hasCustomPrompt="1"/>
          </p:nvPr>
        </p:nvSpPr>
        <p:spPr>
          <a:xfrm>
            <a:off x="4657500" y="311850"/>
            <a:ext cx="4201200" cy="4488750"/>
          </a:xfrm>
        </p:spPr>
        <p:txBody>
          <a:bodyPr anchor="ctr" anchorCtr="1"/>
          <a:lstStyle>
            <a:lvl1pPr>
              <a:spcBef>
                <a:spcPts val="9"/>
              </a:spcBef>
              <a:defRPr sz="1350" b="1"/>
            </a:lvl1pPr>
            <a:lvl2pPr>
              <a:defRPr sz="1350" b="0">
                <a:solidFill>
                  <a:srgbClr val="666666"/>
                </a:solidFill>
              </a:defRPr>
            </a:lvl2pPr>
            <a:lvl3pPr marL="135000" indent="-135000">
              <a:buFont typeface="Arial" panose="020B0604020202020204" pitchFamily="34" charset="0"/>
              <a:buChar char="•"/>
              <a:defRPr/>
            </a:lvl3pPr>
            <a:lvl4pPr marL="135000" indent="-135000">
              <a:buClr>
                <a:srgbClr val="666666"/>
              </a:buClr>
              <a:buFont typeface="Verdana" panose="020B0604030504040204" pitchFamily="34" charset="0"/>
              <a:buChar char="_"/>
              <a:defRPr b="0"/>
            </a:lvl4pPr>
            <a:lvl5pPr marL="135000" indent="-135000">
              <a:buFont typeface="Verdana" panose="020B0604030504040204" pitchFamily="34" charset="0"/>
              <a:buChar char=" "/>
              <a:defRPr/>
            </a:lvl5pPr>
          </a:lstStyle>
          <a:p>
            <a:pPr lvl="0"/>
            <a:r>
              <a:rPr lang="es-ES" dirty="0" err="1"/>
              <a:t>First</a:t>
            </a:r>
            <a:r>
              <a:rPr lang="es-ES" dirty="0"/>
              <a:t> </a:t>
            </a:r>
            <a:r>
              <a:rPr lang="es-ES" dirty="0" err="1"/>
              <a:t>level</a:t>
            </a:r>
            <a:r>
              <a:rPr lang="es-ES" dirty="0"/>
              <a:t> </a:t>
            </a:r>
            <a:r>
              <a:rPr lang="es-ES" dirty="0" err="1"/>
              <a:t>text</a:t>
            </a:r>
            <a:endParaRPr lang="es-ES" dirty="0"/>
          </a:p>
          <a:p>
            <a:pPr lvl="1"/>
            <a:r>
              <a:rPr lang="es-ES" dirty="0" err="1"/>
              <a:t>Second</a:t>
            </a:r>
            <a:r>
              <a:rPr lang="es-ES" dirty="0"/>
              <a:t> </a:t>
            </a:r>
            <a:r>
              <a:rPr lang="es-ES" dirty="0" err="1"/>
              <a:t>level</a:t>
            </a:r>
            <a:endParaRPr lang="es-ES" dirty="0"/>
          </a:p>
          <a:p>
            <a:pPr lvl="2"/>
            <a:r>
              <a:rPr lang="es-ES" dirty="0" err="1"/>
              <a:t>Third</a:t>
            </a:r>
            <a:r>
              <a:rPr lang="es-ES" dirty="0"/>
              <a:t> </a:t>
            </a:r>
            <a:r>
              <a:rPr lang="es-ES" dirty="0" err="1"/>
              <a:t>level</a:t>
            </a:r>
            <a:endParaRPr lang="es-ES" dirty="0"/>
          </a:p>
          <a:p>
            <a:pPr lvl="3"/>
            <a:r>
              <a:rPr lang="es-ES" dirty="0" err="1"/>
              <a:t>Fourth</a:t>
            </a:r>
            <a:r>
              <a:rPr lang="es-ES" dirty="0"/>
              <a:t> </a:t>
            </a:r>
            <a:r>
              <a:rPr lang="es-ES" dirty="0" err="1"/>
              <a:t>level</a:t>
            </a:r>
            <a:endParaRPr lang="es-ES" dirty="0"/>
          </a:p>
          <a:p>
            <a:pPr lvl="4"/>
            <a:r>
              <a:rPr lang="es-ES" dirty="0" err="1"/>
              <a:t>Fifth</a:t>
            </a:r>
            <a:r>
              <a:rPr lang="es-ES" dirty="0"/>
              <a:t> </a:t>
            </a:r>
            <a:r>
              <a:rPr lang="es-ES" dirty="0" err="1"/>
              <a:t>level</a:t>
            </a:r>
            <a:endParaRPr lang="en-US" dirty="0"/>
          </a:p>
        </p:txBody>
      </p:sp>
      <p:pic>
        <p:nvPicPr>
          <p:cNvPr id="9" name="Imagen 8"/>
          <p:cNvPicPr>
            <a:picLocks noChangeAspect="1"/>
          </p:cNvPicPr>
          <p:nvPr userDrawn="1"/>
        </p:nvPicPr>
        <p:blipFill>
          <a:blip r:embed="rId2"/>
          <a:stretch>
            <a:fillRect/>
          </a:stretch>
        </p:blipFill>
        <p:spPr>
          <a:xfrm>
            <a:off x="8453560" y="4892004"/>
            <a:ext cx="408259" cy="164022"/>
          </a:xfrm>
          <a:prstGeom prst="rect">
            <a:avLst/>
          </a:prstGeom>
        </p:spPr>
      </p:pic>
    </p:spTree>
    <p:extLst>
      <p:ext uri="{BB962C8B-B14F-4D97-AF65-F5344CB8AC3E}">
        <p14:creationId xmlns:p14="http://schemas.microsoft.com/office/powerpoint/2010/main" val="1418211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1" orient="horz" pos="792" userDrawn="1">
          <p15:clr>
            <a:srgbClr val="FBAE40"/>
          </p15:clr>
        </p15:guide>
        <p15:guide id="3" orient="horz" pos="1512"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título 1">
            <a:extLst>
              <a:ext uri="{FF2B5EF4-FFF2-40B4-BE49-F238E27FC236}">
                <a16:creationId xmlns="" xmlns:a16="http://schemas.microsoft.com/office/drawing/2014/main" id="{4DE9C6DE-11CD-458A-A5A2-137E5F4648B2}"/>
              </a:ext>
            </a:extLst>
          </p:cNvPr>
          <p:cNvSpPr>
            <a:spLocks noGrp="1"/>
          </p:cNvSpPr>
          <p:nvPr>
            <p:ph type="title"/>
          </p:nvPr>
        </p:nvSpPr>
        <p:spPr>
          <a:xfrm>
            <a:off x="263953" y="329330"/>
            <a:ext cx="8594297" cy="299320"/>
          </a:xfrm>
          <a:prstGeom prst="rect">
            <a:avLst/>
          </a:prstGeom>
        </p:spPr>
        <p:txBody>
          <a:bodyPr vert="horz" lIns="0" tIns="0" rIns="0" bIns="0" rtlCol="0" anchor="t" anchorCtr="0">
            <a:noAutofit/>
          </a:bodyPr>
          <a:lstStyle/>
          <a:p>
            <a:r>
              <a:rPr lang="en-US"/>
              <a:t>Click to edit Master title style</a:t>
            </a:r>
            <a:endParaRPr lang="en-US" dirty="0"/>
          </a:p>
        </p:txBody>
      </p:sp>
      <p:sp>
        <p:nvSpPr>
          <p:cNvPr id="7" name="Marcador de texto 2">
            <a:extLst>
              <a:ext uri="{FF2B5EF4-FFF2-40B4-BE49-F238E27FC236}">
                <a16:creationId xmlns="" xmlns:a16="http://schemas.microsoft.com/office/drawing/2014/main" id="{B7A2660F-83FC-4D87-A1CD-BB2169CD3C06}"/>
              </a:ext>
            </a:extLst>
          </p:cNvPr>
          <p:cNvSpPr>
            <a:spLocks noGrp="1"/>
          </p:cNvSpPr>
          <p:nvPr>
            <p:ph type="body" sz="quarter" idx="16" hasCustomPrompt="1"/>
          </p:nvPr>
        </p:nvSpPr>
        <p:spPr>
          <a:xfrm>
            <a:off x="285750" y="1067025"/>
            <a:ext cx="8572500" cy="3114450"/>
          </a:xfrm>
        </p:spPr>
        <p:txBody>
          <a:bodyPr/>
          <a:lstStyle>
            <a:lvl1pPr>
              <a:spcBef>
                <a:spcPts val="9"/>
              </a:spcBef>
              <a:defRPr sz="1350" b="1"/>
            </a:lvl1pPr>
            <a:lvl2pPr>
              <a:defRPr sz="1350" b="0">
                <a:solidFill>
                  <a:srgbClr val="666666"/>
                </a:solidFill>
              </a:defRPr>
            </a:lvl2pPr>
            <a:lvl3pPr marL="135000" indent="-135000">
              <a:buFont typeface="Arial" panose="020B0604020202020204" pitchFamily="34" charset="0"/>
              <a:buChar char="•"/>
              <a:defRPr/>
            </a:lvl3pPr>
            <a:lvl4pPr marL="135000" indent="-135000">
              <a:buClr>
                <a:srgbClr val="666666"/>
              </a:buClr>
              <a:buFont typeface="Verdana" panose="020B0604030504040204" pitchFamily="34" charset="0"/>
              <a:buChar char="_"/>
              <a:defRPr b="0"/>
            </a:lvl4pPr>
            <a:lvl5pPr marL="135000" indent="-135000">
              <a:buFont typeface="Verdana" panose="020B0604030504040204" pitchFamily="34" charset="0"/>
              <a:buChar char=" "/>
              <a:defRPr/>
            </a:lvl5pPr>
          </a:lstStyle>
          <a:p>
            <a:pPr lvl="0"/>
            <a:r>
              <a:rPr lang="es-ES" dirty="0" err="1"/>
              <a:t>First</a:t>
            </a:r>
            <a:r>
              <a:rPr lang="es-ES" dirty="0"/>
              <a:t> </a:t>
            </a:r>
            <a:r>
              <a:rPr lang="es-ES" dirty="0" err="1"/>
              <a:t>level</a:t>
            </a:r>
            <a:r>
              <a:rPr lang="es-ES" dirty="0"/>
              <a:t> </a:t>
            </a:r>
            <a:r>
              <a:rPr lang="es-ES" dirty="0" err="1"/>
              <a:t>text</a:t>
            </a:r>
            <a:endParaRPr lang="es-ES" dirty="0"/>
          </a:p>
          <a:p>
            <a:pPr lvl="1"/>
            <a:r>
              <a:rPr lang="es-ES" dirty="0" err="1"/>
              <a:t>Second</a:t>
            </a:r>
            <a:r>
              <a:rPr lang="es-ES" dirty="0"/>
              <a:t> </a:t>
            </a:r>
            <a:r>
              <a:rPr lang="es-ES" dirty="0" err="1"/>
              <a:t>level</a:t>
            </a:r>
            <a:endParaRPr lang="es-ES" dirty="0"/>
          </a:p>
          <a:p>
            <a:pPr lvl="2"/>
            <a:r>
              <a:rPr lang="es-ES" dirty="0" err="1"/>
              <a:t>Third</a:t>
            </a:r>
            <a:r>
              <a:rPr lang="es-ES" dirty="0"/>
              <a:t> </a:t>
            </a:r>
            <a:r>
              <a:rPr lang="es-ES" dirty="0" err="1"/>
              <a:t>level</a:t>
            </a:r>
            <a:endParaRPr lang="es-ES" dirty="0"/>
          </a:p>
          <a:p>
            <a:pPr lvl="3"/>
            <a:r>
              <a:rPr lang="es-ES" dirty="0" err="1"/>
              <a:t>Fourth</a:t>
            </a:r>
            <a:r>
              <a:rPr lang="es-ES" dirty="0"/>
              <a:t> </a:t>
            </a:r>
            <a:r>
              <a:rPr lang="es-ES" dirty="0" err="1"/>
              <a:t>level</a:t>
            </a:r>
            <a:endParaRPr lang="es-ES" dirty="0"/>
          </a:p>
          <a:p>
            <a:pPr lvl="4"/>
            <a:r>
              <a:rPr lang="es-ES" dirty="0" err="1"/>
              <a:t>Fifth</a:t>
            </a:r>
            <a:r>
              <a:rPr lang="es-ES" dirty="0"/>
              <a:t> </a:t>
            </a:r>
            <a:r>
              <a:rPr lang="es-ES" dirty="0" err="1"/>
              <a:t>level</a:t>
            </a:r>
            <a:endParaRPr lang="en-US" dirty="0"/>
          </a:p>
        </p:txBody>
      </p:sp>
      <p:pic>
        <p:nvPicPr>
          <p:cNvPr id="8" name="Imagen 7"/>
          <p:cNvPicPr>
            <a:picLocks noChangeAspect="1"/>
          </p:cNvPicPr>
          <p:nvPr userDrawn="1"/>
        </p:nvPicPr>
        <p:blipFill>
          <a:blip r:embed="rId2"/>
          <a:stretch>
            <a:fillRect/>
          </a:stretch>
        </p:blipFill>
        <p:spPr>
          <a:xfrm>
            <a:off x="8453560" y="4892004"/>
            <a:ext cx="408259" cy="164022"/>
          </a:xfrm>
          <a:prstGeom prst="rect">
            <a:avLst/>
          </a:prstGeom>
        </p:spPr>
      </p:pic>
    </p:spTree>
    <p:extLst>
      <p:ext uri="{BB962C8B-B14F-4D97-AF65-F5344CB8AC3E}">
        <p14:creationId xmlns:p14="http://schemas.microsoft.com/office/powerpoint/2010/main" val="2945939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essage">
    <p:spTree>
      <p:nvGrpSpPr>
        <p:cNvPr id="1" name=""/>
        <p:cNvGrpSpPr/>
        <p:nvPr/>
      </p:nvGrpSpPr>
      <p:grpSpPr>
        <a:xfrm>
          <a:off x="0" y="0"/>
          <a:ext cx="0" cy="0"/>
          <a:chOff x="0" y="0"/>
          <a:chExt cx="0" cy="0"/>
        </a:xfrm>
      </p:grpSpPr>
      <p:sp>
        <p:nvSpPr>
          <p:cNvPr id="8" name="Rectangle 23">
            <a:extLst>
              <a:ext uri="{FF2B5EF4-FFF2-40B4-BE49-F238E27FC236}">
                <a16:creationId xmlns="" xmlns:a16="http://schemas.microsoft.com/office/drawing/2014/main" id="{0E16E6FC-CA69-4661-BACB-AC8D5D8D32B0}"/>
              </a:ext>
            </a:extLst>
          </p:cNvPr>
          <p:cNvSpPr/>
          <p:nvPr userDrawn="1"/>
        </p:nvSpPr>
        <p:spPr>
          <a:xfrm>
            <a:off x="-27000" y="-27000"/>
            <a:ext cx="9180000" cy="4827600"/>
          </a:xfrm>
          <a:prstGeom prst="rect">
            <a:avLst/>
          </a:prstGeom>
          <a:solidFill>
            <a:srgbClr val="E5E5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1799"/>
          </a:p>
        </p:txBody>
      </p:sp>
      <p:pic>
        <p:nvPicPr>
          <p:cNvPr id="13" name="Logo en blanco" hidden="1">
            <a:extLst>
              <a:ext uri="{FF2B5EF4-FFF2-40B4-BE49-F238E27FC236}">
                <a16:creationId xmlns="" xmlns:a16="http://schemas.microsoft.com/office/drawing/2014/main" id="{909D472F-C667-4E7F-B7DD-1C7467E57E7E}"/>
              </a:ext>
            </a:extLst>
          </p:cNvPr>
          <p:cNvPicPr>
            <a:picLocks noChangeAspect="1"/>
          </p:cNvPicPr>
          <p:nvPr userDrawn="1"/>
        </p:nvPicPr>
        <p:blipFill>
          <a:blip r:embed="rId2"/>
          <a:stretch>
            <a:fillRect/>
          </a:stretch>
        </p:blipFill>
        <p:spPr>
          <a:xfrm>
            <a:off x="8457694" y="4895323"/>
            <a:ext cx="399998" cy="165310"/>
          </a:xfrm>
          <a:prstGeom prst="rect">
            <a:avLst/>
          </a:prstGeom>
        </p:spPr>
      </p:pic>
      <p:sp>
        <p:nvSpPr>
          <p:cNvPr id="15" name="Marcador N Diapo">
            <a:extLst>
              <a:ext uri="{FF2B5EF4-FFF2-40B4-BE49-F238E27FC236}">
                <a16:creationId xmlns="" xmlns:a16="http://schemas.microsoft.com/office/drawing/2014/main" id="{1D0FF5BA-EBED-4AF0-8DC2-9C1605CD092F}"/>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rgbClr val="DF0024"/>
                </a:solidFill>
                <a:cs typeface="Verdana"/>
              </a:defRPr>
            </a:lvl1pPr>
          </a:lstStyle>
          <a:p>
            <a:r>
              <a:rPr lang="es-ES" dirty="0"/>
              <a:t>Page. </a:t>
            </a:r>
            <a:fld id="{6EA1CDEB-99A0-4F13-B8D0-26CBF3AB4908}" type="slidenum">
              <a:rPr smtClean="0"/>
              <a:pPr/>
              <a:t>‹Nº›</a:t>
            </a:fld>
            <a:endParaRPr dirty="0"/>
          </a:p>
        </p:txBody>
      </p:sp>
      <p:sp>
        <p:nvSpPr>
          <p:cNvPr id="16" name="Pie Copyright">
            <a:extLst>
              <a:ext uri="{FF2B5EF4-FFF2-40B4-BE49-F238E27FC236}">
                <a16:creationId xmlns="" xmlns:a16="http://schemas.microsoft.com/office/drawing/2014/main" id="{5E2178DE-7A7F-438F-AE61-CA7EA355E0DA}"/>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rgbClr val="DF0024"/>
                </a:solidFill>
              </a:rPr>
              <a:t>© GMV </a:t>
            </a:r>
            <a:r>
              <a:rPr lang="es-ES" sz="750" dirty="0" err="1">
                <a:solidFill>
                  <a:srgbClr val="DF0024"/>
                </a:solidFill>
              </a:rPr>
              <a:t>Property</a:t>
            </a:r>
            <a:r>
              <a:rPr lang="es-ES" sz="750" dirty="0">
                <a:solidFill>
                  <a:srgbClr val="DF0024"/>
                </a:solidFill>
              </a:rPr>
              <a:t> </a:t>
            </a:r>
            <a:r>
              <a:rPr lang="mr-IN" sz="750" dirty="0">
                <a:solidFill>
                  <a:srgbClr val="DF0024"/>
                </a:solidFill>
              </a:rPr>
              <a:t>–</a:t>
            </a:r>
            <a:r>
              <a:rPr lang="es-ES" sz="750" dirty="0">
                <a:solidFill>
                  <a:srgbClr val="DF0024"/>
                </a:solidFill>
              </a:rPr>
              <a:t> </a:t>
            </a:r>
            <a:r>
              <a:rPr lang="en-US" sz="750" dirty="0"/>
              <a:t>10/16/2019</a:t>
            </a:r>
            <a:r>
              <a:rPr lang="es-ES" sz="750" dirty="0">
                <a:solidFill>
                  <a:srgbClr val="DF0024"/>
                </a:solidFill>
              </a:rPr>
              <a:t> - </a:t>
            </a:r>
            <a:r>
              <a:rPr lang="es-ES" sz="750" dirty="0" err="1">
                <a:solidFill>
                  <a:srgbClr val="DF0024"/>
                </a:solidFill>
              </a:rPr>
              <a:t>All</a:t>
            </a:r>
            <a:r>
              <a:rPr lang="es-ES" sz="750" dirty="0">
                <a:solidFill>
                  <a:srgbClr val="DF0024"/>
                </a:solidFill>
              </a:rPr>
              <a:t> </a:t>
            </a:r>
            <a:r>
              <a:rPr lang="es-ES" sz="750" dirty="0" err="1">
                <a:solidFill>
                  <a:srgbClr val="DF0024"/>
                </a:solidFill>
              </a:rPr>
              <a:t>rights</a:t>
            </a:r>
            <a:r>
              <a:rPr lang="es-ES" sz="750" dirty="0">
                <a:solidFill>
                  <a:srgbClr val="DF0024"/>
                </a:solidFill>
              </a:rPr>
              <a:t> </a:t>
            </a:r>
            <a:r>
              <a:rPr lang="es-ES" sz="750" dirty="0" err="1">
                <a:solidFill>
                  <a:srgbClr val="DF0024"/>
                </a:solidFill>
              </a:rPr>
              <a:t>reserved</a:t>
            </a:r>
            <a:endParaRPr lang="en-US" sz="750" dirty="0">
              <a:solidFill>
                <a:srgbClr val="DF0024"/>
              </a:solidFill>
            </a:endParaRPr>
          </a:p>
        </p:txBody>
      </p:sp>
      <p:sp>
        <p:nvSpPr>
          <p:cNvPr id="2" name="Título 1" hidden="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4220900" cy="274746"/>
          </a:xfrm>
        </p:spPr>
        <p:txBody>
          <a:bodyPr wrap="square">
            <a:noAutofit/>
          </a:bodyPr>
          <a:lstStyle>
            <a:lvl1pPr>
              <a:defRPr>
                <a:solidFill>
                  <a:schemeClr val="bg1"/>
                </a:solidFill>
              </a:defRPr>
            </a:lvl1pPr>
          </a:lstStyle>
          <a:p>
            <a:r>
              <a:rPr lang="es-ES"/>
              <a:t>Título una sola línea</a:t>
            </a:r>
            <a:endParaRPr lang="en-US"/>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8" y="257175"/>
            <a:ext cx="4224743" cy="3314700"/>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sz="2700" b="0">
                <a:solidFill>
                  <a:srgbClr val="DF0024"/>
                </a:solidFill>
                <a:latin typeface="+mn-lt"/>
              </a:defRPr>
            </a:lvl1pPr>
          </a:lstStyle>
          <a:p>
            <a:pPr lvl="0"/>
            <a:r>
              <a:rPr lang="es-ES" dirty="0"/>
              <a:t>Free </a:t>
            </a:r>
            <a:r>
              <a:rPr lang="es-ES" dirty="0" err="1"/>
              <a:t>text</a:t>
            </a:r>
            <a:endParaRPr lang="es-ES" dirty="0"/>
          </a:p>
        </p:txBody>
      </p:sp>
      <p:pic>
        <p:nvPicPr>
          <p:cNvPr id="10" name="Imagen 9"/>
          <p:cNvPicPr>
            <a:picLocks noChangeAspect="1"/>
          </p:cNvPicPr>
          <p:nvPr userDrawn="1"/>
        </p:nvPicPr>
        <p:blipFill>
          <a:blip r:embed="rId3"/>
          <a:stretch>
            <a:fillRect/>
          </a:stretch>
        </p:blipFill>
        <p:spPr>
          <a:xfrm>
            <a:off x="8453560" y="4892004"/>
            <a:ext cx="408259" cy="164022"/>
          </a:xfrm>
          <a:prstGeom prst="rect">
            <a:avLst/>
          </a:prstGeom>
        </p:spPr>
      </p:pic>
    </p:spTree>
    <p:extLst>
      <p:ext uri="{BB962C8B-B14F-4D97-AF65-F5344CB8AC3E}">
        <p14:creationId xmlns:p14="http://schemas.microsoft.com/office/powerpoint/2010/main" val="2580758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2" pos="72" userDrawn="1">
          <p15:clr>
            <a:srgbClr val="FBAE40"/>
          </p15:clr>
        </p15:guide>
        <p15:guide id="4" orient="horz" pos="302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1 line">
    <p:bg>
      <p:bgRef idx="1001">
        <a:schemeClr val="bg1"/>
      </p:bgRef>
    </p:bg>
    <p:spTree>
      <p:nvGrpSpPr>
        <p:cNvPr id="1" name=""/>
        <p:cNvGrpSpPr/>
        <p:nvPr/>
      </p:nvGrpSpPr>
      <p:grpSpPr>
        <a:xfrm>
          <a:off x="0" y="0"/>
          <a:ext cx="0" cy="0"/>
          <a:chOff x="0" y="0"/>
          <a:chExt cx="0" cy="0"/>
        </a:xfrm>
      </p:grpSpPr>
      <p:pic>
        <p:nvPicPr>
          <p:cNvPr id="6" name="Imagen 5">
            <a:extLst>
              <a:ext uri="{FF2B5EF4-FFF2-40B4-BE49-F238E27FC236}">
                <a16:creationId xmlns="" xmlns:a16="http://schemas.microsoft.com/office/drawing/2014/main" id="{6605D3D2-0021-4285-9C89-642A8398ABFA}"/>
              </a:ext>
            </a:extLst>
          </p:cNvPr>
          <p:cNvPicPr>
            <a:picLocks noChangeAspect="1"/>
          </p:cNvPicPr>
          <p:nvPr userDrawn="1"/>
        </p:nvPicPr>
        <p:blipFill>
          <a:blip r:embed="rId2"/>
          <a:stretch>
            <a:fillRect/>
          </a:stretch>
        </p:blipFill>
        <p:spPr>
          <a:xfrm>
            <a:off x="0" y="0"/>
            <a:ext cx="9144000" cy="2572085"/>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4220900" cy="274746"/>
          </a:xfrm>
        </p:spPr>
        <p:txBody>
          <a:bodyPr wrap="square">
            <a:noAutofit/>
          </a:bodyPr>
          <a:lstStyle>
            <a:lvl1pPr>
              <a:defRPr>
                <a:solidFill>
                  <a:schemeClr val="bg1"/>
                </a:solidFill>
              </a:defRPr>
            </a:lvl1pPr>
          </a:lstStyle>
          <a:p>
            <a:r>
              <a:rPr lang="es-ES" dirty="0"/>
              <a:t>Single line </a:t>
            </a:r>
            <a:r>
              <a:rPr lang="es-ES" dirty="0" err="1"/>
              <a:t>title</a:t>
            </a:r>
            <a:endParaRPr lang="en-US" dirty="0"/>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862433"/>
            <a:ext cx="4220900" cy="158243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lvl="0"/>
            <a:r>
              <a:rPr lang="en-US" dirty="0"/>
              <a:t>Subtitle or text up to 6 lines</a:t>
            </a:r>
          </a:p>
          <a:p>
            <a:pPr lvl="0"/>
            <a:r>
              <a:rPr lang="en-US" dirty="0"/>
              <a:t>Subtitle or text up to 6 lines</a:t>
            </a:r>
          </a:p>
          <a:p>
            <a:pPr lvl="0"/>
            <a:r>
              <a:rPr lang="en-US" dirty="0"/>
              <a:t>Subtitle or text up to 6 lines</a:t>
            </a:r>
          </a:p>
          <a:p>
            <a:pPr lvl="0"/>
            <a:r>
              <a:rPr lang="en-US" dirty="0"/>
              <a:t>Subtitle or text up to 6 lines</a:t>
            </a:r>
          </a:p>
          <a:p>
            <a:pPr lvl="0"/>
            <a:r>
              <a:rPr lang="en-US" dirty="0"/>
              <a:t>Subtitle or text up to 6 lines</a:t>
            </a:r>
          </a:p>
          <a:p>
            <a:pPr lvl="0"/>
            <a:r>
              <a:rPr lang="en-US" dirty="0"/>
              <a:t>Subtitle or text up to 6 lines</a:t>
            </a:r>
          </a:p>
          <a:p>
            <a:pPr lvl="0"/>
            <a:endParaRPr lang="en-US" dirty="0"/>
          </a:p>
          <a:p>
            <a:pPr lvl="0"/>
            <a:endParaRPr lang="en-US" dirty="0"/>
          </a:p>
          <a:p>
            <a:pPr lvl="0"/>
            <a:endParaRPr lang="en-US" dirty="0"/>
          </a:p>
        </p:txBody>
      </p:sp>
      <p:grpSp>
        <p:nvGrpSpPr>
          <p:cNvPr id="10" name="Grupo 9">
            <a:extLst>
              <a:ext uri="{FF2B5EF4-FFF2-40B4-BE49-F238E27FC236}">
                <a16:creationId xmlns="" xmlns:a16="http://schemas.microsoft.com/office/drawing/2014/main" id="{7A91F57F-5548-400C-B272-7279020F9DA9}"/>
              </a:ext>
            </a:extLst>
          </p:cNvPr>
          <p:cNvGrpSpPr/>
          <p:nvPr userDrawn="1"/>
        </p:nvGrpSpPr>
        <p:grpSpPr>
          <a:xfrm>
            <a:off x="280040" y="4300537"/>
            <a:ext cx="8603405" cy="525826"/>
            <a:chOff x="746774" y="12165400"/>
            <a:chExt cx="22942414" cy="1402202"/>
          </a:xfrm>
        </p:grpSpPr>
        <p:pic>
          <p:nvPicPr>
            <p:cNvPr id="11" name="Imagen 10">
              <a:extLst>
                <a:ext uri="{FF2B5EF4-FFF2-40B4-BE49-F238E27FC236}">
                  <a16:creationId xmlns="" xmlns:a16="http://schemas.microsoft.com/office/drawing/2014/main" id="{44539CCF-2C0E-4B2C-9A57-CD5C55CDAFBE}"/>
                </a:ext>
              </a:extLst>
            </p:cNvPr>
            <p:cNvPicPr>
              <a:picLocks noChangeAspect="1"/>
            </p:cNvPicPr>
            <p:nvPr userDrawn="1"/>
          </p:nvPicPr>
          <p:blipFill>
            <a:blip r:embed="rId3"/>
            <a:stretch>
              <a:fillRect/>
            </a:stretch>
          </p:blipFill>
          <p:spPr>
            <a:xfrm>
              <a:off x="20287768" y="12165400"/>
              <a:ext cx="3401420" cy="1402202"/>
            </a:xfrm>
            <a:prstGeom prst="rect">
              <a:avLst/>
            </a:prstGeom>
          </p:spPr>
        </p:pic>
        <p:sp>
          <p:nvSpPr>
            <p:cNvPr id="12" name="CuadroTexto 11">
              <a:extLst>
                <a:ext uri="{FF2B5EF4-FFF2-40B4-BE49-F238E27FC236}">
                  <a16:creationId xmlns="" xmlns:a16="http://schemas.microsoft.com/office/drawing/2014/main" id="{13D4EA38-0D31-4CC1-B091-C415320D71CE}"/>
                </a:ext>
              </a:extLst>
            </p:cNvPr>
            <p:cNvSpPr txBox="1"/>
            <p:nvPr userDrawn="1"/>
          </p:nvSpPr>
          <p:spPr>
            <a:xfrm>
              <a:off x="746774" y="13042352"/>
              <a:ext cx="7326312" cy="469902"/>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t>© GMV </a:t>
              </a:r>
              <a:r>
                <a:rPr lang="es-ES" sz="750" dirty="0" err="1"/>
                <a:t>Property</a:t>
              </a:r>
              <a:r>
                <a:rPr lang="es-ES" sz="750" dirty="0"/>
                <a:t> </a:t>
              </a:r>
              <a:r>
                <a:rPr lang="mr-IN" sz="750" dirty="0"/>
                <a:t>–</a:t>
              </a:r>
              <a:r>
                <a:rPr lang="es-ES" sz="750" dirty="0"/>
                <a:t> </a:t>
              </a:r>
              <a:r>
                <a:rPr lang="en-US" sz="750" dirty="0"/>
                <a:t>14/06/2021</a:t>
              </a:r>
              <a:r>
                <a:rPr lang="es-ES" sz="750" dirty="0"/>
                <a:t> - </a:t>
              </a:r>
              <a:r>
                <a:rPr lang="es-ES" sz="750" dirty="0" err="1"/>
                <a:t>All</a:t>
              </a:r>
              <a:r>
                <a:rPr lang="es-ES" sz="750" dirty="0"/>
                <a:t> </a:t>
              </a:r>
              <a:r>
                <a:rPr lang="es-ES" sz="750" dirty="0" err="1"/>
                <a:t>rights</a:t>
              </a:r>
              <a:r>
                <a:rPr lang="es-ES" sz="750" dirty="0"/>
                <a:t> </a:t>
              </a:r>
              <a:r>
                <a:rPr lang="es-ES" sz="750" dirty="0" err="1"/>
                <a:t>reserved</a:t>
              </a:r>
              <a:endParaRPr lang="en-US" sz="750" dirty="0"/>
            </a:p>
          </p:txBody>
        </p:sp>
      </p:grpSp>
    </p:spTree>
    <p:extLst>
      <p:ext uri="{BB962C8B-B14F-4D97-AF65-F5344CB8AC3E}">
        <p14:creationId xmlns:p14="http://schemas.microsoft.com/office/powerpoint/2010/main" val="18184392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2" pos="72" userDrawn="1">
          <p15:clr>
            <a:srgbClr val="FBAE40"/>
          </p15:clr>
        </p15:guide>
        <p15:guide id="3" orient="horz" pos="1512" userDrawn="1">
          <p15:clr>
            <a:srgbClr val="FBAE40"/>
          </p15:clr>
        </p15:guide>
        <p15:guide id="4" orient="horz" pos="3024"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Last">
    <p:spTree>
      <p:nvGrpSpPr>
        <p:cNvPr id="1" name=""/>
        <p:cNvGrpSpPr/>
        <p:nvPr/>
      </p:nvGrpSpPr>
      <p:grpSpPr>
        <a:xfrm>
          <a:off x="0" y="0"/>
          <a:ext cx="0" cy="0"/>
          <a:chOff x="0" y="0"/>
          <a:chExt cx="0" cy="0"/>
        </a:xfrm>
      </p:grpSpPr>
      <p:pic>
        <p:nvPicPr>
          <p:cNvPr id="4" name="Imagen 3">
            <a:extLst>
              <a:ext uri="{FF2B5EF4-FFF2-40B4-BE49-F238E27FC236}">
                <a16:creationId xmlns="" xmlns:a16="http://schemas.microsoft.com/office/drawing/2014/main" id="{DFC1ACEF-2427-4EED-9162-812072852DFB}"/>
              </a:ext>
            </a:extLst>
          </p:cNvPr>
          <p:cNvPicPr>
            <a:picLocks noChangeAspect="1"/>
          </p:cNvPicPr>
          <p:nvPr userDrawn="1"/>
        </p:nvPicPr>
        <p:blipFill>
          <a:blip r:embed="rId2"/>
          <a:stretch>
            <a:fillRect/>
          </a:stretch>
        </p:blipFill>
        <p:spPr>
          <a:xfrm>
            <a:off x="0" y="0"/>
            <a:ext cx="9143550" cy="714339"/>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4220900" cy="274746"/>
          </a:xfrm>
        </p:spPr>
        <p:txBody>
          <a:bodyPr wrap="square">
            <a:noAutofit/>
          </a:bodyPr>
          <a:lstStyle>
            <a:lvl1pPr>
              <a:defRPr>
                <a:solidFill>
                  <a:schemeClr val="bg1"/>
                </a:solidFill>
              </a:defRPr>
            </a:lvl1pPr>
          </a:lstStyle>
          <a:p>
            <a:r>
              <a:rPr lang="es-ES" dirty="0"/>
              <a:t>gmv.com</a:t>
            </a:r>
            <a:endParaRPr lang="en-US" dirty="0"/>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2004687"/>
            <a:ext cx="8582031" cy="639071"/>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sz="3600" b="1">
                <a:solidFill>
                  <a:srgbClr val="DF0024"/>
                </a:solidFill>
                <a:latin typeface="+mj-lt"/>
              </a:defRPr>
            </a:lvl1pPr>
          </a:lstStyle>
          <a:p>
            <a:pPr lvl="0"/>
            <a:r>
              <a:rPr lang="es-ES" dirty="0" err="1"/>
              <a:t>Subtitle</a:t>
            </a:r>
            <a:endParaRPr lang="en-US" dirty="0"/>
          </a:p>
        </p:txBody>
      </p:sp>
      <p:grpSp>
        <p:nvGrpSpPr>
          <p:cNvPr id="10" name="Grupo 9">
            <a:extLst>
              <a:ext uri="{FF2B5EF4-FFF2-40B4-BE49-F238E27FC236}">
                <a16:creationId xmlns="" xmlns:a16="http://schemas.microsoft.com/office/drawing/2014/main" id="{7A91F57F-5548-400C-B272-7279020F9DA9}"/>
              </a:ext>
            </a:extLst>
          </p:cNvPr>
          <p:cNvGrpSpPr/>
          <p:nvPr userDrawn="1"/>
        </p:nvGrpSpPr>
        <p:grpSpPr>
          <a:xfrm>
            <a:off x="280040" y="4300537"/>
            <a:ext cx="8603405" cy="525826"/>
            <a:chOff x="746774" y="12165400"/>
            <a:chExt cx="22942414" cy="1402202"/>
          </a:xfrm>
        </p:grpSpPr>
        <p:pic>
          <p:nvPicPr>
            <p:cNvPr id="11" name="Imagen 10">
              <a:extLst>
                <a:ext uri="{FF2B5EF4-FFF2-40B4-BE49-F238E27FC236}">
                  <a16:creationId xmlns="" xmlns:a16="http://schemas.microsoft.com/office/drawing/2014/main" id="{44539CCF-2C0E-4B2C-9A57-CD5C55CDAFBE}"/>
                </a:ext>
              </a:extLst>
            </p:cNvPr>
            <p:cNvPicPr>
              <a:picLocks noChangeAspect="1"/>
            </p:cNvPicPr>
            <p:nvPr userDrawn="1"/>
          </p:nvPicPr>
          <p:blipFill>
            <a:blip r:embed="rId3"/>
            <a:stretch>
              <a:fillRect/>
            </a:stretch>
          </p:blipFill>
          <p:spPr>
            <a:xfrm>
              <a:off x="20287768" y="12165400"/>
              <a:ext cx="3401420" cy="1402202"/>
            </a:xfrm>
            <a:prstGeom prst="rect">
              <a:avLst/>
            </a:prstGeom>
          </p:spPr>
        </p:pic>
        <p:sp>
          <p:nvSpPr>
            <p:cNvPr id="12" name="CuadroTexto 11">
              <a:extLst>
                <a:ext uri="{FF2B5EF4-FFF2-40B4-BE49-F238E27FC236}">
                  <a16:creationId xmlns="" xmlns:a16="http://schemas.microsoft.com/office/drawing/2014/main" id="{13D4EA38-0D31-4CC1-B091-C415320D71CE}"/>
                </a:ext>
              </a:extLst>
            </p:cNvPr>
            <p:cNvSpPr txBox="1"/>
            <p:nvPr userDrawn="1"/>
          </p:nvSpPr>
          <p:spPr>
            <a:xfrm>
              <a:off x="746774" y="13042352"/>
              <a:ext cx="7326312" cy="469902"/>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t>© GMV </a:t>
              </a:r>
              <a:r>
                <a:rPr lang="es-ES" sz="750" dirty="0" err="1"/>
                <a:t>Property</a:t>
              </a:r>
              <a:r>
                <a:rPr lang="es-ES" sz="750" dirty="0"/>
                <a:t> </a:t>
              </a:r>
              <a:r>
                <a:rPr lang="mr-IN" sz="750" dirty="0"/>
                <a:t>–</a:t>
              </a:r>
              <a:r>
                <a:rPr lang="es-ES" sz="750" dirty="0"/>
                <a:t> </a:t>
              </a:r>
              <a:r>
                <a:rPr lang="en-US" sz="750" dirty="0"/>
                <a:t>10/16/2019 </a:t>
              </a:r>
              <a:r>
                <a:rPr lang="es-ES" sz="750" dirty="0"/>
                <a:t>- </a:t>
              </a:r>
              <a:r>
                <a:rPr lang="es-ES" sz="750" dirty="0" err="1"/>
                <a:t>All</a:t>
              </a:r>
              <a:r>
                <a:rPr lang="es-ES" sz="750" dirty="0"/>
                <a:t> </a:t>
              </a:r>
              <a:r>
                <a:rPr lang="es-ES" sz="750" dirty="0" err="1"/>
                <a:t>rights</a:t>
              </a:r>
              <a:r>
                <a:rPr lang="es-ES" sz="750" dirty="0"/>
                <a:t> </a:t>
              </a:r>
              <a:r>
                <a:rPr lang="es-ES" sz="750" dirty="0" err="1"/>
                <a:t>reserved</a:t>
              </a:r>
              <a:endParaRPr lang="en-US" sz="750" dirty="0"/>
            </a:p>
          </p:txBody>
        </p:sp>
      </p:grpSp>
      <p:sp>
        <p:nvSpPr>
          <p:cNvPr id="5" name="Marcador de texto 4"/>
          <p:cNvSpPr>
            <a:spLocks noGrp="1"/>
          </p:cNvSpPr>
          <p:nvPr>
            <p:ph type="body" sz="quarter" idx="11" hasCustomPrompt="1"/>
          </p:nvPr>
        </p:nvSpPr>
        <p:spPr>
          <a:xfrm>
            <a:off x="285750" y="2716213"/>
            <a:ext cx="2741613" cy="431800"/>
          </a:xfrm>
        </p:spPr>
        <p:txBody>
          <a:bodyPr/>
          <a:lstStyle>
            <a:lvl1pPr>
              <a:defRPr/>
            </a:lvl1pPr>
          </a:lstStyle>
          <a:p>
            <a:pPr lvl="0"/>
            <a:r>
              <a:rPr lang="es-ES" dirty="0" err="1"/>
              <a:t>Name</a:t>
            </a:r>
            <a:endParaRPr lang="es-ES" dirty="0"/>
          </a:p>
          <a:p>
            <a:pPr lvl="0"/>
            <a:r>
              <a:rPr lang="es-ES" dirty="0"/>
              <a:t>email</a:t>
            </a:r>
          </a:p>
        </p:txBody>
      </p:sp>
    </p:spTree>
    <p:extLst>
      <p:ext uri="{BB962C8B-B14F-4D97-AF65-F5344CB8AC3E}">
        <p14:creationId xmlns:p14="http://schemas.microsoft.com/office/powerpoint/2010/main" val="2352135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Title_1 line">
    <p:bg>
      <p:bgRef idx="1001">
        <a:schemeClr val="bg1"/>
      </p:bgRef>
    </p:bg>
    <p:spTree>
      <p:nvGrpSpPr>
        <p:cNvPr id="1" name=""/>
        <p:cNvGrpSpPr/>
        <p:nvPr/>
      </p:nvGrpSpPr>
      <p:grpSpPr>
        <a:xfrm>
          <a:off x="0" y="0"/>
          <a:ext cx="0" cy="0"/>
          <a:chOff x="0" y="0"/>
          <a:chExt cx="0" cy="0"/>
        </a:xfrm>
      </p:grpSpPr>
      <p:pic>
        <p:nvPicPr>
          <p:cNvPr id="6" name="Imagen 5">
            <a:extLst>
              <a:ext uri="{FF2B5EF4-FFF2-40B4-BE49-F238E27FC236}">
                <a16:creationId xmlns="" xmlns:a16="http://schemas.microsoft.com/office/drawing/2014/main" id="{6605D3D2-0021-4285-9C89-642A8398ABFA}"/>
              </a:ext>
            </a:extLst>
          </p:cNvPr>
          <p:cNvPicPr>
            <a:picLocks noChangeAspect="1"/>
          </p:cNvPicPr>
          <p:nvPr userDrawn="1"/>
        </p:nvPicPr>
        <p:blipFill>
          <a:blip r:embed="rId2"/>
          <a:stretch>
            <a:fillRect/>
          </a:stretch>
        </p:blipFill>
        <p:spPr>
          <a:xfrm>
            <a:off x="0" y="0"/>
            <a:ext cx="9144000" cy="2572085"/>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4220900" cy="274746"/>
          </a:xfrm>
        </p:spPr>
        <p:txBody>
          <a:bodyPr wrap="square">
            <a:noAutofit/>
          </a:bodyPr>
          <a:lstStyle>
            <a:lvl1pPr>
              <a:defRPr>
                <a:solidFill>
                  <a:schemeClr val="bg1"/>
                </a:solidFill>
              </a:defRPr>
            </a:lvl1pPr>
          </a:lstStyle>
          <a:p>
            <a:r>
              <a:rPr lang="es-ES" dirty="0"/>
              <a:t>Single line </a:t>
            </a:r>
            <a:r>
              <a:rPr lang="es-ES" dirty="0" err="1"/>
              <a:t>title</a:t>
            </a:r>
            <a:endParaRPr lang="en-US" dirty="0"/>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862433"/>
            <a:ext cx="4220900" cy="158243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lvl="0"/>
            <a:r>
              <a:rPr lang="en-US" dirty="0"/>
              <a:t>Subtitle or text up to 6 lines</a:t>
            </a:r>
          </a:p>
          <a:p>
            <a:pPr lvl="0"/>
            <a:r>
              <a:rPr lang="en-US" dirty="0"/>
              <a:t>Subtitle or text up to 6 lines</a:t>
            </a:r>
          </a:p>
          <a:p>
            <a:pPr lvl="0"/>
            <a:r>
              <a:rPr lang="en-US" dirty="0"/>
              <a:t>Subtitle or text up to 6 lines</a:t>
            </a:r>
          </a:p>
          <a:p>
            <a:pPr lvl="0"/>
            <a:r>
              <a:rPr lang="en-US" dirty="0"/>
              <a:t>Subtitle or text up to 6 lines</a:t>
            </a:r>
          </a:p>
          <a:p>
            <a:pPr lvl="0"/>
            <a:r>
              <a:rPr lang="en-US" dirty="0"/>
              <a:t>Subtitle or text up to 6 lines</a:t>
            </a:r>
          </a:p>
          <a:p>
            <a:pPr lvl="0"/>
            <a:r>
              <a:rPr lang="en-US" dirty="0"/>
              <a:t>Subtitle or text up to 6 lines</a:t>
            </a:r>
          </a:p>
          <a:p>
            <a:pPr lvl="0"/>
            <a:endParaRPr lang="en-US" dirty="0"/>
          </a:p>
          <a:p>
            <a:pPr lvl="0"/>
            <a:endParaRPr lang="en-US" dirty="0"/>
          </a:p>
          <a:p>
            <a:pPr lvl="0"/>
            <a:endParaRPr lang="en-US" dirty="0"/>
          </a:p>
        </p:txBody>
      </p:sp>
      <p:grpSp>
        <p:nvGrpSpPr>
          <p:cNvPr id="10" name="Grupo 9">
            <a:extLst>
              <a:ext uri="{FF2B5EF4-FFF2-40B4-BE49-F238E27FC236}">
                <a16:creationId xmlns="" xmlns:a16="http://schemas.microsoft.com/office/drawing/2014/main" id="{7A91F57F-5548-400C-B272-7279020F9DA9}"/>
              </a:ext>
            </a:extLst>
          </p:cNvPr>
          <p:cNvGrpSpPr/>
          <p:nvPr userDrawn="1"/>
        </p:nvGrpSpPr>
        <p:grpSpPr>
          <a:xfrm>
            <a:off x="280040" y="4300537"/>
            <a:ext cx="8603405" cy="525826"/>
            <a:chOff x="746774" y="12165400"/>
            <a:chExt cx="22942414" cy="1402202"/>
          </a:xfrm>
        </p:grpSpPr>
        <p:pic>
          <p:nvPicPr>
            <p:cNvPr id="11" name="Imagen 10">
              <a:extLst>
                <a:ext uri="{FF2B5EF4-FFF2-40B4-BE49-F238E27FC236}">
                  <a16:creationId xmlns="" xmlns:a16="http://schemas.microsoft.com/office/drawing/2014/main" id="{44539CCF-2C0E-4B2C-9A57-CD5C55CDAFBE}"/>
                </a:ext>
              </a:extLst>
            </p:cNvPr>
            <p:cNvPicPr>
              <a:picLocks noChangeAspect="1"/>
            </p:cNvPicPr>
            <p:nvPr userDrawn="1"/>
          </p:nvPicPr>
          <p:blipFill>
            <a:blip r:embed="rId3"/>
            <a:stretch>
              <a:fillRect/>
            </a:stretch>
          </p:blipFill>
          <p:spPr>
            <a:xfrm>
              <a:off x="20287768" y="12165400"/>
              <a:ext cx="3401420" cy="1402202"/>
            </a:xfrm>
            <a:prstGeom prst="rect">
              <a:avLst/>
            </a:prstGeom>
          </p:spPr>
        </p:pic>
        <p:sp>
          <p:nvSpPr>
            <p:cNvPr id="12" name="CuadroTexto 11">
              <a:extLst>
                <a:ext uri="{FF2B5EF4-FFF2-40B4-BE49-F238E27FC236}">
                  <a16:creationId xmlns="" xmlns:a16="http://schemas.microsoft.com/office/drawing/2014/main" id="{13D4EA38-0D31-4CC1-B091-C415320D71CE}"/>
                </a:ext>
              </a:extLst>
            </p:cNvPr>
            <p:cNvSpPr txBox="1"/>
            <p:nvPr userDrawn="1"/>
          </p:nvSpPr>
          <p:spPr>
            <a:xfrm>
              <a:off x="746774" y="13042352"/>
              <a:ext cx="7326312" cy="469902"/>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t>© GMV </a:t>
              </a:r>
              <a:r>
                <a:rPr lang="es-ES" sz="750" dirty="0" err="1"/>
                <a:t>Property</a:t>
              </a:r>
              <a:r>
                <a:rPr lang="es-ES" sz="750" dirty="0"/>
                <a:t> </a:t>
              </a:r>
              <a:r>
                <a:rPr lang="mr-IN" sz="750" dirty="0"/>
                <a:t>–</a:t>
              </a:r>
              <a:r>
                <a:rPr lang="es-ES" sz="750" dirty="0"/>
                <a:t> </a:t>
              </a:r>
              <a:r>
                <a:rPr lang="en-US" sz="750" dirty="0"/>
                <a:t>10/16/2019</a:t>
              </a:r>
              <a:r>
                <a:rPr lang="es-ES" sz="750" dirty="0"/>
                <a:t> - </a:t>
              </a:r>
              <a:r>
                <a:rPr lang="es-ES" sz="750" dirty="0" err="1"/>
                <a:t>All</a:t>
              </a:r>
              <a:r>
                <a:rPr lang="es-ES" sz="750" dirty="0"/>
                <a:t> </a:t>
              </a:r>
              <a:r>
                <a:rPr lang="es-ES" sz="750" dirty="0" err="1"/>
                <a:t>rights</a:t>
              </a:r>
              <a:r>
                <a:rPr lang="es-ES" sz="750" dirty="0"/>
                <a:t> </a:t>
              </a:r>
              <a:r>
                <a:rPr lang="es-ES" sz="750" dirty="0" err="1"/>
                <a:t>reserved</a:t>
              </a:r>
              <a:endParaRPr lang="en-US" sz="750" dirty="0"/>
            </a:p>
          </p:txBody>
        </p:sp>
      </p:grpSp>
    </p:spTree>
    <p:extLst>
      <p:ext uri="{BB962C8B-B14F-4D97-AF65-F5344CB8AC3E}">
        <p14:creationId xmlns:p14="http://schemas.microsoft.com/office/powerpoint/2010/main" val="4095132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1" pos="72">
          <p15:clr>
            <a:srgbClr val="FBAE40"/>
          </p15:clr>
        </p15:guide>
        <p15:guide id="2" orient="horz" pos="1512">
          <p15:clr>
            <a:srgbClr val="FBAE40"/>
          </p15:clr>
        </p15:guide>
        <p15:guide id="3" orient="horz" pos="3024">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_2 lines">
    <p:spTree>
      <p:nvGrpSpPr>
        <p:cNvPr id="1" name=""/>
        <p:cNvGrpSpPr/>
        <p:nvPr/>
      </p:nvGrpSpPr>
      <p:grpSpPr>
        <a:xfrm>
          <a:off x="0" y="0"/>
          <a:ext cx="0" cy="0"/>
          <a:chOff x="0" y="0"/>
          <a:chExt cx="0" cy="0"/>
        </a:xfrm>
      </p:grpSpPr>
      <p:pic>
        <p:nvPicPr>
          <p:cNvPr id="6" name="Imagen 5">
            <a:extLst>
              <a:ext uri="{FF2B5EF4-FFF2-40B4-BE49-F238E27FC236}">
                <a16:creationId xmlns="" xmlns:a16="http://schemas.microsoft.com/office/drawing/2014/main" id="{6605D3D2-0021-4285-9C89-642A8398ABFA}"/>
              </a:ext>
            </a:extLst>
          </p:cNvPr>
          <p:cNvPicPr>
            <a:picLocks noChangeAspect="1"/>
          </p:cNvPicPr>
          <p:nvPr userDrawn="1"/>
        </p:nvPicPr>
        <p:blipFill>
          <a:blip r:embed="rId2"/>
          <a:stretch>
            <a:fillRect/>
          </a:stretch>
        </p:blipFill>
        <p:spPr>
          <a:xfrm>
            <a:off x="0" y="0"/>
            <a:ext cx="9144000" cy="2572085"/>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4220900" cy="646221"/>
          </a:xfrm>
        </p:spPr>
        <p:txBody>
          <a:bodyPr wrap="square">
            <a:noAutofit/>
          </a:bodyPr>
          <a:lstStyle>
            <a:lvl1pPr>
              <a:defRPr>
                <a:solidFill>
                  <a:schemeClr val="bg1"/>
                </a:solidFill>
              </a:defRPr>
            </a:lvl1pPr>
          </a:lstStyle>
          <a:p>
            <a:r>
              <a:rPr lang="en-US" dirty="0"/>
              <a:t>Title 2 lines This is the second.</a:t>
            </a:r>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1176758"/>
            <a:ext cx="4220900" cy="1223542"/>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lvl="0"/>
            <a:r>
              <a:rPr lang="en-US" dirty="0"/>
              <a:t>Subtitle or text up to 4 lines</a:t>
            </a:r>
          </a:p>
          <a:p>
            <a:pPr lvl="0"/>
            <a:r>
              <a:rPr lang="en-US" dirty="0"/>
              <a:t>Subtitle or text up to 4 lines</a:t>
            </a:r>
          </a:p>
          <a:p>
            <a:pPr lvl="0"/>
            <a:r>
              <a:rPr lang="en-US" dirty="0"/>
              <a:t>Subtitle or text up to 4 lines</a:t>
            </a:r>
          </a:p>
          <a:p>
            <a:pPr lvl="0"/>
            <a:r>
              <a:rPr lang="en-US" dirty="0"/>
              <a:t>Subtitle or text up to 4 lines</a:t>
            </a:r>
          </a:p>
          <a:p>
            <a:pPr lvl="0"/>
            <a:endParaRPr lang="en-US" dirty="0"/>
          </a:p>
          <a:p>
            <a:pPr lvl="0"/>
            <a:endParaRPr lang="en-US" dirty="0"/>
          </a:p>
        </p:txBody>
      </p:sp>
      <p:grpSp>
        <p:nvGrpSpPr>
          <p:cNvPr id="10" name="Grupo 9">
            <a:extLst>
              <a:ext uri="{FF2B5EF4-FFF2-40B4-BE49-F238E27FC236}">
                <a16:creationId xmlns="" xmlns:a16="http://schemas.microsoft.com/office/drawing/2014/main" id="{777B5201-FAC3-4E10-88A5-A901FA6D1389}"/>
              </a:ext>
            </a:extLst>
          </p:cNvPr>
          <p:cNvGrpSpPr/>
          <p:nvPr userDrawn="1"/>
        </p:nvGrpSpPr>
        <p:grpSpPr>
          <a:xfrm>
            <a:off x="280040" y="4300537"/>
            <a:ext cx="8603405" cy="525826"/>
            <a:chOff x="746774" y="12165400"/>
            <a:chExt cx="22942414" cy="1402202"/>
          </a:xfrm>
        </p:grpSpPr>
        <p:pic>
          <p:nvPicPr>
            <p:cNvPr id="11" name="Imagen 10">
              <a:extLst>
                <a:ext uri="{FF2B5EF4-FFF2-40B4-BE49-F238E27FC236}">
                  <a16:creationId xmlns="" xmlns:a16="http://schemas.microsoft.com/office/drawing/2014/main" id="{696315FA-E776-471B-A864-D6CB8EB2081B}"/>
                </a:ext>
              </a:extLst>
            </p:cNvPr>
            <p:cNvPicPr>
              <a:picLocks noChangeAspect="1"/>
            </p:cNvPicPr>
            <p:nvPr userDrawn="1"/>
          </p:nvPicPr>
          <p:blipFill>
            <a:blip r:embed="rId3"/>
            <a:stretch>
              <a:fillRect/>
            </a:stretch>
          </p:blipFill>
          <p:spPr>
            <a:xfrm>
              <a:off x="20287768" y="12165400"/>
              <a:ext cx="3401420" cy="1402202"/>
            </a:xfrm>
            <a:prstGeom prst="rect">
              <a:avLst/>
            </a:prstGeom>
          </p:spPr>
        </p:pic>
        <p:sp>
          <p:nvSpPr>
            <p:cNvPr id="12" name="CuadroTexto 11">
              <a:extLst>
                <a:ext uri="{FF2B5EF4-FFF2-40B4-BE49-F238E27FC236}">
                  <a16:creationId xmlns="" xmlns:a16="http://schemas.microsoft.com/office/drawing/2014/main" id="{0B1E8BC8-8A0F-4317-BB2D-E31784D4301E}"/>
                </a:ext>
              </a:extLst>
            </p:cNvPr>
            <p:cNvSpPr txBox="1"/>
            <p:nvPr userDrawn="1"/>
          </p:nvSpPr>
          <p:spPr>
            <a:xfrm>
              <a:off x="746774" y="13042352"/>
              <a:ext cx="7326312" cy="469902"/>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t>© GMV </a:t>
              </a:r>
              <a:r>
                <a:rPr lang="es-ES" sz="750" dirty="0" err="1"/>
                <a:t>Property</a:t>
              </a:r>
              <a:r>
                <a:rPr lang="es-ES" sz="750" dirty="0"/>
                <a:t> </a:t>
              </a:r>
              <a:r>
                <a:rPr lang="mr-IN" sz="750" dirty="0"/>
                <a:t>–</a:t>
              </a:r>
              <a:r>
                <a:rPr lang="es-ES" sz="750" dirty="0"/>
                <a:t> </a:t>
              </a:r>
              <a:r>
                <a:rPr lang="en-US" sz="750" dirty="0"/>
                <a:t>10/16/2019</a:t>
              </a:r>
              <a:r>
                <a:rPr lang="es-ES" sz="750" dirty="0"/>
                <a:t> - </a:t>
              </a:r>
              <a:r>
                <a:rPr lang="es-ES" sz="750" dirty="0" err="1"/>
                <a:t>All</a:t>
              </a:r>
              <a:r>
                <a:rPr lang="es-ES" sz="750" dirty="0"/>
                <a:t> </a:t>
              </a:r>
              <a:r>
                <a:rPr lang="es-ES" sz="750" dirty="0" err="1"/>
                <a:t>rights</a:t>
              </a:r>
              <a:r>
                <a:rPr lang="es-ES" sz="750" dirty="0"/>
                <a:t> </a:t>
              </a:r>
              <a:r>
                <a:rPr lang="es-ES" sz="750" dirty="0" err="1"/>
                <a:t>reserved</a:t>
              </a:r>
              <a:endParaRPr lang="en-US" sz="750" dirty="0"/>
            </a:p>
          </p:txBody>
        </p:sp>
      </p:grpSp>
    </p:spTree>
    <p:extLst>
      <p:ext uri="{BB962C8B-B14F-4D97-AF65-F5344CB8AC3E}">
        <p14:creationId xmlns:p14="http://schemas.microsoft.com/office/powerpoint/2010/main" val="12148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1" orient="horz" pos="1512">
          <p15:clr>
            <a:srgbClr val="FBAE40"/>
          </p15:clr>
        </p15:guide>
        <p15:guide id="2" orient="horz" pos="558">
          <p15:clr>
            <a:srgbClr val="FBAE40"/>
          </p15:clr>
        </p15:guide>
        <p15:guide id="3" orient="horz" pos="864">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_2 lines + Image">
    <p:spTree>
      <p:nvGrpSpPr>
        <p:cNvPr id="1" name=""/>
        <p:cNvGrpSpPr/>
        <p:nvPr/>
      </p:nvGrpSpPr>
      <p:grpSpPr>
        <a:xfrm>
          <a:off x="0" y="0"/>
          <a:ext cx="0" cy="0"/>
          <a:chOff x="0" y="0"/>
          <a:chExt cx="0" cy="0"/>
        </a:xfrm>
      </p:grpSpPr>
      <p:pic>
        <p:nvPicPr>
          <p:cNvPr id="6" name="Imagen 5">
            <a:extLst>
              <a:ext uri="{FF2B5EF4-FFF2-40B4-BE49-F238E27FC236}">
                <a16:creationId xmlns="" xmlns:a16="http://schemas.microsoft.com/office/drawing/2014/main" id="{6605D3D2-0021-4285-9C89-642A8398ABFA}"/>
              </a:ext>
            </a:extLst>
          </p:cNvPr>
          <p:cNvPicPr>
            <a:picLocks noChangeAspect="1"/>
          </p:cNvPicPr>
          <p:nvPr userDrawn="1"/>
        </p:nvPicPr>
        <p:blipFill>
          <a:blip r:embed="rId2"/>
          <a:stretch>
            <a:fillRect/>
          </a:stretch>
        </p:blipFill>
        <p:spPr>
          <a:xfrm>
            <a:off x="0" y="0"/>
            <a:ext cx="9144000" cy="2572085"/>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4220900" cy="646221"/>
          </a:xfrm>
        </p:spPr>
        <p:txBody>
          <a:bodyPr wrap="square">
            <a:noAutofit/>
          </a:bodyPr>
          <a:lstStyle>
            <a:lvl1pPr>
              <a:defRPr>
                <a:solidFill>
                  <a:schemeClr val="bg1"/>
                </a:solidFill>
              </a:defRPr>
            </a:lvl1pPr>
          </a:lstStyle>
          <a:p>
            <a:r>
              <a:rPr lang="en-US" dirty="0"/>
              <a:t>Title 2 lines This is the second.</a:t>
            </a:r>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1176758"/>
            <a:ext cx="4220900" cy="1223542"/>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lvl="0"/>
            <a:r>
              <a:rPr lang="en-US" dirty="0"/>
              <a:t>Subtitle or text up to 4 lines</a:t>
            </a:r>
          </a:p>
          <a:p>
            <a:pPr lvl="0"/>
            <a:r>
              <a:rPr lang="en-US" dirty="0"/>
              <a:t>Subtitle or text up to 4 lines</a:t>
            </a:r>
          </a:p>
          <a:p>
            <a:pPr lvl="0"/>
            <a:r>
              <a:rPr lang="en-US" dirty="0"/>
              <a:t>Subtitle or text up to 4 lines</a:t>
            </a:r>
          </a:p>
          <a:p>
            <a:pPr lvl="0"/>
            <a:r>
              <a:rPr lang="en-US" dirty="0"/>
              <a:t>Subtitle or text up to 4 lines</a:t>
            </a:r>
          </a:p>
          <a:p>
            <a:pPr lvl="0"/>
            <a:endParaRPr lang="en-US" dirty="0"/>
          </a:p>
          <a:p>
            <a:pPr lvl="0"/>
            <a:endParaRPr lang="en-US" dirty="0"/>
          </a:p>
        </p:txBody>
      </p:sp>
      <p:sp>
        <p:nvSpPr>
          <p:cNvPr id="10" name="Marcador de posición de imagen 3">
            <a:extLst>
              <a:ext uri="{FF2B5EF4-FFF2-40B4-BE49-F238E27FC236}">
                <a16:creationId xmlns="" xmlns:a16="http://schemas.microsoft.com/office/drawing/2014/main" id="{C8A4F127-C675-44B7-B4EA-2EDC5DBD2A8D}"/>
              </a:ext>
            </a:extLst>
          </p:cNvPr>
          <p:cNvSpPr>
            <a:spLocks noGrp="1"/>
          </p:cNvSpPr>
          <p:nvPr>
            <p:ph type="pic" sz="quarter" idx="11" hasCustomPrompt="1"/>
          </p:nvPr>
        </p:nvSpPr>
        <p:spPr>
          <a:xfrm>
            <a:off x="4800600" y="342900"/>
            <a:ext cx="4356753" cy="2229185"/>
          </a:xfrm>
        </p:spPr>
        <p:txBody>
          <a:bodyPr/>
          <a:lstStyle/>
          <a:p>
            <a:r>
              <a:rPr lang="en-US" dirty="0"/>
              <a:t>Click on the icon to add an image</a:t>
            </a:r>
          </a:p>
        </p:txBody>
      </p:sp>
      <p:grpSp>
        <p:nvGrpSpPr>
          <p:cNvPr id="11" name="Grupo 10">
            <a:extLst>
              <a:ext uri="{FF2B5EF4-FFF2-40B4-BE49-F238E27FC236}">
                <a16:creationId xmlns="" xmlns:a16="http://schemas.microsoft.com/office/drawing/2014/main" id="{65DDE416-8428-4597-AE85-0BA2E5C2AC2E}"/>
              </a:ext>
            </a:extLst>
          </p:cNvPr>
          <p:cNvGrpSpPr/>
          <p:nvPr userDrawn="1"/>
        </p:nvGrpSpPr>
        <p:grpSpPr>
          <a:xfrm>
            <a:off x="280040" y="4300537"/>
            <a:ext cx="8603405" cy="525826"/>
            <a:chOff x="746774" y="12165400"/>
            <a:chExt cx="22942414" cy="1402202"/>
          </a:xfrm>
        </p:grpSpPr>
        <p:pic>
          <p:nvPicPr>
            <p:cNvPr id="12" name="Imagen 11">
              <a:extLst>
                <a:ext uri="{FF2B5EF4-FFF2-40B4-BE49-F238E27FC236}">
                  <a16:creationId xmlns="" xmlns:a16="http://schemas.microsoft.com/office/drawing/2014/main" id="{690843DD-FE64-449C-AF86-90F27623CB11}"/>
                </a:ext>
              </a:extLst>
            </p:cNvPr>
            <p:cNvPicPr>
              <a:picLocks noChangeAspect="1"/>
            </p:cNvPicPr>
            <p:nvPr userDrawn="1"/>
          </p:nvPicPr>
          <p:blipFill>
            <a:blip r:embed="rId3"/>
            <a:stretch>
              <a:fillRect/>
            </a:stretch>
          </p:blipFill>
          <p:spPr>
            <a:xfrm>
              <a:off x="20287768" y="12165400"/>
              <a:ext cx="3401420" cy="1402202"/>
            </a:xfrm>
            <a:prstGeom prst="rect">
              <a:avLst/>
            </a:prstGeom>
          </p:spPr>
        </p:pic>
        <p:sp>
          <p:nvSpPr>
            <p:cNvPr id="13" name="CuadroTexto 12">
              <a:extLst>
                <a:ext uri="{FF2B5EF4-FFF2-40B4-BE49-F238E27FC236}">
                  <a16:creationId xmlns="" xmlns:a16="http://schemas.microsoft.com/office/drawing/2014/main" id="{E74462A5-F0A7-470B-BC3A-2E9572FA6304}"/>
                </a:ext>
              </a:extLst>
            </p:cNvPr>
            <p:cNvSpPr txBox="1"/>
            <p:nvPr userDrawn="1"/>
          </p:nvSpPr>
          <p:spPr>
            <a:xfrm>
              <a:off x="746774" y="13042352"/>
              <a:ext cx="7326312" cy="469902"/>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t>© GMV </a:t>
              </a:r>
              <a:r>
                <a:rPr lang="es-ES" sz="750" dirty="0" err="1"/>
                <a:t>Property</a:t>
              </a:r>
              <a:r>
                <a:rPr lang="es-ES" sz="750" dirty="0"/>
                <a:t> </a:t>
              </a:r>
              <a:r>
                <a:rPr lang="mr-IN" sz="750" dirty="0"/>
                <a:t>–</a:t>
              </a:r>
              <a:r>
                <a:rPr lang="es-ES" sz="750" dirty="0"/>
                <a:t> </a:t>
              </a:r>
              <a:r>
                <a:rPr lang="en-US" sz="750" dirty="0"/>
                <a:t>10/16/2019</a:t>
              </a:r>
              <a:r>
                <a:rPr lang="es-ES" sz="750" dirty="0"/>
                <a:t> - </a:t>
              </a:r>
              <a:r>
                <a:rPr lang="es-ES" sz="750" dirty="0" err="1"/>
                <a:t>All</a:t>
              </a:r>
              <a:r>
                <a:rPr lang="es-ES" sz="750" dirty="0"/>
                <a:t> </a:t>
              </a:r>
              <a:r>
                <a:rPr lang="es-ES" sz="750" dirty="0" err="1"/>
                <a:t>rights</a:t>
              </a:r>
              <a:r>
                <a:rPr lang="es-ES" sz="750" dirty="0"/>
                <a:t> </a:t>
              </a:r>
              <a:r>
                <a:rPr lang="es-ES" sz="750" dirty="0" err="1"/>
                <a:t>reserved</a:t>
              </a:r>
              <a:endParaRPr lang="en-US" sz="750" dirty="0"/>
            </a:p>
          </p:txBody>
        </p:sp>
      </p:grpSp>
    </p:spTree>
    <p:extLst>
      <p:ext uri="{BB962C8B-B14F-4D97-AF65-F5344CB8AC3E}">
        <p14:creationId xmlns:p14="http://schemas.microsoft.com/office/powerpoint/2010/main" val="788176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1" orient="horz" pos="1512">
          <p15:clr>
            <a:srgbClr val="FBAE40"/>
          </p15:clr>
        </p15:guide>
        <p15:guide id="2" orient="horz" pos="558">
          <p15:clr>
            <a:srgbClr val="FBAE40"/>
          </p15:clr>
        </p15:guide>
        <p15:guide id="3" orient="horz" pos="86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_3 lines">
    <p:spTree>
      <p:nvGrpSpPr>
        <p:cNvPr id="1" name=""/>
        <p:cNvGrpSpPr/>
        <p:nvPr/>
      </p:nvGrpSpPr>
      <p:grpSpPr>
        <a:xfrm>
          <a:off x="0" y="0"/>
          <a:ext cx="0" cy="0"/>
          <a:chOff x="0" y="0"/>
          <a:chExt cx="0" cy="0"/>
        </a:xfrm>
      </p:grpSpPr>
      <p:pic>
        <p:nvPicPr>
          <p:cNvPr id="10" name="Imagen 9">
            <a:extLst>
              <a:ext uri="{FF2B5EF4-FFF2-40B4-BE49-F238E27FC236}">
                <a16:creationId xmlns="" xmlns:a16="http://schemas.microsoft.com/office/drawing/2014/main" id="{2AAFE610-1806-4F41-9644-3EA838F17BEB}"/>
              </a:ext>
            </a:extLst>
          </p:cNvPr>
          <p:cNvPicPr>
            <a:picLocks noChangeAspect="1"/>
          </p:cNvPicPr>
          <p:nvPr userDrawn="1"/>
        </p:nvPicPr>
        <p:blipFill>
          <a:blip r:embed="rId2"/>
          <a:stretch>
            <a:fillRect/>
          </a:stretch>
        </p:blipFill>
        <p:spPr>
          <a:xfrm>
            <a:off x="1" y="2"/>
            <a:ext cx="9143709" cy="4000893"/>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8"/>
            <a:ext cx="3643867" cy="1001054"/>
          </a:xfrm>
        </p:spPr>
        <p:txBody>
          <a:bodyPr wrap="square">
            <a:noAutofit/>
          </a:bodyPr>
          <a:lstStyle>
            <a:lvl1pPr>
              <a:defRPr>
                <a:solidFill>
                  <a:schemeClr val="bg1"/>
                </a:solidFill>
              </a:defRPr>
            </a:lvl1pPr>
          </a:lstStyle>
          <a:p>
            <a:r>
              <a:rPr lang="en-US" dirty="0"/>
              <a:t>Title 3 lines This is the second This is the third</a:t>
            </a:r>
            <a:r>
              <a:rPr lang="es-ES" dirty="0"/>
              <a:t>.</a:t>
            </a:r>
            <a:endParaRPr lang="en-US" dirty="0"/>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1498227"/>
            <a:ext cx="4220900" cy="2330823"/>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lvl="0"/>
            <a:r>
              <a:rPr lang="en-US" dirty="0"/>
              <a:t>Subtitle or text up to 8 lines</a:t>
            </a:r>
          </a:p>
          <a:p>
            <a:pPr lvl="0"/>
            <a:r>
              <a:rPr lang="en-US" dirty="0"/>
              <a:t>Subtitle or text up to 8 lines</a:t>
            </a:r>
          </a:p>
          <a:p>
            <a:pPr lvl="0"/>
            <a:r>
              <a:rPr lang="en-US" dirty="0"/>
              <a:t>Subtitle or text up to 8 lines</a:t>
            </a:r>
          </a:p>
          <a:p>
            <a:pPr lvl="0"/>
            <a:r>
              <a:rPr lang="en-US" dirty="0"/>
              <a:t>Subtitle or text up to 8 lines</a:t>
            </a:r>
          </a:p>
          <a:p>
            <a:pPr lvl="0"/>
            <a:r>
              <a:rPr lang="en-US" dirty="0"/>
              <a:t>Subtitle or text up to 8 lines</a:t>
            </a:r>
          </a:p>
          <a:p>
            <a:pPr lvl="0"/>
            <a:r>
              <a:rPr lang="en-US" dirty="0"/>
              <a:t>Subtitle or text up to 8 lines</a:t>
            </a:r>
          </a:p>
          <a:p>
            <a:pPr lvl="0"/>
            <a:r>
              <a:rPr lang="en-US" dirty="0"/>
              <a:t>Subtitle or text up to 8 lines</a:t>
            </a:r>
          </a:p>
          <a:p>
            <a:pPr lvl="0"/>
            <a:r>
              <a:rPr lang="en-US" dirty="0"/>
              <a:t>Subtitle or text up to 8 lines</a:t>
            </a:r>
          </a:p>
          <a:p>
            <a:pPr lvl="0"/>
            <a:endParaRPr lang="en-US" dirty="0"/>
          </a:p>
          <a:p>
            <a:pPr lvl="0"/>
            <a:endParaRPr lang="en-US" dirty="0"/>
          </a:p>
          <a:p>
            <a:pPr lvl="0"/>
            <a:endParaRPr lang="en-US" dirty="0"/>
          </a:p>
        </p:txBody>
      </p:sp>
      <p:grpSp>
        <p:nvGrpSpPr>
          <p:cNvPr id="12" name="Grupo 11">
            <a:extLst>
              <a:ext uri="{FF2B5EF4-FFF2-40B4-BE49-F238E27FC236}">
                <a16:creationId xmlns="" xmlns:a16="http://schemas.microsoft.com/office/drawing/2014/main" id="{A8441F01-EFB0-402A-817A-937329663857}"/>
              </a:ext>
            </a:extLst>
          </p:cNvPr>
          <p:cNvGrpSpPr/>
          <p:nvPr userDrawn="1"/>
        </p:nvGrpSpPr>
        <p:grpSpPr>
          <a:xfrm>
            <a:off x="280040" y="4300537"/>
            <a:ext cx="8603405" cy="525826"/>
            <a:chOff x="746774" y="12165400"/>
            <a:chExt cx="22942414" cy="1402202"/>
          </a:xfrm>
        </p:grpSpPr>
        <p:pic>
          <p:nvPicPr>
            <p:cNvPr id="13" name="Imagen 12">
              <a:extLst>
                <a:ext uri="{FF2B5EF4-FFF2-40B4-BE49-F238E27FC236}">
                  <a16:creationId xmlns="" xmlns:a16="http://schemas.microsoft.com/office/drawing/2014/main" id="{1ADF3A08-2B78-4E23-AEB0-13407B88FFEF}"/>
                </a:ext>
              </a:extLst>
            </p:cNvPr>
            <p:cNvPicPr>
              <a:picLocks noChangeAspect="1"/>
            </p:cNvPicPr>
            <p:nvPr userDrawn="1"/>
          </p:nvPicPr>
          <p:blipFill>
            <a:blip r:embed="rId3"/>
            <a:stretch>
              <a:fillRect/>
            </a:stretch>
          </p:blipFill>
          <p:spPr>
            <a:xfrm>
              <a:off x="20287768" y="12165400"/>
              <a:ext cx="3401420" cy="1402202"/>
            </a:xfrm>
            <a:prstGeom prst="rect">
              <a:avLst/>
            </a:prstGeom>
          </p:spPr>
        </p:pic>
        <p:sp>
          <p:nvSpPr>
            <p:cNvPr id="14" name="CuadroTexto 13">
              <a:extLst>
                <a:ext uri="{FF2B5EF4-FFF2-40B4-BE49-F238E27FC236}">
                  <a16:creationId xmlns="" xmlns:a16="http://schemas.microsoft.com/office/drawing/2014/main" id="{94078B15-DFB6-4DFB-95D9-326840C3AC14}"/>
                </a:ext>
              </a:extLst>
            </p:cNvPr>
            <p:cNvSpPr txBox="1"/>
            <p:nvPr userDrawn="1"/>
          </p:nvSpPr>
          <p:spPr>
            <a:xfrm>
              <a:off x="746774" y="13042352"/>
              <a:ext cx="7326312" cy="469902"/>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a:t>© GMV Property </a:t>
              </a:r>
              <a:r>
                <a:rPr lang="mr-IN" sz="750"/>
                <a:t>–</a:t>
              </a:r>
              <a:r>
                <a:rPr lang="es-ES" sz="750"/>
                <a:t> 23/9/19 - All rights reserved</a:t>
              </a:r>
              <a:endParaRPr lang="en-US" sz="750"/>
            </a:p>
          </p:txBody>
        </p:sp>
      </p:grpSp>
    </p:spTree>
    <p:extLst>
      <p:ext uri="{BB962C8B-B14F-4D97-AF65-F5344CB8AC3E}">
        <p14:creationId xmlns:p14="http://schemas.microsoft.com/office/powerpoint/2010/main" val="3102150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1" orient="horz" pos="2412">
          <p15:clr>
            <a:srgbClr val="FBAE40"/>
          </p15:clr>
        </p15:guide>
        <p15:guide id="2" orient="horz" pos="756">
          <p15:clr>
            <a:srgbClr val="FBAE40"/>
          </p15:clr>
        </p15:guide>
        <p15:guide id="3" orient="horz" pos="1062">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_4 lines + Image">
    <p:spTree>
      <p:nvGrpSpPr>
        <p:cNvPr id="1" name=""/>
        <p:cNvGrpSpPr/>
        <p:nvPr/>
      </p:nvGrpSpPr>
      <p:grpSpPr>
        <a:xfrm>
          <a:off x="0" y="0"/>
          <a:ext cx="0" cy="0"/>
          <a:chOff x="0" y="0"/>
          <a:chExt cx="0" cy="0"/>
        </a:xfrm>
      </p:grpSpPr>
      <p:pic>
        <p:nvPicPr>
          <p:cNvPr id="10" name="Imagen 9">
            <a:extLst>
              <a:ext uri="{FF2B5EF4-FFF2-40B4-BE49-F238E27FC236}">
                <a16:creationId xmlns="" xmlns:a16="http://schemas.microsoft.com/office/drawing/2014/main" id="{2AAFE610-1806-4F41-9644-3EA838F17BEB}"/>
              </a:ext>
            </a:extLst>
          </p:cNvPr>
          <p:cNvPicPr>
            <a:picLocks noChangeAspect="1"/>
          </p:cNvPicPr>
          <p:nvPr userDrawn="1"/>
        </p:nvPicPr>
        <p:blipFill>
          <a:blip r:embed="rId2"/>
          <a:stretch>
            <a:fillRect/>
          </a:stretch>
        </p:blipFill>
        <p:spPr>
          <a:xfrm>
            <a:off x="1" y="2"/>
            <a:ext cx="9143709" cy="4000893"/>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3832888" cy="1303052"/>
          </a:xfrm>
        </p:spPr>
        <p:txBody>
          <a:bodyPr wrap="square">
            <a:noAutofit/>
          </a:bodyPr>
          <a:lstStyle>
            <a:lvl1pPr>
              <a:defRPr>
                <a:solidFill>
                  <a:schemeClr val="bg1"/>
                </a:solidFill>
              </a:defRPr>
            </a:lvl1pPr>
          </a:lstStyle>
          <a:p>
            <a:r>
              <a:rPr lang="en-US" dirty="0"/>
              <a:t>Title 4 lines This is the second This is the third This is the fourth</a:t>
            </a:r>
            <a:r>
              <a:rPr lang="es-ES" dirty="0"/>
              <a:t>.</a:t>
            </a:r>
            <a:endParaRPr lang="en-US" dirty="0"/>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1785938"/>
            <a:ext cx="4220900" cy="2057400"/>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lvl="0"/>
            <a:r>
              <a:rPr lang="en-US" dirty="0"/>
              <a:t>Subtitle or text up to 7 lines</a:t>
            </a:r>
          </a:p>
          <a:p>
            <a:pPr lvl="0"/>
            <a:r>
              <a:rPr lang="en-US" dirty="0"/>
              <a:t>Subtitle or text up to 7 lines</a:t>
            </a:r>
          </a:p>
          <a:p>
            <a:pPr lvl="0"/>
            <a:r>
              <a:rPr lang="en-US" dirty="0"/>
              <a:t>Subtitle or text up to 7 lines</a:t>
            </a:r>
          </a:p>
          <a:p>
            <a:pPr lvl="0"/>
            <a:r>
              <a:rPr lang="en-US" dirty="0"/>
              <a:t>Subtitle or text up to 7 lines</a:t>
            </a:r>
          </a:p>
          <a:p>
            <a:pPr lvl="0"/>
            <a:r>
              <a:rPr lang="en-US" dirty="0"/>
              <a:t>Subtitle or text up to 7 lines</a:t>
            </a:r>
          </a:p>
          <a:p>
            <a:pPr lvl="0"/>
            <a:r>
              <a:rPr lang="en-US" dirty="0"/>
              <a:t>Subtitle or text up to 7 lines</a:t>
            </a:r>
          </a:p>
          <a:p>
            <a:pPr lvl="0"/>
            <a:r>
              <a:rPr lang="en-US" dirty="0"/>
              <a:t>Subtitle or text up to 7 lines</a:t>
            </a:r>
          </a:p>
          <a:p>
            <a:pPr lvl="0"/>
            <a:endParaRPr lang="en-US" dirty="0"/>
          </a:p>
          <a:p>
            <a:pPr lvl="0"/>
            <a:endParaRPr lang="en-US" dirty="0"/>
          </a:p>
          <a:p>
            <a:pPr lvl="0"/>
            <a:endParaRPr lang="en-US" dirty="0"/>
          </a:p>
        </p:txBody>
      </p:sp>
      <p:sp>
        <p:nvSpPr>
          <p:cNvPr id="11" name="Marcador de posición de imagen 3">
            <a:extLst>
              <a:ext uri="{FF2B5EF4-FFF2-40B4-BE49-F238E27FC236}">
                <a16:creationId xmlns="" xmlns:a16="http://schemas.microsoft.com/office/drawing/2014/main" id="{4E46D439-6AEE-47FA-9815-6CEE3FF487F5}"/>
              </a:ext>
            </a:extLst>
          </p:cNvPr>
          <p:cNvSpPr>
            <a:spLocks noGrp="1"/>
          </p:cNvSpPr>
          <p:nvPr>
            <p:ph type="pic" sz="quarter" idx="11" hasCustomPrompt="1"/>
          </p:nvPr>
        </p:nvSpPr>
        <p:spPr>
          <a:xfrm>
            <a:off x="4800600" y="342900"/>
            <a:ext cx="4356753" cy="3657995"/>
          </a:xfrm>
        </p:spPr>
        <p:txBody>
          <a:bodyPr/>
          <a:lstStyle/>
          <a:p>
            <a:r>
              <a:rPr lang="en-US" dirty="0"/>
              <a:t>Click on the icon to add an image</a:t>
            </a:r>
          </a:p>
        </p:txBody>
      </p:sp>
      <p:grpSp>
        <p:nvGrpSpPr>
          <p:cNvPr id="12" name="Grupo 11">
            <a:extLst>
              <a:ext uri="{FF2B5EF4-FFF2-40B4-BE49-F238E27FC236}">
                <a16:creationId xmlns="" xmlns:a16="http://schemas.microsoft.com/office/drawing/2014/main" id="{3135E8F4-5228-4397-8B5B-C97E19BD51FA}"/>
              </a:ext>
            </a:extLst>
          </p:cNvPr>
          <p:cNvGrpSpPr/>
          <p:nvPr userDrawn="1"/>
        </p:nvGrpSpPr>
        <p:grpSpPr>
          <a:xfrm>
            <a:off x="280040" y="4300537"/>
            <a:ext cx="8603405" cy="525826"/>
            <a:chOff x="746774" y="12165400"/>
            <a:chExt cx="22942414" cy="1402202"/>
          </a:xfrm>
        </p:grpSpPr>
        <p:pic>
          <p:nvPicPr>
            <p:cNvPr id="13" name="Imagen 12">
              <a:extLst>
                <a:ext uri="{FF2B5EF4-FFF2-40B4-BE49-F238E27FC236}">
                  <a16:creationId xmlns="" xmlns:a16="http://schemas.microsoft.com/office/drawing/2014/main" id="{A444AAB5-4E91-4F14-BEDB-1D2B781C0AEF}"/>
                </a:ext>
              </a:extLst>
            </p:cNvPr>
            <p:cNvPicPr>
              <a:picLocks noChangeAspect="1"/>
            </p:cNvPicPr>
            <p:nvPr userDrawn="1"/>
          </p:nvPicPr>
          <p:blipFill>
            <a:blip r:embed="rId3"/>
            <a:stretch>
              <a:fillRect/>
            </a:stretch>
          </p:blipFill>
          <p:spPr>
            <a:xfrm>
              <a:off x="20287768" y="12165400"/>
              <a:ext cx="3401420" cy="1402202"/>
            </a:xfrm>
            <a:prstGeom prst="rect">
              <a:avLst/>
            </a:prstGeom>
          </p:spPr>
        </p:pic>
        <p:sp>
          <p:nvSpPr>
            <p:cNvPr id="14" name="CuadroTexto 13">
              <a:extLst>
                <a:ext uri="{FF2B5EF4-FFF2-40B4-BE49-F238E27FC236}">
                  <a16:creationId xmlns="" xmlns:a16="http://schemas.microsoft.com/office/drawing/2014/main" id="{7CAEAB61-AD58-48E8-BA75-246BB9C6CF03}"/>
                </a:ext>
              </a:extLst>
            </p:cNvPr>
            <p:cNvSpPr txBox="1"/>
            <p:nvPr userDrawn="1"/>
          </p:nvSpPr>
          <p:spPr>
            <a:xfrm>
              <a:off x="746774" y="13042352"/>
              <a:ext cx="7326312" cy="469902"/>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t>© GMV </a:t>
              </a:r>
              <a:r>
                <a:rPr lang="es-ES" sz="750" dirty="0" err="1"/>
                <a:t>Property</a:t>
              </a:r>
              <a:r>
                <a:rPr lang="es-ES" sz="750" dirty="0"/>
                <a:t> </a:t>
              </a:r>
              <a:r>
                <a:rPr lang="mr-IN" sz="750" dirty="0"/>
                <a:t>–</a:t>
              </a:r>
              <a:r>
                <a:rPr lang="es-ES" sz="750" dirty="0"/>
                <a:t> </a:t>
              </a:r>
              <a:r>
                <a:rPr lang="en-US" sz="750" dirty="0"/>
                <a:t>05/05/2021</a:t>
              </a:r>
              <a:r>
                <a:rPr lang="es-ES" sz="750" dirty="0"/>
                <a:t> - </a:t>
              </a:r>
              <a:r>
                <a:rPr lang="es-ES" sz="750" dirty="0" err="1"/>
                <a:t>All</a:t>
              </a:r>
              <a:r>
                <a:rPr lang="es-ES" sz="750" dirty="0"/>
                <a:t> </a:t>
              </a:r>
              <a:r>
                <a:rPr lang="es-ES" sz="750" dirty="0" err="1"/>
                <a:t>rights</a:t>
              </a:r>
              <a:r>
                <a:rPr lang="es-ES" sz="750" dirty="0"/>
                <a:t> </a:t>
              </a:r>
              <a:r>
                <a:rPr lang="es-ES" sz="750" dirty="0" err="1"/>
                <a:t>reserved</a:t>
              </a:r>
              <a:endParaRPr lang="en-US" sz="750" dirty="0"/>
            </a:p>
          </p:txBody>
        </p:sp>
      </p:grpSp>
    </p:spTree>
    <p:extLst>
      <p:ext uri="{BB962C8B-B14F-4D97-AF65-F5344CB8AC3E}">
        <p14:creationId xmlns:p14="http://schemas.microsoft.com/office/powerpoint/2010/main" val="3818619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1" orient="horz" pos="2412">
          <p15:clr>
            <a:srgbClr val="FBAE40"/>
          </p15:clr>
        </p15:guide>
        <p15:guide id="2" orient="horz" pos="936">
          <p15:clr>
            <a:srgbClr val="FBAE40"/>
          </p15:clr>
        </p15:guide>
        <p15:guide id="3" orient="horz" pos="1242">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Divisor_2">
    <p:bg>
      <p:bgPr>
        <a:solidFill>
          <a:srgbClr val="86000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8578189" cy="274746"/>
          </a:xfrm>
        </p:spPr>
        <p:txBody>
          <a:bodyPr wrap="square">
            <a:noAutofit/>
          </a:bodyPr>
          <a:lstStyle>
            <a:lvl1pPr>
              <a:defRPr>
                <a:solidFill>
                  <a:schemeClr val="bg1"/>
                </a:solidFill>
              </a:defRPr>
            </a:lvl1pPr>
          </a:lstStyle>
          <a:p>
            <a:r>
              <a:rPr lang="es-ES" dirty="0" err="1"/>
              <a:t>Title</a:t>
            </a:r>
            <a:endParaRPr lang="en-US" dirty="0"/>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1496904"/>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5" name="Marcador de texto 8">
            <a:extLst>
              <a:ext uri="{FF2B5EF4-FFF2-40B4-BE49-F238E27FC236}">
                <a16:creationId xmlns="" xmlns:a16="http://schemas.microsoft.com/office/drawing/2014/main" id="{8DE6FB3D-0272-4232-91D5-D09664F9303C}"/>
              </a:ext>
            </a:extLst>
          </p:cNvPr>
          <p:cNvSpPr>
            <a:spLocks noGrp="1"/>
          </p:cNvSpPr>
          <p:nvPr>
            <p:ph type="body" sz="quarter" idx="11" hasCustomPrompt="1"/>
          </p:nvPr>
        </p:nvSpPr>
        <p:spPr>
          <a:xfrm>
            <a:off x="276219" y="1980828"/>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6" name="Marcador de texto 8">
            <a:extLst>
              <a:ext uri="{FF2B5EF4-FFF2-40B4-BE49-F238E27FC236}">
                <a16:creationId xmlns="" xmlns:a16="http://schemas.microsoft.com/office/drawing/2014/main" id="{791C46A8-81D0-49E9-9E6D-25F192F13E7C}"/>
              </a:ext>
            </a:extLst>
          </p:cNvPr>
          <p:cNvSpPr>
            <a:spLocks noGrp="1"/>
          </p:cNvSpPr>
          <p:nvPr>
            <p:ph type="body" sz="quarter" idx="12" hasCustomPrompt="1"/>
          </p:nvPr>
        </p:nvSpPr>
        <p:spPr>
          <a:xfrm>
            <a:off x="276219" y="2464752"/>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7" name="Marcador de texto 8">
            <a:extLst>
              <a:ext uri="{FF2B5EF4-FFF2-40B4-BE49-F238E27FC236}">
                <a16:creationId xmlns="" xmlns:a16="http://schemas.microsoft.com/office/drawing/2014/main" id="{BCB6F458-B388-4053-9BEF-783D69BC0FA2}"/>
              </a:ext>
            </a:extLst>
          </p:cNvPr>
          <p:cNvSpPr>
            <a:spLocks noGrp="1"/>
          </p:cNvSpPr>
          <p:nvPr>
            <p:ph type="body" sz="quarter" idx="13" hasCustomPrompt="1"/>
          </p:nvPr>
        </p:nvSpPr>
        <p:spPr>
          <a:xfrm>
            <a:off x="276219" y="2948676"/>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8" name="Marcador de texto 8">
            <a:extLst>
              <a:ext uri="{FF2B5EF4-FFF2-40B4-BE49-F238E27FC236}">
                <a16:creationId xmlns="" xmlns:a16="http://schemas.microsoft.com/office/drawing/2014/main" id="{3A270A2A-16DD-47C6-9888-7A1D01265BB0}"/>
              </a:ext>
            </a:extLst>
          </p:cNvPr>
          <p:cNvSpPr>
            <a:spLocks noGrp="1"/>
          </p:cNvSpPr>
          <p:nvPr>
            <p:ph type="body" sz="quarter" idx="14" hasCustomPrompt="1"/>
          </p:nvPr>
        </p:nvSpPr>
        <p:spPr>
          <a:xfrm>
            <a:off x="3200400" y="1496904"/>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9" name="Marcador de texto 8">
            <a:extLst>
              <a:ext uri="{FF2B5EF4-FFF2-40B4-BE49-F238E27FC236}">
                <a16:creationId xmlns="" xmlns:a16="http://schemas.microsoft.com/office/drawing/2014/main" id="{E600B920-0896-4B7D-8D93-B85974A5F256}"/>
              </a:ext>
            </a:extLst>
          </p:cNvPr>
          <p:cNvSpPr>
            <a:spLocks noGrp="1"/>
          </p:cNvSpPr>
          <p:nvPr>
            <p:ph type="body" sz="quarter" idx="15" hasCustomPrompt="1"/>
          </p:nvPr>
        </p:nvSpPr>
        <p:spPr>
          <a:xfrm>
            <a:off x="3200400" y="1980828"/>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0" name="Marcador de texto 8">
            <a:extLst>
              <a:ext uri="{FF2B5EF4-FFF2-40B4-BE49-F238E27FC236}">
                <a16:creationId xmlns="" xmlns:a16="http://schemas.microsoft.com/office/drawing/2014/main" id="{98D8A34D-BB4B-44E4-8602-89E04E9E4295}"/>
              </a:ext>
            </a:extLst>
          </p:cNvPr>
          <p:cNvSpPr>
            <a:spLocks noGrp="1"/>
          </p:cNvSpPr>
          <p:nvPr>
            <p:ph type="body" sz="quarter" idx="16" hasCustomPrompt="1"/>
          </p:nvPr>
        </p:nvSpPr>
        <p:spPr>
          <a:xfrm>
            <a:off x="3200400" y="2464752"/>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1" name="Marcador de texto 8">
            <a:extLst>
              <a:ext uri="{FF2B5EF4-FFF2-40B4-BE49-F238E27FC236}">
                <a16:creationId xmlns="" xmlns:a16="http://schemas.microsoft.com/office/drawing/2014/main" id="{61D1E4C1-5108-43AD-97CD-D16BB5666895}"/>
              </a:ext>
            </a:extLst>
          </p:cNvPr>
          <p:cNvSpPr>
            <a:spLocks noGrp="1"/>
          </p:cNvSpPr>
          <p:nvPr>
            <p:ph type="body" sz="quarter" idx="17" hasCustomPrompt="1"/>
          </p:nvPr>
        </p:nvSpPr>
        <p:spPr>
          <a:xfrm>
            <a:off x="3200400" y="2948676"/>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2" name="Marcador de texto 8">
            <a:extLst>
              <a:ext uri="{FF2B5EF4-FFF2-40B4-BE49-F238E27FC236}">
                <a16:creationId xmlns="" xmlns:a16="http://schemas.microsoft.com/office/drawing/2014/main" id="{386F7A06-8FB3-41EC-8806-0C426924DAF4}"/>
              </a:ext>
            </a:extLst>
          </p:cNvPr>
          <p:cNvSpPr>
            <a:spLocks noGrp="1"/>
          </p:cNvSpPr>
          <p:nvPr>
            <p:ph type="body" sz="quarter" idx="18" hasCustomPrompt="1"/>
          </p:nvPr>
        </p:nvSpPr>
        <p:spPr>
          <a:xfrm>
            <a:off x="6116789" y="1494612"/>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3" name="Marcador de texto 8">
            <a:extLst>
              <a:ext uri="{FF2B5EF4-FFF2-40B4-BE49-F238E27FC236}">
                <a16:creationId xmlns="" xmlns:a16="http://schemas.microsoft.com/office/drawing/2014/main" id="{AF55111D-F418-48CB-8CAD-1AECEEA3E757}"/>
              </a:ext>
            </a:extLst>
          </p:cNvPr>
          <p:cNvSpPr>
            <a:spLocks noGrp="1"/>
          </p:cNvSpPr>
          <p:nvPr>
            <p:ph type="body" sz="quarter" idx="19" hasCustomPrompt="1"/>
          </p:nvPr>
        </p:nvSpPr>
        <p:spPr>
          <a:xfrm>
            <a:off x="6116789" y="1978536"/>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4" name="Marcador de texto 8">
            <a:extLst>
              <a:ext uri="{FF2B5EF4-FFF2-40B4-BE49-F238E27FC236}">
                <a16:creationId xmlns="" xmlns:a16="http://schemas.microsoft.com/office/drawing/2014/main" id="{07360FB9-EB78-488E-B09B-40CBC715D6F6}"/>
              </a:ext>
            </a:extLst>
          </p:cNvPr>
          <p:cNvSpPr>
            <a:spLocks noGrp="1"/>
          </p:cNvSpPr>
          <p:nvPr>
            <p:ph type="body" sz="quarter" idx="20" hasCustomPrompt="1"/>
          </p:nvPr>
        </p:nvSpPr>
        <p:spPr>
          <a:xfrm>
            <a:off x="6116789" y="2462460"/>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5" name="Marcador de texto 8">
            <a:extLst>
              <a:ext uri="{FF2B5EF4-FFF2-40B4-BE49-F238E27FC236}">
                <a16:creationId xmlns="" xmlns:a16="http://schemas.microsoft.com/office/drawing/2014/main" id="{D596EF08-DA80-4108-AC64-B71B1E7226BE}"/>
              </a:ext>
            </a:extLst>
          </p:cNvPr>
          <p:cNvSpPr>
            <a:spLocks noGrp="1"/>
          </p:cNvSpPr>
          <p:nvPr>
            <p:ph type="body" sz="quarter" idx="21" hasCustomPrompt="1"/>
          </p:nvPr>
        </p:nvSpPr>
        <p:spPr>
          <a:xfrm>
            <a:off x="6116789" y="2946384"/>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6" name="Pie Copyright">
            <a:extLst>
              <a:ext uri="{FF2B5EF4-FFF2-40B4-BE49-F238E27FC236}">
                <a16:creationId xmlns="" xmlns:a16="http://schemas.microsoft.com/office/drawing/2014/main" id="{F1158FFF-3FC7-4B14-AAD7-7345D17B2867}"/>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chemeClr val="bg1"/>
                </a:solidFill>
              </a:rPr>
              <a:t>© GMV </a:t>
            </a:r>
            <a:r>
              <a:rPr lang="es-ES" sz="750" dirty="0" err="1">
                <a:solidFill>
                  <a:schemeClr val="bg1"/>
                </a:solidFill>
              </a:rPr>
              <a:t>Property</a:t>
            </a:r>
            <a:r>
              <a:rPr lang="es-ES" sz="750" dirty="0">
                <a:solidFill>
                  <a:schemeClr val="bg1"/>
                </a:solidFill>
              </a:rPr>
              <a:t> </a:t>
            </a:r>
            <a:r>
              <a:rPr lang="mr-IN" sz="750" dirty="0">
                <a:solidFill>
                  <a:schemeClr val="bg1"/>
                </a:solidFill>
              </a:rPr>
              <a:t>–</a:t>
            </a:r>
            <a:r>
              <a:rPr lang="es-ES" sz="750" dirty="0">
                <a:solidFill>
                  <a:schemeClr val="bg1"/>
                </a:solidFill>
              </a:rPr>
              <a:t> 10/16/2019 - </a:t>
            </a:r>
            <a:r>
              <a:rPr lang="es-ES" sz="750" dirty="0" err="1">
                <a:solidFill>
                  <a:schemeClr val="bg1"/>
                </a:solidFill>
              </a:rPr>
              <a:t>All</a:t>
            </a:r>
            <a:r>
              <a:rPr lang="es-ES" sz="750" dirty="0">
                <a:solidFill>
                  <a:schemeClr val="bg1"/>
                </a:solidFill>
              </a:rPr>
              <a:t> </a:t>
            </a:r>
            <a:r>
              <a:rPr lang="es-ES" sz="750" dirty="0" err="1">
                <a:solidFill>
                  <a:schemeClr val="bg1"/>
                </a:solidFill>
              </a:rPr>
              <a:t>rights</a:t>
            </a:r>
            <a:r>
              <a:rPr lang="es-ES" sz="750" dirty="0">
                <a:solidFill>
                  <a:schemeClr val="bg1"/>
                </a:solidFill>
              </a:rPr>
              <a:t> </a:t>
            </a:r>
            <a:r>
              <a:rPr lang="es-ES" sz="750" dirty="0" err="1">
                <a:solidFill>
                  <a:schemeClr val="bg1"/>
                </a:solidFill>
              </a:rPr>
              <a:t>reserved</a:t>
            </a:r>
            <a:endParaRPr lang="en-US" sz="750" dirty="0">
              <a:solidFill>
                <a:schemeClr val="bg1"/>
              </a:solidFill>
            </a:endParaRPr>
          </a:p>
        </p:txBody>
      </p:sp>
      <p:sp>
        <p:nvSpPr>
          <p:cNvPr id="27" name="Marcador N Diapo">
            <a:extLst>
              <a:ext uri="{FF2B5EF4-FFF2-40B4-BE49-F238E27FC236}">
                <a16:creationId xmlns="" xmlns:a16="http://schemas.microsoft.com/office/drawing/2014/main" id="{1E559AD0-7599-4F86-92B6-18FEEF8DAE93}"/>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chemeClr val="bg1"/>
                </a:solidFill>
                <a:cs typeface="Verdana"/>
              </a:defRPr>
            </a:lvl1pPr>
          </a:lstStyle>
          <a:p>
            <a:r>
              <a:rPr lang="es-ES" dirty="0"/>
              <a:t>Page. </a:t>
            </a:r>
            <a:fld id="{6EA1CDEB-99A0-4F13-B8D0-26CBF3AB4908}" type="slidenum">
              <a:rPr smtClean="0"/>
              <a:pPr/>
              <a:t>‹Nº›</a:t>
            </a:fld>
            <a:endParaRPr dirty="0"/>
          </a:p>
        </p:txBody>
      </p:sp>
      <p:pic>
        <p:nvPicPr>
          <p:cNvPr id="29" name="Imagen 28"/>
          <p:cNvPicPr>
            <a:picLocks noChangeAspect="1"/>
          </p:cNvPicPr>
          <p:nvPr userDrawn="1"/>
        </p:nvPicPr>
        <p:blipFill>
          <a:blip r:embed="rId2"/>
          <a:stretch>
            <a:fillRect/>
          </a:stretch>
        </p:blipFill>
        <p:spPr>
          <a:xfrm>
            <a:off x="8461086" y="4895297"/>
            <a:ext cx="397164" cy="160729"/>
          </a:xfrm>
          <a:prstGeom prst="rect">
            <a:avLst/>
          </a:prstGeom>
        </p:spPr>
      </p:pic>
    </p:spTree>
    <p:extLst>
      <p:ext uri="{BB962C8B-B14F-4D97-AF65-F5344CB8AC3E}">
        <p14:creationId xmlns:p14="http://schemas.microsoft.com/office/powerpoint/2010/main" val="1540184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1" orient="horz" pos="1062">
          <p15:clr>
            <a:srgbClr val="C35EA4"/>
          </p15:clr>
        </p15:guide>
        <p15:guide id="2" orient="horz" pos="1368">
          <p15:clr>
            <a:srgbClr val="C35EA4"/>
          </p15:clr>
        </p15:guide>
        <p15:guide id="3" orient="horz" pos="1674">
          <p15:clr>
            <a:srgbClr val="C35EA4"/>
          </p15:clr>
        </p15:guide>
        <p15:guide id="4" orient="horz" pos="1980">
          <p15:clr>
            <a:srgbClr val="C35E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Divisor_1">
    <p:spTree>
      <p:nvGrpSpPr>
        <p:cNvPr id="1" name=""/>
        <p:cNvGrpSpPr/>
        <p:nvPr/>
      </p:nvGrpSpPr>
      <p:grpSpPr>
        <a:xfrm>
          <a:off x="0" y="0"/>
          <a:ext cx="0" cy="0"/>
          <a:chOff x="0" y="0"/>
          <a:chExt cx="0" cy="0"/>
        </a:xfrm>
      </p:grpSpPr>
      <p:pic>
        <p:nvPicPr>
          <p:cNvPr id="10" name="Picture 8" descr="GMV_PPT_PORTADILLA_150.jpg">
            <a:extLst>
              <a:ext uri="{FF2B5EF4-FFF2-40B4-BE49-F238E27FC236}">
                <a16:creationId xmlns="" xmlns:a16="http://schemas.microsoft.com/office/drawing/2014/main" id="{5C3404E9-DA1A-4A69-BB1A-E1A9E61BD30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841"/>
            <a:ext cx="9148390" cy="5146640"/>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8578189" cy="274746"/>
          </a:xfrm>
        </p:spPr>
        <p:txBody>
          <a:bodyPr wrap="square">
            <a:noAutofit/>
          </a:bodyPr>
          <a:lstStyle>
            <a:lvl1pPr>
              <a:defRPr>
                <a:solidFill>
                  <a:schemeClr val="bg1"/>
                </a:solidFill>
              </a:defRPr>
            </a:lvl1pPr>
          </a:lstStyle>
          <a:p>
            <a:r>
              <a:rPr lang="es-ES" dirty="0" err="1"/>
              <a:t>Title</a:t>
            </a:r>
            <a:endParaRPr lang="en-US" dirty="0"/>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1496904"/>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5" name="Marcador de texto 8">
            <a:extLst>
              <a:ext uri="{FF2B5EF4-FFF2-40B4-BE49-F238E27FC236}">
                <a16:creationId xmlns="" xmlns:a16="http://schemas.microsoft.com/office/drawing/2014/main" id="{8DE6FB3D-0272-4232-91D5-D09664F9303C}"/>
              </a:ext>
            </a:extLst>
          </p:cNvPr>
          <p:cNvSpPr>
            <a:spLocks noGrp="1"/>
          </p:cNvSpPr>
          <p:nvPr>
            <p:ph type="body" sz="quarter" idx="11" hasCustomPrompt="1"/>
          </p:nvPr>
        </p:nvSpPr>
        <p:spPr>
          <a:xfrm>
            <a:off x="276219" y="1980828"/>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6" name="Marcador de texto 8">
            <a:extLst>
              <a:ext uri="{FF2B5EF4-FFF2-40B4-BE49-F238E27FC236}">
                <a16:creationId xmlns="" xmlns:a16="http://schemas.microsoft.com/office/drawing/2014/main" id="{791C46A8-81D0-49E9-9E6D-25F192F13E7C}"/>
              </a:ext>
            </a:extLst>
          </p:cNvPr>
          <p:cNvSpPr>
            <a:spLocks noGrp="1"/>
          </p:cNvSpPr>
          <p:nvPr>
            <p:ph type="body" sz="quarter" idx="12" hasCustomPrompt="1"/>
          </p:nvPr>
        </p:nvSpPr>
        <p:spPr>
          <a:xfrm>
            <a:off x="276219" y="2464752"/>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7" name="Marcador de texto 8">
            <a:extLst>
              <a:ext uri="{FF2B5EF4-FFF2-40B4-BE49-F238E27FC236}">
                <a16:creationId xmlns="" xmlns:a16="http://schemas.microsoft.com/office/drawing/2014/main" id="{BCB6F458-B388-4053-9BEF-783D69BC0FA2}"/>
              </a:ext>
            </a:extLst>
          </p:cNvPr>
          <p:cNvSpPr>
            <a:spLocks noGrp="1"/>
          </p:cNvSpPr>
          <p:nvPr>
            <p:ph type="body" sz="quarter" idx="13" hasCustomPrompt="1"/>
          </p:nvPr>
        </p:nvSpPr>
        <p:spPr>
          <a:xfrm>
            <a:off x="276219" y="2948676"/>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8" name="Marcador de texto 8">
            <a:extLst>
              <a:ext uri="{FF2B5EF4-FFF2-40B4-BE49-F238E27FC236}">
                <a16:creationId xmlns="" xmlns:a16="http://schemas.microsoft.com/office/drawing/2014/main" id="{3A270A2A-16DD-47C6-9888-7A1D01265BB0}"/>
              </a:ext>
            </a:extLst>
          </p:cNvPr>
          <p:cNvSpPr>
            <a:spLocks noGrp="1"/>
          </p:cNvSpPr>
          <p:nvPr>
            <p:ph type="body" sz="quarter" idx="14" hasCustomPrompt="1"/>
          </p:nvPr>
        </p:nvSpPr>
        <p:spPr>
          <a:xfrm>
            <a:off x="3200400" y="1496904"/>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19" name="Marcador de texto 8">
            <a:extLst>
              <a:ext uri="{FF2B5EF4-FFF2-40B4-BE49-F238E27FC236}">
                <a16:creationId xmlns="" xmlns:a16="http://schemas.microsoft.com/office/drawing/2014/main" id="{E600B920-0896-4B7D-8D93-B85974A5F256}"/>
              </a:ext>
            </a:extLst>
          </p:cNvPr>
          <p:cNvSpPr>
            <a:spLocks noGrp="1"/>
          </p:cNvSpPr>
          <p:nvPr>
            <p:ph type="body" sz="quarter" idx="15" hasCustomPrompt="1"/>
          </p:nvPr>
        </p:nvSpPr>
        <p:spPr>
          <a:xfrm>
            <a:off x="3200400" y="1980828"/>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0" name="Marcador de texto 8">
            <a:extLst>
              <a:ext uri="{FF2B5EF4-FFF2-40B4-BE49-F238E27FC236}">
                <a16:creationId xmlns="" xmlns:a16="http://schemas.microsoft.com/office/drawing/2014/main" id="{98D8A34D-BB4B-44E4-8602-89E04E9E4295}"/>
              </a:ext>
            </a:extLst>
          </p:cNvPr>
          <p:cNvSpPr>
            <a:spLocks noGrp="1"/>
          </p:cNvSpPr>
          <p:nvPr>
            <p:ph type="body" sz="quarter" idx="16" hasCustomPrompt="1"/>
          </p:nvPr>
        </p:nvSpPr>
        <p:spPr>
          <a:xfrm>
            <a:off x="3200400" y="2464752"/>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1" name="Marcador de texto 8">
            <a:extLst>
              <a:ext uri="{FF2B5EF4-FFF2-40B4-BE49-F238E27FC236}">
                <a16:creationId xmlns="" xmlns:a16="http://schemas.microsoft.com/office/drawing/2014/main" id="{61D1E4C1-5108-43AD-97CD-D16BB5666895}"/>
              </a:ext>
            </a:extLst>
          </p:cNvPr>
          <p:cNvSpPr>
            <a:spLocks noGrp="1"/>
          </p:cNvSpPr>
          <p:nvPr>
            <p:ph type="body" sz="quarter" idx="17" hasCustomPrompt="1"/>
          </p:nvPr>
        </p:nvSpPr>
        <p:spPr>
          <a:xfrm>
            <a:off x="3200400" y="2948676"/>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2" name="Marcador de texto 8">
            <a:extLst>
              <a:ext uri="{FF2B5EF4-FFF2-40B4-BE49-F238E27FC236}">
                <a16:creationId xmlns="" xmlns:a16="http://schemas.microsoft.com/office/drawing/2014/main" id="{386F7A06-8FB3-41EC-8806-0C426924DAF4}"/>
              </a:ext>
            </a:extLst>
          </p:cNvPr>
          <p:cNvSpPr>
            <a:spLocks noGrp="1"/>
          </p:cNvSpPr>
          <p:nvPr>
            <p:ph type="body" sz="quarter" idx="18" hasCustomPrompt="1"/>
          </p:nvPr>
        </p:nvSpPr>
        <p:spPr>
          <a:xfrm>
            <a:off x="6116789" y="1494612"/>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3" name="Marcador de texto 8">
            <a:extLst>
              <a:ext uri="{FF2B5EF4-FFF2-40B4-BE49-F238E27FC236}">
                <a16:creationId xmlns="" xmlns:a16="http://schemas.microsoft.com/office/drawing/2014/main" id="{AF55111D-F418-48CB-8CAD-1AECEEA3E757}"/>
              </a:ext>
            </a:extLst>
          </p:cNvPr>
          <p:cNvSpPr>
            <a:spLocks noGrp="1"/>
          </p:cNvSpPr>
          <p:nvPr>
            <p:ph type="body" sz="quarter" idx="19" hasCustomPrompt="1"/>
          </p:nvPr>
        </p:nvSpPr>
        <p:spPr>
          <a:xfrm>
            <a:off x="6116789" y="1978536"/>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4" name="Marcador de texto 8">
            <a:extLst>
              <a:ext uri="{FF2B5EF4-FFF2-40B4-BE49-F238E27FC236}">
                <a16:creationId xmlns="" xmlns:a16="http://schemas.microsoft.com/office/drawing/2014/main" id="{07360FB9-EB78-488E-B09B-40CBC715D6F6}"/>
              </a:ext>
            </a:extLst>
          </p:cNvPr>
          <p:cNvSpPr>
            <a:spLocks noGrp="1"/>
          </p:cNvSpPr>
          <p:nvPr>
            <p:ph type="body" sz="quarter" idx="20" hasCustomPrompt="1"/>
          </p:nvPr>
        </p:nvSpPr>
        <p:spPr>
          <a:xfrm>
            <a:off x="6116789" y="2462460"/>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5" name="Marcador de texto 8">
            <a:extLst>
              <a:ext uri="{FF2B5EF4-FFF2-40B4-BE49-F238E27FC236}">
                <a16:creationId xmlns="" xmlns:a16="http://schemas.microsoft.com/office/drawing/2014/main" id="{D596EF08-DA80-4108-AC64-B71B1E7226BE}"/>
              </a:ext>
            </a:extLst>
          </p:cNvPr>
          <p:cNvSpPr>
            <a:spLocks noGrp="1"/>
          </p:cNvSpPr>
          <p:nvPr>
            <p:ph type="body" sz="quarter" idx="21" hasCustomPrompt="1"/>
          </p:nvPr>
        </p:nvSpPr>
        <p:spPr>
          <a:xfrm>
            <a:off x="6116789" y="2946384"/>
            <a:ext cx="2752731" cy="27474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Text</a:t>
            </a:r>
            <a:endParaRPr lang="en-US" dirty="0"/>
          </a:p>
          <a:p>
            <a:pPr lvl="0"/>
            <a:endParaRPr lang="en-US" dirty="0"/>
          </a:p>
          <a:p>
            <a:pPr lvl="0"/>
            <a:endParaRPr lang="en-US" dirty="0"/>
          </a:p>
        </p:txBody>
      </p:sp>
      <p:sp>
        <p:nvSpPr>
          <p:cNvPr id="27" name="Pie Copyright">
            <a:extLst>
              <a:ext uri="{FF2B5EF4-FFF2-40B4-BE49-F238E27FC236}">
                <a16:creationId xmlns="" xmlns:a16="http://schemas.microsoft.com/office/drawing/2014/main" id="{DE765899-75A9-4D33-9EBD-3B82FAB5ADC0}"/>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chemeClr val="bg1"/>
                </a:solidFill>
              </a:rPr>
              <a:t>© GMV </a:t>
            </a:r>
            <a:r>
              <a:rPr lang="es-ES" sz="750" dirty="0" err="1">
                <a:solidFill>
                  <a:schemeClr val="bg1"/>
                </a:solidFill>
              </a:rPr>
              <a:t>Property</a:t>
            </a:r>
            <a:r>
              <a:rPr lang="es-ES" sz="750" dirty="0">
                <a:solidFill>
                  <a:schemeClr val="bg1"/>
                </a:solidFill>
              </a:rPr>
              <a:t> </a:t>
            </a:r>
            <a:r>
              <a:rPr lang="mr-IN" sz="750" dirty="0">
                <a:solidFill>
                  <a:schemeClr val="bg1"/>
                </a:solidFill>
              </a:rPr>
              <a:t>–</a:t>
            </a:r>
            <a:r>
              <a:rPr lang="es-ES" sz="750" dirty="0">
                <a:solidFill>
                  <a:schemeClr val="bg1"/>
                </a:solidFill>
              </a:rPr>
              <a:t> 10/16/2019 - </a:t>
            </a:r>
            <a:r>
              <a:rPr lang="es-ES" sz="750" dirty="0" err="1">
                <a:solidFill>
                  <a:schemeClr val="bg1"/>
                </a:solidFill>
              </a:rPr>
              <a:t>All</a:t>
            </a:r>
            <a:r>
              <a:rPr lang="es-ES" sz="750" dirty="0">
                <a:solidFill>
                  <a:schemeClr val="bg1"/>
                </a:solidFill>
              </a:rPr>
              <a:t> </a:t>
            </a:r>
            <a:r>
              <a:rPr lang="es-ES" sz="750" dirty="0" err="1">
                <a:solidFill>
                  <a:schemeClr val="bg1"/>
                </a:solidFill>
              </a:rPr>
              <a:t>rights</a:t>
            </a:r>
            <a:r>
              <a:rPr lang="es-ES" sz="750" dirty="0">
                <a:solidFill>
                  <a:schemeClr val="bg1"/>
                </a:solidFill>
              </a:rPr>
              <a:t> </a:t>
            </a:r>
            <a:r>
              <a:rPr lang="es-ES" sz="750" dirty="0" err="1">
                <a:solidFill>
                  <a:schemeClr val="bg1"/>
                </a:solidFill>
              </a:rPr>
              <a:t>reserved</a:t>
            </a:r>
            <a:endParaRPr lang="en-US" sz="750" dirty="0">
              <a:solidFill>
                <a:schemeClr val="bg1"/>
              </a:solidFill>
            </a:endParaRPr>
          </a:p>
        </p:txBody>
      </p:sp>
      <p:sp>
        <p:nvSpPr>
          <p:cNvPr id="28" name="Marcador N Diapo">
            <a:extLst>
              <a:ext uri="{FF2B5EF4-FFF2-40B4-BE49-F238E27FC236}">
                <a16:creationId xmlns="" xmlns:a16="http://schemas.microsoft.com/office/drawing/2014/main" id="{43C7E785-8261-4DFF-BC3D-54E1FD51F323}"/>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chemeClr val="bg1"/>
                </a:solidFill>
                <a:cs typeface="Verdana"/>
              </a:defRPr>
            </a:lvl1pPr>
          </a:lstStyle>
          <a:p>
            <a:r>
              <a:rPr lang="en-US" dirty="0"/>
              <a:t>P</a:t>
            </a:r>
            <a:r>
              <a:rPr lang="es-ES" dirty="0" err="1"/>
              <a:t>age</a:t>
            </a:r>
            <a:r>
              <a:rPr lang="en-US" dirty="0"/>
              <a:t>. </a:t>
            </a:r>
            <a:fld id="{6EA1CDEB-99A0-4F13-B8D0-26CBF3AB4908}" type="slidenum">
              <a:rPr smtClean="0"/>
              <a:pPr/>
              <a:t>‹Nº›</a:t>
            </a:fld>
            <a:endParaRPr dirty="0"/>
          </a:p>
        </p:txBody>
      </p:sp>
      <p:pic>
        <p:nvPicPr>
          <p:cNvPr id="26" name="Imagen 25"/>
          <p:cNvPicPr>
            <a:picLocks noChangeAspect="1"/>
          </p:cNvPicPr>
          <p:nvPr userDrawn="1"/>
        </p:nvPicPr>
        <p:blipFill>
          <a:blip r:embed="rId3"/>
          <a:stretch>
            <a:fillRect/>
          </a:stretch>
        </p:blipFill>
        <p:spPr>
          <a:xfrm>
            <a:off x="8461086" y="4895297"/>
            <a:ext cx="397164" cy="160729"/>
          </a:xfrm>
          <a:prstGeom prst="rect">
            <a:avLst/>
          </a:prstGeom>
        </p:spPr>
      </p:pic>
    </p:spTree>
    <p:extLst>
      <p:ext uri="{BB962C8B-B14F-4D97-AF65-F5344CB8AC3E}">
        <p14:creationId xmlns:p14="http://schemas.microsoft.com/office/powerpoint/2010/main" val="3867759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1" orient="horz" pos="1062">
          <p15:clr>
            <a:srgbClr val="C35EA4"/>
          </p15:clr>
        </p15:guide>
        <p15:guide id="2" orient="horz" pos="1368">
          <p15:clr>
            <a:srgbClr val="C35EA4"/>
          </p15:clr>
        </p15:guide>
        <p15:guide id="3" orient="horz" pos="1674">
          <p15:clr>
            <a:srgbClr val="C35EA4"/>
          </p15:clr>
        </p15:guide>
        <p15:guide id="4" orient="horz" pos="1980">
          <p15:clr>
            <a:srgbClr val="C35E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Texts + Image">
    <p:spTree>
      <p:nvGrpSpPr>
        <p:cNvPr id="1" name=""/>
        <p:cNvGrpSpPr/>
        <p:nvPr/>
      </p:nvGrpSpPr>
      <p:grpSpPr>
        <a:xfrm>
          <a:off x="0" y="0"/>
          <a:ext cx="0" cy="0"/>
          <a:chOff x="0" y="0"/>
          <a:chExt cx="0" cy="0"/>
        </a:xfrm>
      </p:grpSpPr>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99079" y="1184564"/>
            <a:ext cx="4220900" cy="257175"/>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b="1">
                <a:solidFill>
                  <a:srgbClr val="860001"/>
                </a:solidFill>
              </a:defRPr>
            </a:lvl1pPr>
          </a:lstStyle>
          <a:p>
            <a:pPr lvl="0"/>
            <a:r>
              <a:rPr lang="es-ES"/>
              <a:t>Subtítulo de 1 línea</a:t>
            </a:r>
            <a:endParaRPr lang="en-US"/>
          </a:p>
        </p:txBody>
      </p:sp>
      <p:sp>
        <p:nvSpPr>
          <p:cNvPr id="8" name="Marcador de posición de imagen 7">
            <a:extLst>
              <a:ext uri="{FF2B5EF4-FFF2-40B4-BE49-F238E27FC236}">
                <a16:creationId xmlns="" xmlns:a16="http://schemas.microsoft.com/office/drawing/2014/main" id="{00E5776C-8F83-4FA0-9071-D2D490A20A68}"/>
              </a:ext>
            </a:extLst>
          </p:cNvPr>
          <p:cNvSpPr>
            <a:spLocks noGrp="1"/>
          </p:cNvSpPr>
          <p:nvPr>
            <p:ph type="pic" sz="quarter" idx="12" hasCustomPrompt="1"/>
          </p:nvPr>
        </p:nvSpPr>
        <p:spPr>
          <a:xfrm>
            <a:off x="4657725" y="342900"/>
            <a:ext cx="4509000" cy="4457700"/>
          </a:xfrm>
        </p:spPr>
        <p:txBody>
          <a:bodyPr/>
          <a:lstStyle/>
          <a:p>
            <a:r>
              <a:rPr lang="en-US" dirty="0"/>
              <a:t>Click on the icon to add an image</a:t>
            </a:r>
          </a:p>
        </p:txBody>
      </p:sp>
      <p:sp>
        <p:nvSpPr>
          <p:cNvPr id="12" name="Pie Copyright">
            <a:extLst>
              <a:ext uri="{FF2B5EF4-FFF2-40B4-BE49-F238E27FC236}">
                <a16:creationId xmlns="" xmlns:a16="http://schemas.microsoft.com/office/drawing/2014/main" id="{D4228BAA-771D-4509-A911-7DA521647789}"/>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rgbClr val="DF0024"/>
                </a:solidFill>
              </a:rPr>
              <a:t>GMV </a:t>
            </a:r>
            <a:r>
              <a:rPr lang="es-ES" sz="750" dirty="0" err="1">
                <a:solidFill>
                  <a:srgbClr val="DF0024"/>
                </a:solidFill>
              </a:rPr>
              <a:t>Property</a:t>
            </a:r>
            <a:r>
              <a:rPr lang="es-ES" sz="750" dirty="0">
                <a:solidFill>
                  <a:srgbClr val="DF0024"/>
                </a:solidFill>
              </a:rPr>
              <a:t> </a:t>
            </a:r>
            <a:r>
              <a:rPr lang="mr-IN" sz="750" dirty="0">
                <a:solidFill>
                  <a:srgbClr val="DF0024"/>
                </a:solidFill>
              </a:rPr>
              <a:t>–</a:t>
            </a:r>
            <a:r>
              <a:rPr lang="es-ES" sz="750" dirty="0">
                <a:solidFill>
                  <a:srgbClr val="DF0024"/>
                </a:solidFill>
              </a:rPr>
              <a:t> </a:t>
            </a:r>
            <a:r>
              <a:rPr lang="en-US" sz="750" dirty="0">
                <a:solidFill>
                  <a:srgbClr val="DF0024"/>
                </a:solidFill>
              </a:rPr>
              <a:t>08</a:t>
            </a:r>
            <a:r>
              <a:rPr lang="en-US" sz="750" dirty="0"/>
              <a:t>/10/2021</a:t>
            </a:r>
            <a:r>
              <a:rPr lang="es-ES" sz="750" dirty="0">
                <a:solidFill>
                  <a:srgbClr val="DF0024"/>
                </a:solidFill>
              </a:rPr>
              <a:t> - </a:t>
            </a:r>
            <a:r>
              <a:rPr lang="es-ES" sz="750" dirty="0" err="1">
                <a:solidFill>
                  <a:srgbClr val="DF0024"/>
                </a:solidFill>
              </a:rPr>
              <a:t>All</a:t>
            </a:r>
            <a:r>
              <a:rPr lang="es-ES" sz="750" dirty="0">
                <a:solidFill>
                  <a:srgbClr val="DF0024"/>
                </a:solidFill>
              </a:rPr>
              <a:t> </a:t>
            </a:r>
            <a:r>
              <a:rPr lang="es-ES" sz="750" dirty="0" err="1">
                <a:solidFill>
                  <a:srgbClr val="DF0024"/>
                </a:solidFill>
              </a:rPr>
              <a:t>rights</a:t>
            </a:r>
            <a:r>
              <a:rPr lang="es-ES" sz="750" dirty="0">
                <a:solidFill>
                  <a:srgbClr val="DF0024"/>
                </a:solidFill>
              </a:rPr>
              <a:t> </a:t>
            </a:r>
            <a:r>
              <a:rPr lang="es-ES" sz="750" dirty="0" err="1">
                <a:solidFill>
                  <a:srgbClr val="DF0024"/>
                </a:solidFill>
              </a:rPr>
              <a:t>reserved</a:t>
            </a:r>
            <a:endParaRPr lang="en-US" sz="750" dirty="0">
              <a:solidFill>
                <a:srgbClr val="DF0024"/>
              </a:solidFill>
            </a:endParaRPr>
          </a:p>
        </p:txBody>
      </p:sp>
      <p:sp>
        <p:nvSpPr>
          <p:cNvPr id="13" name="Marcador N Diapo">
            <a:extLst>
              <a:ext uri="{FF2B5EF4-FFF2-40B4-BE49-F238E27FC236}">
                <a16:creationId xmlns="" xmlns:a16="http://schemas.microsoft.com/office/drawing/2014/main" id="{FF5440A5-7C97-44F1-8571-25C5F72BD747}"/>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rgbClr val="DF0024"/>
                </a:solidFill>
                <a:cs typeface="Verdana"/>
              </a:defRPr>
            </a:lvl1pPr>
          </a:lstStyle>
          <a:p>
            <a:r>
              <a:rPr lang="en-US" dirty="0"/>
              <a:t>P</a:t>
            </a:r>
            <a:r>
              <a:rPr lang="es-ES" dirty="0" err="1"/>
              <a:t>age</a:t>
            </a:r>
            <a:r>
              <a:rPr lang="en-US" dirty="0"/>
              <a:t>. </a:t>
            </a:r>
            <a:fld id="{6EA1CDEB-99A0-4F13-B8D0-26CBF3AB4908}" type="slidenum">
              <a:rPr smtClean="0"/>
              <a:pPr/>
              <a:t>‹Nº›</a:t>
            </a:fld>
            <a:endParaRPr dirty="0"/>
          </a:p>
        </p:txBody>
      </p:sp>
      <p:pic>
        <p:nvPicPr>
          <p:cNvPr id="14" name="Logo en blanco" hidden="1">
            <a:extLst>
              <a:ext uri="{FF2B5EF4-FFF2-40B4-BE49-F238E27FC236}">
                <a16:creationId xmlns="" xmlns:a16="http://schemas.microsoft.com/office/drawing/2014/main" id="{D6AA130D-8851-42DC-8E59-EABEAF6F781C}"/>
              </a:ext>
            </a:extLst>
          </p:cNvPr>
          <p:cNvPicPr>
            <a:picLocks noChangeAspect="1"/>
          </p:cNvPicPr>
          <p:nvPr userDrawn="1"/>
        </p:nvPicPr>
        <p:blipFill>
          <a:blip r:embed="rId2"/>
          <a:stretch>
            <a:fillRect/>
          </a:stretch>
        </p:blipFill>
        <p:spPr>
          <a:xfrm>
            <a:off x="8457694" y="4895323"/>
            <a:ext cx="399998" cy="165310"/>
          </a:xfrm>
          <a:prstGeom prst="rect">
            <a:avLst/>
          </a:prstGeom>
        </p:spPr>
      </p:pic>
      <p:sp>
        <p:nvSpPr>
          <p:cNvPr id="3" name="Título 2">
            <a:extLst>
              <a:ext uri="{FF2B5EF4-FFF2-40B4-BE49-F238E27FC236}">
                <a16:creationId xmlns="" xmlns:a16="http://schemas.microsoft.com/office/drawing/2014/main" id="{A9283826-77CC-4BC6-94B8-880CE77B3218}"/>
              </a:ext>
            </a:extLst>
          </p:cNvPr>
          <p:cNvSpPr>
            <a:spLocks noGrp="1"/>
          </p:cNvSpPr>
          <p:nvPr>
            <p:ph type="title" hasCustomPrompt="1"/>
          </p:nvPr>
        </p:nvSpPr>
        <p:spPr>
          <a:xfrm>
            <a:off x="280800" y="329330"/>
            <a:ext cx="4239179" cy="670795"/>
          </a:xfrm>
        </p:spPr>
        <p:txBody>
          <a:bodyPr vert="horz" wrap="square" lIns="0" tIns="0" rIns="0" bIns="0" rtlCol="0" anchor="t" anchorCtr="0">
            <a:noAutofit/>
          </a:bodyPr>
          <a:lstStyle>
            <a:lvl1pPr>
              <a:defRPr lang="en-US">
                <a:solidFill>
                  <a:srgbClr val="D10021"/>
                </a:solidFill>
              </a:defRPr>
            </a:lvl1pPr>
          </a:lstStyle>
          <a:p>
            <a:pPr lvl="0"/>
            <a:r>
              <a:rPr lang="es-ES" dirty="0"/>
              <a:t>2 line </a:t>
            </a:r>
            <a:r>
              <a:rPr lang="es-ES" dirty="0" err="1"/>
              <a:t>title</a:t>
            </a:r>
            <a:r>
              <a:rPr lang="es-ES" dirty="0"/>
              <a:t>.</a:t>
            </a:r>
            <a:br>
              <a:rPr lang="es-ES" dirty="0"/>
            </a:br>
            <a:r>
              <a:rPr lang="es-ES" dirty="0" err="1"/>
              <a:t>This</a:t>
            </a:r>
            <a:r>
              <a:rPr lang="es-ES" dirty="0"/>
              <a:t> </a:t>
            </a:r>
            <a:r>
              <a:rPr lang="es-ES" dirty="0" err="1"/>
              <a:t>is</a:t>
            </a:r>
            <a:r>
              <a:rPr lang="es-ES" dirty="0"/>
              <a:t> </a:t>
            </a:r>
            <a:r>
              <a:rPr lang="es-ES" dirty="0" err="1"/>
              <a:t>the</a:t>
            </a:r>
            <a:r>
              <a:rPr lang="es-ES" dirty="0"/>
              <a:t> </a:t>
            </a:r>
            <a:r>
              <a:rPr lang="es-ES" dirty="0" err="1"/>
              <a:t>second</a:t>
            </a:r>
            <a:endParaRPr lang="en-US" dirty="0"/>
          </a:p>
        </p:txBody>
      </p:sp>
      <p:sp>
        <p:nvSpPr>
          <p:cNvPr id="16" name="Marcador de texto 2">
            <a:extLst>
              <a:ext uri="{FF2B5EF4-FFF2-40B4-BE49-F238E27FC236}">
                <a16:creationId xmlns="" xmlns:a16="http://schemas.microsoft.com/office/drawing/2014/main" id="{423D9EE5-D63B-4A65-B1DB-13ED1AFBCE79}"/>
              </a:ext>
            </a:extLst>
          </p:cNvPr>
          <p:cNvSpPr>
            <a:spLocks noGrp="1"/>
          </p:cNvSpPr>
          <p:nvPr>
            <p:ph type="body" sz="quarter" idx="16" hasCustomPrompt="1"/>
          </p:nvPr>
        </p:nvSpPr>
        <p:spPr>
          <a:xfrm>
            <a:off x="276750" y="1686150"/>
            <a:ext cx="4220100" cy="3114450"/>
          </a:xfrm>
        </p:spPr>
        <p:txBody>
          <a:bodyPr/>
          <a:lstStyle>
            <a:lvl1pPr>
              <a:spcBef>
                <a:spcPts val="9"/>
              </a:spcBef>
              <a:defRPr sz="1350" b="1"/>
            </a:lvl1pPr>
            <a:lvl2pPr>
              <a:defRPr sz="1350" b="0">
                <a:solidFill>
                  <a:srgbClr val="666666"/>
                </a:solidFill>
              </a:defRPr>
            </a:lvl2pPr>
            <a:lvl3pPr marL="135000" indent="-135000">
              <a:buFont typeface="Arial" panose="020B0604020202020204" pitchFamily="34" charset="0"/>
              <a:buChar char="•"/>
              <a:defRPr/>
            </a:lvl3pPr>
            <a:lvl4pPr marL="135000" indent="-135000">
              <a:spcBef>
                <a:spcPts val="324"/>
              </a:spcBef>
              <a:buClr>
                <a:srgbClr val="666666"/>
              </a:buClr>
              <a:buFont typeface="Verdana" panose="020B0604030504040204" pitchFamily="34" charset="0"/>
              <a:buChar char="_"/>
              <a:defRPr b="0"/>
            </a:lvl4pPr>
            <a:lvl5pPr marL="135000" indent="-135000">
              <a:spcBef>
                <a:spcPts val="324"/>
              </a:spcBef>
              <a:buFont typeface="Verdana" panose="020B0604030504040204" pitchFamily="34" charset="0"/>
              <a:buChar char=" "/>
              <a:defRPr/>
            </a:lvl5pPr>
          </a:lstStyle>
          <a:p>
            <a:pPr lvl="0"/>
            <a:r>
              <a:rPr lang="es-ES" dirty="0"/>
              <a:t>Texto primer nivel</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pic>
        <p:nvPicPr>
          <p:cNvPr id="10" name="Imagen 9"/>
          <p:cNvPicPr>
            <a:picLocks noChangeAspect="1"/>
          </p:cNvPicPr>
          <p:nvPr userDrawn="1"/>
        </p:nvPicPr>
        <p:blipFill>
          <a:blip r:embed="rId3"/>
          <a:stretch>
            <a:fillRect/>
          </a:stretch>
        </p:blipFill>
        <p:spPr>
          <a:xfrm>
            <a:off x="8453560" y="4892004"/>
            <a:ext cx="408259" cy="164022"/>
          </a:xfrm>
          <a:prstGeom prst="rect">
            <a:avLst/>
          </a:prstGeom>
        </p:spPr>
      </p:pic>
      <p:pic>
        <p:nvPicPr>
          <p:cNvPr id="11" name="Imagen 10"/>
          <p:cNvPicPr>
            <a:picLocks noChangeAspect="1"/>
          </p:cNvPicPr>
          <p:nvPr userDrawn="1"/>
        </p:nvPicPr>
        <p:blipFill>
          <a:blip r:embed="rId4"/>
          <a:stretch>
            <a:fillRect/>
          </a:stretch>
        </p:blipFill>
        <p:spPr>
          <a:xfrm>
            <a:off x="7752873" y="4847083"/>
            <a:ext cx="563434" cy="221852"/>
          </a:xfrm>
          <a:prstGeom prst="rect">
            <a:avLst/>
          </a:prstGeom>
        </p:spPr>
      </p:pic>
    </p:spTree>
    <p:extLst>
      <p:ext uri="{BB962C8B-B14F-4D97-AF65-F5344CB8AC3E}">
        <p14:creationId xmlns:p14="http://schemas.microsoft.com/office/powerpoint/2010/main" val="1046485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orient="horz" pos="864">
          <p15:clr>
            <a:srgbClr val="FBAE40"/>
          </p15:clr>
        </p15:guide>
        <p15:guide id="2" orient="horz" pos="117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ext + 3 images">
    <p:spTree>
      <p:nvGrpSpPr>
        <p:cNvPr id="1" name=""/>
        <p:cNvGrpSpPr/>
        <p:nvPr/>
      </p:nvGrpSpPr>
      <p:grpSpPr>
        <a:xfrm>
          <a:off x="0" y="0"/>
          <a:ext cx="0" cy="0"/>
          <a:chOff x="0" y="0"/>
          <a:chExt cx="0" cy="0"/>
        </a:xfrm>
      </p:grpSpPr>
      <p:pic>
        <p:nvPicPr>
          <p:cNvPr id="14" name="Logo en blanco">
            <a:extLst>
              <a:ext uri="{FF2B5EF4-FFF2-40B4-BE49-F238E27FC236}">
                <a16:creationId xmlns="" xmlns:a16="http://schemas.microsoft.com/office/drawing/2014/main" id="{D6AA130D-8851-42DC-8E59-EABEAF6F781C}"/>
              </a:ext>
            </a:extLst>
          </p:cNvPr>
          <p:cNvPicPr>
            <a:picLocks noChangeAspect="1"/>
          </p:cNvPicPr>
          <p:nvPr userDrawn="1"/>
        </p:nvPicPr>
        <p:blipFill>
          <a:blip r:embed="rId2"/>
          <a:stretch>
            <a:fillRect/>
          </a:stretch>
        </p:blipFill>
        <p:spPr>
          <a:xfrm>
            <a:off x="8457694" y="4895323"/>
            <a:ext cx="399998" cy="165310"/>
          </a:xfrm>
          <a:prstGeom prst="rect">
            <a:avLst/>
          </a:prstGeom>
        </p:spPr>
      </p:pic>
      <p:sp>
        <p:nvSpPr>
          <p:cNvPr id="13" name="Marcador N Diapo">
            <a:extLst>
              <a:ext uri="{FF2B5EF4-FFF2-40B4-BE49-F238E27FC236}">
                <a16:creationId xmlns="" xmlns:a16="http://schemas.microsoft.com/office/drawing/2014/main" id="{FF5440A5-7C97-44F1-8571-25C5F72BD747}"/>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rgbClr val="DF0024"/>
                </a:solidFill>
                <a:cs typeface="Verdana"/>
              </a:defRPr>
            </a:lvl1pPr>
          </a:lstStyle>
          <a:p>
            <a:r>
              <a:rPr lang="en-US" dirty="0"/>
              <a:t>P</a:t>
            </a:r>
            <a:r>
              <a:rPr lang="es-ES" dirty="0" err="1"/>
              <a:t>age</a:t>
            </a:r>
            <a:r>
              <a:rPr lang="en-US" dirty="0"/>
              <a:t>. </a:t>
            </a:r>
            <a:fld id="{6EA1CDEB-99A0-4F13-B8D0-26CBF3AB4908}" type="slidenum">
              <a:rPr smtClean="0"/>
              <a:pPr/>
              <a:t>‹Nº›</a:t>
            </a:fld>
            <a:endParaRPr dirty="0"/>
          </a:p>
        </p:txBody>
      </p:sp>
      <p:sp>
        <p:nvSpPr>
          <p:cNvPr id="12" name="Pie Copyright">
            <a:extLst>
              <a:ext uri="{FF2B5EF4-FFF2-40B4-BE49-F238E27FC236}">
                <a16:creationId xmlns="" xmlns:a16="http://schemas.microsoft.com/office/drawing/2014/main" id="{D4228BAA-771D-4509-A911-7DA521647789}"/>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rgbClr val="DF0024"/>
                </a:solidFill>
              </a:rPr>
              <a:t>© GMV </a:t>
            </a:r>
            <a:r>
              <a:rPr lang="es-ES" sz="750" dirty="0" err="1">
                <a:solidFill>
                  <a:srgbClr val="DF0024"/>
                </a:solidFill>
              </a:rPr>
              <a:t>Property</a:t>
            </a:r>
            <a:r>
              <a:rPr lang="es-ES" sz="750" dirty="0">
                <a:solidFill>
                  <a:srgbClr val="DF0024"/>
                </a:solidFill>
              </a:rPr>
              <a:t> </a:t>
            </a:r>
            <a:r>
              <a:rPr lang="mr-IN" sz="750" dirty="0">
                <a:solidFill>
                  <a:srgbClr val="DF0024"/>
                </a:solidFill>
              </a:rPr>
              <a:t>–</a:t>
            </a:r>
            <a:r>
              <a:rPr lang="es-ES" sz="750" dirty="0">
                <a:solidFill>
                  <a:srgbClr val="DF0024"/>
                </a:solidFill>
              </a:rPr>
              <a:t> </a:t>
            </a:r>
            <a:r>
              <a:rPr lang="en-US" sz="750" dirty="0"/>
              <a:t>10/16/2019</a:t>
            </a:r>
            <a:r>
              <a:rPr lang="es-ES" sz="750" dirty="0">
                <a:solidFill>
                  <a:srgbClr val="DF0024"/>
                </a:solidFill>
              </a:rPr>
              <a:t> - </a:t>
            </a:r>
            <a:r>
              <a:rPr lang="es-ES" sz="750" dirty="0" err="1">
                <a:solidFill>
                  <a:srgbClr val="DF0024"/>
                </a:solidFill>
              </a:rPr>
              <a:t>All</a:t>
            </a:r>
            <a:r>
              <a:rPr lang="es-ES" sz="750" dirty="0">
                <a:solidFill>
                  <a:srgbClr val="DF0024"/>
                </a:solidFill>
              </a:rPr>
              <a:t> </a:t>
            </a:r>
            <a:r>
              <a:rPr lang="es-ES" sz="750" dirty="0" err="1">
                <a:solidFill>
                  <a:srgbClr val="DF0024"/>
                </a:solidFill>
              </a:rPr>
              <a:t>rights</a:t>
            </a:r>
            <a:r>
              <a:rPr lang="es-ES" sz="750" dirty="0">
                <a:solidFill>
                  <a:srgbClr val="DF0024"/>
                </a:solidFill>
              </a:rPr>
              <a:t> </a:t>
            </a:r>
            <a:r>
              <a:rPr lang="es-ES" sz="750" dirty="0" err="1">
                <a:solidFill>
                  <a:srgbClr val="DF0024"/>
                </a:solidFill>
              </a:rPr>
              <a:t>reserved</a:t>
            </a:r>
            <a:endParaRPr lang="en-US" sz="750" dirty="0">
              <a:solidFill>
                <a:srgbClr val="DF0024"/>
              </a:solidFill>
            </a:endParaRPr>
          </a:p>
        </p:txBody>
      </p:sp>
      <p:sp>
        <p:nvSpPr>
          <p:cNvPr id="17" name="Marcador de posición de imagen 7">
            <a:extLst>
              <a:ext uri="{FF2B5EF4-FFF2-40B4-BE49-F238E27FC236}">
                <a16:creationId xmlns="" xmlns:a16="http://schemas.microsoft.com/office/drawing/2014/main" id="{41C827DB-E675-4239-9CC2-E571E22F8A4A}"/>
              </a:ext>
            </a:extLst>
          </p:cNvPr>
          <p:cNvSpPr>
            <a:spLocks noGrp="1"/>
          </p:cNvSpPr>
          <p:nvPr>
            <p:ph type="pic" sz="quarter" idx="15" hasCustomPrompt="1"/>
          </p:nvPr>
        </p:nvSpPr>
        <p:spPr>
          <a:xfrm>
            <a:off x="4657725" y="2431761"/>
            <a:ext cx="4509000" cy="2368839"/>
          </a:xfrm>
        </p:spPr>
        <p:txBody>
          <a:bodyPr/>
          <a:lstStyle/>
          <a:p>
            <a:r>
              <a:rPr lang="en-US" dirty="0"/>
              <a:t>Click on the icon to add an image</a:t>
            </a:r>
          </a:p>
        </p:txBody>
      </p:sp>
      <p:sp>
        <p:nvSpPr>
          <p:cNvPr id="11" name="Marcador de posición de imagen 7">
            <a:extLst>
              <a:ext uri="{FF2B5EF4-FFF2-40B4-BE49-F238E27FC236}">
                <a16:creationId xmlns="" xmlns:a16="http://schemas.microsoft.com/office/drawing/2014/main" id="{8345ECCB-9724-4C48-89CB-A7C678676A45}"/>
              </a:ext>
            </a:extLst>
          </p:cNvPr>
          <p:cNvSpPr>
            <a:spLocks noGrp="1"/>
          </p:cNvSpPr>
          <p:nvPr>
            <p:ph type="pic" sz="quarter" idx="14" hasCustomPrompt="1"/>
          </p:nvPr>
        </p:nvSpPr>
        <p:spPr>
          <a:xfrm>
            <a:off x="6943725" y="342900"/>
            <a:ext cx="2223000" cy="2025000"/>
          </a:xfrm>
        </p:spPr>
        <p:txBody>
          <a:bodyPr/>
          <a:lstStyle/>
          <a:p>
            <a:r>
              <a:rPr lang="en-US" dirty="0"/>
              <a:t>Click on the icon to add an image</a:t>
            </a:r>
          </a:p>
        </p:txBody>
      </p:sp>
      <p:sp>
        <p:nvSpPr>
          <p:cNvPr id="10" name="Marcador de posición de imagen 7">
            <a:extLst>
              <a:ext uri="{FF2B5EF4-FFF2-40B4-BE49-F238E27FC236}">
                <a16:creationId xmlns="" xmlns:a16="http://schemas.microsoft.com/office/drawing/2014/main" id="{C565839F-AE9B-4CE8-9938-49B855399E3E}"/>
              </a:ext>
            </a:extLst>
          </p:cNvPr>
          <p:cNvSpPr>
            <a:spLocks noGrp="1"/>
          </p:cNvSpPr>
          <p:nvPr>
            <p:ph type="pic" sz="quarter" idx="13" hasCustomPrompt="1"/>
          </p:nvPr>
        </p:nvSpPr>
        <p:spPr>
          <a:xfrm>
            <a:off x="4657725" y="342900"/>
            <a:ext cx="2220750" cy="2025000"/>
          </a:xfrm>
        </p:spPr>
        <p:txBody>
          <a:bodyPr/>
          <a:lstStyle/>
          <a:p>
            <a:r>
              <a:rPr lang="en-US" dirty="0"/>
              <a:t>Click on the icon to add an image</a:t>
            </a:r>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99079" y="1184563"/>
            <a:ext cx="4220900" cy="272762"/>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b="1">
                <a:solidFill>
                  <a:srgbClr val="860001"/>
                </a:solidFill>
              </a:defRPr>
            </a:lvl1pPr>
          </a:lstStyle>
          <a:p>
            <a:pPr lvl="0"/>
            <a:r>
              <a:rPr lang="es-ES"/>
              <a:t>Subtítulo de 1 línea</a:t>
            </a:r>
          </a:p>
        </p:txBody>
      </p:sp>
      <p:sp>
        <p:nvSpPr>
          <p:cNvPr id="18" name="Título 2">
            <a:extLst>
              <a:ext uri="{FF2B5EF4-FFF2-40B4-BE49-F238E27FC236}">
                <a16:creationId xmlns="" xmlns:a16="http://schemas.microsoft.com/office/drawing/2014/main" id="{9D3D7B02-BB10-425D-B21E-FE429F8E5EAA}"/>
              </a:ext>
            </a:extLst>
          </p:cNvPr>
          <p:cNvSpPr>
            <a:spLocks noGrp="1"/>
          </p:cNvSpPr>
          <p:nvPr>
            <p:ph type="title" hasCustomPrompt="1"/>
          </p:nvPr>
        </p:nvSpPr>
        <p:spPr>
          <a:xfrm>
            <a:off x="280800" y="329330"/>
            <a:ext cx="4239179" cy="670795"/>
          </a:xfrm>
        </p:spPr>
        <p:txBody>
          <a:bodyPr vert="horz" wrap="square" lIns="0" tIns="0" rIns="0" bIns="0" rtlCol="0" anchor="t" anchorCtr="0">
            <a:noAutofit/>
          </a:bodyPr>
          <a:lstStyle>
            <a:lvl1pPr>
              <a:defRPr lang="en-US">
                <a:solidFill>
                  <a:srgbClr val="D10021"/>
                </a:solidFill>
              </a:defRPr>
            </a:lvl1pPr>
          </a:lstStyle>
          <a:p>
            <a:pPr lvl="0"/>
            <a:r>
              <a:rPr lang="es-ES"/>
              <a:t>Título de 2 líneas.</a:t>
            </a:r>
            <a:br>
              <a:rPr lang="es-ES"/>
            </a:br>
            <a:r>
              <a:rPr lang="es-ES"/>
              <a:t>Esta es la segunda</a:t>
            </a:r>
            <a:endParaRPr lang="en-US"/>
          </a:p>
        </p:txBody>
      </p:sp>
      <p:sp>
        <p:nvSpPr>
          <p:cNvPr id="3" name="Marcador de texto 2">
            <a:extLst>
              <a:ext uri="{FF2B5EF4-FFF2-40B4-BE49-F238E27FC236}">
                <a16:creationId xmlns="" xmlns:a16="http://schemas.microsoft.com/office/drawing/2014/main" id="{B0484E4D-6340-4566-BF1E-F6DD3F338AC9}"/>
              </a:ext>
            </a:extLst>
          </p:cNvPr>
          <p:cNvSpPr>
            <a:spLocks noGrp="1"/>
          </p:cNvSpPr>
          <p:nvPr>
            <p:ph type="body" sz="quarter" idx="16" hasCustomPrompt="1"/>
          </p:nvPr>
        </p:nvSpPr>
        <p:spPr>
          <a:xfrm>
            <a:off x="276750" y="1686150"/>
            <a:ext cx="4220100" cy="3114450"/>
          </a:xfrm>
        </p:spPr>
        <p:txBody>
          <a:bodyPr/>
          <a:lstStyle>
            <a:lvl1pPr>
              <a:spcBef>
                <a:spcPts val="9"/>
              </a:spcBef>
              <a:defRPr sz="1350" b="1"/>
            </a:lvl1pPr>
            <a:lvl2pPr>
              <a:defRPr sz="1350" b="0">
                <a:solidFill>
                  <a:srgbClr val="666666"/>
                </a:solidFill>
              </a:defRPr>
            </a:lvl2pPr>
            <a:lvl3pPr marL="135000" indent="-135000">
              <a:buFont typeface="Arial" panose="020B0604020202020204" pitchFamily="34" charset="0"/>
              <a:buChar char="•"/>
              <a:defRPr/>
            </a:lvl3pPr>
            <a:lvl4pPr marL="135000" indent="-135000">
              <a:buClr>
                <a:srgbClr val="666666"/>
              </a:buClr>
              <a:buFont typeface="Verdana" panose="020B0604030504040204" pitchFamily="34" charset="0"/>
              <a:buChar char="_"/>
              <a:defRPr b="0"/>
            </a:lvl4pPr>
            <a:lvl5pPr marL="135000" indent="-135000">
              <a:buFont typeface="Verdana" panose="020B0604030504040204" pitchFamily="34" charset="0"/>
              <a:buChar char=" "/>
              <a:defRPr/>
            </a:lvl5pPr>
          </a:lstStyle>
          <a:p>
            <a:pPr lvl="0"/>
            <a:r>
              <a:rPr lang="es-ES"/>
              <a:t>Texto primer nivel</a:t>
            </a:r>
          </a:p>
          <a:p>
            <a:pPr lvl="1"/>
            <a:r>
              <a:rPr lang="es-ES"/>
              <a:t>Segundo nivel</a:t>
            </a:r>
          </a:p>
          <a:p>
            <a:pPr lvl="2"/>
            <a:r>
              <a:rPr lang="es-ES"/>
              <a:t>Tercer nivel</a:t>
            </a:r>
          </a:p>
          <a:p>
            <a:pPr lvl="3"/>
            <a:r>
              <a:rPr lang="es-ES"/>
              <a:t>Cuarto nivel</a:t>
            </a:r>
          </a:p>
          <a:p>
            <a:pPr lvl="4"/>
            <a:r>
              <a:rPr lang="es-ES"/>
              <a:t>Quinto nivel</a:t>
            </a:r>
            <a:endParaRPr lang="en-US"/>
          </a:p>
        </p:txBody>
      </p:sp>
      <p:pic>
        <p:nvPicPr>
          <p:cNvPr id="16" name="Imagen 15"/>
          <p:cNvPicPr>
            <a:picLocks noChangeAspect="1"/>
          </p:cNvPicPr>
          <p:nvPr userDrawn="1"/>
        </p:nvPicPr>
        <p:blipFill>
          <a:blip r:embed="rId3"/>
          <a:stretch>
            <a:fillRect/>
          </a:stretch>
        </p:blipFill>
        <p:spPr>
          <a:xfrm>
            <a:off x="8453560" y="4892004"/>
            <a:ext cx="408259" cy="164022"/>
          </a:xfrm>
          <a:prstGeom prst="rect">
            <a:avLst/>
          </a:prstGeom>
        </p:spPr>
      </p:pic>
    </p:spTree>
    <p:extLst>
      <p:ext uri="{BB962C8B-B14F-4D97-AF65-F5344CB8AC3E}">
        <p14:creationId xmlns:p14="http://schemas.microsoft.com/office/powerpoint/2010/main" val="3615258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1" orient="horz" pos="864">
          <p15:clr>
            <a:srgbClr val="FBAE40"/>
          </p15:clr>
        </p15:guide>
        <p15:guide id="2" orient="horz" pos="1512">
          <p15:clr>
            <a:srgbClr val="FBAE40"/>
          </p15:clr>
        </p15:guide>
        <p15:guide id="3" orient="horz" pos="117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1 line + Image">
    <p:spTree>
      <p:nvGrpSpPr>
        <p:cNvPr id="1" name=""/>
        <p:cNvGrpSpPr/>
        <p:nvPr/>
      </p:nvGrpSpPr>
      <p:grpSpPr>
        <a:xfrm>
          <a:off x="0" y="0"/>
          <a:ext cx="0" cy="0"/>
          <a:chOff x="0" y="0"/>
          <a:chExt cx="0" cy="0"/>
        </a:xfrm>
      </p:grpSpPr>
      <p:pic>
        <p:nvPicPr>
          <p:cNvPr id="6" name="Imagen 5">
            <a:extLst>
              <a:ext uri="{FF2B5EF4-FFF2-40B4-BE49-F238E27FC236}">
                <a16:creationId xmlns="" xmlns:a16="http://schemas.microsoft.com/office/drawing/2014/main" id="{6605D3D2-0021-4285-9C89-642A8398ABFA}"/>
              </a:ext>
            </a:extLst>
          </p:cNvPr>
          <p:cNvPicPr>
            <a:picLocks noChangeAspect="1"/>
          </p:cNvPicPr>
          <p:nvPr userDrawn="1"/>
        </p:nvPicPr>
        <p:blipFill>
          <a:blip r:embed="rId2"/>
          <a:stretch>
            <a:fillRect/>
          </a:stretch>
        </p:blipFill>
        <p:spPr>
          <a:xfrm>
            <a:off x="0" y="0"/>
            <a:ext cx="9144000" cy="2572085"/>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4220900" cy="274746"/>
          </a:xfrm>
        </p:spPr>
        <p:txBody>
          <a:bodyPr wrap="square">
            <a:noAutofit/>
          </a:bodyPr>
          <a:lstStyle>
            <a:lvl1pPr>
              <a:defRPr>
                <a:solidFill>
                  <a:schemeClr val="bg1"/>
                </a:solidFill>
              </a:defRPr>
            </a:lvl1pPr>
          </a:lstStyle>
          <a:p>
            <a:r>
              <a:rPr lang="es-ES" dirty="0"/>
              <a:t>Single line </a:t>
            </a:r>
            <a:r>
              <a:rPr lang="es-ES" dirty="0" err="1"/>
              <a:t>title</a:t>
            </a:r>
            <a:r>
              <a:rPr lang="es-ES" dirty="0"/>
              <a:t>.</a:t>
            </a:r>
            <a:endParaRPr lang="en-US" dirty="0"/>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862433"/>
            <a:ext cx="4220900" cy="1582436"/>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lvl="0"/>
            <a:r>
              <a:rPr lang="en-US" dirty="0"/>
              <a:t>Subtitle or text up to 6 lines</a:t>
            </a:r>
          </a:p>
          <a:p>
            <a:pPr lvl="0"/>
            <a:r>
              <a:rPr lang="en-US" dirty="0"/>
              <a:t>Subtitle or text up to 6 lines</a:t>
            </a:r>
          </a:p>
          <a:p>
            <a:pPr lvl="0"/>
            <a:r>
              <a:rPr lang="en-US" dirty="0"/>
              <a:t>Subtitle or text up to 6 lines</a:t>
            </a:r>
          </a:p>
          <a:p>
            <a:pPr lvl="0"/>
            <a:r>
              <a:rPr lang="en-US" dirty="0"/>
              <a:t>Subtitle or text up to 6 lines</a:t>
            </a:r>
          </a:p>
          <a:p>
            <a:pPr lvl="0"/>
            <a:r>
              <a:rPr lang="en-US" dirty="0"/>
              <a:t>Subtitle or text up to 6 lines</a:t>
            </a:r>
          </a:p>
          <a:p>
            <a:pPr lvl="0"/>
            <a:r>
              <a:rPr lang="en-US" dirty="0"/>
              <a:t>Subtitle or text up to 6 lines</a:t>
            </a:r>
          </a:p>
          <a:p>
            <a:pPr lvl="0"/>
            <a:endParaRPr lang="en-US" dirty="0"/>
          </a:p>
          <a:p>
            <a:pPr lvl="0"/>
            <a:endParaRPr lang="en-US" dirty="0"/>
          </a:p>
          <a:p>
            <a:pPr lvl="0"/>
            <a:endParaRPr lang="en-US" dirty="0"/>
          </a:p>
        </p:txBody>
      </p:sp>
      <p:sp>
        <p:nvSpPr>
          <p:cNvPr id="10" name="Marcador de posición de imagen 3">
            <a:extLst>
              <a:ext uri="{FF2B5EF4-FFF2-40B4-BE49-F238E27FC236}">
                <a16:creationId xmlns="" xmlns:a16="http://schemas.microsoft.com/office/drawing/2014/main" id="{09DE56AF-58EE-4A1B-9D23-619B67086879}"/>
              </a:ext>
            </a:extLst>
          </p:cNvPr>
          <p:cNvSpPr>
            <a:spLocks noGrp="1"/>
          </p:cNvSpPr>
          <p:nvPr>
            <p:ph type="pic" sz="quarter" idx="11" hasCustomPrompt="1"/>
          </p:nvPr>
        </p:nvSpPr>
        <p:spPr>
          <a:xfrm>
            <a:off x="4800600" y="342900"/>
            <a:ext cx="4356753" cy="2229185"/>
          </a:xfrm>
        </p:spPr>
        <p:txBody>
          <a:bodyPr/>
          <a:lstStyle/>
          <a:p>
            <a:r>
              <a:rPr lang="en-US" dirty="0"/>
              <a:t>Click on the icon to add an image</a:t>
            </a:r>
          </a:p>
        </p:txBody>
      </p:sp>
      <p:grpSp>
        <p:nvGrpSpPr>
          <p:cNvPr id="11" name="Grupo 10">
            <a:extLst>
              <a:ext uri="{FF2B5EF4-FFF2-40B4-BE49-F238E27FC236}">
                <a16:creationId xmlns="" xmlns:a16="http://schemas.microsoft.com/office/drawing/2014/main" id="{308AA8D9-0B98-4462-A3D9-0A064E01DEED}"/>
              </a:ext>
            </a:extLst>
          </p:cNvPr>
          <p:cNvGrpSpPr/>
          <p:nvPr userDrawn="1"/>
        </p:nvGrpSpPr>
        <p:grpSpPr>
          <a:xfrm>
            <a:off x="280040" y="4300537"/>
            <a:ext cx="8603405" cy="525826"/>
            <a:chOff x="746774" y="12165400"/>
            <a:chExt cx="22942414" cy="1402202"/>
          </a:xfrm>
        </p:grpSpPr>
        <p:pic>
          <p:nvPicPr>
            <p:cNvPr id="12" name="Imagen 11">
              <a:extLst>
                <a:ext uri="{FF2B5EF4-FFF2-40B4-BE49-F238E27FC236}">
                  <a16:creationId xmlns="" xmlns:a16="http://schemas.microsoft.com/office/drawing/2014/main" id="{4E68D85F-ED2F-43F5-BD65-614EA9DC2533}"/>
                </a:ext>
              </a:extLst>
            </p:cNvPr>
            <p:cNvPicPr>
              <a:picLocks noChangeAspect="1"/>
            </p:cNvPicPr>
            <p:nvPr userDrawn="1"/>
          </p:nvPicPr>
          <p:blipFill>
            <a:blip r:embed="rId3"/>
            <a:stretch>
              <a:fillRect/>
            </a:stretch>
          </p:blipFill>
          <p:spPr>
            <a:xfrm>
              <a:off x="20287768" y="12165400"/>
              <a:ext cx="3401420" cy="1402202"/>
            </a:xfrm>
            <a:prstGeom prst="rect">
              <a:avLst/>
            </a:prstGeom>
          </p:spPr>
        </p:pic>
        <p:sp>
          <p:nvSpPr>
            <p:cNvPr id="13" name="CuadroTexto 12">
              <a:extLst>
                <a:ext uri="{FF2B5EF4-FFF2-40B4-BE49-F238E27FC236}">
                  <a16:creationId xmlns="" xmlns:a16="http://schemas.microsoft.com/office/drawing/2014/main" id="{754267BB-B1B1-4BF1-90EA-0278CCC5F2CD}"/>
                </a:ext>
              </a:extLst>
            </p:cNvPr>
            <p:cNvSpPr txBox="1"/>
            <p:nvPr userDrawn="1"/>
          </p:nvSpPr>
          <p:spPr>
            <a:xfrm>
              <a:off x="746774" y="13042352"/>
              <a:ext cx="7326312" cy="469902"/>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t>© GMV </a:t>
              </a:r>
              <a:r>
                <a:rPr lang="es-ES" sz="750" dirty="0" err="1"/>
                <a:t>Property</a:t>
              </a:r>
              <a:r>
                <a:rPr lang="es-ES" sz="750" dirty="0"/>
                <a:t> </a:t>
              </a:r>
              <a:r>
                <a:rPr lang="mr-IN" sz="750" dirty="0"/>
                <a:t>–</a:t>
              </a:r>
              <a:r>
                <a:rPr lang="es-ES" sz="750" dirty="0"/>
                <a:t> </a:t>
              </a:r>
              <a:r>
                <a:rPr lang="en-US" sz="750" dirty="0"/>
                <a:t>14/06/2021</a:t>
              </a:r>
              <a:r>
                <a:rPr lang="es-ES" sz="750" dirty="0"/>
                <a:t> - </a:t>
              </a:r>
              <a:r>
                <a:rPr lang="es-ES" sz="750" dirty="0" err="1"/>
                <a:t>All</a:t>
              </a:r>
              <a:r>
                <a:rPr lang="es-ES" sz="750" dirty="0"/>
                <a:t> </a:t>
              </a:r>
              <a:r>
                <a:rPr lang="es-ES" sz="750" dirty="0" err="1"/>
                <a:t>rights</a:t>
              </a:r>
              <a:r>
                <a:rPr lang="es-ES" sz="750" dirty="0"/>
                <a:t> </a:t>
              </a:r>
              <a:r>
                <a:rPr lang="es-ES" sz="750" dirty="0" err="1"/>
                <a:t>reserved</a:t>
              </a:r>
              <a:endParaRPr lang="en-US" sz="750" dirty="0"/>
            </a:p>
          </p:txBody>
        </p:sp>
      </p:grpSp>
    </p:spTree>
    <p:extLst>
      <p:ext uri="{BB962C8B-B14F-4D97-AF65-F5344CB8AC3E}">
        <p14:creationId xmlns:p14="http://schemas.microsoft.com/office/powerpoint/2010/main" val="246363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3" orient="horz" pos="1512" userDrawn="1">
          <p15:clr>
            <a:srgbClr val="FBAE40"/>
          </p15:clr>
        </p15:guide>
        <p15:guide id="4" orient="horz" pos="144" userDrawn="1">
          <p15:clr>
            <a:srgbClr val="9FCC3B"/>
          </p15:clr>
        </p15:guide>
        <p15:guide id="6" orient="horz" pos="1620" userDrawn="1">
          <p15:clr>
            <a:srgbClr val="9FCC3B"/>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exts + Content">
    <p:spTree>
      <p:nvGrpSpPr>
        <p:cNvPr id="1" name=""/>
        <p:cNvGrpSpPr/>
        <p:nvPr/>
      </p:nvGrpSpPr>
      <p:grpSpPr>
        <a:xfrm>
          <a:off x="0" y="0"/>
          <a:ext cx="0" cy="0"/>
          <a:chOff x="0" y="0"/>
          <a:chExt cx="0" cy="0"/>
        </a:xfrm>
      </p:grpSpPr>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99079" y="1184564"/>
            <a:ext cx="4220900" cy="257175"/>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b="1">
                <a:solidFill>
                  <a:srgbClr val="860001"/>
                </a:solidFill>
              </a:defRPr>
            </a:lvl1pPr>
          </a:lstStyle>
          <a:p>
            <a:pPr lvl="0"/>
            <a:r>
              <a:rPr lang="es-ES" dirty="0"/>
              <a:t>Subtítulo de 1 línea</a:t>
            </a:r>
            <a:endParaRPr lang="en-US" dirty="0"/>
          </a:p>
        </p:txBody>
      </p:sp>
      <p:sp>
        <p:nvSpPr>
          <p:cNvPr id="12" name="Pie Copyright">
            <a:extLst>
              <a:ext uri="{FF2B5EF4-FFF2-40B4-BE49-F238E27FC236}">
                <a16:creationId xmlns="" xmlns:a16="http://schemas.microsoft.com/office/drawing/2014/main" id="{D4228BAA-771D-4509-A911-7DA521647789}"/>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rgbClr val="DF0024"/>
                </a:solidFill>
              </a:rPr>
              <a:t>© GMV </a:t>
            </a:r>
            <a:r>
              <a:rPr lang="es-ES" sz="750" dirty="0" err="1">
                <a:solidFill>
                  <a:srgbClr val="DF0024"/>
                </a:solidFill>
              </a:rPr>
              <a:t>Property</a:t>
            </a:r>
            <a:r>
              <a:rPr lang="es-ES" sz="750" dirty="0">
                <a:solidFill>
                  <a:srgbClr val="DF0024"/>
                </a:solidFill>
              </a:rPr>
              <a:t> </a:t>
            </a:r>
            <a:r>
              <a:rPr lang="mr-IN" sz="750" dirty="0">
                <a:solidFill>
                  <a:srgbClr val="DF0024"/>
                </a:solidFill>
              </a:rPr>
              <a:t>–</a:t>
            </a:r>
            <a:r>
              <a:rPr lang="es-ES" sz="750" dirty="0">
                <a:solidFill>
                  <a:srgbClr val="DF0024"/>
                </a:solidFill>
              </a:rPr>
              <a:t> </a:t>
            </a:r>
            <a:r>
              <a:rPr lang="en-US" sz="750" dirty="0"/>
              <a:t>10/16/2019</a:t>
            </a:r>
            <a:r>
              <a:rPr lang="es-ES" sz="750" dirty="0">
                <a:solidFill>
                  <a:srgbClr val="DF0024"/>
                </a:solidFill>
              </a:rPr>
              <a:t> - </a:t>
            </a:r>
            <a:r>
              <a:rPr lang="es-ES" sz="750" dirty="0" err="1">
                <a:solidFill>
                  <a:srgbClr val="DF0024"/>
                </a:solidFill>
              </a:rPr>
              <a:t>All</a:t>
            </a:r>
            <a:r>
              <a:rPr lang="es-ES" sz="750" dirty="0">
                <a:solidFill>
                  <a:srgbClr val="DF0024"/>
                </a:solidFill>
              </a:rPr>
              <a:t> </a:t>
            </a:r>
            <a:r>
              <a:rPr lang="es-ES" sz="750" dirty="0" err="1">
                <a:solidFill>
                  <a:srgbClr val="DF0024"/>
                </a:solidFill>
              </a:rPr>
              <a:t>rights</a:t>
            </a:r>
            <a:r>
              <a:rPr lang="es-ES" sz="750" dirty="0">
                <a:solidFill>
                  <a:srgbClr val="DF0024"/>
                </a:solidFill>
              </a:rPr>
              <a:t> </a:t>
            </a:r>
            <a:r>
              <a:rPr lang="es-ES" sz="750" dirty="0" err="1">
                <a:solidFill>
                  <a:srgbClr val="DF0024"/>
                </a:solidFill>
              </a:rPr>
              <a:t>reserved</a:t>
            </a:r>
            <a:endParaRPr lang="en-US" sz="750" dirty="0">
              <a:solidFill>
                <a:srgbClr val="DF0024"/>
              </a:solidFill>
            </a:endParaRPr>
          </a:p>
        </p:txBody>
      </p:sp>
      <p:sp>
        <p:nvSpPr>
          <p:cNvPr id="13" name="Marcador N Diapo">
            <a:extLst>
              <a:ext uri="{FF2B5EF4-FFF2-40B4-BE49-F238E27FC236}">
                <a16:creationId xmlns="" xmlns:a16="http://schemas.microsoft.com/office/drawing/2014/main" id="{FF5440A5-7C97-44F1-8571-25C5F72BD747}"/>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rgbClr val="DF0024"/>
                </a:solidFill>
                <a:cs typeface="Verdana"/>
              </a:defRPr>
            </a:lvl1pPr>
          </a:lstStyle>
          <a:p>
            <a:r>
              <a:rPr lang="en-US" dirty="0"/>
              <a:t>P</a:t>
            </a:r>
            <a:r>
              <a:rPr lang="es-ES" dirty="0" err="1"/>
              <a:t>age</a:t>
            </a:r>
            <a:r>
              <a:rPr lang="en-US" dirty="0"/>
              <a:t>. </a:t>
            </a:r>
            <a:fld id="{6EA1CDEB-99A0-4F13-B8D0-26CBF3AB4908}" type="slidenum">
              <a:rPr smtClean="0"/>
              <a:pPr/>
              <a:t>‹Nº›</a:t>
            </a:fld>
            <a:endParaRPr dirty="0"/>
          </a:p>
        </p:txBody>
      </p:sp>
      <p:pic>
        <p:nvPicPr>
          <p:cNvPr id="14" name="Logo en blanco" hidden="1">
            <a:extLst>
              <a:ext uri="{FF2B5EF4-FFF2-40B4-BE49-F238E27FC236}">
                <a16:creationId xmlns="" xmlns:a16="http://schemas.microsoft.com/office/drawing/2014/main" id="{D6AA130D-8851-42DC-8E59-EABEAF6F781C}"/>
              </a:ext>
            </a:extLst>
          </p:cNvPr>
          <p:cNvPicPr>
            <a:picLocks noChangeAspect="1"/>
          </p:cNvPicPr>
          <p:nvPr userDrawn="1"/>
        </p:nvPicPr>
        <p:blipFill>
          <a:blip r:embed="rId2"/>
          <a:stretch>
            <a:fillRect/>
          </a:stretch>
        </p:blipFill>
        <p:spPr>
          <a:xfrm>
            <a:off x="8457694" y="4895323"/>
            <a:ext cx="399998" cy="165310"/>
          </a:xfrm>
          <a:prstGeom prst="rect">
            <a:avLst/>
          </a:prstGeom>
        </p:spPr>
      </p:pic>
      <p:sp>
        <p:nvSpPr>
          <p:cNvPr id="3" name="Título 2">
            <a:extLst>
              <a:ext uri="{FF2B5EF4-FFF2-40B4-BE49-F238E27FC236}">
                <a16:creationId xmlns="" xmlns:a16="http://schemas.microsoft.com/office/drawing/2014/main" id="{A9283826-77CC-4BC6-94B8-880CE77B3218}"/>
              </a:ext>
            </a:extLst>
          </p:cNvPr>
          <p:cNvSpPr>
            <a:spLocks noGrp="1"/>
          </p:cNvSpPr>
          <p:nvPr>
            <p:ph type="title" hasCustomPrompt="1"/>
          </p:nvPr>
        </p:nvSpPr>
        <p:spPr>
          <a:xfrm>
            <a:off x="280800" y="329330"/>
            <a:ext cx="4239179" cy="670795"/>
          </a:xfrm>
        </p:spPr>
        <p:txBody>
          <a:bodyPr vert="horz" wrap="square" lIns="0" tIns="0" rIns="0" bIns="0" rtlCol="0" anchor="t" anchorCtr="0">
            <a:noAutofit/>
          </a:bodyPr>
          <a:lstStyle>
            <a:lvl1pPr>
              <a:defRPr lang="en-US">
                <a:solidFill>
                  <a:srgbClr val="D10021"/>
                </a:solidFill>
              </a:defRPr>
            </a:lvl1pPr>
          </a:lstStyle>
          <a:p>
            <a:pPr lvl="0"/>
            <a:r>
              <a:rPr lang="es-ES"/>
              <a:t>Título de 2 líneas.</a:t>
            </a:r>
            <a:br>
              <a:rPr lang="es-ES"/>
            </a:br>
            <a:r>
              <a:rPr lang="es-ES"/>
              <a:t>Esta es la segunda</a:t>
            </a:r>
            <a:endParaRPr lang="en-US"/>
          </a:p>
        </p:txBody>
      </p:sp>
      <p:sp>
        <p:nvSpPr>
          <p:cNvPr id="6" name="Marcador de contenido 5">
            <a:extLst>
              <a:ext uri="{FF2B5EF4-FFF2-40B4-BE49-F238E27FC236}">
                <a16:creationId xmlns="" xmlns:a16="http://schemas.microsoft.com/office/drawing/2014/main" id="{16575EC4-FC26-43D6-A07C-9D510290E2F4}"/>
              </a:ext>
            </a:extLst>
          </p:cNvPr>
          <p:cNvSpPr>
            <a:spLocks noGrp="1"/>
          </p:cNvSpPr>
          <p:nvPr>
            <p:ph sz="quarter" idx="12" hasCustomPrompt="1"/>
          </p:nvPr>
        </p:nvSpPr>
        <p:spPr>
          <a:xfrm>
            <a:off x="4657725" y="342900"/>
            <a:ext cx="4204094" cy="4457700"/>
          </a:xfrm>
        </p:spPr>
        <p:txBody>
          <a:bodyPr/>
          <a:lstStyle>
            <a:lvl1pPr>
              <a:defRPr/>
            </a:lvl1pPr>
            <a:lvl2pPr>
              <a:defRPr/>
            </a:lvl2pPr>
            <a:lvl3pPr>
              <a:defRPr/>
            </a:lvl3pPr>
            <a:lvl4pPr>
              <a:defRPr/>
            </a:lvl4pPr>
            <a:lvl5pPr>
              <a:defRPr/>
            </a:lvl5pPr>
          </a:lstStyle>
          <a:p>
            <a:pPr lvl="0"/>
            <a:r>
              <a:rPr lang="es-ES" dirty="0" err="1"/>
              <a:t>First</a:t>
            </a:r>
            <a:r>
              <a:rPr lang="es-ES" dirty="0"/>
              <a:t> </a:t>
            </a:r>
            <a:r>
              <a:rPr lang="es-ES" dirty="0" err="1"/>
              <a:t>level</a:t>
            </a:r>
            <a:r>
              <a:rPr lang="es-ES" dirty="0"/>
              <a:t> </a:t>
            </a:r>
            <a:r>
              <a:rPr lang="es-ES" dirty="0" err="1"/>
              <a:t>text</a:t>
            </a:r>
            <a:r>
              <a:rPr lang="es-ES" dirty="0"/>
              <a:t> </a:t>
            </a:r>
            <a:r>
              <a:rPr lang="es-ES" dirty="0" err="1"/>
              <a:t>style</a:t>
            </a:r>
            <a:endParaRPr lang="es-ES" dirty="0"/>
          </a:p>
          <a:p>
            <a:pPr lvl="1"/>
            <a:r>
              <a:rPr lang="es-ES" dirty="0" err="1"/>
              <a:t>Second</a:t>
            </a:r>
            <a:r>
              <a:rPr lang="es-ES" dirty="0"/>
              <a:t> </a:t>
            </a:r>
            <a:r>
              <a:rPr lang="es-ES" dirty="0" err="1"/>
              <a:t>level</a:t>
            </a:r>
            <a:r>
              <a:rPr lang="es-ES" dirty="0"/>
              <a:t> </a:t>
            </a:r>
            <a:r>
              <a:rPr lang="es-ES" dirty="0" err="1"/>
              <a:t>style</a:t>
            </a:r>
            <a:endParaRPr lang="es-ES" dirty="0"/>
          </a:p>
          <a:p>
            <a:pPr lvl="2"/>
            <a:r>
              <a:rPr lang="es-ES" dirty="0" err="1"/>
              <a:t>Third</a:t>
            </a:r>
            <a:r>
              <a:rPr lang="es-ES" dirty="0"/>
              <a:t> </a:t>
            </a:r>
            <a:r>
              <a:rPr lang="es-ES" dirty="0" err="1"/>
              <a:t>level</a:t>
            </a:r>
            <a:r>
              <a:rPr lang="es-ES" dirty="0"/>
              <a:t> </a:t>
            </a:r>
            <a:r>
              <a:rPr lang="es-ES" dirty="0" err="1"/>
              <a:t>style</a:t>
            </a:r>
            <a:endParaRPr lang="es-ES" dirty="0"/>
          </a:p>
          <a:p>
            <a:pPr lvl="3"/>
            <a:r>
              <a:rPr lang="es-ES" dirty="0" err="1"/>
              <a:t>Fourth</a:t>
            </a:r>
            <a:r>
              <a:rPr lang="es-ES" dirty="0"/>
              <a:t> </a:t>
            </a:r>
            <a:r>
              <a:rPr lang="es-ES" dirty="0" err="1"/>
              <a:t>level</a:t>
            </a:r>
            <a:r>
              <a:rPr lang="es-ES" dirty="0"/>
              <a:t> </a:t>
            </a:r>
            <a:r>
              <a:rPr lang="es-ES" dirty="0" err="1"/>
              <a:t>style</a:t>
            </a:r>
            <a:endParaRPr lang="es-ES" dirty="0"/>
          </a:p>
          <a:p>
            <a:pPr lvl="4"/>
            <a:r>
              <a:rPr lang="es-ES" dirty="0" err="1"/>
              <a:t>Fifth</a:t>
            </a:r>
            <a:r>
              <a:rPr lang="es-ES" dirty="0"/>
              <a:t> </a:t>
            </a:r>
            <a:r>
              <a:rPr lang="es-ES" dirty="0" err="1"/>
              <a:t>level</a:t>
            </a:r>
            <a:r>
              <a:rPr lang="es-ES" dirty="0"/>
              <a:t> </a:t>
            </a:r>
            <a:r>
              <a:rPr lang="es-ES" dirty="0" err="1"/>
              <a:t>style</a:t>
            </a:r>
            <a:endParaRPr lang="en-US" dirty="0"/>
          </a:p>
        </p:txBody>
      </p:sp>
      <p:sp>
        <p:nvSpPr>
          <p:cNvPr id="16" name="Marcador de texto 2">
            <a:extLst>
              <a:ext uri="{FF2B5EF4-FFF2-40B4-BE49-F238E27FC236}">
                <a16:creationId xmlns="" xmlns:a16="http://schemas.microsoft.com/office/drawing/2014/main" id="{B7A2660F-83FC-4D87-A1CD-BB2169CD3C06}"/>
              </a:ext>
            </a:extLst>
          </p:cNvPr>
          <p:cNvSpPr>
            <a:spLocks noGrp="1"/>
          </p:cNvSpPr>
          <p:nvPr>
            <p:ph type="body" sz="quarter" idx="16" hasCustomPrompt="1"/>
          </p:nvPr>
        </p:nvSpPr>
        <p:spPr>
          <a:xfrm>
            <a:off x="276750" y="1686150"/>
            <a:ext cx="4220100" cy="3114450"/>
          </a:xfrm>
        </p:spPr>
        <p:txBody>
          <a:bodyPr/>
          <a:lstStyle>
            <a:lvl1pPr>
              <a:spcBef>
                <a:spcPts val="9"/>
              </a:spcBef>
              <a:defRPr sz="1350" b="1"/>
            </a:lvl1pPr>
            <a:lvl2pPr>
              <a:defRPr sz="1350" b="0">
                <a:solidFill>
                  <a:srgbClr val="666666"/>
                </a:solidFill>
              </a:defRPr>
            </a:lvl2pPr>
            <a:lvl3pPr marL="135000" indent="-135000">
              <a:buFont typeface="Arial" panose="020B0604020202020204" pitchFamily="34" charset="0"/>
              <a:buChar char="•"/>
              <a:defRPr/>
            </a:lvl3pPr>
            <a:lvl4pPr marL="135000" indent="-135000">
              <a:buClr>
                <a:srgbClr val="666666"/>
              </a:buClr>
              <a:buFont typeface="Verdana" panose="020B0604030504040204" pitchFamily="34" charset="0"/>
              <a:buChar char="_"/>
              <a:defRPr b="0"/>
            </a:lvl4pPr>
            <a:lvl5pPr marL="135000" indent="-135000">
              <a:buFont typeface="Verdana" panose="020B0604030504040204" pitchFamily="34" charset="0"/>
              <a:buChar char=" "/>
              <a:defRPr/>
            </a:lvl5pPr>
          </a:lstStyle>
          <a:p>
            <a:pPr lvl="0"/>
            <a:r>
              <a:rPr lang="es-ES" dirty="0" err="1"/>
              <a:t>First</a:t>
            </a:r>
            <a:r>
              <a:rPr lang="es-ES" dirty="0"/>
              <a:t> </a:t>
            </a:r>
            <a:r>
              <a:rPr lang="es-ES" dirty="0" err="1"/>
              <a:t>level</a:t>
            </a:r>
            <a:r>
              <a:rPr lang="es-ES" dirty="0"/>
              <a:t> </a:t>
            </a:r>
            <a:r>
              <a:rPr lang="es-ES" dirty="0" err="1"/>
              <a:t>text</a:t>
            </a:r>
            <a:endParaRPr lang="es-ES" dirty="0"/>
          </a:p>
          <a:p>
            <a:pPr lvl="1"/>
            <a:r>
              <a:rPr lang="es-ES" dirty="0" err="1"/>
              <a:t>Second</a:t>
            </a:r>
            <a:r>
              <a:rPr lang="es-ES" dirty="0"/>
              <a:t> </a:t>
            </a:r>
            <a:r>
              <a:rPr lang="es-ES" dirty="0" err="1"/>
              <a:t>level</a:t>
            </a:r>
            <a:endParaRPr lang="es-ES" dirty="0"/>
          </a:p>
          <a:p>
            <a:pPr lvl="2"/>
            <a:r>
              <a:rPr lang="es-ES" dirty="0" err="1"/>
              <a:t>Third</a:t>
            </a:r>
            <a:r>
              <a:rPr lang="es-ES" dirty="0"/>
              <a:t> </a:t>
            </a:r>
            <a:r>
              <a:rPr lang="es-ES" dirty="0" err="1"/>
              <a:t>level</a:t>
            </a:r>
            <a:endParaRPr lang="es-ES" dirty="0"/>
          </a:p>
          <a:p>
            <a:pPr lvl="3"/>
            <a:r>
              <a:rPr lang="es-ES" dirty="0" err="1"/>
              <a:t>Fourth</a:t>
            </a:r>
            <a:r>
              <a:rPr lang="es-ES" dirty="0"/>
              <a:t> </a:t>
            </a:r>
            <a:r>
              <a:rPr lang="es-ES" dirty="0" err="1"/>
              <a:t>level</a:t>
            </a:r>
            <a:endParaRPr lang="es-ES" dirty="0"/>
          </a:p>
          <a:p>
            <a:pPr lvl="4"/>
            <a:r>
              <a:rPr lang="es-ES" dirty="0" err="1"/>
              <a:t>Fifth</a:t>
            </a:r>
            <a:r>
              <a:rPr lang="es-ES" dirty="0"/>
              <a:t> </a:t>
            </a:r>
            <a:r>
              <a:rPr lang="es-ES" dirty="0" err="1"/>
              <a:t>level</a:t>
            </a:r>
            <a:endParaRPr lang="en-US" dirty="0"/>
          </a:p>
        </p:txBody>
      </p:sp>
      <p:pic>
        <p:nvPicPr>
          <p:cNvPr id="10" name="Imagen 9"/>
          <p:cNvPicPr>
            <a:picLocks noChangeAspect="1"/>
          </p:cNvPicPr>
          <p:nvPr userDrawn="1"/>
        </p:nvPicPr>
        <p:blipFill>
          <a:blip r:embed="rId3"/>
          <a:stretch>
            <a:fillRect/>
          </a:stretch>
        </p:blipFill>
        <p:spPr>
          <a:xfrm>
            <a:off x="8453560" y="4892004"/>
            <a:ext cx="408259" cy="164022"/>
          </a:xfrm>
          <a:prstGeom prst="rect">
            <a:avLst/>
          </a:prstGeom>
        </p:spPr>
      </p:pic>
    </p:spTree>
    <p:extLst>
      <p:ext uri="{BB962C8B-B14F-4D97-AF65-F5344CB8AC3E}">
        <p14:creationId xmlns:p14="http://schemas.microsoft.com/office/powerpoint/2010/main" val="1093073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1" orient="horz" pos="864">
          <p15:clr>
            <a:srgbClr val="FBAE40"/>
          </p15:clr>
        </p15:guide>
        <p15:guide id="2" orient="horz" pos="1512">
          <p15:clr>
            <a:srgbClr val="FBAE40"/>
          </p15:clr>
        </p15:guide>
        <p15:guide id="3" orient="horz" pos="117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ext on full image">
    <p:spTree>
      <p:nvGrpSpPr>
        <p:cNvPr id="1" name=""/>
        <p:cNvGrpSpPr/>
        <p:nvPr/>
      </p:nvGrpSpPr>
      <p:grpSpPr>
        <a:xfrm>
          <a:off x="0" y="0"/>
          <a:ext cx="0" cy="0"/>
          <a:chOff x="0" y="0"/>
          <a:chExt cx="0" cy="0"/>
        </a:xfrm>
      </p:grpSpPr>
      <p:sp>
        <p:nvSpPr>
          <p:cNvPr id="8" name="Marcador de posición de imagen 7">
            <a:extLst>
              <a:ext uri="{FF2B5EF4-FFF2-40B4-BE49-F238E27FC236}">
                <a16:creationId xmlns="" xmlns:a16="http://schemas.microsoft.com/office/drawing/2014/main" id="{00E5776C-8F83-4FA0-9071-D2D490A20A68}"/>
              </a:ext>
            </a:extLst>
          </p:cNvPr>
          <p:cNvSpPr>
            <a:spLocks noGrp="1"/>
          </p:cNvSpPr>
          <p:nvPr>
            <p:ph type="pic" sz="quarter" idx="12" hasCustomPrompt="1"/>
          </p:nvPr>
        </p:nvSpPr>
        <p:spPr>
          <a:xfrm>
            <a:off x="-27000" y="-27000"/>
            <a:ext cx="9193500" cy="4827600"/>
          </a:xfrm>
        </p:spPr>
        <p:txBody>
          <a:bodyPr/>
          <a:lstStyle/>
          <a:p>
            <a:r>
              <a:rPr lang="en-US" dirty="0"/>
              <a:t>Click on the icon to add an image</a:t>
            </a:r>
          </a:p>
        </p:txBody>
      </p:sp>
      <p:sp>
        <p:nvSpPr>
          <p:cNvPr id="12" name="Marcador de texto 8">
            <a:extLst>
              <a:ext uri="{FF2B5EF4-FFF2-40B4-BE49-F238E27FC236}">
                <a16:creationId xmlns="" xmlns:a16="http://schemas.microsoft.com/office/drawing/2014/main" id="{8DFC2FCD-5081-4CCC-923E-FB79748D5F82}"/>
              </a:ext>
            </a:extLst>
          </p:cNvPr>
          <p:cNvSpPr>
            <a:spLocks noGrp="1"/>
          </p:cNvSpPr>
          <p:nvPr>
            <p:ph type="body" sz="quarter" idx="10" hasCustomPrompt="1"/>
          </p:nvPr>
        </p:nvSpPr>
        <p:spPr>
          <a:xfrm>
            <a:off x="299079" y="1184564"/>
            <a:ext cx="4220900" cy="257175"/>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b="1">
                <a:solidFill>
                  <a:srgbClr val="860001"/>
                </a:solidFill>
              </a:defRPr>
            </a:lvl1pPr>
          </a:lstStyle>
          <a:p>
            <a:pPr lvl="0"/>
            <a:r>
              <a:rPr lang="es-ES"/>
              <a:t>Subtítulo de 1 línea</a:t>
            </a:r>
            <a:endParaRPr lang="en-US"/>
          </a:p>
        </p:txBody>
      </p:sp>
      <p:sp>
        <p:nvSpPr>
          <p:cNvPr id="14" name="Pie Copyright">
            <a:extLst>
              <a:ext uri="{FF2B5EF4-FFF2-40B4-BE49-F238E27FC236}">
                <a16:creationId xmlns="" xmlns:a16="http://schemas.microsoft.com/office/drawing/2014/main" id="{7EC15E2E-AF4D-4487-B9E0-84845FDB9655}"/>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rgbClr val="DF0024"/>
                </a:solidFill>
              </a:rPr>
              <a:t>© GMV </a:t>
            </a:r>
            <a:r>
              <a:rPr lang="es-ES" sz="750" dirty="0" err="1">
                <a:solidFill>
                  <a:srgbClr val="DF0024"/>
                </a:solidFill>
              </a:rPr>
              <a:t>Property</a:t>
            </a:r>
            <a:r>
              <a:rPr lang="es-ES" sz="750" dirty="0">
                <a:solidFill>
                  <a:srgbClr val="DF0024"/>
                </a:solidFill>
              </a:rPr>
              <a:t> </a:t>
            </a:r>
            <a:r>
              <a:rPr lang="mr-IN" sz="750" dirty="0">
                <a:solidFill>
                  <a:srgbClr val="DF0024"/>
                </a:solidFill>
              </a:rPr>
              <a:t>–</a:t>
            </a:r>
            <a:r>
              <a:rPr lang="es-ES" sz="750" dirty="0">
                <a:solidFill>
                  <a:srgbClr val="DF0024"/>
                </a:solidFill>
              </a:rPr>
              <a:t> </a:t>
            </a:r>
            <a:r>
              <a:rPr lang="en-US" sz="750" dirty="0"/>
              <a:t>10/16/2019</a:t>
            </a:r>
            <a:r>
              <a:rPr lang="es-ES" sz="750" dirty="0">
                <a:solidFill>
                  <a:srgbClr val="DF0024"/>
                </a:solidFill>
              </a:rPr>
              <a:t> - </a:t>
            </a:r>
            <a:r>
              <a:rPr lang="es-ES" sz="750" dirty="0" err="1">
                <a:solidFill>
                  <a:srgbClr val="DF0024"/>
                </a:solidFill>
              </a:rPr>
              <a:t>All</a:t>
            </a:r>
            <a:r>
              <a:rPr lang="es-ES" sz="750" dirty="0">
                <a:solidFill>
                  <a:srgbClr val="DF0024"/>
                </a:solidFill>
              </a:rPr>
              <a:t> </a:t>
            </a:r>
            <a:r>
              <a:rPr lang="es-ES" sz="750" dirty="0" err="1">
                <a:solidFill>
                  <a:srgbClr val="DF0024"/>
                </a:solidFill>
              </a:rPr>
              <a:t>rights</a:t>
            </a:r>
            <a:r>
              <a:rPr lang="es-ES" sz="750" dirty="0">
                <a:solidFill>
                  <a:srgbClr val="DF0024"/>
                </a:solidFill>
              </a:rPr>
              <a:t> </a:t>
            </a:r>
            <a:r>
              <a:rPr lang="es-ES" sz="750" dirty="0" err="1">
                <a:solidFill>
                  <a:srgbClr val="DF0024"/>
                </a:solidFill>
              </a:rPr>
              <a:t>reserved</a:t>
            </a:r>
            <a:endParaRPr lang="en-US" sz="750" dirty="0">
              <a:solidFill>
                <a:srgbClr val="DF0024"/>
              </a:solidFill>
            </a:endParaRPr>
          </a:p>
        </p:txBody>
      </p:sp>
      <p:sp>
        <p:nvSpPr>
          <p:cNvPr id="17" name="Marcador N Diapo">
            <a:extLst>
              <a:ext uri="{FF2B5EF4-FFF2-40B4-BE49-F238E27FC236}">
                <a16:creationId xmlns="" xmlns:a16="http://schemas.microsoft.com/office/drawing/2014/main" id="{34E90636-9367-4778-BC38-1F1F44D899B9}"/>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rgbClr val="DF0024"/>
                </a:solidFill>
                <a:cs typeface="Verdana"/>
              </a:defRPr>
            </a:lvl1pPr>
          </a:lstStyle>
          <a:p>
            <a:r>
              <a:rPr lang="en-US" dirty="0"/>
              <a:t>P</a:t>
            </a:r>
            <a:r>
              <a:rPr lang="es-ES" dirty="0" err="1"/>
              <a:t>age</a:t>
            </a:r>
            <a:r>
              <a:rPr lang="en-US" dirty="0"/>
              <a:t>. </a:t>
            </a:r>
            <a:fld id="{6EA1CDEB-99A0-4F13-B8D0-26CBF3AB4908}" type="slidenum">
              <a:rPr smtClean="0"/>
              <a:pPr/>
              <a:t>‹Nº›</a:t>
            </a:fld>
            <a:endParaRPr dirty="0"/>
          </a:p>
        </p:txBody>
      </p:sp>
      <p:sp>
        <p:nvSpPr>
          <p:cNvPr id="10" name="Título 2">
            <a:extLst>
              <a:ext uri="{FF2B5EF4-FFF2-40B4-BE49-F238E27FC236}">
                <a16:creationId xmlns="" xmlns:a16="http://schemas.microsoft.com/office/drawing/2014/main" id="{EEAE0211-8FA1-43F3-8113-AD12214F364C}"/>
              </a:ext>
            </a:extLst>
          </p:cNvPr>
          <p:cNvSpPr>
            <a:spLocks noGrp="1"/>
          </p:cNvSpPr>
          <p:nvPr>
            <p:ph type="title" hasCustomPrompt="1"/>
          </p:nvPr>
        </p:nvSpPr>
        <p:spPr>
          <a:xfrm>
            <a:off x="280800" y="329330"/>
            <a:ext cx="4239179" cy="670795"/>
          </a:xfrm>
        </p:spPr>
        <p:txBody>
          <a:bodyPr vert="horz" wrap="square" lIns="0" tIns="0" rIns="0" bIns="0" rtlCol="0" anchor="t" anchorCtr="0">
            <a:noAutofit/>
          </a:bodyPr>
          <a:lstStyle>
            <a:lvl1pPr>
              <a:defRPr lang="en-US">
                <a:solidFill>
                  <a:srgbClr val="D10021"/>
                </a:solidFill>
              </a:defRPr>
            </a:lvl1pPr>
          </a:lstStyle>
          <a:p>
            <a:pPr lvl="0"/>
            <a:r>
              <a:rPr lang="es-ES" dirty="0"/>
              <a:t>Título de 2 líneas.</a:t>
            </a:r>
            <a:br>
              <a:rPr lang="es-ES" dirty="0"/>
            </a:br>
            <a:r>
              <a:rPr lang="es-ES" dirty="0"/>
              <a:t>Esta es la segunda</a:t>
            </a:r>
            <a:endParaRPr lang="en-US" dirty="0"/>
          </a:p>
        </p:txBody>
      </p:sp>
      <p:sp>
        <p:nvSpPr>
          <p:cNvPr id="11" name="Marcador de texto 2">
            <a:extLst>
              <a:ext uri="{FF2B5EF4-FFF2-40B4-BE49-F238E27FC236}">
                <a16:creationId xmlns="" xmlns:a16="http://schemas.microsoft.com/office/drawing/2014/main" id="{3E97400C-E5C2-4B13-801C-9A76D01187D8}"/>
              </a:ext>
            </a:extLst>
          </p:cNvPr>
          <p:cNvSpPr>
            <a:spLocks noGrp="1"/>
          </p:cNvSpPr>
          <p:nvPr>
            <p:ph type="body" sz="quarter" idx="16" hasCustomPrompt="1"/>
          </p:nvPr>
        </p:nvSpPr>
        <p:spPr>
          <a:xfrm>
            <a:off x="276750" y="1686150"/>
            <a:ext cx="4220100" cy="3114450"/>
          </a:xfrm>
        </p:spPr>
        <p:txBody>
          <a:bodyPr/>
          <a:lstStyle>
            <a:lvl1pPr>
              <a:spcBef>
                <a:spcPts val="9"/>
              </a:spcBef>
              <a:defRPr sz="1350" b="1"/>
            </a:lvl1pPr>
            <a:lvl2pPr>
              <a:defRPr sz="1350" b="0">
                <a:solidFill>
                  <a:srgbClr val="666666"/>
                </a:solidFill>
              </a:defRPr>
            </a:lvl2pPr>
            <a:lvl3pPr marL="135000" indent="-135000">
              <a:buFont typeface="Arial" panose="020B0604020202020204" pitchFamily="34" charset="0"/>
              <a:buChar char="•"/>
              <a:defRPr/>
            </a:lvl3pPr>
            <a:lvl4pPr marL="135000" indent="-135000">
              <a:buClr>
                <a:srgbClr val="666666"/>
              </a:buClr>
              <a:buFont typeface="Verdana" panose="020B0604030504040204" pitchFamily="34" charset="0"/>
              <a:buChar char="_"/>
              <a:defRPr b="0"/>
            </a:lvl4pPr>
            <a:lvl5pPr marL="135000" indent="-135000">
              <a:buFont typeface="Verdana" panose="020B0604030504040204" pitchFamily="34" charset="0"/>
              <a:buChar char=" "/>
              <a:defRPr/>
            </a:lvl5pPr>
          </a:lstStyle>
          <a:p>
            <a:pPr lvl="0"/>
            <a:r>
              <a:rPr lang="es-ES" dirty="0" err="1"/>
              <a:t>First</a:t>
            </a:r>
            <a:r>
              <a:rPr lang="es-ES" dirty="0"/>
              <a:t> </a:t>
            </a:r>
            <a:r>
              <a:rPr lang="es-ES" dirty="0" err="1"/>
              <a:t>level</a:t>
            </a:r>
            <a:r>
              <a:rPr lang="es-ES" dirty="0"/>
              <a:t> </a:t>
            </a:r>
            <a:r>
              <a:rPr lang="es-ES" dirty="0" err="1"/>
              <a:t>text</a:t>
            </a:r>
            <a:endParaRPr lang="es-ES" dirty="0"/>
          </a:p>
          <a:p>
            <a:pPr lvl="1"/>
            <a:r>
              <a:rPr lang="es-ES" dirty="0" err="1"/>
              <a:t>Second</a:t>
            </a:r>
            <a:r>
              <a:rPr lang="es-ES" dirty="0"/>
              <a:t> </a:t>
            </a:r>
            <a:r>
              <a:rPr lang="es-ES" dirty="0" err="1"/>
              <a:t>level</a:t>
            </a:r>
            <a:endParaRPr lang="es-ES" dirty="0"/>
          </a:p>
          <a:p>
            <a:pPr lvl="2"/>
            <a:r>
              <a:rPr lang="es-ES" dirty="0" err="1"/>
              <a:t>Third</a:t>
            </a:r>
            <a:r>
              <a:rPr lang="es-ES" dirty="0"/>
              <a:t> </a:t>
            </a:r>
            <a:r>
              <a:rPr lang="es-ES" dirty="0" err="1"/>
              <a:t>level</a:t>
            </a:r>
            <a:endParaRPr lang="es-ES" dirty="0"/>
          </a:p>
          <a:p>
            <a:pPr lvl="3"/>
            <a:r>
              <a:rPr lang="es-ES" dirty="0" err="1"/>
              <a:t>Fourth</a:t>
            </a:r>
            <a:r>
              <a:rPr lang="es-ES" dirty="0"/>
              <a:t> </a:t>
            </a:r>
            <a:r>
              <a:rPr lang="es-ES" dirty="0" err="1"/>
              <a:t>level</a:t>
            </a:r>
            <a:endParaRPr lang="es-ES" dirty="0"/>
          </a:p>
          <a:p>
            <a:pPr lvl="4"/>
            <a:r>
              <a:rPr lang="es-ES" dirty="0" err="1"/>
              <a:t>Fifth</a:t>
            </a:r>
            <a:r>
              <a:rPr lang="es-ES" dirty="0"/>
              <a:t> </a:t>
            </a:r>
            <a:r>
              <a:rPr lang="es-ES" dirty="0" err="1"/>
              <a:t>level</a:t>
            </a:r>
            <a:endParaRPr lang="en-US" dirty="0"/>
          </a:p>
        </p:txBody>
      </p:sp>
      <p:sp>
        <p:nvSpPr>
          <p:cNvPr id="15" name="Marcador de texto 2">
            <a:extLst>
              <a:ext uri="{FF2B5EF4-FFF2-40B4-BE49-F238E27FC236}">
                <a16:creationId xmlns="" xmlns:a16="http://schemas.microsoft.com/office/drawing/2014/main" id="{7EEA12BB-1EDC-450B-9F01-16A0E9DBFC12}"/>
              </a:ext>
            </a:extLst>
          </p:cNvPr>
          <p:cNvSpPr>
            <a:spLocks noGrp="1"/>
          </p:cNvSpPr>
          <p:nvPr>
            <p:ph type="body" sz="quarter" idx="17" hasCustomPrompt="1"/>
          </p:nvPr>
        </p:nvSpPr>
        <p:spPr>
          <a:xfrm>
            <a:off x="4657500" y="311850"/>
            <a:ext cx="4201200" cy="4488750"/>
          </a:xfrm>
        </p:spPr>
        <p:txBody>
          <a:bodyPr anchor="ctr" anchorCtr="1"/>
          <a:lstStyle>
            <a:lvl1pPr>
              <a:spcBef>
                <a:spcPts val="9"/>
              </a:spcBef>
              <a:defRPr sz="1350" b="1"/>
            </a:lvl1pPr>
            <a:lvl2pPr>
              <a:defRPr sz="1350" b="0">
                <a:solidFill>
                  <a:srgbClr val="666666"/>
                </a:solidFill>
              </a:defRPr>
            </a:lvl2pPr>
            <a:lvl3pPr marL="135000" indent="-135000">
              <a:buFont typeface="Arial" panose="020B0604020202020204" pitchFamily="34" charset="0"/>
              <a:buChar char="•"/>
              <a:defRPr/>
            </a:lvl3pPr>
            <a:lvl4pPr marL="135000" indent="-135000">
              <a:buClr>
                <a:srgbClr val="666666"/>
              </a:buClr>
              <a:buFont typeface="Verdana" panose="020B0604030504040204" pitchFamily="34" charset="0"/>
              <a:buChar char="_"/>
              <a:defRPr b="0"/>
            </a:lvl4pPr>
            <a:lvl5pPr marL="135000" indent="-135000">
              <a:buFont typeface="Verdana" panose="020B0604030504040204" pitchFamily="34" charset="0"/>
              <a:buChar char=" "/>
              <a:defRPr/>
            </a:lvl5pPr>
          </a:lstStyle>
          <a:p>
            <a:pPr lvl="0"/>
            <a:r>
              <a:rPr lang="es-ES" dirty="0" err="1"/>
              <a:t>First</a:t>
            </a:r>
            <a:r>
              <a:rPr lang="es-ES" dirty="0"/>
              <a:t> </a:t>
            </a:r>
            <a:r>
              <a:rPr lang="es-ES" dirty="0" err="1"/>
              <a:t>level</a:t>
            </a:r>
            <a:r>
              <a:rPr lang="es-ES" dirty="0"/>
              <a:t> </a:t>
            </a:r>
            <a:r>
              <a:rPr lang="es-ES" dirty="0" err="1"/>
              <a:t>text</a:t>
            </a:r>
            <a:endParaRPr lang="es-ES" dirty="0"/>
          </a:p>
          <a:p>
            <a:pPr lvl="1"/>
            <a:r>
              <a:rPr lang="es-ES" dirty="0" err="1"/>
              <a:t>Second</a:t>
            </a:r>
            <a:r>
              <a:rPr lang="es-ES" dirty="0"/>
              <a:t> </a:t>
            </a:r>
            <a:r>
              <a:rPr lang="es-ES" dirty="0" err="1"/>
              <a:t>level</a:t>
            </a:r>
            <a:endParaRPr lang="es-ES" dirty="0"/>
          </a:p>
          <a:p>
            <a:pPr lvl="2"/>
            <a:r>
              <a:rPr lang="es-ES" dirty="0" err="1"/>
              <a:t>Third</a:t>
            </a:r>
            <a:r>
              <a:rPr lang="es-ES" dirty="0"/>
              <a:t> </a:t>
            </a:r>
            <a:r>
              <a:rPr lang="es-ES" dirty="0" err="1"/>
              <a:t>level</a:t>
            </a:r>
            <a:endParaRPr lang="es-ES" dirty="0"/>
          </a:p>
          <a:p>
            <a:pPr lvl="3"/>
            <a:r>
              <a:rPr lang="es-ES" dirty="0" err="1"/>
              <a:t>Fourth</a:t>
            </a:r>
            <a:r>
              <a:rPr lang="es-ES" dirty="0"/>
              <a:t> </a:t>
            </a:r>
            <a:r>
              <a:rPr lang="es-ES" dirty="0" err="1"/>
              <a:t>level</a:t>
            </a:r>
            <a:endParaRPr lang="es-ES" dirty="0"/>
          </a:p>
          <a:p>
            <a:pPr lvl="4"/>
            <a:r>
              <a:rPr lang="es-ES" dirty="0" err="1"/>
              <a:t>Fifth</a:t>
            </a:r>
            <a:r>
              <a:rPr lang="es-ES" dirty="0"/>
              <a:t> </a:t>
            </a:r>
            <a:r>
              <a:rPr lang="es-ES" dirty="0" err="1"/>
              <a:t>level</a:t>
            </a:r>
            <a:endParaRPr lang="en-US" dirty="0"/>
          </a:p>
        </p:txBody>
      </p:sp>
      <p:pic>
        <p:nvPicPr>
          <p:cNvPr id="13" name="Imagen 12"/>
          <p:cNvPicPr>
            <a:picLocks noChangeAspect="1"/>
          </p:cNvPicPr>
          <p:nvPr userDrawn="1"/>
        </p:nvPicPr>
        <p:blipFill>
          <a:blip r:embed="rId2"/>
          <a:stretch>
            <a:fillRect/>
          </a:stretch>
        </p:blipFill>
        <p:spPr>
          <a:xfrm>
            <a:off x="8453560" y="4892004"/>
            <a:ext cx="408259" cy="164022"/>
          </a:xfrm>
          <a:prstGeom prst="rect">
            <a:avLst/>
          </a:prstGeom>
        </p:spPr>
      </p:pic>
    </p:spTree>
    <p:extLst>
      <p:ext uri="{BB962C8B-B14F-4D97-AF65-F5344CB8AC3E}">
        <p14:creationId xmlns:p14="http://schemas.microsoft.com/office/powerpoint/2010/main" val="4249774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1" orient="horz" pos="792">
          <p15:clr>
            <a:srgbClr val="FBAE40"/>
          </p15:clr>
        </p15:guide>
        <p15:guide id="2" orient="horz" pos="151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Image &amp; Text">
    <p:spTree>
      <p:nvGrpSpPr>
        <p:cNvPr id="1" name=""/>
        <p:cNvGrpSpPr/>
        <p:nvPr/>
      </p:nvGrpSpPr>
      <p:grpSpPr>
        <a:xfrm>
          <a:off x="0" y="0"/>
          <a:ext cx="0" cy="0"/>
          <a:chOff x="0" y="0"/>
          <a:chExt cx="0" cy="0"/>
        </a:xfrm>
      </p:grpSpPr>
      <p:sp>
        <p:nvSpPr>
          <p:cNvPr id="8" name="Marcador de posición de imagen 7">
            <a:extLst>
              <a:ext uri="{FF2B5EF4-FFF2-40B4-BE49-F238E27FC236}">
                <a16:creationId xmlns="" xmlns:a16="http://schemas.microsoft.com/office/drawing/2014/main" id="{00E5776C-8F83-4FA0-9071-D2D490A20A68}"/>
              </a:ext>
            </a:extLst>
          </p:cNvPr>
          <p:cNvSpPr>
            <a:spLocks noGrp="1"/>
          </p:cNvSpPr>
          <p:nvPr>
            <p:ph type="pic" sz="quarter" idx="12" hasCustomPrompt="1"/>
          </p:nvPr>
        </p:nvSpPr>
        <p:spPr>
          <a:xfrm>
            <a:off x="-27000" y="-27000"/>
            <a:ext cx="4513275" cy="4827600"/>
          </a:xfrm>
        </p:spPr>
        <p:txBody>
          <a:bodyPr/>
          <a:lstStyle/>
          <a:p>
            <a:r>
              <a:rPr lang="en-US" dirty="0"/>
              <a:t>Click on the icon to add an image</a:t>
            </a:r>
          </a:p>
        </p:txBody>
      </p:sp>
      <p:sp>
        <p:nvSpPr>
          <p:cNvPr id="14" name="Pie Copyright">
            <a:extLst>
              <a:ext uri="{FF2B5EF4-FFF2-40B4-BE49-F238E27FC236}">
                <a16:creationId xmlns="" xmlns:a16="http://schemas.microsoft.com/office/drawing/2014/main" id="{7EC15E2E-AF4D-4487-B9E0-84845FDB9655}"/>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rgbClr val="DF0024"/>
                </a:solidFill>
              </a:rPr>
              <a:t>© GMV </a:t>
            </a:r>
            <a:r>
              <a:rPr lang="es-ES" sz="750" dirty="0" err="1">
                <a:solidFill>
                  <a:srgbClr val="DF0024"/>
                </a:solidFill>
              </a:rPr>
              <a:t>Property</a:t>
            </a:r>
            <a:r>
              <a:rPr lang="es-ES" sz="750" dirty="0">
                <a:solidFill>
                  <a:srgbClr val="DF0024"/>
                </a:solidFill>
              </a:rPr>
              <a:t> </a:t>
            </a:r>
            <a:r>
              <a:rPr lang="mr-IN" sz="750" dirty="0">
                <a:solidFill>
                  <a:srgbClr val="DF0024"/>
                </a:solidFill>
              </a:rPr>
              <a:t>–</a:t>
            </a:r>
            <a:r>
              <a:rPr lang="es-ES" sz="750" dirty="0">
                <a:solidFill>
                  <a:srgbClr val="DF0024"/>
                </a:solidFill>
              </a:rPr>
              <a:t> </a:t>
            </a:r>
            <a:r>
              <a:rPr lang="en-US" sz="750" dirty="0"/>
              <a:t>10/16/2019</a:t>
            </a:r>
            <a:r>
              <a:rPr lang="es-ES" sz="750" dirty="0">
                <a:solidFill>
                  <a:srgbClr val="DF0024"/>
                </a:solidFill>
              </a:rPr>
              <a:t> - </a:t>
            </a:r>
            <a:r>
              <a:rPr lang="es-ES" sz="750" dirty="0" err="1">
                <a:solidFill>
                  <a:srgbClr val="DF0024"/>
                </a:solidFill>
              </a:rPr>
              <a:t>All</a:t>
            </a:r>
            <a:r>
              <a:rPr lang="es-ES" sz="750" dirty="0">
                <a:solidFill>
                  <a:srgbClr val="DF0024"/>
                </a:solidFill>
              </a:rPr>
              <a:t> </a:t>
            </a:r>
            <a:r>
              <a:rPr lang="es-ES" sz="750" dirty="0" err="1">
                <a:solidFill>
                  <a:srgbClr val="DF0024"/>
                </a:solidFill>
              </a:rPr>
              <a:t>rights</a:t>
            </a:r>
            <a:r>
              <a:rPr lang="es-ES" sz="750" dirty="0">
                <a:solidFill>
                  <a:srgbClr val="DF0024"/>
                </a:solidFill>
              </a:rPr>
              <a:t> </a:t>
            </a:r>
            <a:r>
              <a:rPr lang="es-ES" sz="750" dirty="0" err="1">
                <a:solidFill>
                  <a:srgbClr val="DF0024"/>
                </a:solidFill>
              </a:rPr>
              <a:t>reserved</a:t>
            </a:r>
            <a:endParaRPr lang="en-US" sz="750" dirty="0">
              <a:solidFill>
                <a:srgbClr val="DF0024"/>
              </a:solidFill>
            </a:endParaRPr>
          </a:p>
        </p:txBody>
      </p:sp>
      <p:sp>
        <p:nvSpPr>
          <p:cNvPr id="17" name="Marcador N Diapo">
            <a:extLst>
              <a:ext uri="{FF2B5EF4-FFF2-40B4-BE49-F238E27FC236}">
                <a16:creationId xmlns="" xmlns:a16="http://schemas.microsoft.com/office/drawing/2014/main" id="{34E90636-9367-4778-BC38-1F1F44D899B9}"/>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rgbClr val="DF0024"/>
                </a:solidFill>
                <a:cs typeface="Verdana"/>
              </a:defRPr>
            </a:lvl1pPr>
          </a:lstStyle>
          <a:p>
            <a:r>
              <a:rPr lang="es-ES" dirty="0"/>
              <a:t>Page. </a:t>
            </a:r>
            <a:fld id="{6EA1CDEB-99A0-4F13-B8D0-26CBF3AB4908}" type="slidenum">
              <a:rPr smtClean="0"/>
              <a:pPr/>
              <a:t>‹Nº›</a:t>
            </a:fld>
            <a:endParaRPr dirty="0"/>
          </a:p>
        </p:txBody>
      </p:sp>
      <p:sp>
        <p:nvSpPr>
          <p:cNvPr id="7" name="Marcador de texto 2">
            <a:extLst>
              <a:ext uri="{FF2B5EF4-FFF2-40B4-BE49-F238E27FC236}">
                <a16:creationId xmlns="" xmlns:a16="http://schemas.microsoft.com/office/drawing/2014/main" id="{9880E09E-6CC2-477B-A43B-69D9083D3742}"/>
              </a:ext>
            </a:extLst>
          </p:cNvPr>
          <p:cNvSpPr>
            <a:spLocks noGrp="1"/>
          </p:cNvSpPr>
          <p:nvPr>
            <p:ph type="body" sz="quarter" idx="17" hasCustomPrompt="1"/>
          </p:nvPr>
        </p:nvSpPr>
        <p:spPr>
          <a:xfrm>
            <a:off x="4657500" y="311850"/>
            <a:ext cx="4201200" cy="4488750"/>
          </a:xfrm>
        </p:spPr>
        <p:txBody>
          <a:bodyPr anchor="ctr" anchorCtr="1"/>
          <a:lstStyle>
            <a:lvl1pPr>
              <a:spcBef>
                <a:spcPts val="9"/>
              </a:spcBef>
              <a:defRPr sz="1350" b="1"/>
            </a:lvl1pPr>
            <a:lvl2pPr>
              <a:defRPr sz="1350" b="0">
                <a:solidFill>
                  <a:srgbClr val="666666"/>
                </a:solidFill>
              </a:defRPr>
            </a:lvl2pPr>
            <a:lvl3pPr marL="135000" indent="-135000">
              <a:buFont typeface="Arial" panose="020B0604020202020204" pitchFamily="34" charset="0"/>
              <a:buChar char="•"/>
              <a:defRPr/>
            </a:lvl3pPr>
            <a:lvl4pPr marL="135000" indent="-135000">
              <a:buClr>
                <a:srgbClr val="666666"/>
              </a:buClr>
              <a:buFont typeface="Verdana" panose="020B0604030504040204" pitchFamily="34" charset="0"/>
              <a:buChar char="_"/>
              <a:defRPr b="0"/>
            </a:lvl4pPr>
            <a:lvl5pPr marL="135000" indent="-135000">
              <a:buFont typeface="Verdana" panose="020B0604030504040204" pitchFamily="34" charset="0"/>
              <a:buChar char=" "/>
              <a:defRPr/>
            </a:lvl5pPr>
          </a:lstStyle>
          <a:p>
            <a:pPr lvl="0"/>
            <a:r>
              <a:rPr lang="es-ES" dirty="0" err="1"/>
              <a:t>First</a:t>
            </a:r>
            <a:r>
              <a:rPr lang="es-ES" dirty="0"/>
              <a:t> </a:t>
            </a:r>
            <a:r>
              <a:rPr lang="es-ES" dirty="0" err="1"/>
              <a:t>level</a:t>
            </a:r>
            <a:r>
              <a:rPr lang="es-ES" dirty="0"/>
              <a:t> </a:t>
            </a:r>
            <a:r>
              <a:rPr lang="es-ES" dirty="0" err="1"/>
              <a:t>text</a:t>
            </a:r>
            <a:endParaRPr lang="es-ES" dirty="0"/>
          </a:p>
          <a:p>
            <a:pPr lvl="1"/>
            <a:r>
              <a:rPr lang="es-ES" dirty="0" err="1"/>
              <a:t>Second</a:t>
            </a:r>
            <a:r>
              <a:rPr lang="es-ES" dirty="0"/>
              <a:t> </a:t>
            </a:r>
            <a:r>
              <a:rPr lang="es-ES" dirty="0" err="1"/>
              <a:t>level</a:t>
            </a:r>
            <a:endParaRPr lang="es-ES" dirty="0"/>
          </a:p>
          <a:p>
            <a:pPr lvl="2"/>
            <a:r>
              <a:rPr lang="es-ES" dirty="0" err="1"/>
              <a:t>Third</a:t>
            </a:r>
            <a:r>
              <a:rPr lang="es-ES" dirty="0"/>
              <a:t> </a:t>
            </a:r>
            <a:r>
              <a:rPr lang="es-ES" dirty="0" err="1"/>
              <a:t>level</a:t>
            </a:r>
            <a:endParaRPr lang="es-ES" dirty="0"/>
          </a:p>
          <a:p>
            <a:pPr lvl="3"/>
            <a:r>
              <a:rPr lang="es-ES" dirty="0" err="1"/>
              <a:t>Fourth</a:t>
            </a:r>
            <a:r>
              <a:rPr lang="es-ES" dirty="0"/>
              <a:t> </a:t>
            </a:r>
            <a:r>
              <a:rPr lang="es-ES" dirty="0" err="1"/>
              <a:t>level</a:t>
            </a:r>
            <a:endParaRPr lang="es-ES" dirty="0"/>
          </a:p>
          <a:p>
            <a:pPr lvl="4"/>
            <a:r>
              <a:rPr lang="es-ES" dirty="0" err="1"/>
              <a:t>Fifth</a:t>
            </a:r>
            <a:r>
              <a:rPr lang="es-ES" dirty="0"/>
              <a:t> </a:t>
            </a:r>
            <a:r>
              <a:rPr lang="es-ES" dirty="0" err="1"/>
              <a:t>level</a:t>
            </a:r>
            <a:endParaRPr lang="en-US" dirty="0"/>
          </a:p>
        </p:txBody>
      </p:sp>
      <p:pic>
        <p:nvPicPr>
          <p:cNvPr id="9" name="Imagen 8"/>
          <p:cNvPicPr>
            <a:picLocks noChangeAspect="1"/>
          </p:cNvPicPr>
          <p:nvPr userDrawn="1"/>
        </p:nvPicPr>
        <p:blipFill>
          <a:blip r:embed="rId2"/>
          <a:stretch>
            <a:fillRect/>
          </a:stretch>
        </p:blipFill>
        <p:spPr>
          <a:xfrm>
            <a:off x="8453560" y="4892004"/>
            <a:ext cx="408259" cy="164022"/>
          </a:xfrm>
          <a:prstGeom prst="rect">
            <a:avLst/>
          </a:prstGeom>
        </p:spPr>
      </p:pic>
    </p:spTree>
    <p:extLst>
      <p:ext uri="{BB962C8B-B14F-4D97-AF65-F5344CB8AC3E}">
        <p14:creationId xmlns:p14="http://schemas.microsoft.com/office/powerpoint/2010/main" val="573900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1" orient="horz" pos="792">
          <p15:clr>
            <a:srgbClr val="FBAE40"/>
          </p15:clr>
        </p15:guide>
        <p15:guide id="2" orient="horz" pos="1512">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Texts_Various formats">
    <p:spTree>
      <p:nvGrpSpPr>
        <p:cNvPr id="1" name=""/>
        <p:cNvGrpSpPr/>
        <p:nvPr/>
      </p:nvGrpSpPr>
      <p:grpSpPr>
        <a:xfrm>
          <a:off x="0" y="0"/>
          <a:ext cx="0" cy="0"/>
          <a:chOff x="0" y="0"/>
          <a:chExt cx="0" cy="0"/>
        </a:xfrm>
      </p:grpSpPr>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99079" y="1184564"/>
            <a:ext cx="4220900" cy="257175"/>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b="1">
                <a:solidFill>
                  <a:srgbClr val="860001"/>
                </a:solidFill>
              </a:defRPr>
            </a:lvl1pPr>
          </a:lstStyle>
          <a:p>
            <a:pPr lvl="0"/>
            <a:r>
              <a:rPr lang="es-ES"/>
              <a:t>Subtítulo de 1 línea</a:t>
            </a:r>
            <a:endParaRPr lang="en-US"/>
          </a:p>
        </p:txBody>
      </p:sp>
      <p:sp>
        <p:nvSpPr>
          <p:cNvPr id="12" name="Pie Copyright">
            <a:extLst>
              <a:ext uri="{FF2B5EF4-FFF2-40B4-BE49-F238E27FC236}">
                <a16:creationId xmlns="" xmlns:a16="http://schemas.microsoft.com/office/drawing/2014/main" id="{D4228BAA-771D-4509-A911-7DA521647789}"/>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rgbClr val="DF0024"/>
                </a:solidFill>
              </a:rPr>
              <a:t>© GMV </a:t>
            </a:r>
            <a:r>
              <a:rPr lang="es-ES" sz="750" dirty="0" err="1">
                <a:solidFill>
                  <a:srgbClr val="DF0024"/>
                </a:solidFill>
              </a:rPr>
              <a:t>Property</a:t>
            </a:r>
            <a:r>
              <a:rPr lang="es-ES" sz="750" dirty="0">
                <a:solidFill>
                  <a:srgbClr val="DF0024"/>
                </a:solidFill>
              </a:rPr>
              <a:t> </a:t>
            </a:r>
            <a:r>
              <a:rPr lang="mr-IN" sz="750" dirty="0">
                <a:solidFill>
                  <a:srgbClr val="DF0024"/>
                </a:solidFill>
              </a:rPr>
              <a:t>–</a:t>
            </a:r>
            <a:r>
              <a:rPr lang="es-ES" sz="750" dirty="0">
                <a:solidFill>
                  <a:srgbClr val="DF0024"/>
                </a:solidFill>
              </a:rPr>
              <a:t> </a:t>
            </a:r>
            <a:r>
              <a:rPr lang="en-US" sz="750" dirty="0"/>
              <a:t>10/16/2019</a:t>
            </a:r>
            <a:r>
              <a:rPr lang="es-ES" sz="750" dirty="0">
                <a:solidFill>
                  <a:srgbClr val="DF0024"/>
                </a:solidFill>
              </a:rPr>
              <a:t> - </a:t>
            </a:r>
            <a:r>
              <a:rPr lang="es-ES" sz="750" dirty="0" err="1">
                <a:solidFill>
                  <a:srgbClr val="DF0024"/>
                </a:solidFill>
              </a:rPr>
              <a:t>All</a:t>
            </a:r>
            <a:r>
              <a:rPr lang="es-ES" sz="750" dirty="0">
                <a:solidFill>
                  <a:srgbClr val="DF0024"/>
                </a:solidFill>
              </a:rPr>
              <a:t> </a:t>
            </a:r>
            <a:r>
              <a:rPr lang="es-ES" sz="750" dirty="0" err="1">
                <a:solidFill>
                  <a:srgbClr val="DF0024"/>
                </a:solidFill>
              </a:rPr>
              <a:t>rights</a:t>
            </a:r>
            <a:r>
              <a:rPr lang="es-ES" sz="750" dirty="0">
                <a:solidFill>
                  <a:srgbClr val="DF0024"/>
                </a:solidFill>
              </a:rPr>
              <a:t> </a:t>
            </a:r>
            <a:r>
              <a:rPr lang="es-ES" sz="750" dirty="0" err="1">
                <a:solidFill>
                  <a:srgbClr val="DF0024"/>
                </a:solidFill>
              </a:rPr>
              <a:t>reserved</a:t>
            </a:r>
            <a:endParaRPr lang="en-US" sz="750" dirty="0">
              <a:solidFill>
                <a:srgbClr val="DF0024"/>
              </a:solidFill>
            </a:endParaRPr>
          </a:p>
        </p:txBody>
      </p:sp>
      <p:sp>
        <p:nvSpPr>
          <p:cNvPr id="13" name="Marcador N Diapo">
            <a:extLst>
              <a:ext uri="{FF2B5EF4-FFF2-40B4-BE49-F238E27FC236}">
                <a16:creationId xmlns="" xmlns:a16="http://schemas.microsoft.com/office/drawing/2014/main" id="{FF5440A5-7C97-44F1-8571-25C5F72BD747}"/>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rgbClr val="DF0024"/>
                </a:solidFill>
                <a:cs typeface="Verdana"/>
              </a:defRPr>
            </a:lvl1pPr>
          </a:lstStyle>
          <a:p>
            <a:r>
              <a:rPr lang="en-US" dirty="0"/>
              <a:t>P</a:t>
            </a:r>
            <a:r>
              <a:rPr lang="es-ES" dirty="0" err="1"/>
              <a:t>age</a:t>
            </a:r>
            <a:r>
              <a:rPr lang="en-US" dirty="0"/>
              <a:t>. </a:t>
            </a:r>
            <a:fld id="{6EA1CDEB-99A0-4F13-B8D0-26CBF3AB4908}" type="slidenum">
              <a:rPr smtClean="0"/>
              <a:pPr/>
              <a:t>‹Nº›</a:t>
            </a:fld>
            <a:endParaRPr dirty="0"/>
          </a:p>
        </p:txBody>
      </p:sp>
      <p:pic>
        <p:nvPicPr>
          <p:cNvPr id="14" name="Logo en blanco" hidden="1">
            <a:extLst>
              <a:ext uri="{FF2B5EF4-FFF2-40B4-BE49-F238E27FC236}">
                <a16:creationId xmlns="" xmlns:a16="http://schemas.microsoft.com/office/drawing/2014/main" id="{D6AA130D-8851-42DC-8E59-EABEAF6F781C}"/>
              </a:ext>
            </a:extLst>
          </p:cNvPr>
          <p:cNvPicPr>
            <a:picLocks noChangeAspect="1"/>
          </p:cNvPicPr>
          <p:nvPr userDrawn="1"/>
        </p:nvPicPr>
        <p:blipFill>
          <a:blip r:embed="rId2"/>
          <a:stretch>
            <a:fillRect/>
          </a:stretch>
        </p:blipFill>
        <p:spPr>
          <a:xfrm>
            <a:off x="8457694" y="4895323"/>
            <a:ext cx="399998" cy="165310"/>
          </a:xfrm>
          <a:prstGeom prst="rect">
            <a:avLst/>
          </a:prstGeom>
        </p:spPr>
      </p:pic>
      <p:sp>
        <p:nvSpPr>
          <p:cNvPr id="3" name="Título 2">
            <a:extLst>
              <a:ext uri="{FF2B5EF4-FFF2-40B4-BE49-F238E27FC236}">
                <a16:creationId xmlns="" xmlns:a16="http://schemas.microsoft.com/office/drawing/2014/main" id="{A9283826-77CC-4BC6-94B8-880CE77B3218}"/>
              </a:ext>
            </a:extLst>
          </p:cNvPr>
          <p:cNvSpPr>
            <a:spLocks noGrp="1"/>
          </p:cNvSpPr>
          <p:nvPr>
            <p:ph type="title" hasCustomPrompt="1"/>
          </p:nvPr>
        </p:nvSpPr>
        <p:spPr>
          <a:xfrm>
            <a:off x="280800" y="329330"/>
            <a:ext cx="4239179" cy="670795"/>
          </a:xfrm>
        </p:spPr>
        <p:txBody>
          <a:bodyPr vert="horz" wrap="square" lIns="0" tIns="0" rIns="0" bIns="0" rtlCol="0" anchor="t" anchorCtr="0">
            <a:noAutofit/>
          </a:bodyPr>
          <a:lstStyle>
            <a:lvl1pPr>
              <a:defRPr lang="en-US">
                <a:solidFill>
                  <a:srgbClr val="D10021"/>
                </a:solidFill>
              </a:defRPr>
            </a:lvl1pPr>
          </a:lstStyle>
          <a:p>
            <a:pPr lvl="0"/>
            <a:r>
              <a:rPr lang="es-ES"/>
              <a:t>Título de 2 líneas.</a:t>
            </a:r>
            <a:br>
              <a:rPr lang="es-ES"/>
            </a:br>
            <a:r>
              <a:rPr lang="es-ES"/>
              <a:t>Esta es la segunda</a:t>
            </a:r>
            <a:endParaRPr lang="en-US"/>
          </a:p>
        </p:txBody>
      </p:sp>
      <p:sp>
        <p:nvSpPr>
          <p:cNvPr id="16" name="Marcador de texto 2">
            <a:extLst>
              <a:ext uri="{FF2B5EF4-FFF2-40B4-BE49-F238E27FC236}">
                <a16:creationId xmlns="" xmlns:a16="http://schemas.microsoft.com/office/drawing/2014/main" id="{423D9EE5-D63B-4A65-B1DB-13ED1AFBCE79}"/>
              </a:ext>
            </a:extLst>
          </p:cNvPr>
          <p:cNvSpPr>
            <a:spLocks noGrp="1"/>
          </p:cNvSpPr>
          <p:nvPr>
            <p:ph type="body" sz="quarter" idx="16" hasCustomPrompt="1"/>
          </p:nvPr>
        </p:nvSpPr>
        <p:spPr>
          <a:xfrm>
            <a:off x="4654166" y="657225"/>
            <a:ext cx="4220100" cy="784514"/>
          </a:xfrm>
        </p:spPr>
        <p:txBody>
          <a:bodyPr/>
          <a:lstStyle>
            <a:lvl1pPr>
              <a:spcBef>
                <a:spcPts val="9"/>
              </a:spcBef>
              <a:defRPr sz="1350" b="1"/>
            </a:lvl1pPr>
            <a:lvl2pPr>
              <a:defRPr sz="1350" b="0">
                <a:solidFill>
                  <a:srgbClr val="666666"/>
                </a:solidFill>
              </a:defRPr>
            </a:lvl2pPr>
            <a:lvl3pPr marL="135000" indent="-135000">
              <a:buFont typeface="Arial" panose="020B0604020202020204" pitchFamily="34" charset="0"/>
              <a:buChar char="•"/>
              <a:defRPr/>
            </a:lvl3pPr>
            <a:lvl4pPr marL="135000" indent="-135000">
              <a:spcBef>
                <a:spcPts val="324"/>
              </a:spcBef>
              <a:buClr>
                <a:srgbClr val="666666"/>
              </a:buClr>
              <a:buFont typeface="Verdana" panose="020B0604030504040204" pitchFamily="34" charset="0"/>
              <a:buChar char="_"/>
              <a:defRPr b="0"/>
            </a:lvl4pPr>
            <a:lvl5pPr marL="135000" indent="-135000">
              <a:spcBef>
                <a:spcPts val="324"/>
              </a:spcBef>
              <a:buFont typeface="Verdana" panose="020B0604030504040204" pitchFamily="34" charset="0"/>
              <a:buChar char=" "/>
              <a:defRPr/>
            </a:lvl5pPr>
          </a:lstStyle>
          <a:p>
            <a:pPr lvl="0"/>
            <a:r>
              <a:rPr lang="es-ES"/>
              <a:t>Texto primer nivel</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 xmlns:a16="http://schemas.microsoft.com/office/drawing/2014/main" id="{1A70E150-6A18-48FF-981C-99DF048CDE47}"/>
              </a:ext>
            </a:extLst>
          </p:cNvPr>
          <p:cNvSpPr>
            <a:spLocks noGrp="1"/>
          </p:cNvSpPr>
          <p:nvPr>
            <p:ph type="body" sz="quarter" idx="17" hasCustomPrompt="1"/>
          </p:nvPr>
        </p:nvSpPr>
        <p:spPr>
          <a:xfrm>
            <a:off x="3197646" y="1857375"/>
            <a:ext cx="2743200" cy="2743200"/>
          </a:xfrm>
        </p:spPr>
        <p:txBody>
          <a:bodyPr anchor="t" anchorCtr="1"/>
          <a:lstStyle>
            <a:lvl1pPr algn="ctr">
              <a:spcBef>
                <a:spcPts val="0"/>
              </a:spcBef>
              <a:defRPr>
                <a:solidFill>
                  <a:srgbClr val="DF0024"/>
                </a:solidFill>
                <a:latin typeface="+mj-lt"/>
              </a:defRPr>
            </a:lvl1pPr>
            <a:lvl2pPr algn="ctr">
              <a:spcBef>
                <a:spcPts val="675"/>
              </a:spcBef>
              <a:spcAft>
                <a:spcPts val="675"/>
              </a:spcAft>
              <a:defRPr sz="2400" b="0">
                <a:solidFill>
                  <a:srgbClr val="DF0024"/>
                </a:solidFill>
              </a:defRPr>
            </a:lvl2pPr>
            <a:lvl3pPr algn="ctr">
              <a:spcBef>
                <a:spcPts val="0"/>
              </a:spcBef>
              <a:defRPr>
                <a:solidFill>
                  <a:srgbClr val="DF0024"/>
                </a:solidFill>
              </a:defRPr>
            </a:lvl3pPr>
            <a:lvl4pPr>
              <a:defRPr>
                <a:solidFill>
                  <a:srgbClr val="DF0024"/>
                </a:solidFill>
              </a:defRPr>
            </a:lvl4pPr>
            <a:lvl5pPr>
              <a:defRPr>
                <a:solidFill>
                  <a:srgbClr val="DF0024"/>
                </a:solidFill>
              </a:defRPr>
            </a:lvl5pPr>
          </a:lstStyle>
          <a:p>
            <a:pPr lvl="0"/>
            <a:r>
              <a:rPr lang="es-ES"/>
              <a:t>Título</a:t>
            </a:r>
          </a:p>
          <a:p>
            <a:pPr lvl="1"/>
            <a:r>
              <a:rPr lang="es-ES"/>
              <a:t>Segundo nivel</a:t>
            </a:r>
          </a:p>
          <a:p>
            <a:pPr lvl="2"/>
            <a:r>
              <a:rPr lang="es-ES"/>
              <a:t>Varias líneas de texto</a:t>
            </a:r>
          </a:p>
        </p:txBody>
      </p:sp>
      <p:sp>
        <p:nvSpPr>
          <p:cNvPr id="18" name="Marcador de texto 3">
            <a:extLst>
              <a:ext uri="{FF2B5EF4-FFF2-40B4-BE49-F238E27FC236}">
                <a16:creationId xmlns="" xmlns:a16="http://schemas.microsoft.com/office/drawing/2014/main" id="{B50A1449-1716-4549-A1BA-4EA29662D38A}"/>
              </a:ext>
            </a:extLst>
          </p:cNvPr>
          <p:cNvSpPr>
            <a:spLocks noGrp="1"/>
          </p:cNvSpPr>
          <p:nvPr>
            <p:ph type="body" sz="quarter" idx="18" hasCustomPrompt="1"/>
          </p:nvPr>
        </p:nvSpPr>
        <p:spPr>
          <a:xfrm>
            <a:off x="280800" y="1857375"/>
            <a:ext cx="2743200" cy="2743200"/>
          </a:xfrm>
        </p:spPr>
        <p:txBody>
          <a:bodyPr anchor="t" anchorCtr="1"/>
          <a:lstStyle>
            <a:lvl1pPr algn="ctr">
              <a:spcBef>
                <a:spcPts val="0"/>
              </a:spcBef>
              <a:defRPr>
                <a:solidFill>
                  <a:srgbClr val="DF0024"/>
                </a:solidFill>
                <a:latin typeface="+mj-lt"/>
              </a:defRPr>
            </a:lvl1pPr>
            <a:lvl2pPr algn="ctr">
              <a:spcBef>
                <a:spcPts val="675"/>
              </a:spcBef>
              <a:spcAft>
                <a:spcPts val="675"/>
              </a:spcAft>
              <a:defRPr sz="2400" b="0">
                <a:solidFill>
                  <a:srgbClr val="DF0024"/>
                </a:solidFill>
              </a:defRPr>
            </a:lvl2pPr>
            <a:lvl3pPr algn="ctr">
              <a:spcBef>
                <a:spcPts val="0"/>
              </a:spcBef>
              <a:defRPr>
                <a:solidFill>
                  <a:srgbClr val="DF0024"/>
                </a:solidFill>
              </a:defRPr>
            </a:lvl3pPr>
            <a:lvl4pPr>
              <a:defRPr>
                <a:solidFill>
                  <a:srgbClr val="DF0024"/>
                </a:solidFill>
              </a:defRPr>
            </a:lvl4pPr>
            <a:lvl5pPr>
              <a:defRPr>
                <a:solidFill>
                  <a:srgbClr val="DF0024"/>
                </a:solidFill>
              </a:defRPr>
            </a:lvl5pPr>
          </a:lstStyle>
          <a:p>
            <a:pPr lvl="0"/>
            <a:r>
              <a:rPr lang="es-ES"/>
              <a:t>Título</a:t>
            </a:r>
          </a:p>
          <a:p>
            <a:pPr lvl="1"/>
            <a:r>
              <a:rPr lang="es-ES"/>
              <a:t>Segundo nivel</a:t>
            </a:r>
          </a:p>
          <a:p>
            <a:pPr lvl="2"/>
            <a:r>
              <a:rPr lang="es-ES"/>
              <a:t>Varias líneas de texto</a:t>
            </a:r>
          </a:p>
        </p:txBody>
      </p:sp>
      <p:sp>
        <p:nvSpPr>
          <p:cNvPr id="19" name="Marcador de texto 3">
            <a:extLst>
              <a:ext uri="{FF2B5EF4-FFF2-40B4-BE49-F238E27FC236}">
                <a16:creationId xmlns="" xmlns:a16="http://schemas.microsoft.com/office/drawing/2014/main" id="{C8B03CB1-8EBB-43B2-B189-1D065EE28DFF}"/>
              </a:ext>
            </a:extLst>
          </p:cNvPr>
          <p:cNvSpPr>
            <a:spLocks noGrp="1"/>
          </p:cNvSpPr>
          <p:nvPr>
            <p:ph type="body" sz="quarter" idx="19" hasCustomPrompt="1"/>
          </p:nvPr>
        </p:nvSpPr>
        <p:spPr>
          <a:xfrm>
            <a:off x="6114492" y="1857375"/>
            <a:ext cx="2743200" cy="2743200"/>
          </a:xfrm>
        </p:spPr>
        <p:txBody>
          <a:bodyPr anchor="t" anchorCtr="1"/>
          <a:lstStyle>
            <a:lvl1pPr algn="ctr">
              <a:spcBef>
                <a:spcPts val="0"/>
              </a:spcBef>
              <a:defRPr>
                <a:solidFill>
                  <a:srgbClr val="DF0024"/>
                </a:solidFill>
                <a:latin typeface="+mj-lt"/>
              </a:defRPr>
            </a:lvl1pPr>
            <a:lvl2pPr algn="ctr">
              <a:spcBef>
                <a:spcPts val="675"/>
              </a:spcBef>
              <a:spcAft>
                <a:spcPts val="675"/>
              </a:spcAft>
              <a:defRPr sz="2400" b="0">
                <a:solidFill>
                  <a:srgbClr val="DF0024"/>
                </a:solidFill>
              </a:defRPr>
            </a:lvl2pPr>
            <a:lvl3pPr algn="ctr">
              <a:spcBef>
                <a:spcPts val="0"/>
              </a:spcBef>
              <a:defRPr>
                <a:solidFill>
                  <a:srgbClr val="DF0024"/>
                </a:solidFill>
              </a:defRPr>
            </a:lvl3pPr>
            <a:lvl4pPr>
              <a:defRPr>
                <a:solidFill>
                  <a:srgbClr val="DF0024"/>
                </a:solidFill>
              </a:defRPr>
            </a:lvl4pPr>
            <a:lvl5pPr>
              <a:defRPr>
                <a:solidFill>
                  <a:srgbClr val="DF0024"/>
                </a:solidFill>
              </a:defRPr>
            </a:lvl5pPr>
          </a:lstStyle>
          <a:p>
            <a:pPr lvl="0"/>
            <a:r>
              <a:rPr lang="es-ES"/>
              <a:t>Título</a:t>
            </a:r>
          </a:p>
          <a:p>
            <a:pPr lvl="1"/>
            <a:r>
              <a:rPr lang="es-ES"/>
              <a:t>Segundo nivel</a:t>
            </a:r>
          </a:p>
          <a:p>
            <a:pPr lvl="2"/>
            <a:r>
              <a:rPr lang="es-ES"/>
              <a:t>Varias líneas de texto</a:t>
            </a:r>
          </a:p>
        </p:txBody>
      </p:sp>
      <p:pic>
        <p:nvPicPr>
          <p:cNvPr id="17" name="Imagen 16"/>
          <p:cNvPicPr>
            <a:picLocks noChangeAspect="1"/>
          </p:cNvPicPr>
          <p:nvPr userDrawn="1"/>
        </p:nvPicPr>
        <p:blipFill>
          <a:blip r:embed="rId3"/>
          <a:stretch>
            <a:fillRect/>
          </a:stretch>
        </p:blipFill>
        <p:spPr>
          <a:xfrm>
            <a:off x="8453560" y="4892004"/>
            <a:ext cx="408259" cy="164022"/>
          </a:xfrm>
          <a:prstGeom prst="rect">
            <a:avLst/>
          </a:prstGeom>
        </p:spPr>
      </p:pic>
    </p:spTree>
    <p:extLst>
      <p:ext uri="{BB962C8B-B14F-4D97-AF65-F5344CB8AC3E}">
        <p14:creationId xmlns:p14="http://schemas.microsoft.com/office/powerpoint/2010/main" val="2193562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Message">
    <p:spTree>
      <p:nvGrpSpPr>
        <p:cNvPr id="1" name=""/>
        <p:cNvGrpSpPr/>
        <p:nvPr/>
      </p:nvGrpSpPr>
      <p:grpSpPr>
        <a:xfrm>
          <a:off x="0" y="0"/>
          <a:ext cx="0" cy="0"/>
          <a:chOff x="0" y="0"/>
          <a:chExt cx="0" cy="0"/>
        </a:xfrm>
      </p:grpSpPr>
      <p:sp>
        <p:nvSpPr>
          <p:cNvPr id="8" name="Rectangle 23">
            <a:extLst>
              <a:ext uri="{FF2B5EF4-FFF2-40B4-BE49-F238E27FC236}">
                <a16:creationId xmlns="" xmlns:a16="http://schemas.microsoft.com/office/drawing/2014/main" id="{0E16E6FC-CA69-4661-BACB-AC8D5D8D32B0}"/>
              </a:ext>
            </a:extLst>
          </p:cNvPr>
          <p:cNvSpPr/>
          <p:nvPr userDrawn="1"/>
        </p:nvSpPr>
        <p:spPr>
          <a:xfrm>
            <a:off x="-27000" y="-27000"/>
            <a:ext cx="9180000" cy="4827600"/>
          </a:xfrm>
          <a:prstGeom prst="rect">
            <a:avLst/>
          </a:prstGeom>
          <a:solidFill>
            <a:srgbClr val="E5E5D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1799"/>
          </a:p>
        </p:txBody>
      </p:sp>
      <p:pic>
        <p:nvPicPr>
          <p:cNvPr id="13" name="Logo en blanco" hidden="1">
            <a:extLst>
              <a:ext uri="{FF2B5EF4-FFF2-40B4-BE49-F238E27FC236}">
                <a16:creationId xmlns="" xmlns:a16="http://schemas.microsoft.com/office/drawing/2014/main" id="{909D472F-C667-4E7F-B7DD-1C7467E57E7E}"/>
              </a:ext>
            </a:extLst>
          </p:cNvPr>
          <p:cNvPicPr>
            <a:picLocks noChangeAspect="1"/>
          </p:cNvPicPr>
          <p:nvPr userDrawn="1"/>
        </p:nvPicPr>
        <p:blipFill>
          <a:blip r:embed="rId2"/>
          <a:stretch>
            <a:fillRect/>
          </a:stretch>
        </p:blipFill>
        <p:spPr>
          <a:xfrm>
            <a:off x="8457694" y="4895323"/>
            <a:ext cx="399998" cy="165310"/>
          </a:xfrm>
          <a:prstGeom prst="rect">
            <a:avLst/>
          </a:prstGeom>
        </p:spPr>
      </p:pic>
      <p:sp>
        <p:nvSpPr>
          <p:cNvPr id="15" name="Marcador N Diapo">
            <a:extLst>
              <a:ext uri="{FF2B5EF4-FFF2-40B4-BE49-F238E27FC236}">
                <a16:creationId xmlns="" xmlns:a16="http://schemas.microsoft.com/office/drawing/2014/main" id="{1D0FF5BA-EBED-4AF0-8DC2-9C1605CD092F}"/>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rgbClr val="DF0024"/>
                </a:solidFill>
                <a:cs typeface="Verdana"/>
              </a:defRPr>
            </a:lvl1pPr>
          </a:lstStyle>
          <a:p>
            <a:r>
              <a:rPr lang="es-ES" dirty="0"/>
              <a:t>Page. </a:t>
            </a:r>
            <a:fld id="{6EA1CDEB-99A0-4F13-B8D0-26CBF3AB4908}" type="slidenum">
              <a:rPr smtClean="0"/>
              <a:pPr/>
              <a:t>‹Nº›</a:t>
            </a:fld>
            <a:endParaRPr dirty="0"/>
          </a:p>
        </p:txBody>
      </p:sp>
      <p:sp>
        <p:nvSpPr>
          <p:cNvPr id="16" name="Pie Copyright">
            <a:extLst>
              <a:ext uri="{FF2B5EF4-FFF2-40B4-BE49-F238E27FC236}">
                <a16:creationId xmlns="" xmlns:a16="http://schemas.microsoft.com/office/drawing/2014/main" id="{5E2178DE-7A7F-438F-AE61-CA7EA355E0DA}"/>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solidFill>
                  <a:srgbClr val="DF0024"/>
                </a:solidFill>
              </a:rPr>
              <a:t>© GMV </a:t>
            </a:r>
            <a:r>
              <a:rPr lang="es-ES" sz="750" dirty="0" err="1">
                <a:solidFill>
                  <a:srgbClr val="DF0024"/>
                </a:solidFill>
              </a:rPr>
              <a:t>Property</a:t>
            </a:r>
            <a:r>
              <a:rPr lang="es-ES" sz="750" dirty="0">
                <a:solidFill>
                  <a:srgbClr val="DF0024"/>
                </a:solidFill>
              </a:rPr>
              <a:t> </a:t>
            </a:r>
            <a:r>
              <a:rPr lang="mr-IN" sz="750" dirty="0">
                <a:solidFill>
                  <a:srgbClr val="DF0024"/>
                </a:solidFill>
              </a:rPr>
              <a:t>–</a:t>
            </a:r>
            <a:r>
              <a:rPr lang="es-ES" sz="750" dirty="0">
                <a:solidFill>
                  <a:srgbClr val="DF0024"/>
                </a:solidFill>
              </a:rPr>
              <a:t> </a:t>
            </a:r>
            <a:r>
              <a:rPr lang="en-US" sz="750" dirty="0">
                <a:solidFill>
                  <a:srgbClr val="DF0024"/>
                </a:solidFill>
              </a:rPr>
              <a:t>08</a:t>
            </a:r>
            <a:r>
              <a:rPr lang="en-US" sz="750" dirty="0"/>
              <a:t>/10/2021</a:t>
            </a:r>
            <a:r>
              <a:rPr lang="es-ES" sz="750" dirty="0">
                <a:solidFill>
                  <a:srgbClr val="DF0024"/>
                </a:solidFill>
              </a:rPr>
              <a:t> - </a:t>
            </a:r>
            <a:r>
              <a:rPr lang="es-ES" sz="750" dirty="0" err="1">
                <a:solidFill>
                  <a:srgbClr val="DF0024"/>
                </a:solidFill>
              </a:rPr>
              <a:t>All</a:t>
            </a:r>
            <a:r>
              <a:rPr lang="es-ES" sz="750" dirty="0">
                <a:solidFill>
                  <a:srgbClr val="DF0024"/>
                </a:solidFill>
              </a:rPr>
              <a:t> </a:t>
            </a:r>
            <a:r>
              <a:rPr lang="es-ES" sz="750" dirty="0" err="1">
                <a:solidFill>
                  <a:srgbClr val="DF0024"/>
                </a:solidFill>
              </a:rPr>
              <a:t>rights</a:t>
            </a:r>
            <a:r>
              <a:rPr lang="es-ES" sz="750" dirty="0">
                <a:solidFill>
                  <a:srgbClr val="DF0024"/>
                </a:solidFill>
              </a:rPr>
              <a:t> </a:t>
            </a:r>
            <a:r>
              <a:rPr lang="es-ES" sz="750" dirty="0" err="1">
                <a:solidFill>
                  <a:srgbClr val="DF0024"/>
                </a:solidFill>
              </a:rPr>
              <a:t>reserved</a:t>
            </a:r>
            <a:endParaRPr lang="en-US" sz="750" dirty="0">
              <a:solidFill>
                <a:srgbClr val="DF0024"/>
              </a:solidFill>
            </a:endParaRPr>
          </a:p>
        </p:txBody>
      </p:sp>
      <p:sp>
        <p:nvSpPr>
          <p:cNvPr id="2" name="Título 1" hidden="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4220900" cy="274746"/>
          </a:xfrm>
        </p:spPr>
        <p:txBody>
          <a:bodyPr wrap="square">
            <a:noAutofit/>
          </a:bodyPr>
          <a:lstStyle>
            <a:lvl1pPr>
              <a:defRPr>
                <a:solidFill>
                  <a:schemeClr val="bg1"/>
                </a:solidFill>
              </a:defRPr>
            </a:lvl1pPr>
          </a:lstStyle>
          <a:p>
            <a:r>
              <a:rPr lang="es-ES"/>
              <a:t>Título una sola línea</a:t>
            </a:r>
            <a:endParaRPr lang="en-US"/>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8" y="257175"/>
            <a:ext cx="4224743" cy="3314700"/>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sz="2700" b="0">
                <a:solidFill>
                  <a:srgbClr val="DF0024"/>
                </a:solidFill>
                <a:latin typeface="+mn-lt"/>
              </a:defRPr>
            </a:lvl1pPr>
          </a:lstStyle>
          <a:p>
            <a:pPr lvl="0"/>
            <a:r>
              <a:rPr lang="es-ES" dirty="0"/>
              <a:t>Free </a:t>
            </a:r>
            <a:r>
              <a:rPr lang="es-ES" dirty="0" err="1"/>
              <a:t>text</a:t>
            </a:r>
            <a:endParaRPr lang="es-ES" dirty="0"/>
          </a:p>
        </p:txBody>
      </p:sp>
      <p:pic>
        <p:nvPicPr>
          <p:cNvPr id="10" name="Imagen 9"/>
          <p:cNvPicPr>
            <a:picLocks noChangeAspect="1"/>
          </p:cNvPicPr>
          <p:nvPr userDrawn="1"/>
        </p:nvPicPr>
        <p:blipFill>
          <a:blip r:embed="rId3"/>
          <a:stretch>
            <a:fillRect/>
          </a:stretch>
        </p:blipFill>
        <p:spPr>
          <a:xfrm>
            <a:off x="8453560" y="4892004"/>
            <a:ext cx="408259" cy="164022"/>
          </a:xfrm>
          <a:prstGeom prst="rect">
            <a:avLst/>
          </a:prstGeom>
        </p:spPr>
      </p:pic>
      <p:pic>
        <p:nvPicPr>
          <p:cNvPr id="12" name="Imagen 11"/>
          <p:cNvPicPr>
            <a:picLocks noChangeAspect="1"/>
          </p:cNvPicPr>
          <p:nvPr userDrawn="1"/>
        </p:nvPicPr>
        <p:blipFill>
          <a:blip r:embed="rId4"/>
          <a:stretch>
            <a:fillRect/>
          </a:stretch>
        </p:blipFill>
        <p:spPr>
          <a:xfrm>
            <a:off x="7752873" y="4847083"/>
            <a:ext cx="563434" cy="221852"/>
          </a:xfrm>
          <a:prstGeom prst="rect">
            <a:avLst/>
          </a:prstGeom>
        </p:spPr>
      </p:pic>
    </p:spTree>
    <p:extLst>
      <p:ext uri="{BB962C8B-B14F-4D97-AF65-F5344CB8AC3E}">
        <p14:creationId xmlns:p14="http://schemas.microsoft.com/office/powerpoint/2010/main" val="578132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1" pos="72">
          <p15:clr>
            <a:srgbClr val="FBAE40"/>
          </p15:clr>
        </p15:guide>
        <p15:guide id="2" orient="horz" pos="302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Last">
    <p:spTree>
      <p:nvGrpSpPr>
        <p:cNvPr id="1" name=""/>
        <p:cNvGrpSpPr/>
        <p:nvPr/>
      </p:nvGrpSpPr>
      <p:grpSpPr>
        <a:xfrm>
          <a:off x="0" y="0"/>
          <a:ext cx="0" cy="0"/>
          <a:chOff x="0" y="0"/>
          <a:chExt cx="0" cy="0"/>
        </a:xfrm>
      </p:grpSpPr>
      <p:pic>
        <p:nvPicPr>
          <p:cNvPr id="4" name="Imagen 3">
            <a:extLst>
              <a:ext uri="{FF2B5EF4-FFF2-40B4-BE49-F238E27FC236}">
                <a16:creationId xmlns="" xmlns:a16="http://schemas.microsoft.com/office/drawing/2014/main" id="{DFC1ACEF-2427-4EED-9162-812072852DFB}"/>
              </a:ext>
            </a:extLst>
          </p:cNvPr>
          <p:cNvPicPr>
            <a:picLocks noChangeAspect="1"/>
          </p:cNvPicPr>
          <p:nvPr userDrawn="1"/>
        </p:nvPicPr>
        <p:blipFill>
          <a:blip r:embed="rId2"/>
          <a:stretch>
            <a:fillRect/>
          </a:stretch>
        </p:blipFill>
        <p:spPr>
          <a:xfrm>
            <a:off x="0" y="0"/>
            <a:ext cx="9143550" cy="714339"/>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4220900" cy="274746"/>
          </a:xfrm>
        </p:spPr>
        <p:txBody>
          <a:bodyPr wrap="square">
            <a:noAutofit/>
          </a:bodyPr>
          <a:lstStyle>
            <a:lvl1pPr>
              <a:defRPr>
                <a:solidFill>
                  <a:schemeClr val="bg1"/>
                </a:solidFill>
              </a:defRPr>
            </a:lvl1pPr>
          </a:lstStyle>
          <a:p>
            <a:r>
              <a:rPr lang="es-ES" dirty="0"/>
              <a:t>gmv.com</a:t>
            </a:r>
            <a:endParaRPr lang="en-US" dirty="0"/>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2004687"/>
            <a:ext cx="8582031" cy="639071"/>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sz="3600" b="1">
                <a:solidFill>
                  <a:srgbClr val="DF0024"/>
                </a:solidFill>
                <a:latin typeface="+mj-lt"/>
              </a:defRPr>
            </a:lvl1pPr>
          </a:lstStyle>
          <a:p>
            <a:pPr lvl="0"/>
            <a:r>
              <a:rPr lang="es-ES" dirty="0" err="1"/>
              <a:t>Subtitle</a:t>
            </a:r>
            <a:endParaRPr lang="en-US" dirty="0"/>
          </a:p>
        </p:txBody>
      </p:sp>
      <p:grpSp>
        <p:nvGrpSpPr>
          <p:cNvPr id="10" name="Grupo 9">
            <a:extLst>
              <a:ext uri="{FF2B5EF4-FFF2-40B4-BE49-F238E27FC236}">
                <a16:creationId xmlns="" xmlns:a16="http://schemas.microsoft.com/office/drawing/2014/main" id="{7A91F57F-5548-400C-B272-7279020F9DA9}"/>
              </a:ext>
            </a:extLst>
          </p:cNvPr>
          <p:cNvGrpSpPr/>
          <p:nvPr userDrawn="1"/>
        </p:nvGrpSpPr>
        <p:grpSpPr>
          <a:xfrm>
            <a:off x="280040" y="4300537"/>
            <a:ext cx="8603405" cy="525826"/>
            <a:chOff x="746774" y="12165400"/>
            <a:chExt cx="22942414" cy="1402202"/>
          </a:xfrm>
        </p:grpSpPr>
        <p:pic>
          <p:nvPicPr>
            <p:cNvPr id="11" name="Imagen 10">
              <a:extLst>
                <a:ext uri="{FF2B5EF4-FFF2-40B4-BE49-F238E27FC236}">
                  <a16:creationId xmlns="" xmlns:a16="http://schemas.microsoft.com/office/drawing/2014/main" id="{44539CCF-2C0E-4B2C-9A57-CD5C55CDAFBE}"/>
                </a:ext>
              </a:extLst>
            </p:cNvPr>
            <p:cNvPicPr>
              <a:picLocks noChangeAspect="1"/>
            </p:cNvPicPr>
            <p:nvPr userDrawn="1"/>
          </p:nvPicPr>
          <p:blipFill>
            <a:blip r:embed="rId3"/>
            <a:stretch>
              <a:fillRect/>
            </a:stretch>
          </p:blipFill>
          <p:spPr>
            <a:xfrm>
              <a:off x="20287768" y="12165400"/>
              <a:ext cx="3401420" cy="1402202"/>
            </a:xfrm>
            <a:prstGeom prst="rect">
              <a:avLst/>
            </a:prstGeom>
          </p:spPr>
        </p:pic>
        <p:sp>
          <p:nvSpPr>
            <p:cNvPr id="12" name="CuadroTexto 11">
              <a:extLst>
                <a:ext uri="{FF2B5EF4-FFF2-40B4-BE49-F238E27FC236}">
                  <a16:creationId xmlns="" xmlns:a16="http://schemas.microsoft.com/office/drawing/2014/main" id="{13D4EA38-0D31-4CC1-B091-C415320D71CE}"/>
                </a:ext>
              </a:extLst>
            </p:cNvPr>
            <p:cNvSpPr txBox="1"/>
            <p:nvPr userDrawn="1"/>
          </p:nvSpPr>
          <p:spPr>
            <a:xfrm>
              <a:off x="746774" y="13042352"/>
              <a:ext cx="7326312" cy="469902"/>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marL="0" marR="0" lvl="0" indent="0" algn="l" defTabSz="457124" rtl="0" eaLnBrk="1" fontAlgn="auto" latinLnBrk="0" hangingPunct="1">
                <a:lnSpc>
                  <a:spcPct val="100000"/>
                </a:lnSpc>
                <a:spcBef>
                  <a:spcPts val="0"/>
                </a:spcBef>
                <a:spcAft>
                  <a:spcPts val="0"/>
                </a:spcAft>
                <a:buClrTx/>
                <a:buSzTx/>
                <a:buFontTx/>
                <a:buNone/>
                <a:tabLst/>
                <a:defRPr/>
              </a:pPr>
              <a:r>
                <a:rPr lang="es-ES" sz="750" dirty="0"/>
                <a:t>© </a:t>
              </a:r>
              <a:r>
                <a:rPr lang="es-ES" sz="750" dirty="0">
                  <a:solidFill>
                    <a:srgbClr val="DF0024"/>
                  </a:solidFill>
                </a:rPr>
                <a:t>GMV </a:t>
              </a:r>
              <a:r>
                <a:rPr lang="es-ES" sz="750" dirty="0" err="1">
                  <a:solidFill>
                    <a:srgbClr val="DF0024"/>
                  </a:solidFill>
                </a:rPr>
                <a:t>Property</a:t>
              </a:r>
              <a:r>
                <a:rPr lang="es-ES" sz="750" dirty="0">
                  <a:solidFill>
                    <a:srgbClr val="DF0024"/>
                  </a:solidFill>
                </a:rPr>
                <a:t> </a:t>
              </a:r>
              <a:r>
                <a:rPr lang="mr-IN" sz="750" dirty="0">
                  <a:solidFill>
                    <a:srgbClr val="DF0024"/>
                  </a:solidFill>
                </a:rPr>
                <a:t>–</a:t>
              </a:r>
              <a:r>
                <a:rPr lang="es-ES" sz="750" dirty="0">
                  <a:solidFill>
                    <a:srgbClr val="DF0024"/>
                  </a:solidFill>
                </a:rPr>
                <a:t> </a:t>
              </a:r>
              <a:r>
                <a:rPr lang="en-US" sz="750" dirty="0">
                  <a:solidFill>
                    <a:srgbClr val="DF0024"/>
                  </a:solidFill>
                </a:rPr>
                <a:t>08</a:t>
              </a:r>
              <a:r>
                <a:rPr lang="en-US" sz="750" dirty="0"/>
                <a:t>/10/2021</a:t>
              </a:r>
              <a:r>
                <a:rPr lang="es-ES" sz="750" dirty="0">
                  <a:solidFill>
                    <a:srgbClr val="DF0024"/>
                  </a:solidFill>
                </a:rPr>
                <a:t> - </a:t>
              </a:r>
              <a:r>
                <a:rPr lang="es-ES" sz="750" dirty="0" err="1">
                  <a:solidFill>
                    <a:srgbClr val="DF0024"/>
                  </a:solidFill>
                </a:rPr>
                <a:t>All</a:t>
              </a:r>
              <a:r>
                <a:rPr lang="es-ES" sz="750" dirty="0">
                  <a:solidFill>
                    <a:srgbClr val="DF0024"/>
                  </a:solidFill>
                </a:rPr>
                <a:t> </a:t>
              </a:r>
              <a:r>
                <a:rPr lang="es-ES" sz="750" dirty="0" err="1">
                  <a:solidFill>
                    <a:srgbClr val="DF0024"/>
                  </a:solidFill>
                </a:rPr>
                <a:t>rights</a:t>
              </a:r>
              <a:r>
                <a:rPr lang="es-ES" sz="750" dirty="0">
                  <a:solidFill>
                    <a:srgbClr val="DF0024"/>
                  </a:solidFill>
                </a:rPr>
                <a:t> </a:t>
              </a:r>
              <a:r>
                <a:rPr lang="es-ES" sz="750" dirty="0" err="1">
                  <a:solidFill>
                    <a:srgbClr val="DF0024"/>
                  </a:solidFill>
                </a:rPr>
                <a:t>reserved</a:t>
              </a:r>
              <a:endParaRPr lang="en-US" sz="750" dirty="0">
                <a:solidFill>
                  <a:srgbClr val="DF0024"/>
                </a:solidFill>
              </a:endParaRPr>
            </a:p>
          </p:txBody>
        </p:sp>
      </p:grpSp>
      <p:sp>
        <p:nvSpPr>
          <p:cNvPr id="5" name="Marcador de texto 4"/>
          <p:cNvSpPr>
            <a:spLocks noGrp="1"/>
          </p:cNvSpPr>
          <p:nvPr>
            <p:ph type="body" sz="quarter" idx="11" hasCustomPrompt="1"/>
          </p:nvPr>
        </p:nvSpPr>
        <p:spPr>
          <a:xfrm>
            <a:off x="285750" y="2716213"/>
            <a:ext cx="2741613" cy="431800"/>
          </a:xfrm>
        </p:spPr>
        <p:txBody>
          <a:bodyPr/>
          <a:lstStyle>
            <a:lvl1pPr>
              <a:defRPr/>
            </a:lvl1pPr>
          </a:lstStyle>
          <a:p>
            <a:pPr lvl="0"/>
            <a:r>
              <a:rPr lang="es-ES" dirty="0" err="1"/>
              <a:t>Name</a:t>
            </a:r>
            <a:endParaRPr lang="es-ES" dirty="0"/>
          </a:p>
          <a:p>
            <a:pPr lvl="0"/>
            <a:r>
              <a:rPr lang="es-ES" dirty="0"/>
              <a:t>email</a:t>
            </a:r>
          </a:p>
        </p:txBody>
      </p:sp>
      <p:pic>
        <p:nvPicPr>
          <p:cNvPr id="13" name="Imagen 12"/>
          <p:cNvPicPr>
            <a:picLocks noChangeAspect="1"/>
          </p:cNvPicPr>
          <p:nvPr userDrawn="1"/>
        </p:nvPicPr>
        <p:blipFill>
          <a:blip r:embed="rId4"/>
          <a:stretch>
            <a:fillRect/>
          </a:stretch>
        </p:blipFill>
        <p:spPr>
          <a:xfrm>
            <a:off x="5724128" y="4174399"/>
            <a:ext cx="1755320" cy="691157"/>
          </a:xfrm>
          <a:prstGeom prst="rect">
            <a:avLst/>
          </a:prstGeom>
        </p:spPr>
      </p:pic>
    </p:spTree>
    <p:extLst>
      <p:ext uri="{BB962C8B-B14F-4D97-AF65-F5344CB8AC3E}">
        <p14:creationId xmlns:p14="http://schemas.microsoft.com/office/powerpoint/2010/main" val="3449374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Estructura compositiva">
    <p:spTree>
      <p:nvGrpSpPr>
        <p:cNvPr id="1" name=""/>
        <p:cNvGrpSpPr/>
        <p:nvPr/>
      </p:nvGrpSpPr>
      <p:grpSpPr>
        <a:xfrm>
          <a:off x="0" y="0"/>
          <a:ext cx="0" cy="0"/>
          <a:chOff x="0" y="0"/>
          <a:chExt cx="0" cy="0"/>
        </a:xfrm>
      </p:grpSpPr>
      <p:sp>
        <p:nvSpPr>
          <p:cNvPr id="3" name="Rectángulo 2">
            <a:extLst>
              <a:ext uri="{FF2B5EF4-FFF2-40B4-BE49-F238E27FC236}">
                <a16:creationId xmlns="" xmlns:a16="http://schemas.microsoft.com/office/drawing/2014/main" id="{EEA19CB6-731A-476B-B36F-CAB1B206B6F9}"/>
              </a:ext>
            </a:extLst>
          </p:cNvPr>
          <p:cNvSpPr/>
          <p:nvPr userDrawn="1"/>
        </p:nvSpPr>
        <p:spPr>
          <a:xfrm>
            <a:off x="289593" y="342900"/>
            <a:ext cx="8572226" cy="4457700"/>
          </a:xfrm>
          <a:prstGeom prst="rect">
            <a:avLst/>
          </a:prstGeom>
          <a:solidFill>
            <a:schemeClr val="bg1">
              <a:lumMod val="85000"/>
              <a:alpha val="3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75"/>
          </a:p>
        </p:txBody>
      </p:sp>
      <p:sp>
        <p:nvSpPr>
          <p:cNvPr id="4" name="Rectángulo 3">
            <a:extLst>
              <a:ext uri="{FF2B5EF4-FFF2-40B4-BE49-F238E27FC236}">
                <a16:creationId xmlns="" xmlns:a16="http://schemas.microsoft.com/office/drawing/2014/main" id="{8EE8B8B9-C1C5-413F-AD92-013147A16C9C}"/>
              </a:ext>
            </a:extLst>
          </p:cNvPr>
          <p:cNvSpPr/>
          <p:nvPr userDrawn="1"/>
        </p:nvSpPr>
        <p:spPr>
          <a:xfrm>
            <a:off x="1571625" y="345186"/>
            <a:ext cx="171450" cy="44577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75"/>
          </a:p>
        </p:txBody>
      </p:sp>
      <p:sp>
        <p:nvSpPr>
          <p:cNvPr id="16" name="Rectángulo 15">
            <a:extLst>
              <a:ext uri="{FF2B5EF4-FFF2-40B4-BE49-F238E27FC236}">
                <a16:creationId xmlns="" xmlns:a16="http://schemas.microsoft.com/office/drawing/2014/main" id="{41A9FDD3-9A5A-461E-ABE8-27A3287594A7}"/>
              </a:ext>
            </a:extLst>
          </p:cNvPr>
          <p:cNvSpPr/>
          <p:nvPr userDrawn="1"/>
        </p:nvSpPr>
        <p:spPr>
          <a:xfrm>
            <a:off x="3028950" y="345186"/>
            <a:ext cx="171450" cy="44577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75"/>
          </a:p>
        </p:txBody>
      </p:sp>
      <p:sp>
        <p:nvSpPr>
          <p:cNvPr id="17" name="Rectángulo 16">
            <a:extLst>
              <a:ext uri="{FF2B5EF4-FFF2-40B4-BE49-F238E27FC236}">
                <a16:creationId xmlns="" xmlns:a16="http://schemas.microsoft.com/office/drawing/2014/main" id="{F399442D-EDD2-4757-9F9A-24277186C825}"/>
              </a:ext>
            </a:extLst>
          </p:cNvPr>
          <p:cNvSpPr/>
          <p:nvPr userDrawn="1"/>
        </p:nvSpPr>
        <p:spPr>
          <a:xfrm>
            <a:off x="4486275" y="345186"/>
            <a:ext cx="171450" cy="44577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75"/>
          </a:p>
        </p:txBody>
      </p:sp>
      <p:sp>
        <p:nvSpPr>
          <p:cNvPr id="18" name="Rectángulo 17">
            <a:extLst>
              <a:ext uri="{FF2B5EF4-FFF2-40B4-BE49-F238E27FC236}">
                <a16:creationId xmlns="" xmlns:a16="http://schemas.microsoft.com/office/drawing/2014/main" id="{7269E28A-A74B-4AEB-B122-7E52A3EC8D11}"/>
              </a:ext>
            </a:extLst>
          </p:cNvPr>
          <p:cNvSpPr/>
          <p:nvPr userDrawn="1"/>
        </p:nvSpPr>
        <p:spPr>
          <a:xfrm>
            <a:off x="5943600" y="345186"/>
            <a:ext cx="171450" cy="44577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75"/>
          </a:p>
        </p:txBody>
      </p:sp>
      <p:sp>
        <p:nvSpPr>
          <p:cNvPr id="19" name="Rectángulo 18">
            <a:extLst>
              <a:ext uri="{FF2B5EF4-FFF2-40B4-BE49-F238E27FC236}">
                <a16:creationId xmlns="" xmlns:a16="http://schemas.microsoft.com/office/drawing/2014/main" id="{303A74D0-2BFE-47F9-A8E4-D73B03CFDCDF}"/>
              </a:ext>
            </a:extLst>
          </p:cNvPr>
          <p:cNvSpPr/>
          <p:nvPr userDrawn="1"/>
        </p:nvSpPr>
        <p:spPr>
          <a:xfrm>
            <a:off x="7400925" y="345186"/>
            <a:ext cx="171450" cy="445770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675"/>
          </a:p>
        </p:txBody>
      </p:sp>
      <p:pic>
        <p:nvPicPr>
          <p:cNvPr id="20" name="Logo en blanco" hidden="1">
            <a:extLst>
              <a:ext uri="{FF2B5EF4-FFF2-40B4-BE49-F238E27FC236}">
                <a16:creationId xmlns="" xmlns:a16="http://schemas.microsoft.com/office/drawing/2014/main" id="{7009450A-7CD3-4DFE-AFBD-1668C256A0BA}"/>
              </a:ext>
            </a:extLst>
          </p:cNvPr>
          <p:cNvPicPr>
            <a:picLocks noChangeAspect="1"/>
          </p:cNvPicPr>
          <p:nvPr userDrawn="1"/>
        </p:nvPicPr>
        <p:blipFill>
          <a:blip r:embed="rId2"/>
          <a:stretch>
            <a:fillRect/>
          </a:stretch>
        </p:blipFill>
        <p:spPr>
          <a:xfrm>
            <a:off x="8457694" y="4895323"/>
            <a:ext cx="399998" cy="165310"/>
          </a:xfrm>
          <a:prstGeom prst="rect">
            <a:avLst/>
          </a:prstGeom>
        </p:spPr>
      </p:pic>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862433"/>
            <a:ext cx="4220900" cy="1452142"/>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rgbClr val="666666"/>
                </a:solidFill>
              </a:defRPr>
            </a:lvl1pPr>
            <a:lvl2pPr marL="0" marR="0" indent="0" algn="l" defTabSz="456850" rtl="0" eaLnBrk="1" fontAlgn="auto" latinLnBrk="0" hangingPunct="1">
              <a:lnSpc>
                <a:spcPct val="100000"/>
              </a:lnSpc>
              <a:spcBef>
                <a:spcPct val="20000"/>
              </a:spcBef>
              <a:spcAft>
                <a:spcPts val="0"/>
              </a:spcAft>
              <a:buClrTx/>
              <a:buSzTx/>
              <a:buFont typeface="Arial"/>
              <a:buNone/>
              <a:tabLst/>
              <a:defRPr/>
            </a:lvl2pPr>
            <a:lvl3pPr marL="0" marR="0" indent="0" algn="l" defTabSz="456850" rtl="0" eaLnBrk="1" fontAlgn="auto" latinLnBrk="0" hangingPunct="1">
              <a:lnSpc>
                <a:spcPct val="100000"/>
              </a:lnSpc>
              <a:spcBef>
                <a:spcPct val="20000"/>
              </a:spcBef>
              <a:spcAft>
                <a:spcPts val="0"/>
              </a:spcAft>
              <a:buClrTx/>
              <a:buSzTx/>
              <a:buFont typeface="Arial"/>
              <a:buNone/>
              <a:tabLst/>
              <a:defRPr/>
            </a:lvl3pPr>
            <a:lvl4pPr marL="0" marR="0" indent="0" algn="l" defTabSz="456850" rtl="0" eaLnBrk="1" fontAlgn="auto" latinLnBrk="0" hangingPunct="1">
              <a:lnSpc>
                <a:spcPct val="100000"/>
              </a:lnSpc>
              <a:spcBef>
                <a:spcPct val="20000"/>
              </a:spcBef>
              <a:spcAft>
                <a:spcPts val="0"/>
              </a:spcAft>
              <a:buClrTx/>
              <a:buSzTx/>
              <a:buFont typeface="Arial"/>
              <a:buNone/>
              <a:tabLst/>
              <a:defRPr/>
            </a:lvl4pPr>
            <a:lvl5pPr marL="135000" marR="0" indent="0" algn="l" defTabSz="456850" rtl="0" eaLnBrk="1" fontAlgn="auto" latinLnBrk="0" hangingPunct="1">
              <a:lnSpc>
                <a:spcPct val="100000"/>
              </a:lnSpc>
              <a:spcBef>
                <a:spcPct val="20000"/>
              </a:spcBef>
              <a:spcAft>
                <a:spcPts val="0"/>
              </a:spcAft>
              <a:buClrTx/>
              <a:buSzTx/>
              <a:buFont typeface="Arial"/>
              <a:buNone/>
              <a:tabLst/>
              <a:defRPr/>
            </a:lvl5pPr>
          </a:lstStyle>
          <a:p>
            <a:pPr marL="0" marR="0" lvl="0" indent="0" algn="l" defTabSz="456850" rtl="0" eaLnBrk="1" fontAlgn="auto" latinLnBrk="0" hangingPunct="1">
              <a:lnSpc>
                <a:spcPct val="100000"/>
              </a:lnSpc>
              <a:spcBef>
                <a:spcPct val="20000"/>
              </a:spcBef>
              <a:spcAft>
                <a:spcPts val="0"/>
              </a:spcAft>
              <a:buClrTx/>
              <a:buSzTx/>
              <a:buFont typeface="Arial"/>
              <a:buNone/>
              <a:tabLst/>
              <a:defRPr/>
            </a:pPr>
            <a:r>
              <a:rPr lang="es-ES" dirty="0"/>
              <a:t>General </a:t>
            </a:r>
            <a:r>
              <a:rPr lang="es-ES" dirty="0" err="1"/>
              <a:t>style</a:t>
            </a:r>
            <a:r>
              <a:rPr lang="es-ES" dirty="0"/>
              <a:t> </a:t>
            </a:r>
            <a:r>
              <a:rPr lang="es-ES" dirty="0" err="1"/>
              <a:t>first</a:t>
            </a:r>
            <a:r>
              <a:rPr lang="es-ES" dirty="0"/>
              <a:t> </a:t>
            </a:r>
            <a:r>
              <a:rPr lang="es-ES" dirty="0" err="1"/>
              <a:t>level</a:t>
            </a:r>
            <a:endParaRPr lang="en-US" dirty="0"/>
          </a:p>
          <a:p>
            <a:pPr marL="0" marR="0" lvl="1" indent="0" algn="l" defTabSz="456850" rtl="0" eaLnBrk="1" fontAlgn="auto" latinLnBrk="0" hangingPunct="1">
              <a:lnSpc>
                <a:spcPct val="100000"/>
              </a:lnSpc>
              <a:spcBef>
                <a:spcPct val="20000"/>
              </a:spcBef>
              <a:spcAft>
                <a:spcPts val="0"/>
              </a:spcAft>
              <a:buClrTx/>
              <a:buSzTx/>
              <a:buFont typeface="Arial"/>
              <a:buNone/>
              <a:tabLst/>
              <a:defRPr/>
            </a:pPr>
            <a:r>
              <a:rPr lang="es-ES" dirty="0"/>
              <a:t>General </a:t>
            </a:r>
            <a:r>
              <a:rPr lang="es-ES" dirty="0" err="1"/>
              <a:t>style</a:t>
            </a:r>
            <a:r>
              <a:rPr lang="es-ES" dirty="0"/>
              <a:t> </a:t>
            </a:r>
            <a:r>
              <a:rPr lang="es-ES" dirty="0" err="1"/>
              <a:t>second</a:t>
            </a:r>
            <a:r>
              <a:rPr lang="es-ES" dirty="0"/>
              <a:t> </a:t>
            </a:r>
            <a:r>
              <a:rPr lang="es-ES" dirty="0" err="1"/>
              <a:t>level</a:t>
            </a:r>
            <a:endParaRPr lang="en-US" dirty="0"/>
          </a:p>
          <a:p>
            <a:pPr marL="0" marR="0" lvl="2" indent="0" algn="l" defTabSz="456850" rtl="0" eaLnBrk="1" fontAlgn="auto" latinLnBrk="0" hangingPunct="1">
              <a:lnSpc>
                <a:spcPct val="100000"/>
              </a:lnSpc>
              <a:spcBef>
                <a:spcPct val="20000"/>
              </a:spcBef>
              <a:spcAft>
                <a:spcPts val="0"/>
              </a:spcAft>
              <a:buClrTx/>
              <a:buSzTx/>
              <a:buFont typeface="Arial"/>
              <a:buNone/>
              <a:tabLst/>
              <a:defRPr/>
            </a:pPr>
            <a:r>
              <a:rPr lang="es-ES" dirty="0"/>
              <a:t>General </a:t>
            </a:r>
            <a:r>
              <a:rPr lang="es-ES" dirty="0" err="1"/>
              <a:t>style</a:t>
            </a:r>
            <a:r>
              <a:rPr lang="es-ES" dirty="0"/>
              <a:t> </a:t>
            </a:r>
            <a:r>
              <a:rPr lang="es-ES" dirty="0" err="1"/>
              <a:t>third</a:t>
            </a:r>
            <a:r>
              <a:rPr lang="es-ES" dirty="0"/>
              <a:t> </a:t>
            </a:r>
            <a:r>
              <a:rPr lang="es-ES" dirty="0" err="1"/>
              <a:t>level</a:t>
            </a:r>
            <a:endParaRPr lang="en-US" dirty="0"/>
          </a:p>
          <a:p>
            <a:pPr marL="0" marR="0" lvl="3" indent="0" algn="l" defTabSz="456850" rtl="0" eaLnBrk="1" fontAlgn="auto" latinLnBrk="0" hangingPunct="1">
              <a:lnSpc>
                <a:spcPct val="100000"/>
              </a:lnSpc>
              <a:spcBef>
                <a:spcPct val="20000"/>
              </a:spcBef>
              <a:spcAft>
                <a:spcPts val="0"/>
              </a:spcAft>
              <a:buClrTx/>
              <a:buSzTx/>
              <a:buFont typeface="Arial"/>
              <a:buNone/>
              <a:tabLst/>
              <a:defRPr/>
            </a:pPr>
            <a:r>
              <a:rPr lang="es-ES" dirty="0"/>
              <a:t>General </a:t>
            </a:r>
            <a:r>
              <a:rPr lang="es-ES" dirty="0" err="1"/>
              <a:t>style</a:t>
            </a:r>
            <a:r>
              <a:rPr lang="es-ES" dirty="0"/>
              <a:t> </a:t>
            </a:r>
            <a:r>
              <a:rPr lang="es-ES" dirty="0" err="1"/>
              <a:t>fourth</a:t>
            </a:r>
            <a:r>
              <a:rPr lang="es-ES" dirty="0"/>
              <a:t> </a:t>
            </a:r>
            <a:r>
              <a:rPr lang="es-ES" dirty="0" err="1"/>
              <a:t>level</a:t>
            </a:r>
            <a:endParaRPr lang="en-US" dirty="0"/>
          </a:p>
          <a:p>
            <a:pPr marL="135000" marR="0" lvl="4" indent="0" algn="l" defTabSz="456850" rtl="0" eaLnBrk="1" fontAlgn="auto" latinLnBrk="0" hangingPunct="1">
              <a:lnSpc>
                <a:spcPct val="100000"/>
              </a:lnSpc>
              <a:spcBef>
                <a:spcPct val="20000"/>
              </a:spcBef>
              <a:spcAft>
                <a:spcPts val="0"/>
              </a:spcAft>
              <a:buClrTx/>
              <a:buSzTx/>
              <a:buFont typeface="Arial"/>
              <a:buNone/>
              <a:tabLst/>
              <a:defRPr/>
            </a:pPr>
            <a:r>
              <a:rPr lang="es-ES" dirty="0"/>
              <a:t>General </a:t>
            </a:r>
            <a:r>
              <a:rPr lang="es-ES" dirty="0" err="1"/>
              <a:t>style</a:t>
            </a:r>
            <a:r>
              <a:rPr lang="es-ES" dirty="0"/>
              <a:t> </a:t>
            </a:r>
            <a:r>
              <a:rPr lang="es-ES" dirty="0" err="1"/>
              <a:t>fifth</a:t>
            </a:r>
            <a:r>
              <a:rPr lang="es-ES" dirty="0"/>
              <a:t> </a:t>
            </a:r>
            <a:r>
              <a:rPr lang="es-ES" dirty="0" err="1"/>
              <a:t>level</a:t>
            </a:r>
            <a:endParaRPr lang="en-US" dirty="0"/>
          </a:p>
          <a:p>
            <a:pPr lvl="0"/>
            <a:endParaRPr lang="en-US" dirty="0"/>
          </a:p>
          <a:p>
            <a:pPr lvl="0"/>
            <a:endParaRPr lang="en-US" dirty="0"/>
          </a:p>
          <a:p>
            <a:pPr lvl="0"/>
            <a:endParaRPr lang="en-US" dirty="0"/>
          </a:p>
        </p:txBody>
      </p:sp>
      <p:sp>
        <p:nvSpPr>
          <p:cNvPr id="12" name="Pie Copyright">
            <a:extLst>
              <a:ext uri="{FF2B5EF4-FFF2-40B4-BE49-F238E27FC236}">
                <a16:creationId xmlns="" xmlns:a16="http://schemas.microsoft.com/office/drawing/2014/main" id="{13D4EA38-0D31-4CC1-B091-C415320D71CE}"/>
              </a:ext>
            </a:extLst>
          </p:cNvPr>
          <p:cNvSpPr txBox="1"/>
          <p:nvPr userDrawn="1"/>
        </p:nvSpPr>
        <p:spPr>
          <a:xfrm>
            <a:off x="280040" y="4864461"/>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t>© GMV </a:t>
            </a:r>
            <a:r>
              <a:rPr lang="es-ES" sz="750" dirty="0" err="1"/>
              <a:t>Property</a:t>
            </a:r>
            <a:r>
              <a:rPr lang="es-ES" sz="750" dirty="0"/>
              <a:t> </a:t>
            </a:r>
            <a:r>
              <a:rPr lang="mr-IN" sz="750" dirty="0"/>
              <a:t>–</a:t>
            </a:r>
            <a:r>
              <a:rPr lang="en-US" sz="750" dirty="0"/>
              <a:t>10/16/2019</a:t>
            </a:r>
            <a:r>
              <a:rPr lang="es-ES" sz="750" dirty="0"/>
              <a:t>- </a:t>
            </a:r>
            <a:r>
              <a:rPr lang="es-ES" sz="750" dirty="0" err="1"/>
              <a:t>All</a:t>
            </a:r>
            <a:r>
              <a:rPr lang="es-ES" sz="750" dirty="0"/>
              <a:t> </a:t>
            </a:r>
            <a:r>
              <a:rPr lang="es-ES" sz="750" dirty="0" err="1"/>
              <a:t>rights</a:t>
            </a:r>
            <a:r>
              <a:rPr lang="es-ES" sz="750" dirty="0"/>
              <a:t> </a:t>
            </a:r>
            <a:r>
              <a:rPr lang="es-ES" sz="750" dirty="0" err="1"/>
              <a:t>reserved</a:t>
            </a:r>
            <a:endParaRPr lang="en-US" sz="750" dirty="0"/>
          </a:p>
        </p:txBody>
      </p:sp>
      <p:sp>
        <p:nvSpPr>
          <p:cNvPr id="14" name="Marcador N Diapo">
            <a:extLst>
              <a:ext uri="{FF2B5EF4-FFF2-40B4-BE49-F238E27FC236}">
                <a16:creationId xmlns="" xmlns:a16="http://schemas.microsoft.com/office/drawing/2014/main" id="{169D6388-8AA7-4E3E-A841-A1686E6589AA}"/>
              </a:ext>
            </a:extLst>
          </p:cNvPr>
          <p:cNvSpPr>
            <a:spLocks noGrp="1"/>
          </p:cNvSpPr>
          <p:nvPr>
            <p:ph type="sldNum" sz="quarter" idx="4"/>
          </p:nvPr>
        </p:nvSpPr>
        <p:spPr>
          <a:xfrm>
            <a:off x="3543137" y="4864461"/>
            <a:ext cx="2057727" cy="176213"/>
          </a:xfrm>
          <a:prstGeom prst="rect">
            <a:avLst/>
          </a:prstGeom>
        </p:spPr>
        <p:txBody>
          <a:bodyPr vert="horz" lIns="0" tIns="0" rIns="0" bIns="0" rtlCol="0" anchor="b" anchorCtr="1"/>
          <a:lstStyle>
            <a:lvl1pPr algn="ctr">
              <a:defRPr lang="en-US" sz="750" smtClean="0">
                <a:solidFill>
                  <a:srgbClr val="D10021"/>
                </a:solidFill>
                <a:cs typeface="Verdana"/>
              </a:defRPr>
            </a:lvl1pPr>
          </a:lstStyle>
          <a:p>
            <a:r>
              <a:rPr lang="en-US" dirty="0"/>
              <a:t>P</a:t>
            </a:r>
            <a:r>
              <a:rPr lang="es-ES" dirty="0" err="1"/>
              <a:t>age</a:t>
            </a:r>
            <a:r>
              <a:rPr lang="en-US" dirty="0"/>
              <a:t>. </a:t>
            </a:r>
            <a:fld id="{6EA1CDEB-99A0-4F13-B8D0-26CBF3AB4908}" type="slidenum">
              <a:rPr smtClean="0"/>
              <a:pPr/>
              <a:t>‹Nº›</a:t>
            </a:fld>
            <a:endParaRPr dirty="0"/>
          </a:p>
        </p:txBody>
      </p:sp>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8578189" cy="274746"/>
          </a:xfrm>
        </p:spPr>
        <p:txBody>
          <a:bodyPr wrap="square">
            <a:noAutofit/>
          </a:bodyPr>
          <a:lstStyle>
            <a:lvl1pPr>
              <a:defRPr>
                <a:solidFill>
                  <a:srgbClr val="D10021"/>
                </a:solidFill>
              </a:defRPr>
            </a:lvl1pPr>
          </a:lstStyle>
          <a:p>
            <a:r>
              <a:rPr lang="es-ES" dirty="0" err="1"/>
              <a:t>Structure</a:t>
            </a:r>
            <a:r>
              <a:rPr lang="es-ES" dirty="0"/>
              <a:t> </a:t>
            </a:r>
            <a:r>
              <a:rPr lang="es-ES" dirty="0" err="1"/>
              <a:t>margins</a:t>
            </a:r>
            <a:r>
              <a:rPr lang="es-ES" dirty="0"/>
              <a:t>, interior </a:t>
            </a:r>
            <a:r>
              <a:rPr lang="es-ES" dirty="0" err="1"/>
              <a:t>guides</a:t>
            </a:r>
            <a:r>
              <a:rPr lang="es-ES" dirty="0"/>
              <a:t> and </a:t>
            </a:r>
            <a:r>
              <a:rPr lang="es-ES" dirty="0" err="1"/>
              <a:t>styles</a:t>
            </a:r>
            <a:endParaRPr lang="en-US" dirty="0"/>
          </a:p>
        </p:txBody>
      </p:sp>
      <p:pic>
        <p:nvPicPr>
          <p:cNvPr id="15" name="Imagen 14"/>
          <p:cNvPicPr>
            <a:picLocks noChangeAspect="1"/>
          </p:cNvPicPr>
          <p:nvPr userDrawn="1"/>
        </p:nvPicPr>
        <p:blipFill>
          <a:blip r:embed="rId3"/>
          <a:stretch>
            <a:fillRect/>
          </a:stretch>
        </p:blipFill>
        <p:spPr>
          <a:xfrm>
            <a:off x="8453560" y="4892004"/>
            <a:ext cx="408259" cy="164022"/>
          </a:xfrm>
          <a:prstGeom prst="rect">
            <a:avLst/>
          </a:prstGeom>
        </p:spPr>
      </p:pic>
    </p:spTree>
    <p:extLst>
      <p:ext uri="{BB962C8B-B14F-4D97-AF65-F5344CB8AC3E}">
        <p14:creationId xmlns:p14="http://schemas.microsoft.com/office/powerpoint/2010/main" val="3275697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2 lines">
    <p:spTree>
      <p:nvGrpSpPr>
        <p:cNvPr id="1" name=""/>
        <p:cNvGrpSpPr/>
        <p:nvPr/>
      </p:nvGrpSpPr>
      <p:grpSpPr>
        <a:xfrm>
          <a:off x="0" y="0"/>
          <a:ext cx="0" cy="0"/>
          <a:chOff x="0" y="0"/>
          <a:chExt cx="0" cy="0"/>
        </a:xfrm>
      </p:grpSpPr>
      <p:pic>
        <p:nvPicPr>
          <p:cNvPr id="6" name="Imagen 5">
            <a:extLst>
              <a:ext uri="{FF2B5EF4-FFF2-40B4-BE49-F238E27FC236}">
                <a16:creationId xmlns="" xmlns:a16="http://schemas.microsoft.com/office/drawing/2014/main" id="{6605D3D2-0021-4285-9C89-642A8398ABFA}"/>
              </a:ext>
            </a:extLst>
          </p:cNvPr>
          <p:cNvPicPr>
            <a:picLocks noChangeAspect="1"/>
          </p:cNvPicPr>
          <p:nvPr userDrawn="1"/>
        </p:nvPicPr>
        <p:blipFill>
          <a:blip r:embed="rId2"/>
          <a:stretch>
            <a:fillRect/>
          </a:stretch>
        </p:blipFill>
        <p:spPr>
          <a:xfrm>
            <a:off x="0" y="0"/>
            <a:ext cx="9144000" cy="2572085"/>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4220900" cy="646221"/>
          </a:xfrm>
        </p:spPr>
        <p:txBody>
          <a:bodyPr wrap="square">
            <a:noAutofit/>
          </a:bodyPr>
          <a:lstStyle>
            <a:lvl1pPr>
              <a:defRPr>
                <a:solidFill>
                  <a:schemeClr val="bg1"/>
                </a:solidFill>
              </a:defRPr>
            </a:lvl1pPr>
          </a:lstStyle>
          <a:p>
            <a:r>
              <a:rPr lang="en-US" dirty="0"/>
              <a:t>Title 2 lines This is the second.</a:t>
            </a:r>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1176758"/>
            <a:ext cx="4220900" cy="1223542"/>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lvl="0"/>
            <a:r>
              <a:rPr lang="en-US" dirty="0"/>
              <a:t>Subtitle or text up to 4 lines</a:t>
            </a:r>
          </a:p>
          <a:p>
            <a:pPr lvl="0"/>
            <a:r>
              <a:rPr lang="en-US" dirty="0"/>
              <a:t>Subtitle or text up to 4 lines</a:t>
            </a:r>
          </a:p>
          <a:p>
            <a:pPr lvl="0"/>
            <a:r>
              <a:rPr lang="en-US" dirty="0"/>
              <a:t>Subtitle or text up to 4 lines</a:t>
            </a:r>
          </a:p>
          <a:p>
            <a:pPr lvl="0"/>
            <a:r>
              <a:rPr lang="en-US" dirty="0"/>
              <a:t>Subtitle or text up to 4 lines</a:t>
            </a:r>
          </a:p>
          <a:p>
            <a:pPr lvl="0"/>
            <a:endParaRPr lang="en-US" dirty="0"/>
          </a:p>
          <a:p>
            <a:pPr lvl="0"/>
            <a:endParaRPr lang="en-US" dirty="0"/>
          </a:p>
        </p:txBody>
      </p:sp>
      <p:grpSp>
        <p:nvGrpSpPr>
          <p:cNvPr id="10" name="Grupo 9">
            <a:extLst>
              <a:ext uri="{FF2B5EF4-FFF2-40B4-BE49-F238E27FC236}">
                <a16:creationId xmlns="" xmlns:a16="http://schemas.microsoft.com/office/drawing/2014/main" id="{777B5201-FAC3-4E10-88A5-A901FA6D1389}"/>
              </a:ext>
            </a:extLst>
          </p:cNvPr>
          <p:cNvGrpSpPr/>
          <p:nvPr userDrawn="1"/>
        </p:nvGrpSpPr>
        <p:grpSpPr>
          <a:xfrm>
            <a:off x="280040" y="4300537"/>
            <a:ext cx="8603405" cy="525826"/>
            <a:chOff x="746774" y="12165400"/>
            <a:chExt cx="22942414" cy="1402202"/>
          </a:xfrm>
        </p:grpSpPr>
        <p:pic>
          <p:nvPicPr>
            <p:cNvPr id="11" name="Imagen 10">
              <a:extLst>
                <a:ext uri="{FF2B5EF4-FFF2-40B4-BE49-F238E27FC236}">
                  <a16:creationId xmlns="" xmlns:a16="http://schemas.microsoft.com/office/drawing/2014/main" id="{696315FA-E776-471B-A864-D6CB8EB2081B}"/>
                </a:ext>
              </a:extLst>
            </p:cNvPr>
            <p:cNvPicPr>
              <a:picLocks noChangeAspect="1"/>
            </p:cNvPicPr>
            <p:nvPr userDrawn="1"/>
          </p:nvPicPr>
          <p:blipFill>
            <a:blip r:embed="rId3"/>
            <a:stretch>
              <a:fillRect/>
            </a:stretch>
          </p:blipFill>
          <p:spPr>
            <a:xfrm>
              <a:off x="20287768" y="12165400"/>
              <a:ext cx="3401420" cy="1402202"/>
            </a:xfrm>
            <a:prstGeom prst="rect">
              <a:avLst/>
            </a:prstGeom>
          </p:spPr>
        </p:pic>
        <p:sp>
          <p:nvSpPr>
            <p:cNvPr id="12" name="CuadroTexto 11">
              <a:extLst>
                <a:ext uri="{FF2B5EF4-FFF2-40B4-BE49-F238E27FC236}">
                  <a16:creationId xmlns="" xmlns:a16="http://schemas.microsoft.com/office/drawing/2014/main" id="{0B1E8BC8-8A0F-4317-BB2D-E31784D4301E}"/>
                </a:ext>
              </a:extLst>
            </p:cNvPr>
            <p:cNvSpPr txBox="1"/>
            <p:nvPr userDrawn="1"/>
          </p:nvSpPr>
          <p:spPr>
            <a:xfrm>
              <a:off x="746774" y="13042352"/>
              <a:ext cx="7326312" cy="469902"/>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t>© GMV </a:t>
              </a:r>
              <a:r>
                <a:rPr lang="es-ES" sz="750" dirty="0" err="1"/>
                <a:t>Property</a:t>
              </a:r>
              <a:r>
                <a:rPr lang="es-ES" sz="750" dirty="0"/>
                <a:t> </a:t>
              </a:r>
              <a:r>
                <a:rPr lang="mr-IN" sz="750" dirty="0"/>
                <a:t>–</a:t>
              </a:r>
              <a:r>
                <a:rPr lang="es-ES" sz="750" dirty="0"/>
                <a:t> </a:t>
              </a:r>
              <a:r>
                <a:rPr lang="en-US" sz="750" dirty="0"/>
                <a:t>10/16/2019</a:t>
              </a:r>
              <a:r>
                <a:rPr lang="es-ES" sz="750" dirty="0"/>
                <a:t> - </a:t>
              </a:r>
              <a:r>
                <a:rPr lang="es-ES" sz="750" dirty="0" err="1"/>
                <a:t>All</a:t>
              </a:r>
              <a:r>
                <a:rPr lang="es-ES" sz="750" dirty="0"/>
                <a:t> </a:t>
              </a:r>
              <a:r>
                <a:rPr lang="es-ES" sz="750" dirty="0" err="1"/>
                <a:t>rights</a:t>
              </a:r>
              <a:r>
                <a:rPr lang="es-ES" sz="750" dirty="0"/>
                <a:t> </a:t>
              </a:r>
              <a:r>
                <a:rPr lang="es-ES" sz="750" dirty="0" err="1"/>
                <a:t>reserved</a:t>
              </a:r>
              <a:endParaRPr lang="en-US" sz="750" dirty="0"/>
            </a:p>
          </p:txBody>
        </p:sp>
      </p:grpSp>
    </p:spTree>
    <p:extLst>
      <p:ext uri="{BB962C8B-B14F-4D97-AF65-F5344CB8AC3E}">
        <p14:creationId xmlns:p14="http://schemas.microsoft.com/office/powerpoint/2010/main" val="1759620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3" orient="horz" pos="1512" userDrawn="1">
          <p15:clr>
            <a:srgbClr val="FBAE40"/>
          </p15:clr>
        </p15:guide>
        <p15:guide id="4" orient="horz" pos="558" userDrawn="1">
          <p15:clr>
            <a:srgbClr val="FBAE40"/>
          </p15:clr>
        </p15:guide>
        <p15:guide id="5" orient="horz" pos="864"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2 lines + Image">
    <p:spTree>
      <p:nvGrpSpPr>
        <p:cNvPr id="1" name=""/>
        <p:cNvGrpSpPr/>
        <p:nvPr/>
      </p:nvGrpSpPr>
      <p:grpSpPr>
        <a:xfrm>
          <a:off x="0" y="0"/>
          <a:ext cx="0" cy="0"/>
          <a:chOff x="0" y="0"/>
          <a:chExt cx="0" cy="0"/>
        </a:xfrm>
      </p:grpSpPr>
      <p:pic>
        <p:nvPicPr>
          <p:cNvPr id="6" name="Imagen 5">
            <a:extLst>
              <a:ext uri="{FF2B5EF4-FFF2-40B4-BE49-F238E27FC236}">
                <a16:creationId xmlns="" xmlns:a16="http://schemas.microsoft.com/office/drawing/2014/main" id="{6605D3D2-0021-4285-9C89-642A8398ABFA}"/>
              </a:ext>
            </a:extLst>
          </p:cNvPr>
          <p:cNvPicPr>
            <a:picLocks noChangeAspect="1"/>
          </p:cNvPicPr>
          <p:nvPr userDrawn="1"/>
        </p:nvPicPr>
        <p:blipFill>
          <a:blip r:embed="rId2"/>
          <a:stretch>
            <a:fillRect/>
          </a:stretch>
        </p:blipFill>
        <p:spPr>
          <a:xfrm>
            <a:off x="0" y="0"/>
            <a:ext cx="9144000" cy="2572085"/>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4220900" cy="646221"/>
          </a:xfrm>
        </p:spPr>
        <p:txBody>
          <a:bodyPr wrap="square">
            <a:noAutofit/>
          </a:bodyPr>
          <a:lstStyle>
            <a:lvl1pPr>
              <a:defRPr>
                <a:solidFill>
                  <a:schemeClr val="bg1"/>
                </a:solidFill>
              </a:defRPr>
            </a:lvl1pPr>
          </a:lstStyle>
          <a:p>
            <a:r>
              <a:rPr lang="en-US" dirty="0"/>
              <a:t>Title 2 lines This is the second.</a:t>
            </a:r>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1176758"/>
            <a:ext cx="4220900" cy="1223542"/>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lvl="0"/>
            <a:r>
              <a:rPr lang="en-US" dirty="0"/>
              <a:t>Subtitle or text up to 4 lines</a:t>
            </a:r>
          </a:p>
          <a:p>
            <a:pPr lvl="0"/>
            <a:r>
              <a:rPr lang="en-US" dirty="0"/>
              <a:t>Subtitle or text up to 4 lines</a:t>
            </a:r>
          </a:p>
          <a:p>
            <a:pPr lvl="0"/>
            <a:r>
              <a:rPr lang="en-US" dirty="0"/>
              <a:t>Subtitle or text up to 4 lines</a:t>
            </a:r>
          </a:p>
          <a:p>
            <a:pPr lvl="0"/>
            <a:r>
              <a:rPr lang="en-US" dirty="0"/>
              <a:t>Subtitle or text up to 4 lines</a:t>
            </a:r>
          </a:p>
          <a:p>
            <a:pPr lvl="0"/>
            <a:endParaRPr lang="en-US" dirty="0"/>
          </a:p>
          <a:p>
            <a:pPr lvl="0"/>
            <a:endParaRPr lang="en-US" dirty="0"/>
          </a:p>
        </p:txBody>
      </p:sp>
      <p:sp>
        <p:nvSpPr>
          <p:cNvPr id="10" name="Marcador de posición de imagen 3">
            <a:extLst>
              <a:ext uri="{FF2B5EF4-FFF2-40B4-BE49-F238E27FC236}">
                <a16:creationId xmlns="" xmlns:a16="http://schemas.microsoft.com/office/drawing/2014/main" id="{C8A4F127-C675-44B7-B4EA-2EDC5DBD2A8D}"/>
              </a:ext>
            </a:extLst>
          </p:cNvPr>
          <p:cNvSpPr>
            <a:spLocks noGrp="1"/>
          </p:cNvSpPr>
          <p:nvPr>
            <p:ph type="pic" sz="quarter" idx="11" hasCustomPrompt="1"/>
          </p:nvPr>
        </p:nvSpPr>
        <p:spPr>
          <a:xfrm>
            <a:off x="4800600" y="342900"/>
            <a:ext cx="4356753" cy="2229185"/>
          </a:xfrm>
        </p:spPr>
        <p:txBody>
          <a:bodyPr/>
          <a:lstStyle/>
          <a:p>
            <a:r>
              <a:rPr lang="en-US" dirty="0"/>
              <a:t>Click on the icon to add an image</a:t>
            </a:r>
          </a:p>
        </p:txBody>
      </p:sp>
      <p:grpSp>
        <p:nvGrpSpPr>
          <p:cNvPr id="11" name="Grupo 10">
            <a:extLst>
              <a:ext uri="{FF2B5EF4-FFF2-40B4-BE49-F238E27FC236}">
                <a16:creationId xmlns="" xmlns:a16="http://schemas.microsoft.com/office/drawing/2014/main" id="{65DDE416-8428-4597-AE85-0BA2E5C2AC2E}"/>
              </a:ext>
            </a:extLst>
          </p:cNvPr>
          <p:cNvGrpSpPr/>
          <p:nvPr userDrawn="1"/>
        </p:nvGrpSpPr>
        <p:grpSpPr>
          <a:xfrm>
            <a:off x="280040" y="4300537"/>
            <a:ext cx="8603405" cy="525826"/>
            <a:chOff x="746774" y="12165400"/>
            <a:chExt cx="22942414" cy="1402202"/>
          </a:xfrm>
        </p:grpSpPr>
        <p:pic>
          <p:nvPicPr>
            <p:cNvPr id="12" name="Imagen 11">
              <a:extLst>
                <a:ext uri="{FF2B5EF4-FFF2-40B4-BE49-F238E27FC236}">
                  <a16:creationId xmlns="" xmlns:a16="http://schemas.microsoft.com/office/drawing/2014/main" id="{690843DD-FE64-449C-AF86-90F27623CB11}"/>
                </a:ext>
              </a:extLst>
            </p:cNvPr>
            <p:cNvPicPr>
              <a:picLocks noChangeAspect="1"/>
            </p:cNvPicPr>
            <p:nvPr userDrawn="1"/>
          </p:nvPicPr>
          <p:blipFill>
            <a:blip r:embed="rId3"/>
            <a:stretch>
              <a:fillRect/>
            </a:stretch>
          </p:blipFill>
          <p:spPr>
            <a:xfrm>
              <a:off x="20287768" y="12165400"/>
              <a:ext cx="3401420" cy="1402202"/>
            </a:xfrm>
            <a:prstGeom prst="rect">
              <a:avLst/>
            </a:prstGeom>
          </p:spPr>
        </p:pic>
        <p:sp>
          <p:nvSpPr>
            <p:cNvPr id="13" name="CuadroTexto 12">
              <a:extLst>
                <a:ext uri="{FF2B5EF4-FFF2-40B4-BE49-F238E27FC236}">
                  <a16:creationId xmlns="" xmlns:a16="http://schemas.microsoft.com/office/drawing/2014/main" id="{E74462A5-F0A7-470B-BC3A-2E9572FA6304}"/>
                </a:ext>
              </a:extLst>
            </p:cNvPr>
            <p:cNvSpPr txBox="1"/>
            <p:nvPr userDrawn="1"/>
          </p:nvSpPr>
          <p:spPr>
            <a:xfrm>
              <a:off x="746774" y="13042352"/>
              <a:ext cx="7326312" cy="469902"/>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t>© GMV </a:t>
              </a:r>
              <a:r>
                <a:rPr lang="es-ES" sz="750" dirty="0" err="1"/>
                <a:t>Property</a:t>
              </a:r>
              <a:r>
                <a:rPr lang="es-ES" sz="750" dirty="0"/>
                <a:t> </a:t>
              </a:r>
              <a:r>
                <a:rPr lang="mr-IN" sz="750" dirty="0"/>
                <a:t>–</a:t>
              </a:r>
              <a:r>
                <a:rPr lang="es-ES" sz="750" dirty="0"/>
                <a:t> </a:t>
              </a:r>
              <a:r>
                <a:rPr lang="en-US" sz="750" dirty="0"/>
                <a:t>10/16/2019</a:t>
              </a:r>
              <a:r>
                <a:rPr lang="es-ES" sz="750" dirty="0"/>
                <a:t> - </a:t>
              </a:r>
              <a:r>
                <a:rPr lang="es-ES" sz="750" dirty="0" err="1"/>
                <a:t>All</a:t>
              </a:r>
              <a:r>
                <a:rPr lang="es-ES" sz="750" dirty="0"/>
                <a:t> </a:t>
              </a:r>
              <a:r>
                <a:rPr lang="es-ES" sz="750" dirty="0" err="1"/>
                <a:t>rights</a:t>
              </a:r>
              <a:r>
                <a:rPr lang="es-ES" sz="750" dirty="0"/>
                <a:t> </a:t>
              </a:r>
              <a:r>
                <a:rPr lang="es-ES" sz="750" dirty="0" err="1"/>
                <a:t>reserved</a:t>
              </a:r>
              <a:endParaRPr lang="en-US" sz="750" dirty="0"/>
            </a:p>
          </p:txBody>
        </p:sp>
      </p:grpSp>
    </p:spTree>
    <p:extLst>
      <p:ext uri="{BB962C8B-B14F-4D97-AF65-F5344CB8AC3E}">
        <p14:creationId xmlns:p14="http://schemas.microsoft.com/office/powerpoint/2010/main" val="1307387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3" orient="horz" pos="1512" userDrawn="1">
          <p15:clr>
            <a:srgbClr val="FBAE40"/>
          </p15:clr>
        </p15:guide>
        <p15:guide id="4" orient="horz" pos="558" userDrawn="1">
          <p15:clr>
            <a:srgbClr val="FBAE40"/>
          </p15:clr>
        </p15:guide>
        <p15:guide id="5" orient="horz" pos="864"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_3 lines">
    <p:spTree>
      <p:nvGrpSpPr>
        <p:cNvPr id="1" name=""/>
        <p:cNvGrpSpPr/>
        <p:nvPr/>
      </p:nvGrpSpPr>
      <p:grpSpPr>
        <a:xfrm>
          <a:off x="0" y="0"/>
          <a:ext cx="0" cy="0"/>
          <a:chOff x="0" y="0"/>
          <a:chExt cx="0" cy="0"/>
        </a:xfrm>
      </p:grpSpPr>
      <p:pic>
        <p:nvPicPr>
          <p:cNvPr id="10" name="Imagen 9">
            <a:extLst>
              <a:ext uri="{FF2B5EF4-FFF2-40B4-BE49-F238E27FC236}">
                <a16:creationId xmlns="" xmlns:a16="http://schemas.microsoft.com/office/drawing/2014/main" id="{2AAFE610-1806-4F41-9644-3EA838F17BEB}"/>
              </a:ext>
            </a:extLst>
          </p:cNvPr>
          <p:cNvPicPr>
            <a:picLocks noChangeAspect="1"/>
          </p:cNvPicPr>
          <p:nvPr userDrawn="1"/>
        </p:nvPicPr>
        <p:blipFill>
          <a:blip r:embed="rId2"/>
          <a:stretch>
            <a:fillRect/>
          </a:stretch>
        </p:blipFill>
        <p:spPr>
          <a:xfrm>
            <a:off x="1" y="2"/>
            <a:ext cx="9143709" cy="4000893"/>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8"/>
            <a:ext cx="3643867" cy="1001054"/>
          </a:xfrm>
        </p:spPr>
        <p:txBody>
          <a:bodyPr wrap="square">
            <a:noAutofit/>
          </a:bodyPr>
          <a:lstStyle>
            <a:lvl1pPr>
              <a:defRPr>
                <a:solidFill>
                  <a:schemeClr val="bg1"/>
                </a:solidFill>
              </a:defRPr>
            </a:lvl1pPr>
          </a:lstStyle>
          <a:p>
            <a:r>
              <a:rPr lang="en-US" dirty="0"/>
              <a:t>Title 3 lines This is the second This is the third</a:t>
            </a:r>
            <a:r>
              <a:rPr lang="es-ES" dirty="0"/>
              <a:t>.</a:t>
            </a:r>
            <a:endParaRPr lang="en-US" dirty="0"/>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1498227"/>
            <a:ext cx="4220900" cy="2330823"/>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lvl="0"/>
            <a:r>
              <a:rPr lang="en-US" dirty="0"/>
              <a:t>Subtitle or text up to 8 lines</a:t>
            </a:r>
          </a:p>
          <a:p>
            <a:pPr lvl="0"/>
            <a:r>
              <a:rPr lang="en-US" dirty="0"/>
              <a:t>Subtitle or text up to 8 lines</a:t>
            </a:r>
          </a:p>
          <a:p>
            <a:pPr lvl="0"/>
            <a:r>
              <a:rPr lang="en-US" dirty="0"/>
              <a:t>Subtitle or text up to 8 lines</a:t>
            </a:r>
          </a:p>
          <a:p>
            <a:pPr lvl="0"/>
            <a:r>
              <a:rPr lang="en-US" dirty="0"/>
              <a:t>Subtitle or text up to 8 lines</a:t>
            </a:r>
          </a:p>
          <a:p>
            <a:pPr lvl="0"/>
            <a:r>
              <a:rPr lang="en-US" dirty="0"/>
              <a:t>Subtitle or text up to 8 lines</a:t>
            </a:r>
          </a:p>
          <a:p>
            <a:pPr lvl="0"/>
            <a:r>
              <a:rPr lang="en-US" dirty="0"/>
              <a:t>Subtitle or text up to 8 lines</a:t>
            </a:r>
          </a:p>
          <a:p>
            <a:pPr lvl="0"/>
            <a:r>
              <a:rPr lang="en-US" dirty="0"/>
              <a:t>Subtitle or text up to 8 lines</a:t>
            </a:r>
          </a:p>
          <a:p>
            <a:pPr lvl="0"/>
            <a:r>
              <a:rPr lang="en-US" dirty="0"/>
              <a:t>Subtitle or text up to 8 lines</a:t>
            </a:r>
          </a:p>
          <a:p>
            <a:pPr lvl="0"/>
            <a:endParaRPr lang="en-US" dirty="0"/>
          </a:p>
          <a:p>
            <a:pPr lvl="0"/>
            <a:endParaRPr lang="en-US" dirty="0"/>
          </a:p>
          <a:p>
            <a:pPr lvl="0"/>
            <a:endParaRPr lang="en-US" dirty="0"/>
          </a:p>
        </p:txBody>
      </p:sp>
      <p:grpSp>
        <p:nvGrpSpPr>
          <p:cNvPr id="12" name="Grupo 11">
            <a:extLst>
              <a:ext uri="{FF2B5EF4-FFF2-40B4-BE49-F238E27FC236}">
                <a16:creationId xmlns="" xmlns:a16="http://schemas.microsoft.com/office/drawing/2014/main" id="{A8441F01-EFB0-402A-817A-937329663857}"/>
              </a:ext>
            </a:extLst>
          </p:cNvPr>
          <p:cNvGrpSpPr/>
          <p:nvPr userDrawn="1"/>
        </p:nvGrpSpPr>
        <p:grpSpPr>
          <a:xfrm>
            <a:off x="280040" y="4300537"/>
            <a:ext cx="8603405" cy="525826"/>
            <a:chOff x="746774" y="12165400"/>
            <a:chExt cx="22942414" cy="1402202"/>
          </a:xfrm>
        </p:grpSpPr>
        <p:pic>
          <p:nvPicPr>
            <p:cNvPr id="13" name="Imagen 12">
              <a:extLst>
                <a:ext uri="{FF2B5EF4-FFF2-40B4-BE49-F238E27FC236}">
                  <a16:creationId xmlns="" xmlns:a16="http://schemas.microsoft.com/office/drawing/2014/main" id="{1ADF3A08-2B78-4E23-AEB0-13407B88FFEF}"/>
                </a:ext>
              </a:extLst>
            </p:cNvPr>
            <p:cNvPicPr>
              <a:picLocks noChangeAspect="1"/>
            </p:cNvPicPr>
            <p:nvPr userDrawn="1"/>
          </p:nvPicPr>
          <p:blipFill>
            <a:blip r:embed="rId3"/>
            <a:stretch>
              <a:fillRect/>
            </a:stretch>
          </p:blipFill>
          <p:spPr>
            <a:xfrm>
              <a:off x="20287768" y="12165400"/>
              <a:ext cx="3401420" cy="1402202"/>
            </a:xfrm>
            <a:prstGeom prst="rect">
              <a:avLst/>
            </a:prstGeom>
          </p:spPr>
        </p:pic>
        <p:sp>
          <p:nvSpPr>
            <p:cNvPr id="14" name="CuadroTexto 13">
              <a:extLst>
                <a:ext uri="{FF2B5EF4-FFF2-40B4-BE49-F238E27FC236}">
                  <a16:creationId xmlns="" xmlns:a16="http://schemas.microsoft.com/office/drawing/2014/main" id="{94078B15-DFB6-4DFB-95D9-326840C3AC14}"/>
                </a:ext>
              </a:extLst>
            </p:cNvPr>
            <p:cNvSpPr txBox="1"/>
            <p:nvPr userDrawn="1"/>
          </p:nvSpPr>
          <p:spPr>
            <a:xfrm>
              <a:off x="746774" y="13042352"/>
              <a:ext cx="7326312" cy="469902"/>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a:t>© GMV Property </a:t>
              </a:r>
              <a:r>
                <a:rPr lang="mr-IN" sz="750"/>
                <a:t>–</a:t>
              </a:r>
              <a:r>
                <a:rPr lang="es-ES" sz="750"/>
                <a:t> 23/9/19 - All rights reserved</a:t>
              </a:r>
              <a:endParaRPr lang="en-US" sz="750"/>
            </a:p>
          </p:txBody>
        </p:sp>
      </p:grpSp>
    </p:spTree>
    <p:extLst>
      <p:ext uri="{BB962C8B-B14F-4D97-AF65-F5344CB8AC3E}">
        <p14:creationId xmlns:p14="http://schemas.microsoft.com/office/powerpoint/2010/main" val="118369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3" orient="horz" pos="2412" userDrawn="1">
          <p15:clr>
            <a:srgbClr val="FBAE40"/>
          </p15:clr>
        </p15:guide>
        <p15:guide id="4" orient="horz" pos="756" userDrawn="1">
          <p15:clr>
            <a:srgbClr val="FBAE40"/>
          </p15:clr>
        </p15:guide>
        <p15:guide id="5" orient="horz" pos="1062"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_3 lines + Image">
    <p:spTree>
      <p:nvGrpSpPr>
        <p:cNvPr id="1" name=""/>
        <p:cNvGrpSpPr/>
        <p:nvPr/>
      </p:nvGrpSpPr>
      <p:grpSpPr>
        <a:xfrm>
          <a:off x="0" y="0"/>
          <a:ext cx="0" cy="0"/>
          <a:chOff x="0" y="0"/>
          <a:chExt cx="0" cy="0"/>
        </a:xfrm>
      </p:grpSpPr>
      <p:pic>
        <p:nvPicPr>
          <p:cNvPr id="10" name="Imagen 9">
            <a:extLst>
              <a:ext uri="{FF2B5EF4-FFF2-40B4-BE49-F238E27FC236}">
                <a16:creationId xmlns="" xmlns:a16="http://schemas.microsoft.com/office/drawing/2014/main" id="{2AAFE610-1806-4F41-9644-3EA838F17BEB}"/>
              </a:ext>
            </a:extLst>
          </p:cNvPr>
          <p:cNvPicPr>
            <a:picLocks noChangeAspect="1"/>
          </p:cNvPicPr>
          <p:nvPr userDrawn="1"/>
        </p:nvPicPr>
        <p:blipFill>
          <a:blip r:embed="rId2"/>
          <a:stretch>
            <a:fillRect/>
          </a:stretch>
        </p:blipFill>
        <p:spPr>
          <a:xfrm>
            <a:off x="1" y="2"/>
            <a:ext cx="9143709" cy="4000893"/>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8"/>
            <a:ext cx="3697873" cy="1001054"/>
          </a:xfrm>
        </p:spPr>
        <p:txBody>
          <a:bodyPr wrap="square">
            <a:noAutofit/>
          </a:bodyPr>
          <a:lstStyle>
            <a:lvl1pPr>
              <a:defRPr>
                <a:solidFill>
                  <a:schemeClr val="bg1"/>
                </a:solidFill>
              </a:defRPr>
            </a:lvl1pPr>
          </a:lstStyle>
          <a:p>
            <a:r>
              <a:rPr lang="en-US" dirty="0"/>
              <a:t>Title 3 lines This is the second This is the third</a:t>
            </a:r>
            <a:r>
              <a:rPr lang="es-ES" dirty="0"/>
              <a:t>.</a:t>
            </a:r>
            <a:endParaRPr lang="en-US" dirty="0"/>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1498227"/>
            <a:ext cx="4220900" cy="2330823"/>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lvl="0"/>
            <a:r>
              <a:rPr lang="en-US" dirty="0"/>
              <a:t>Subtitle or text up to 8 lines</a:t>
            </a:r>
          </a:p>
          <a:p>
            <a:pPr lvl="0"/>
            <a:r>
              <a:rPr lang="en-US" dirty="0"/>
              <a:t>Subtitle or text up to 8 lines</a:t>
            </a:r>
          </a:p>
          <a:p>
            <a:pPr lvl="0"/>
            <a:r>
              <a:rPr lang="en-US" dirty="0"/>
              <a:t>Subtitle or text up to 8 lines</a:t>
            </a:r>
          </a:p>
          <a:p>
            <a:pPr lvl="0"/>
            <a:r>
              <a:rPr lang="en-US" dirty="0"/>
              <a:t>Subtitle or text up to 8 lines</a:t>
            </a:r>
          </a:p>
          <a:p>
            <a:pPr lvl="0"/>
            <a:r>
              <a:rPr lang="en-US" dirty="0"/>
              <a:t>Subtitle or text up to 8 lines</a:t>
            </a:r>
          </a:p>
          <a:p>
            <a:pPr lvl="0"/>
            <a:r>
              <a:rPr lang="en-US" dirty="0"/>
              <a:t>Subtitle or text up to 8 lines</a:t>
            </a:r>
          </a:p>
          <a:p>
            <a:pPr lvl="0"/>
            <a:r>
              <a:rPr lang="en-US" dirty="0"/>
              <a:t>Subtitle or text up to 8 lines</a:t>
            </a:r>
          </a:p>
          <a:p>
            <a:pPr lvl="0"/>
            <a:r>
              <a:rPr lang="en-US" dirty="0"/>
              <a:t>Subtitle or text up to 8 lines</a:t>
            </a:r>
          </a:p>
          <a:p>
            <a:pPr lvl="0"/>
            <a:endParaRPr lang="en-US" dirty="0"/>
          </a:p>
          <a:p>
            <a:pPr lvl="0"/>
            <a:endParaRPr lang="en-US" dirty="0"/>
          </a:p>
          <a:p>
            <a:pPr lvl="0"/>
            <a:endParaRPr lang="en-US" dirty="0"/>
          </a:p>
        </p:txBody>
      </p:sp>
      <p:sp>
        <p:nvSpPr>
          <p:cNvPr id="11" name="Marcador de posición de imagen 3">
            <a:extLst>
              <a:ext uri="{FF2B5EF4-FFF2-40B4-BE49-F238E27FC236}">
                <a16:creationId xmlns="" xmlns:a16="http://schemas.microsoft.com/office/drawing/2014/main" id="{DA9B49BB-42E5-473F-BCC6-E7D70E76BE6B}"/>
              </a:ext>
            </a:extLst>
          </p:cNvPr>
          <p:cNvSpPr>
            <a:spLocks noGrp="1"/>
          </p:cNvSpPr>
          <p:nvPr>
            <p:ph type="pic" sz="quarter" idx="11" hasCustomPrompt="1"/>
          </p:nvPr>
        </p:nvSpPr>
        <p:spPr>
          <a:xfrm>
            <a:off x="4800600" y="342900"/>
            <a:ext cx="4356753" cy="3657995"/>
          </a:xfrm>
        </p:spPr>
        <p:txBody>
          <a:bodyPr/>
          <a:lstStyle/>
          <a:p>
            <a:r>
              <a:rPr lang="en-US" dirty="0"/>
              <a:t>Click on the icon to add an image</a:t>
            </a:r>
          </a:p>
        </p:txBody>
      </p:sp>
      <p:grpSp>
        <p:nvGrpSpPr>
          <p:cNvPr id="12" name="Grupo 11">
            <a:extLst>
              <a:ext uri="{FF2B5EF4-FFF2-40B4-BE49-F238E27FC236}">
                <a16:creationId xmlns="" xmlns:a16="http://schemas.microsoft.com/office/drawing/2014/main" id="{0948C23B-D7BA-4914-97FE-45FBCCA16136}"/>
              </a:ext>
            </a:extLst>
          </p:cNvPr>
          <p:cNvGrpSpPr/>
          <p:nvPr userDrawn="1"/>
        </p:nvGrpSpPr>
        <p:grpSpPr>
          <a:xfrm>
            <a:off x="280040" y="4300537"/>
            <a:ext cx="8603405" cy="525826"/>
            <a:chOff x="746774" y="12165400"/>
            <a:chExt cx="22942414" cy="1402202"/>
          </a:xfrm>
        </p:grpSpPr>
        <p:pic>
          <p:nvPicPr>
            <p:cNvPr id="13" name="Imagen 12">
              <a:extLst>
                <a:ext uri="{FF2B5EF4-FFF2-40B4-BE49-F238E27FC236}">
                  <a16:creationId xmlns="" xmlns:a16="http://schemas.microsoft.com/office/drawing/2014/main" id="{6AEC5D24-3D9D-41AE-A04E-D507D74D568E}"/>
                </a:ext>
              </a:extLst>
            </p:cNvPr>
            <p:cNvPicPr>
              <a:picLocks noChangeAspect="1"/>
            </p:cNvPicPr>
            <p:nvPr userDrawn="1"/>
          </p:nvPicPr>
          <p:blipFill>
            <a:blip r:embed="rId3"/>
            <a:stretch>
              <a:fillRect/>
            </a:stretch>
          </p:blipFill>
          <p:spPr>
            <a:xfrm>
              <a:off x="20287768" y="12165400"/>
              <a:ext cx="3401420" cy="1402202"/>
            </a:xfrm>
            <a:prstGeom prst="rect">
              <a:avLst/>
            </a:prstGeom>
          </p:spPr>
        </p:pic>
        <p:sp>
          <p:nvSpPr>
            <p:cNvPr id="14" name="CuadroTexto 13">
              <a:extLst>
                <a:ext uri="{FF2B5EF4-FFF2-40B4-BE49-F238E27FC236}">
                  <a16:creationId xmlns="" xmlns:a16="http://schemas.microsoft.com/office/drawing/2014/main" id="{52136004-F646-4F44-8A56-2A1822E26CB6}"/>
                </a:ext>
              </a:extLst>
            </p:cNvPr>
            <p:cNvSpPr txBox="1"/>
            <p:nvPr userDrawn="1"/>
          </p:nvSpPr>
          <p:spPr>
            <a:xfrm>
              <a:off x="746774" y="13042352"/>
              <a:ext cx="7326312" cy="469902"/>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t>© GMV </a:t>
              </a:r>
              <a:r>
                <a:rPr lang="es-ES" sz="750" dirty="0" err="1"/>
                <a:t>Property</a:t>
              </a:r>
              <a:r>
                <a:rPr lang="es-ES" sz="750" dirty="0"/>
                <a:t> </a:t>
              </a:r>
              <a:r>
                <a:rPr lang="mr-IN" sz="750" dirty="0"/>
                <a:t>–</a:t>
              </a:r>
              <a:r>
                <a:rPr lang="es-ES" sz="750" dirty="0"/>
                <a:t> </a:t>
              </a:r>
              <a:r>
                <a:rPr lang="en-US" sz="750" dirty="0"/>
                <a:t>10/16/2019</a:t>
              </a:r>
              <a:r>
                <a:rPr lang="es-ES" sz="750" dirty="0"/>
                <a:t> - </a:t>
              </a:r>
              <a:r>
                <a:rPr lang="es-ES" sz="750" dirty="0" err="1"/>
                <a:t>All</a:t>
              </a:r>
              <a:r>
                <a:rPr lang="es-ES" sz="750" dirty="0"/>
                <a:t> </a:t>
              </a:r>
              <a:r>
                <a:rPr lang="es-ES" sz="750" dirty="0" err="1"/>
                <a:t>rights</a:t>
              </a:r>
              <a:r>
                <a:rPr lang="es-ES" sz="750" dirty="0"/>
                <a:t> </a:t>
              </a:r>
              <a:r>
                <a:rPr lang="es-ES" sz="750" dirty="0" err="1"/>
                <a:t>reserved</a:t>
              </a:r>
              <a:endParaRPr lang="en-US" sz="750" dirty="0"/>
            </a:p>
          </p:txBody>
        </p:sp>
      </p:grpSp>
    </p:spTree>
    <p:extLst>
      <p:ext uri="{BB962C8B-B14F-4D97-AF65-F5344CB8AC3E}">
        <p14:creationId xmlns:p14="http://schemas.microsoft.com/office/powerpoint/2010/main" val="279409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4" orient="horz" pos="756" userDrawn="1">
          <p15:clr>
            <a:srgbClr val="FBAE40"/>
          </p15:clr>
        </p15:guide>
        <p15:guide id="5" orient="horz" pos="106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_4 lines">
    <p:spTree>
      <p:nvGrpSpPr>
        <p:cNvPr id="1" name=""/>
        <p:cNvGrpSpPr/>
        <p:nvPr/>
      </p:nvGrpSpPr>
      <p:grpSpPr>
        <a:xfrm>
          <a:off x="0" y="0"/>
          <a:ext cx="0" cy="0"/>
          <a:chOff x="0" y="0"/>
          <a:chExt cx="0" cy="0"/>
        </a:xfrm>
      </p:grpSpPr>
      <p:pic>
        <p:nvPicPr>
          <p:cNvPr id="10" name="Imagen 9">
            <a:extLst>
              <a:ext uri="{FF2B5EF4-FFF2-40B4-BE49-F238E27FC236}">
                <a16:creationId xmlns="" xmlns:a16="http://schemas.microsoft.com/office/drawing/2014/main" id="{2AAFE610-1806-4F41-9644-3EA838F17BEB}"/>
              </a:ext>
            </a:extLst>
          </p:cNvPr>
          <p:cNvPicPr>
            <a:picLocks noChangeAspect="1"/>
          </p:cNvPicPr>
          <p:nvPr userDrawn="1"/>
        </p:nvPicPr>
        <p:blipFill>
          <a:blip r:embed="rId2"/>
          <a:stretch>
            <a:fillRect/>
          </a:stretch>
        </p:blipFill>
        <p:spPr>
          <a:xfrm>
            <a:off x="1" y="2"/>
            <a:ext cx="9143709" cy="4000893"/>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3805885" cy="1303052"/>
          </a:xfrm>
        </p:spPr>
        <p:txBody>
          <a:bodyPr wrap="square">
            <a:noAutofit/>
          </a:bodyPr>
          <a:lstStyle>
            <a:lvl1pPr>
              <a:defRPr>
                <a:solidFill>
                  <a:schemeClr val="bg1"/>
                </a:solidFill>
              </a:defRPr>
            </a:lvl1pPr>
          </a:lstStyle>
          <a:p>
            <a:r>
              <a:rPr lang="en-US" dirty="0"/>
              <a:t>Title 4 lines This is the second This is the third This is the fourth</a:t>
            </a:r>
            <a:r>
              <a:rPr lang="es-ES" dirty="0"/>
              <a:t>.</a:t>
            </a:r>
            <a:endParaRPr lang="en-US" dirty="0"/>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1785938"/>
            <a:ext cx="4220900" cy="2057400"/>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lvl="0"/>
            <a:r>
              <a:rPr lang="en-US" dirty="0"/>
              <a:t>Subtitle or text up to 7 lines</a:t>
            </a:r>
          </a:p>
          <a:p>
            <a:pPr lvl="0"/>
            <a:r>
              <a:rPr lang="en-US" dirty="0"/>
              <a:t>Subtitle or text up to 7 lines</a:t>
            </a:r>
          </a:p>
          <a:p>
            <a:pPr lvl="0"/>
            <a:r>
              <a:rPr lang="en-US" dirty="0"/>
              <a:t>Subtitle or text up to 7 lines</a:t>
            </a:r>
          </a:p>
          <a:p>
            <a:pPr lvl="0"/>
            <a:r>
              <a:rPr lang="en-US" dirty="0"/>
              <a:t>Subtitle or text up to 7 lines</a:t>
            </a:r>
          </a:p>
          <a:p>
            <a:pPr lvl="0"/>
            <a:r>
              <a:rPr lang="en-US" dirty="0"/>
              <a:t>Subtitle or text up to 7 lines</a:t>
            </a:r>
          </a:p>
          <a:p>
            <a:pPr lvl="0"/>
            <a:r>
              <a:rPr lang="en-US" dirty="0"/>
              <a:t>Subtitle or text up to 7 lines</a:t>
            </a:r>
          </a:p>
          <a:p>
            <a:pPr lvl="0"/>
            <a:r>
              <a:rPr lang="en-US" dirty="0"/>
              <a:t>Subtitle or text up to 7 lines</a:t>
            </a:r>
          </a:p>
          <a:p>
            <a:pPr lvl="0"/>
            <a:endParaRPr lang="en-US" dirty="0"/>
          </a:p>
          <a:p>
            <a:pPr lvl="0"/>
            <a:endParaRPr lang="en-US" dirty="0"/>
          </a:p>
          <a:p>
            <a:pPr lvl="0"/>
            <a:endParaRPr lang="en-US" dirty="0"/>
          </a:p>
        </p:txBody>
      </p:sp>
      <p:grpSp>
        <p:nvGrpSpPr>
          <p:cNvPr id="11" name="Grupo 10">
            <a:extLst>
              <a:ext uri="{FF2B5EF4-FFF2-40B4-BE49-F238E27FC236}">
                <a16:creationId xmlns="" xmlns:a16="http://schemas.microsoft.com/office/drawing/2014/main" id="{D12FAD69-5BA3-4984-9001-C9B6360B432E}"/>
              </a:ext>
            </a:extLst>
          </p:cNvPr>
          <p:cNvGrpSpPr/>
          <p:nvPr userDrawn="1"/>
        </p:nvGrpSpPr>
        <p:grpSpPr>
          <a:xfrm>
            <a:off x="280040" y="4300537"/>
            <a:ext cx="8603405" cy="525826"/>
            <a:chOff x="746774" y="12165400"/>
            <a:chExt cx="22942414" cy="1402202"/>
          </a:xfrm>
        </p:grpSpPr>
        <p:pic>
          <p:nvPicPr>
            <p:cNvPr id="12" name="Imagen 11">
              <a:extLst>
                <a:ext uri="{FF2B5EF4-FFF2-40B4-BE49-F238E27FC236}">
                  <a16:creationId xmlns="" xmlns:a16="http://schemas.microsoft.com/office/drawing/2014/main" id="{D72B597D-711D-4B72-832B-AFD13A8C1A62}"/>
                </a:ext>
              </a:extLst>
            </p:cNvPr>
            <p:cNvPicPr>
              <a:picLocks noChangeAspect="1"/>
            </p:cNvPicPr>
            <p:nvPr userDrawn="1"/>
          </p:nvPicPr>
          <p:blipFill>
            <a:blip r:embed="rId3"/>
            <a:stretch>
              <a:fillRect/>
            </a:stretch>
          </p:blipFill>
          <p:spPr>
            <a:xfrm>
              <a:off x="20287768" y="12165400"/>
              <a:ext cx="3401420" cy="1402202"/>
            </a:xfrm>
            <a:prstGeom prst="rect">
              <a:avLst/>
            </a:prstGeom>
          </p:spPr>
        </p:pic>
        <p:sp>
          <p:nvSpPr>
            <p:cNvPr id="13" name="CuadroTexto 12">
              <a:extLst>
                <a:ext uri="{FF2B5EF4-FFF2-40B4-BE49-F238E27FC236}">
                  <a16:creationId xmlns="" xmlns:a16="http://schemas.microsoft.com/office/drawing/2014/main" id="{AAE2C561-9BD0-445A-9827-3D90775236C3}"/>
                </a:ext>
              </a:extLst>
            </p:cNvPr>
            <p:cNvSpPr txBox="1"/>
            <p:nvPr userDrawn="1"/>
          </p:nvSpPr>
          <p:spPr>
            <a:xfrm>
              <a:off x="746774" y="13042352"/>
              <a:ext cx="7326312" cy="469902"/>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t>© GMV </a:t>
              </a:r>
              <a:r>
                <a:rPr lang="es-ES" sz="750" dirty="0" err="1"/>
                <a:t>Property</a:t>
              </a:r>
              <a:r>
                <a:rPr lang="es-ES" sz="750" dirty="0"/>
                <a:t> </a:t>
              </a:r>
              <a:r>
                <a:rPr lang="mr-IN" sz="750" dirty="0"/>
                <a:t>–</a:t>
              </a:r>
              <a:r>
                <a:rPr lang="es-ES" sz="750" dirty="0"/>
                <a:t> </a:t>
              </a:r>
              <a:r>
                <a:rPr lang="en-US" sz="750" dirty="0"/>
                <a:t>10/16/2019</a:t>
              </a:r>
              <a:r>
                <a:rPr lang="es-ES" sz="750" dirty="0"/>
                <a:t> - </a:t>
              </a:r>
              <a:r>
                <a:rPr lang="es-ES" sz="750" dirty="0" err="1"/>
                <a:t>All</a:t>
              </a:r>
              <a:r>
                <a:rPr lang="es-ES" sz="750" dirty="0"/>
                <a:t> </a:t>
              </a:r>
              <a:r>
                <a:rPr lang="es-ES" sz="750" dirty="0" err="1"/>
                <a:t>rights</a:t>
              </a:r>
              <a:r>
                <a:rPr lang="es-ES" sz="750" dirty="0"/>
                <a:t> </a:t>
              </a:r>
              <a:r>
                <a:rPr lang="es-ES" sz="750" dirty="0" err="1"/>
                <a:t>reserved</a:t>
              </a:r>
              <a:endParaRPr lang="en-US" sz="750" dirty="0"/>
            </a:p>
          </p:txBody>
        </p:sp>
      </p:grpSp>
    </p:spTree>
    <p:extLst>
      <p:ext uri="{BB962C8B-B14F-4D97-AF65-F5344CB8AC3E}">
        <p14:creationId xmlns:p14="http://schemas.microsoft.com/office/powerpoint/2010/main" val="4209527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p:ext uri="{DCECCB84-F9BA-43D5-87BE-67443E8EF086}">
      <p15:sldGuideLst xmlns:p15="http://schemas.microsoft.com/office/powerpoint/2012/main">
        <p15:guide id="3" orient="horz" pos="2412" userDrawn="1">
          <p15:clr>
            <a:srgbClr val="FBAE40"/>
          </p15:clr>
        </p15:guide>
        <p15:guide id="4" orient="horz" pos="936" userDrawn="1">
          <p15:clr>
            <a:srgbClr val="FBAE40"/>
          </p15:clr>
        </p15:guide>
        <p15:guide id="5" orient="horz" pos="1242"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_4 lines + Image">
    <p:spTree>
      <p:nvGrpSpPr>
        <p:cNvPr id="1" name=""/>
        <p:cNvGrpSpPr/>
        <p:nvPr/>
      </p:nvGrpSpPr>
      <p:grpSpPr>
        <a:xfrm>
          <a:off x="0" y="0"/>
          <a:ext cx="0" cy="0"/>
          <a:chOff x="0" y="0"/>
          <a:chExt cx="0" cy="0"/>
        </a:xfrm>
      </p:grpSpPr>
      <p:pic>
        <p:nvPicPr>
          <p:cNvPr id="10" name="Imagen 9">
            <a:extLst>
              <a:ext uri="{FF2B5EF4-FFF2-40B4-BE49-F238E27FC236}">
                <a16:creationId xmlns="" xmlns:a16="http://schemas.microsoft.com/office/drawing/2014/main" id="{2AAFE610-1806-4F41-9644-3EA838F17BEB}"/>
              </a:ext>
            </a:extLst>
          </p:cNvPr>
          <p:cNvPicPr>
            <a:picLocks noChangeAspect="1"/>
          </p:cNvPicPr>
          <p:nvPr userDrawn="1"/>
        </p:nvPicPr>
        <p:blipFill>
          <a:blip r:embed="rId2"/>
          <a:stretch>
            <a:fillRect/>
          </a:stretch>
        </p:blipFill>
        <p:spPr>
          <a:xfrm>
            <a:off x="1" y="2"/>
            <a:ext cx="9143709" cy="4000893"/>
          </a:xfrm>
          <a:prstGeom prst="rect">
            <a:avLst/>
          </a:prstGeom>
        </p:spPr>
      </p:pic>
      <p:sp>
        <p:nvSpPr>
          <p:cNvPr id="2" name="Título 1">
            <a:extLst>
              <a:ext uri="{FF2B5EF4-FFF2-40B4-BE49-F238E27FC236}">
                <a16:creationId xmlns="" xmlns:a16="http://schemas.microsoft.com/office/drawing/2014/main" id="{8FB120B2-282D-4EB9-81B6-CE4002604BAC}"/>
              </a:ext>
            </a:extLst>
          </p:cNvPr>
          <p:cNvSpPr>
            <a:spLocks noGrp="1"/>
          </p:cNvSpPr>
          <p:nvPr>
            <p:ph type="title" hasCustomPrompt="1"/>
          </p:nvPr>
        </p:nvSpPr>
        <p:spPr>
          <a:xfrm>
            <a:off x="280061" y="325329"/>
            <a:ext cx="3832888" cy="1303052"/>
          </a:xfrm>
        </p:spPr>
        <p:txBody>
          <a:bodyPr wrap="square">
            <a:noAutofit/>
          </a:bodyPr>
          <a:lstStyle>
            <a:lvl1pPr>
              <a:defRPr>
                <a:solidFill>
                  <a:schemeClr val="bg1"/>
                </a:solidFill>
              </a:defRPr>
            </a:lvl1pPr>
          </a:lstStyle>
          <a:p>
            <a:r>
              <a:rPr lang="en-US" dirty="0"/>
              <a:t>Title 4 lines This is the second This is the third This is the fourth</a:t>
            </a:r>
            <a:r>
              <a:rPr lang="es-ES" dirty="0"/>
              <a:t>.</a:t>
            </a:r>
            <a:endParaRPr lang="en-US" dirty="0"/>
          </a:p>
        </p:txBody>
      </p:sp>
      <p:sp>
        <p:nvSpPr>
          <p:cNvPr id="9" name="Marcador de texto 8">
            <a:extLst>
              <a:ext uri="{FF2B5EF4-FFF2-40B4-BE49-F238E27FC236}">
                <a16:creationId xmlns="" xmlns:a16="http://schemas.microsoft.com/office/drawing/2014/main" id="{BB4CE2EE-685E-406D-8EE4-9CFD7A940C61}"/>
              </a:ext>
            </a:extLst>
          </p:cNvPr>
          <p:cNvSpPr>
            <a:spLocks noGrp="1"/>
          </p:cNvSpPr>
          <p:nvPr>
            <p:ph type="body" sz="quarter" idx="10" hasCustomPrompt="1"/>
          </p:nvPr>
        </p:nvSpPr>
        <p:spPr>
          <a:xfrm>
            <a:off x="276219" y="1785938"/>
            <a:ext cx="4220900" cy="2057400"/>
          </a:xfrm>
        </p:spPr>
        <p:txBody>
          <a:bodyPr/>
          <a:lstStyle>
            <a:lvl1pPr marL="0" marR="0" indent="0" algn="l" defTabSz="456850" rtl="0" eaLnBrk="1" fontAlgn="auto" latinLnBrk="0" hangingPunct="1">
              <a:lnSpc>
                <a:spcPct val="100000"/>
              </a:lnSpc>
              <a:spcBef>
                <a:spcPct val="20000"/>
              </a:spcBef>
              <a:spcAft>
                <a:spcPts val="0"/>
              </a:spcAft>
              <a:buClrTx/>
              <a:buSzTx/>
              <a:buFont typeface="Arial"/>
              <a:buNone/>
              <a:tabLst/>
              <a:defRPr>
                <a:solidFill>
                  <a:schemeClr val="bg1"/>
                </a:solidFill>
              </a:defRPr>
            </a:lvl1pPr>
          </a:lstStyle>
          <a:p>
            <a:pPr lvl="0"/>
            <a:r>
              <a:rPr lang="en-US" dirty="0"/>
              <a:t>Subtitle or text up to 7 lines</a:t>
            </a:r>
          </a:p>
          <a:p>
            <a:pPr lvl="0"/>
            <a:r>
              <a:rPr lang="en-US" dirty="0"/>
              <a:t>Subtitle or text up to 7 lines</a:t>
            </a:r>
          </a:p>
          <a:p>
            <a:pPr lvl="0"/>
            <a:r>
              <a:rPr lang="en-US" dirty="0"/>
              <a:t>Subtitle or text up to 7 lines</a:t>
            </a:r>
          </a:p>
          <a:p>
            <a:pPr lvl="0"/>
            <a:r>
              <a:rPr lang="en-US" dirty="0"/>
              <a:t>Subtitle or text up to 7 lines</a:t>
            </a:r>
          </a:p>
          <a:p>
            <a:pPr lvl="0"/>
            <a:r>
              <a:rPr lang="en-US" dirty="0"/>
              <a:t>Subtitle or text up to 7 lines</a:t>
            </a:r>
          </a:p>
          <a:p>
            <a:pPr lvl="0"/>
            <a:r>
              <a:rPr lang="en-US" dirty="0"/>
              <a:t>Subtitle or text up to 7 lines</a:t>
            </a:r>
          </a:p>
          <a:p>
            <a:pPr lvl="0"/>
            <a:r>
              <a:rPr lang="en-US" dirty="0"/>
              <a:t>Subtitle or text up to 7 lines</a:t>
            </a:r>
          </a:p>
          <a:p>
            <a:pPr lvl="0"/>
            <a:endParaRPr lang="en-US" dirty="0"/>
          </a:p>
          <a:p>
            <a:pPr lvl="0"/>
            <a:endParaRPr lang="en-US" dirty="0"/>
          </a:p>
          <a:p>
            <a:pPr lvl="0"/>
            <a:endParaRPr lang="en-US" dirty="0"/>
          </a:p>
        </p:txBody>
      </p:sp>
      <p:sp>
        <p:nvSpPr>
          <p:cNvPr id="11" name="Marcador de posición de imagen 3">
            <a:extLst>
              <a:ext uri="{FF2B5EF4-FFF2-40B4-BE49-F238E27FC236}">
                <a16:creationId xmlns="" xmlns:a16="http://schemas.microsoft.com/office/drawing/2014/main" id="{4E46D439-6AEE-47FA-9815-6CEE3FF487F5}"/>
              </a:ext>
            </a:extLst>
          </p:cNvPr>
          <p:cNvSpPr>
            <a:spLocks noGrp="1"/>
          </p:cNvSpPr>
          <p:nvPr>
            <p:ph type="pic" sz="quarter" idx="11" hasCustomPrompt="1"/>
          </p:nvPr>
        </p:nvSpPr>
        <p:spPr>
          <a:xfrm>
            <a:off x="4800600" y="342900"/>
            <a:ext cx="4356753" cy="3657995"/>
          </a:xfrm>
        </p:spPr>
        <p:txBody>
          <a:bodyPr/>
          <a:lstStyle/>
          <a:p>
            <a:r>
              <a:rPr lang="en-US" dirty="0"/>
              <a:t>Click on the icon to add an image</a:t>
            </a:r>
          </a:p>
        </p:txBody>
      </p:sp>
      <p:grpSp>
        <p:nvGrpSpPr>
          <p:cNvPr id="12" name="Grupo 11">
            <a:extLst>
              <a:ext uri="{FF2B5EF4-FFF2-40B4-BE49-F238E27FC236}">
                <a16:creationId xmlns="" xmlns:a16="http://schemas.microsoft.com/office/drawing/2014/main" id="{3135E8F4-5228-4397-8B5B-C97E19BD51FA}"/>
              </a:ext>
            </a:extLst>
          </p:cNvPr>
          <p:cNvGrpSpPr/>
          <p:nvPr userDrawn="1"/>
        </p:nvGrpSpPr>
        <p:grpSpPr>
          <a:xfrm>
            <a:off x="280040" y="4300537"/>
            <a:ext cx="8603405" cy="525826"/>
            <a:chOff x="746774" y="12165400"/>
            <a:chExt cx="22942414" cy="1402202"/>
          </a:xfrm>
        </p:grpSpPr>
        <p:pic>
          <p:nvPicPr>
            <p:cNvPr id="13" name="Imagen 12">
              <a:extLst>
                <a:ext uri="{FF2B5EF4-FFF2-40B4-BE49-F238E27FC236}">
                  <a16:creationId xmlns="" xmlns:a16="http://schemas.microsoft.com/office/drawing/2014/main" id="{A444AAB5-4E91-4F14-BEDB-1D2B781C0AEF}"/>
                </a:ext>
              </a:extLst>
            </p:cNvPr>
            <p:cNvPicPr>
              <a:picLocks noChangeAspect="1"/>
            </p:cNvPicPr>
            <p:nvPr userDrawn="1"/>
          </p:nvPicPr>
          <p:blipFill>
            <a:blip r:embed="rId3"/>
            <a:stretch>
              <a:fillRect/>
            </a:stretch>
          </p:blipFill>
          <p:spPr>
            <a:xfrm>
              <a:off x="20287768" y="12165400"/>
              <a:ext cx="3401420" cy="1402202"/>
            </a:xfrm>
            <a:prstGeom prst="rect">
              <a:avLst/>
            </a:prstGeom>
          </p:spPr>
        </p:pic>
        <p:sp>
          <p:nvSpPr>
            <p:cNvPr id="14" name="CuadroTexto 13">
              <a:extLst>
                <a:ext uri="{FF2B5EF4-FFF2-40B4-BE49-F238E27FC236}">
                  <a16:creationId xmlns="" xmlns:a16="http://schemas.microsoft.com/office/drawing/2014/main" id="{7CAEAB61-AD58-48E8-BA75-246BB9C6CF03}"/>
                </a:ext>
              </a:extLst>
            </p:cNvPr>
            <p:cNvSpPr txBox="1"/>
            <p:nvPr userDrawn="1"/>
          </p:nvSpPr>
          <p:spPr>
            <a:xfrm>
              <a:off x="746774" y="13042352"/>
              <a:ext cx="7326312" cy="469901"/>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dirty="0"/>
                <a:t>© </a:t>
              </a:r>
              <a:r>
                <a:rPr lang="fr-FR" sz="750" dirty="0"/>
                <a:t>GMV – </a:t>
              </a:r>
              <a:r>
                <a:rPr lang="en-US" sz="750" dirty="0"/>
                <a:t>08/10/2021</a:t>
              </a:r>
            </a:p>
          </p:txBody>
        </p:sp>
      </p:grpSp>
    </p:spTree>
    <p:extLst>
      <p:ext uri="{BB962C8B-B14F-4D97-AF65-F5344CB8AC3E}">
        <p14:creationId xmlns:p14="http://schemas.microsoft.com/office/powerpoint/2010/main" val="400942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extLst mod="1">
    <p:ext uri="{DCECCB84-F9BA-43D5-87BE-67443E8EF086}">
      <p15:sldGuideLst xmlns:p15="http://schemas.microsoft.com/office/powerpoint/2012/main">
        <p15:guide id="3" orient="horz" pos="2412" userDrawn="1">
          <p15:clr>
            <a:srgbClr val="FBAE40"/>
          </p15:clr>
        </p15:guide>
        <p15:guide id="4" orient="horz" pos="936" userDrawn="1">
          <p15:clr>
            <a:srgbClr val="FBAE40"/>
          </p15:clr>
        </p15:guide>
        <p15:guide id="5" orient="horz" pos="1242" userDrawn="1">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 xmlns:a16="http://schemas.microsoft.com/office/drawing/2014/main" id="{4DE9C6DE-11CD-458A-A5A2-137E5F4648B2}"/>
              </a:ext>
            </a:extLst>
          </p:cNvPr>
          <p:cNvSpPr>
            <a:spLocks noGrp="1"/>
          </p:cNvSpPr>
          <p:nvPr>
            <p:ph type="title"/>
          </p:nvPr>
        </p:nvSpPr>
        <p:spPr>
          <a:xfrm>
            <a:off x="263953" y="329330"/>
            <a:ext cx="8594297" cy="299320"/>
          </a:xfrm>
          <a:prstGeom prst="rect">
            <a:avLst/>
          </a:prstGeom>
        </p:spPr>
        <p:txBody>
          <a:bodyPr vert="horz" lIns="0" tIns="0" rIns="0" bIns="0" rtlCol="0" anchor="t" anchorCtr="0">
            <a:noAutofit/>
          </a:bodyPr>
          <a:lstStyle/>
          <a:p>
            <a:r>
              <a:rPr lang="en-US" dirty="0"/>
              <a:t>Title Style for Pattern and Designs</a:t>
            </a:r>
          </a:p>
        </p:txBody>
      </p:sp>
      <p:sp>
        <p:nvSpPr>
          <p:cNvPr id="3" name="Marcador de texto 2">
            <a:extLst>
              <a:ext uri="{FF2B5EF4-FFF2-40B4-BE49-F238E27FC236}">
                <a16:creationId xmlns="" xmlns:a16="http://schemas.microsoft.com/office/drawing/2014/main" id="{4756722F-C78E-466A-BB05-EA991279EDD8}"/>
              </a:ext>
            </a:extLst>
          </p:cNvPr>
          <p:cNvSpPr>
            <a:spLocks noGrp="1"/>
          </p:cNvSpPr>
          <p:nvPr>
            <p:ph type="body" idx="1"/>
          </p:nvPr>
        </p:nvSpPr>
        <p:spPr>
          <a:xfrm>
            <a:off x="274218" y="866518"/>
            <a:ext cx="8584032" cy="3934082"/>
          </a:xfrm>
          <a:prstGeom prst="rect">
            <a:avLst/>
          </a:prstGeom>
        </p:spPr>
        <p:txBody>
          <a:bodyPr vert="horz" lIns="0" tIns="0" rIns="0" bIns="0" rtlCol="0">
            <a:noAutofit/>
          </a:bodyPr>
          <a:lstStyle/>
          <a:p>
            <a:pPr lvl="0"/>
            <a:r>
              <a:rPr lang="en-US" dirty="0"/>
              <a:t>First level general text style</a:t>
            </a:r>
            <a:endParaRPr lang="es-ES" dirty="0"/>
          </a:p>
          <a:p>
            <a:pPr lvl="1"/>
            <a:r>
              <a:rPr lang="es-ES" dirty="0"/>
              <a:t>General </a:t>
            </a:r>
            <a:r>
              <a:rPr lang="es-ES" dirty="0" err="1"/>
              <a:t>style</a:t>
            </a:r>
            <a:r>
              <a:rPr lang="es-ES" dirty="0"/>
              <a:t> </a:t>
            </a:r>
            <a:r>
              <a:rPr lang="es-ES" dirty="0" err="1"/>
              <a:t>second</a:t>
            </a:r>
            <a:r>
              <a:rPr lang="es-ES" dirty="0"/>
              <a:t> </a:t>
            </a:r>
            <a:r>
              <a:rPr lang="es-ES" dirty="0" err="1"/>
              <a:t>level</a:t>
            </a:r>
            <a:endParaRPr lang="es-ES" dirty="0"/>
          </a:p>
          <a:p>
            <a:pPr lvl="2"/>
            <a:r>
              <a:rPr lang="es-ES" dirty="0"/>
              <a:t>General </a:t>
            </a:r>
            <a:r>
              <a:rPr lang="es-ES" dirty="0" err="1"/>
              <a:t>style</a:t>
            </a:r>
            <a:r>
              <a:rPr lang="es-ES" dirty="0"/>
              <a:t> </a:t>
            </a:r>
            <a:r>
              <a:rPr lang="es-ES" dirty="0" err="1"/>
              <a:t>third</a:t>
            </a:r>
            <a:r>
              <a:rPr lang="es-ES" dirty="0"/>
              <a:t> </a:t>
            </a:r>
            <a:r>
              <a:rPr lang="es-ES" dirty="0" err="1"/>
              <a:t>level</a:t>
            </a:r>
            <a:endParaRPr lang="es-ES" dirty="0"/>
          </a:p>
          <a:p>
            <a:pPr lvl="3"/>
            <a:r>
              <a:rPr lang="es-ES" dirty="0" err="1"/>
              <a:t>Fourth</a:t>
            </a:r>
            <a:r>
              <a:rPr lang="es-ES" dirty="0"/>
              <a:t> </a:t>
            </a:r>
            <a:r>
              <a:rPr lang="es-ES" dirty="0" err="1"/>
              <a:t>level</a:t>
            </a:r>
            <a:r>
              <a:rPr lang="es-ES" dirty="0"/>
              <a:t> general </a:t>
            </a:r>
            <a:r>
              <a:rPr lang="es-ES" dirty="0" err="1"/>
              <a:t>style</a:t>
            </a:r>
            <a:endParaRPr lang="es-ES" dirty="0"/>
          </a:p>
          <a:p>
            <a:pPr lvl="4"/>
            <a:r>
              <a:rPr lang="es-ES" dirty="0"/>
              <a:t>General </a:t>
            </a:r>
            <a:r>
              <a:rPr lang="es-ES" dirty="0" err="1"/>
              <a:t>fifth</a:t>
            </a:r>
            <a:r>
              <a:rPr lang="es-ES" dirty="0"/>
              <a:t> </a:t>
            </a:r>
            <a:r>
              <a:rPr lang="es-ES" dirty="0" err="1"/>
              <a:t>level</a:t>
            </a:r>
            <a:r>
              <a:rPr lang="es-ES" dirty="0"/>
              <a:t> </a:t>
            </a:r>
            <a:r>
              <a:rPr lang="es-ES" dirty="0" err="1"/>
              <a:t>style</a:t>
            </a:r>
            <a:endParaRPr lang="en-US" dirty="0"/>
          </a:p>
        </p:txBody>
      </p:sp>
      <p:sp>
        <p:nvSpPr>
          <p:cNvPr id="8" name="CuadroTexto 7" hidden="1">
            <a:extLst>
              <a:ext uri="{FF2B5EF4-FFF2-40B4-BE49-F238E27FC236}">
                <a16:creationId xmlns="" xmlns:a16="http://schemas.microsoft.com/office/drawing/2014/main" id="{213969F6-A929-4562-8B60-4ED6529C30E3}"/>
              </a:ext>
            </a:extLst>
          </p:cNvPr>
          <p:cNvSpPr txBox="1"/>
          <p:nvPr userDrawn="1"/>
        </p:nvSpPr>
        <p:spPr>
          <a:xfrm>
            <a:off x="280040" y="4890882"/>
            <a:ext cx="2747367" cy="176213"/>
          </a:xfrm>
          <a:prstGeom prst="rect">
            <a:avLst/>
          </a:prstGeom>
        </p:spPr>
        <p:txBody>
          <a:bodyPr vert="horz" lIns="0" tIns="0" rIns="0" bIns="0" rtlCol="0" anchor="b" anchorCtr="0"/>
          <a:lstStyle>
            <a:defPPr>
              <a:defRPr lang="en-US"/>
            </a:defPPr>
            <a:lvl1pPr>
              <a:defRPr sz="2000">
                <a:solidFill>
                  <a:srgbClr val="DF0024"/>
                </a:solidFill>
                <a:cs typeface="Verdana"/>
              </a:defRPr>
            </a:lvl1pPr>
          </a:lstStyle>
          <a:p>
            <a:pPr lvl="0"/>
            <a:r>
              <a:rPr lang="es-ES" sz="750"/>
              <a:t>© GMV Property </a:t>
            </a:r>
            <a:r>
              <a:rPr lang="mr-IN" sz="750"/>
              <a:t>–</a:t>
            </a:r>
            <a:r>
              <a:rPr lang="es-ES" sz="750"/>
              <a:t> 23/9/19 - All rights reserved</a:t>
            </a:r>
            <a:endParaRPr lang="en-US" sz="750"/>
          </a:p>
        </p:txBody>
      </p:sp>
    </p:spTree>
    <p:extLst>
      <p:ext uri="{BB962C8B-B14F-4D97-AF65-F5344CB8AC3E}">
        <p14:creationId xmlns:p14="http://schemas.microsoft.com/office/powerpoint/2010/main" val="4290370451"/>
      </p:ext>
    </p:extLst>
  </p:cSld>
  <p:clrMap bg1="lt1" tx1="dk1" bg2="lt2" tx2="dk2" accent1="accent1" accent2="accent2" accent3="accent3" accent4="accent4" accent5="accent5" accent6="accent6" hlink="hlink" folHlink="folHlink"/>
  <p:sldLayoutIdLst>
    <p:sldLayoutId id="2147483677" r:id="rId1"/>
    <p:sldLayoutId id="2147483670" r:id="rId2"/>
    <p:sldLayoutId id="2147483669" r:id="rId3"/>
    <p:sldLayoutId id="2147483671" r:id="rId4"/>
    <p:sldLayoutId id="2147483672" r:id="rId5"/>
    <p:sldLayoutId id="2147483673" r:id="rId6"/>
    <p:sldLayoutId id="2147483675" r:id="rId7"/>
    <p:sldLayoutId id="2147483674" r:id="rId8"/>
    <p:sldLayoutId id="2147483676" r:id="rId9"/>
    <p:sldLayoutId id="2147483680" r:id="rId10"/>
    <p:sldLayoutId id="2147483679" r:id="rId11"/>
    <p:sldLayoutId id="2147483655" r:id="rId12"/>
    <p:sldLayoutId id="2147483687" r:id="rId13"/>
    <p:sldLayoutId id="2147483681" r:id="rId14"/>
    <p:sldLayoutId id="2147483683" r:id="rId15"/>
    <p:sldLayoutId id="2147483657" r:id="rId16"/>
    <p:sldLayoutId id="2147483682" r:id="rId17"/>
    <p:sldLayoutId id="2147483688" r:id="rId18"/>
    <p:sldLayoutId id="2147483686" r:id="rId19"/>
    <p:sldLayoutId id="2147483685" r:id="rId20"/>
    <p:sldLayoutId id="2147483701" r:id="rId21"/>
    <p:sldLayoutId id="2147483702" r:id="rId22"/>
    <p:sldLayoutId id="2147483703" r:id="rId23"/>
    <p:sldLayoutId id="2147483704" r:id="rId24"/>
    <p:sldLayoutId id="2147483705" r:id="rId25"/>
    <p:sldLayoutId id="2147483706" r:id="rId26"/>
    <p:sldLayoutId id="2147483707" r:id="rId27"/>
    <p:sldLayoutId id="2147483708" r:id="rId28"/>
    <p:sldLayoutId id="2147483709" r:id="rId29"/>
    <p:sldLayoutId id="2147483710" r:id="rId30"/>
    <p:sldLayoutId id="2147483711" r:id="rId31"/>
    <p:sldLayoutId id="2147483712" r:id="rId32"/>
    <p:sldLayoutId id="2147483713" r:id="rId33"/>
    <p:sldLayoutId id="2147483714" r:id="rId34"/>
    <p:sldLayoutId id="2147483715" r:id="rId35"/>
    <p:sldLayoutId id="2147483716" r:id="rId36"/>
  </p:sldLayoutIdLst>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hf hdr="0" ftr="0" dt="0"/>
  <p:txStyles>
    <p:titleStyle>
      <a:lvl1pPr algn="l" defTabSz="456850" rtl="0" eaLnBrk="1" latinLnBrk="0" hangingPunct="1">
        <a:lnSpc>
          <a:spcPts val="2429"/>
        </a:lnSpc>
        <a:spcBef>
          <a:spcPts val="576"/>
        </a:spcBef>
        <a:buNone/>
        <a:defRPr sz="2399" b="1" kern="1200">
          <a:solidFill>
            <a:srgbClr val="DF0024"/>
          </a:solidFill>
          <a:latin typeface="+mj-lt"/>
          <a:ea typeface="+mj-ea"/>
          <a:cs typeface="Arial"/>
        </a:defRPr>
      </a:lvl1pPr>
    </p:titleStyle>
    <p:bodyStyle>
      <a:lvl1pPr marL="0" indent="0" algn="l" defTabSz="456850" rtl="0" eaLnBrk="1" latinLnBrk="0" hangingPunct="1">
        <a:spcBef>
          <a:spcPct val="20000"/>
        </a:spcBef>
        <a:buFont typeface="Arial"/>
        <a:buNone/>
        <a:defRPr sz="1499" kern="1200">
          <a:solidFill>
            <a:srgbClr val="666666"/>
          </a:solidFill>
          <a:latin typeface="+mn-lt"/>
          <a:ea typeface="+mn-ea"/>
          <a:cs typeface="Arial"/>
        </a:defRPr>
      </a:lvl1pPr>
      <a:lvl2pPr marL="0" indent="0" algn="l" defTabSz="456850" rtl="0" eaLnBrk="1" latinLnBrk="0" hangingPunct="1">
        <a:spcBef>
          <a:spcPct val="20000"/>
        </a:spcBef>
        <a:buFont typeface="Arial"/>
        <a:buNone/>
        <a:defRPr sz="1500" b="1" kern="1200">
          <a:solidFill>
            <a:srgbClr val="860001"/>
          </a:solidFill>
          <a:latin typeface="+mn-lt"/>
          <a:ea typeface="+mn-ea"/>
          <a:cs typeface="Arial"/>
        </a:defRPr>
      </a:lvl2pPr>
      <a:lvl3pPr marL="0" indent="0" algn="l" defTabSz="456850" rtl="0" eaLnBrk="1" latinLnBrk="0" hangingPunct="1">
        <a:spcBef>
          <a:spcPts val="324"/>
        </a:spcBef>
        <a:buFont typeface="Arial"/>
        <a:buNone/>
        <a:defRPr lang="es-ES" sz="1350" b="0" kern="1200" baseline="0">
          <a:solidFill>
            <a:srgbClr val="666666"/>
          </a:solidFill>
          <a:latin typeface="+mn-lt"/>
          <a:ea typeface="+mn-ea"/>
          <a:cs typeface="Arial"/>
        </a:defRPr>
      </a:lvl3pPr>
      <a:lvl4pPr marL="0" indent="0" algn="l" defTabSz="456850" rtl="0" eaLnBrk="1" latinLnBrk="0" hangingPunct="1">
        <a:spcBef>
          <a:spcPts val="9"/>
        </a:spcBef>
        <a:buFont typeface="Arial"/>
        <a:buNone/>
        <a:defRPr sz="1350" b="1" kern="1200">
          <a:solidFill>
            <a:srgbClr val="646464"/>
          </a:solidFill>
          <a:latin typeface="+mn-lt"/>
          <a:ea typeface="+mn-ea"/>
          <a:cs typeface="Arial"/>
        </a:defRPr>
      </a:lvl4pPr>
      <a:lvl5pPr marL="135000" indent="-135000" algn="l" defTabSz="456850" rtl="0" eaLnBrk="1" latinLnBrk="0" hangingPunct="1">
        <a:spcBef>
          <a:spcPts val="9"/>
        </a:spcBef>
        <a:buFont typeface="Arial" panose="020B0604020202020204" pitchFamily="34" charset="0"/>
        <a:buChar char="•"/>
        <a:defRPr sz="1350" kern="1200">
          <a:solidFill>
            <a:srgbClr val="646464"/>
          </a:solidFill>
          <a:latin typeface="+mn-lt"/>
          <a:ea typeface="+mn-ea"/>
          <a:cs typeface="Arial"/>
        </a:defRPr>
      </a:lvl5pPr>
      <a:lvl6pPr marL="2512673" indent="-228424" algn="l" defTabSz="456850" rtl="0" eaLnBrk="1" latinLnBrk="0" hangingPunct="1">
        <a:spcBef>
          <a:spcPct val="20000"/>
        </a:spcBef>
        <a:buFont typeface="Arial"/>
        <a:buChar char="•"/>
        <a:defRPr sz="1986" kern="1200">
          <a:solidFill>
            <a:schemeClr val="tx1"/>
          </a:solidFill>
          <a:latin typeface="+mn-lt"/>
          <a:ea typeface="+mn-ea"/>
          <a:cs typeface="+mn-cs"/>
        </a:defRPr>
      </a:lvl6pPr>
      <a:lvl7pPr marL="2969522" indent="-228424" algn="l" defTabSz="456850" rtl="0" eaLnBrk="1" latinLnBrk="0" hangingPunct="1">
        <a:spcBef>
          <a:spcPct val="20000"/>
        </a:spcBef>
        <a:buFont typeface="Arial"/>
        <a:buChar char="•"/>
        <a:defRPr sz="1986" kern="1200">
          <a:solidFill>
            <a:schemeClr val="tx1"/>
          </a:solidFill>
          <a:latin typeface="+mn-lt"/>
          <a:ea typeface="+mn-ea"/>
          <a:cs typeface="+mn-cs"/>
        </a:defRPr>
      </a:lvl7pPr>
      <a:lvl8pPr marL="3426372" indent="-228424" algn="l" defTabSz="456850" rtl="0" eaLnBrk="1" latinLnBrk="0" hangingPunct="1">
        <a:spcBef>
          <a:spcPct val="20000"/>
        </a:spcBef>
        <a:buFont typeface="Arial"/>
        <a:buChar char="•"/>
        <a:defRPr sz="1986" kern="1200">
          <a:solidFill>
            <a:schemeClr val="tx1"/>
          </a:solidFill>
          <a:latin typeface="+mn-lt"/>
          <a:ea typeface="+mn-ea"/>
          <a:cs typeface="+mn-cs"/>
        </a:defRPr>
      </a:lvl8pPr>
      <a:lvl9pPr marL="3883221" indent="-228424" algn="l" defTabSz="456850" rtl="0" eaLnBrk="1" latinLnBrk="0" hangingPunct="1">
        <a:spcBef>
          <a:spcPct val="20000"/>
        </a:spcBef>
        <a:buFont typeface="Arial"/>
        <a:buChar char="•"/>
        <a:defRPr sz="1986" kern="1200">
          <a:solidFill>
            <a:schemeClr val="tx1"/>
          </a:solidFill>
          <a:latin typeface="+mn-lt"/>
          <a:ea typeface="+mn-ea"/>
          <a:cs typeface="+mn-cs"/>
        </a:defRPr>
      </a:lvl9pPr>
    </p:bodyStyle>
    <p:otherStyle>
      <a:defPPr>
        <a:defRPr lang="en-US"/>
      </a:defPPr>
      <a:lvl1pPr marL="0" algn="l" defTabSz="456850" rtl="0" eaLnBrk="1" latinLnBrk="0" hangingPunct="1">
        <a:defRPr sz="1799" kern="1200">
          <a:solidFill>
            <a:schemeClr val="tx1"/>
          </a:solidFill>
          <a:latin typeface="+mn-lt"/>
          <a:ea typeface="+mn-ea"/>
          <a:cs typeface="+mn-cs"/>
        </a:defRPr>
      </a:lvl1pPr>
      <a:lvl2pPr marL="456850" algn="l" defTabSz="456850" rtl="0" eaLnBrk="1" latinLnBrk="0" hangingPunct="1">
        <a:defRPr sz="1799" kern="1200">
          <a:solidFill>
            <a:schemeClr val="tx1"/>
          </a:solidFill>
          <a:latin typeface="+mn-lt"/>
          <a:ea typeface="+mn-ea"/>
          <a:cs typeface="+mn-cs"/>
        </a:defRPr>
      </a:lvl2pPr>
      <a:lvl3pPr marL="913699" algn="l" defTabSz="456850" rtl="0" eaLnBrk="1" latinLnBrk="0" hangingPunct="1">
        <a:defRPr sz="1799" kern="1200">
          <a:solidFill>
            <a:schemeClr val="tx1"/>
          </a:solidFill>
          <a:latin typeface="+mn-lt"/>
          <a:ea typeface="+mn-ea"/>
          <a:cs typeface="+mn-cs"/>
        </a:defRPr>
      </a:lvl3pPr>
      <a:lvl4pPr marL="1370549" algn="l" defTabSz="456850" rtl="0" eaLnBrk="1" latinLnBrk="0" hangingPunct="1">
        <a:defRPr sz="1799" kern="1200">
          <a:solidFill>
            <a:schemeClr val="tx1"/>
          </a:solidFill>
          <a:latin typeface="+mn-lt"/>
          <a:ea typeface="+mn-ea"/>
          <a:cs typeface="+mn-cs"/>
        </a:defRPr>
      </a:lvl4pPr>
      <a:lvl5pPr marL="1827398" algn="l" defTabSz="456850" rtl="0" eaLnBrk="1" latinLnBrk="0" hangingPunct="1">
        <a:defRPr sz="1799" kern="1200">
          <a:solidFill>
            <a:schemeClr val="tx1"/>
          </a:solidFill>
          <a:latin typeface="+mn-lt"/>
          <a:ea typeface="+mn-ea"/>
          <a:cs typeface="+mn-cs"/>
        </a:defRPr>
      </a:lvl5pPr>
      <a:lvl6pPr marL="2284248" algn="l" defTabSz="456850" rtl="0" eaLnBrk="1" latinLnBrk="0" hangingPunct="1">
        <a:defRPr sz="1799" kern="1200">
          <a:solidFill>
            <a:schemeClr val="tx1"/>
          </a:solidFill>
          <a:latin typeface="+mn-lt"/>
          <a:ea typeface="+mn-ea"/>
          <a:cs typeface="+mn-cs"/>
        </a:defRPr>
      </a:lvl6pPr>
      <a:lvl7pPr marL="2741098" algn="l" defTabSz="456850" rtl="0" eaLnBrk="1" latinLnBrk="0" hangingPunct="1">
        <a:defRPr sz="1799" kern="1200">
          <a:solidFill>
            <a:schemeClr val="tx1"/>
          </a:solidFill>
          <a:latin typeface="+mn-lt"/>
          <a:ea typeface="+mn-ea"/>
          <a:cs typeface="+mn-cs"/>
        </a:defRPr>
      </a:lvl7pPr>
      <a:lvl8pPr marL="3197948" algn="l" defTabSz="456850" rtl="0" eaLnBrk="1" latinLnBrk="0" hangingPunct="1">
        <a:defRPr sz="1799" kern="1200">
          <a:solidFill>
            <a:schemeClr val="tx1"/>
          </a:solidFill>
          <a:latin typeface="+mn-lt"/>
          <a:ea typeface="+mn-ea"/>
          <a:cs typeface="+mn-cs"/>
        </a:defRPr>
      </a:lvl8pPr>
      <a:lvl9pPr marL="3654797" algn="l" defTabSz="456850"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826" userDrawn="1">
          <p15:clr>
            <a:srgbClr val="F26B43"/>
          </p15:clr>
        </p15:guide>
        <p15:guide id="2" pos="2934" userDrawn="1">
          <p15:clr>
            <a:srgbClr val="F26B43"/>
          </p15:clr>
        </p15:guide>
        <p15:guide id="3" pos="990" userDrawn="1">
          <p15:clr>
            <a:srgbClr val="F26B43"/>
          </p15:clr>
        </p15:guide>
        <p15:guide id="4" pos="3744" userDrawn="1">
          <p15:clr>
            <a:srgbClr val="F26B43"/>
          </p15:clr>
        </p15:guide>
        <p15:guide id="5" pos="3852" userDrawn="1">
          <p15:clr>
            <a:srgbClr val="F26B43"/>
          </p15:clr>
        </p15:guide>
        <p15:guide id="6" pos="4662" userDrawn="1">
          <p15:clr>
            <a:srgbClr val="F26B43"/>
          </p15:clr>
        </p15:guide>
        <p15:guide id="7" pos="1098" userDrawn="1">
          <p15:clr>
            <a:srgbClr val="F26B43"/>
          </p15:clr>
        </p15:guide>
        <p15:guide id="8" pos="2016" userDrawn="1">
          <p15:clr>
            <a:srgbClr val="F26B43"/>
          </p15:clr>
        </p15:guide>
        <p15:guide id="9" pos="1908" userDrawn="1">
          <p15:clr>
            <a:srgbClr val="F26B43"/>
          </p15:clr>
        </p15:guide>
        <p15:guide id="10" pos="4770" userDrawn="1">
          <p15:clr>
            <a:srgbClr val="F26B43"/>
          </p15:clr>
        </p15:guide>
        <p15:guide id="16" orient="horz" pos="3024" userDrawn="1">
          <p15:clr>
            <a:srgbClr val="F26B43"/>
          </p15:clr>
        </p15:guide>
        <p15:guide id="18" orient="horz" pos="216" userDrawn="1">
          <p15:clr>
            <a:srgbClr val="9FCC3B"/>
          </p15:clr>
        </p15:guide>
        <p15:guide id="19" orient="horz" pos="360" userDrawn="1">
          <p15:clr>
            <a:srgbClr val="F26B43"/>
          </p15:clr>
        </p15:guide>
        <p15:guide id="20" pos="180" userDrawn="1">
          <p15:clr>
            <a:srgbClr val="F26B43"/>
          </p15:clr>
        </p15:guide>
        <p15:guide id="21" pos="5580" userDrawn="1">
          <p15:clr>
            <a:srgbClr val="F26B43"/>
          </p15:clr>
        </p15:guide>
        <p15:guide id="22" orient="horz" pos="666"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8.xml"/><Relationship Id="rId1" Type="http://schemas.openxmlformats.org/officeDocument/2006/relationships/vmlDrawing" Target="../drawings/vmlDrawing1.vml"/><Relationship Id="rId5" Type="http://schemas.openxmlformats.org/officeDocument/2006/relationships/image" Target="../media/image13.png"/><Relationship Id="rId4" Type="http://schemas.openxmlformats.org/officeDocument/2006/relationships/image" Target="../media/image12.emf"/></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 xmlns:a16="http://schemas.microsoft.com/office/drawing/2014/main" id="{104D4E66-F928-43F1-AD49-A17AA9E7AC18}"/>
              </a:ext>
            </a:extLst>
          </p:cNvPr>
          <p:cNvSpPr>
            <a:spLocks noGrp="1"/>
          </p:cNvSpPr>
          <p:nvPr>
            <p:ph type="title"/>
          </p:nvPr>
        </p:nvSpPr>
        <p:spPr>
          <a:xfrm>
            <a:off x="280060" y="325329"/>
            <a:ext cx="4435955" cy="1303052"/>
          </a:xfrm>
        </p:spPr>
        <p:txBody>
          <a:bodyPr/>
          <a:lstStyle/>
          <a:p>
            <a:r>
              <a:rPr lang="es-ES_tradnl" dirty="0"/>
              <a:t>IALA Input </a:t>
            </a:r>
            <a:r>
              <a:rPr lang="es-ES_tradnl" dirty="0" err="1"/>
              <a:t>paper</a:t>
            </a:r>
            <a:r>
              <a:rPr lang="es-ES_tradnl" dirty="0"/>
              <a:t> </a:t>
            </a:r>
            <a:r>
              <a:rPr lang="en-GB" dirty="0"/>
              <a:t>ENG14- 3.1.3.2</a:t>
            </a:r>
            <a:br>
              <a:rPr lang="en-GB" dirty="0"/>
            </a:br>
            <a:r>
              <a:rPr lang="en-GB" dirty="0"/>
              <a:t/>
            </a:r>
            <a:br>
              <a:rPr lang="en-GB" dirty="0"/>
            </a:br>
            <a:r>
              <a:rPr lang="en-GB" sz="2400" dirty="0"/>
              <a:t>Galileo Timing for R-Mode – Testing campaign </a:t>
            </a:r>
            <a:r>
              <a:rPr lang="en-US" dirty="0"/>
              <a:t/>
            </a:r>
            <a:br>
              <a:rPr lang="en-US" dirty="0"/>
            </a:br>
            <a:endParaRPr lang="en-US" dirty="0"/>
          </a:p>
        </p:txBody>
      </p:sp>
      <p:sp>
        <p:nvSpPr>
          <p:cNvPr id="9" name="Marcador de texto 8">
            <a:extLst>
              <a:ext uri="{FF2B5EF4-FFF2-40B4-BE49-F238E27FC236}">
                <a16:creationId xmlns="" xmlns:a16="http://schemas.microsoft.com/office/drawing/2014/main" id="{2BA1E325-41F8-49CB-B8C9-04BBEB6826E8}"/>
              </a:ext>
            </a:extLst>
          </p:cNvPr>
          <p:cNvSpPr>
            <a:spLocks noGrp="1"/>
          </p:cNvSpPr>
          <p:nvPr>
            <p:ph type="body" sz="quarter" idx="10"/>
          </p:nvPr>
        </p:nvSpPr>
        <p:spPr>
          <a:xfrm>
            <a:off x="179512" y="2859782"/>
            <a:ext cx="4220900" cy="617240"/>
          </a:xfrm>
        </p:spPr>
        <p:txBody>
          <a:bodyPr>
            <a:normAutofit lnSpcReduction="10000"/>
          </a:bodyPr>
          <a:lstStyle/>
          <a:p>
            <a:r>
              <a:rPr lang="en-US" dirty="0"/>
              <a:t>IALA ENG14</a:t>
            </a:r>
          </a:p>
          <a:p>
            <a:endParaRPr lang="es-ES" sz="800" dirty="0"/>
          </a:p>
          <a:p>
            <a:r>
              <a:rPr lang="en-US" dirty="0"/>
              <a:t>8 October 2021</a:t>
            </a:r>
          </a:p>
        </p:txBody>
      </p:sp>
      <p:pic>
        <p:nvPicPr>
          <p:cNvPr id="6" name="Marcador de posición de imagen 5">
            <a:extLst>
              <a:ext uri="{FF2B5EF4-FFF2-40B4-BE49-F238E27FC236}">
                <a16:creationId xmlns="" xmlns:a16="http://schemas.microsoft.com/office/drawing/2014/main" id="{52666EB0-6AE9-4370-B418-5D2719628031}"/>
              </a:ext>
            </a:extLst>
          </p:cNvPr>
          <p:cNvPicPr>
            <a:picLocks noGrp="1" noChangeAspect="1"/>
          </p:cNvPicPr>
          <p:nvPr>
            <p:ph type="pic" sz="quarter" idx="11"/>
          </p:nvPr>
        </p:nvPicPr>
        <p:blipFill rotWithShape="1">
          <a:blip r:embed="rId3"/>
          <a:srcRect l="19042" r="19042"/>
          <a:stretch/>
        </p:blipFill>
        <p:spPr/>
      </p:pic>
    </p:spTree>
    <p:extLst>
      <p:ext uri="{BB962C8B-B14F-4D97-AF65-F5344CB8AC3E}">
        <p14:creationId xmlns:p14="http://schemas.microsoft.com/office/powerpoint/2010/main" val="2087936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
          </p:nvPr>
        </p:nvSpPr>
        <p:spPr/>
        <p:txBody>
          <a:bodyPr/>
          <a:lstStyle/>
          <a:p>
            <a:r>
              <a:rPr lang="en-GB"/>
              <a:t>Page. </a:t>
            </a:r>
            <a:fld id="{6EA1CDEB-99A0-4F13-B8D0-26CBF3AB4908}" type="slidenum">
              <a:rPr lang="en-GB" smtClean="0"/>
              <a:pPr/>
              <a:t>10</a:t>
            </a:fld>
            <a:endParaRPr lang="en-GB"/>
          </a:p>
        </p:txBody>
      </p:sp>
      <p:sp>
        <p:nvSpPr>
          <p:cNvPr id="5" name="Título 4"/>
          <p:cNvSpPr>
            <a:spLocks noGrp="1"/>
          </p:cNvSpPr>
          <p:nvPr>
            <p:ph type="title"/>
          </p:nvPr>
        </p:nvSpPr>
        <p:spPr>
          <a:xfrm>
            <a:off x="280800" y="329331"/>
            <a:ext cx="7603568" cy="370212"/>
          </a:xfrm>
        </p:spPr>
        <p:txBody>
          <a:bodyPr/>
          <a:lstStyle/>
          <a:p>
            <a:r>
              <a:rPr lang="en-GB" sz="2000" dirty="0"/>
              <a:t>Galileo Timing for R-Mode Pilot Project</a:t>
            </a:r>
            <a:endParaRPr lang="en-GB" sz="2000" dirty="0">
              <a:solidFill>
                <a:srgbClr val="FFC000"/>
              </a:solidFill>
              <a:effectLst>
                <a:outerShdw blurRad="38100" dist="38100" dir="2700000" algn="tl">
                  <a:srgbClr val="000000">
                    <a:alpha val="43137"/>
                  </a:srgbClr>
                </a:outerShdw>
              </a:effectLst>
            </a:endParaRPr>
          </a:p>
        </p:txBody>
      </p:sp>
      <p:sp>
        <p:nvSpPr>
          <p:cNvPr id="8" name="Text Placeholder 78"/>
          <p:cNvSpPr>
            <a:spLocks noGrp="1"/>
          </p:cNvSpPr>
          <p:nvPr>
            <p:ph type="body" sz="quarter" idx="16"/>
          </p:nvPr>
        </p:nvSpPr>
        <p:spPr>
          <a:xfrm>
            <a:off x="307118" y="843558"/>
            <a:ext cx="8297329" cy="3020802"/>
          </a:xfrm>
        </p:spPr>
        <p:txBody>
          <a:bodyPr/>
          <a:lstStyle/>
          <a:p>
            <a:pPr>
              <a:spcBef>
                <a:spcPts val="600"/>
              </a:spcBef>
              <a:spcAft>
                <a:spcPts val="600"/>
              </a:spcAft>
            </a:pPr>
            <a:r>
              <a:rPr lang="en-GB" dirty="0"/>
              <a:t>Positioning KPIs</a:t>
            </a:r>
          </a:p>
          <a:p>
            <a:pPr marL="285750" indent="-285750">
              <a:spcAft>
                <a:spcPts val="600"/>
              </a:spcAft>
              <a:buFont typeface="Wingdings" panose="05000000000000000000" pitchFamily="2" charset="2"/>
              <a:buChar char="Ø"/>
            </a:pPr>
            <a:r>
              <a:rPr lang="en-US" sz="1400" b="0" dirty="0"/>
              <a:t>Directly obtained from R-Mode receiver</a:t>
            </a:r>
          </a:p>
          <a:p>
            <a:pPr marL="420750" lvl="2" indent="-285750">
              <a:spcBef>
                <a:spcPts val="200"/>
              </a:spcBef>
              <a:spcAft>
                <a:spcPts val="200"/>
              </a:spcAft>
              <a:buFont typeface="Wingdings" panose="05000000000000000000" pitchFamily="2" charset="2"/>
              <a:buChar char="§"/>
            </a:pPr>
            <a:r>
              <a:rPr lang="en-US" sz="1400" dirty="0"/>
              <a:t>Position</a:t>
            </a:r>
          </a:p>
          <a:p>
            <a:pPr marL="420750" lvl="2" indent="-285750">
              <a:spcBef>
                <a:spcPts val="200"/>
              </a:spcBef>
              <a:spcAft>
                <a:spcPts val="200"/>
              </a:spcAft>
              <a:buFont typeface="Wingdings" panose="05000000000000000000" pitchFamily="2" charset="2"/>
              <a:buChar char="§"/>
            </a:pPr>
            <a:r>
              <a:rPr lang="en-US" sz="1400" dirty="0"/>
              <a:t>Position error</a:t>
            </a:r>
          </a:p>
          <a:p>
            <a:pPr marL="420750" lvl="2" indent="-285750">
              <a:spcBef>
                <a:spcPts val="200"/>
              </a:spcBef>
              <a:spcAft>
                <a:spcPts val="200"/>
              </a:spcAft>
              <a:buFont typeface="Wingdings" panose="05000000000000000000" pitchFamily="2" charset="2"/>
              <a:buChar char="§"/>
            </a:pPr>
            <a:r>
              <a:rPr lang="en-US" sz="1400" dirty="0" err="1"/>
              <a:t>Pseudorange</a:t>
            </a:r>
            <a:endParaRPr lang="en-US" sz="1400" dirty="0"/>
          </a:p>
          <a:p>
            <a:pPr marL="420750" lvl="2" indent="-285750">
              <a:spcBef>
                <a:spcPts val="200"/>
              </a:spcBef>
              <a:spcAft>
                <a:spcPts val="200"/>
              </a:spcAft>
              <a:buFont typeface="Wingdings" panose="05000000000000000000" pitchFamily="2" charset="2"/>
              <a:buChar char="§"/>
            </a:pPr>
            <a:r>
              <a:rPr lang="en-US" sz="1400" dirty="0"/>
              <a:t>Bias</a:t>
            </a:r>
          </a:p>
          <a:p>
            <a:pPr marL="420750" lvl="2" indent="-285750">
              <a:spcBef>
                <a:spcPts val="200"/>
              </a:spcBef>
              <a:spcAft>
                <a:spcPts val="200"/>
              </a:spcAft>
              <a:buFont typeface="Wingdings" panose="05000000000000000000" pitchFamily="2" charset="2"/>
              <a:buChar char="§"/>
            </a:pPr>
            <a:endParaRPr lang="en-US" sz="400" dirty="0"/>
          </a:p>
          <a:p>
            <a:pPr marL="285750" lvl="1" indent="-285750">
              <a:spcAft>
                <a:spcPts val="600"/>
              </a:spcAft>
              <a:buFont typeface="Wingdings" panose="05000000000000000000" pitchFamily="2" charset="2"/>
              <a:buChar char="Ø"/>
            </a:pPr>
            <a:r>
              <a:rPr lang="en-US" sz="1400" dirty="0"/>
              <a:t>Directly obtained from </a:t>
            </a:r>
            <a:r>
              <a:rPr lang="en-US" sz="1400" dirty="0" err="1"/>
              <a:t>WANTime</a:t>
            </a:r>
            <a:r>
              <a:rPr lang="en-US" sz="1400" dirty="0"/>
              <a:t> receiver</a:t>
            </a:r>
          </a:p>
          <a:p>
            <a:pPr marL="420750" lvl="2" indent="-285750">
              <a:spcBef>
                <a:spcPts val="200"/>
              </a:spcBef>
              <a:spcAft>
                <a:spcPts val="200"/>
              </a:spcAft>
              <a:buFont typeface="Wingdings" panose="05000000000000000000" pitchFamily="2" charset="2"/>
              <a:buChar char="§"/>
            </a:pPr>
            <a:r>
              <a:rPr lang="en-US" sz="1400" dirty="0" err="1"/>
              <a:t>Datalogs</a:t>
            </a:r>
            <a:r>
              <a:rPr lang="en-US" sz="1400" dirty="0"/>
              <a:t> informing whether holdover has been activated, with the corresponding time stamp.</a:t>
            </a:r>
          </a:p>
          <a:p>
            <a:pPr marL="420750" lvl="2" indent="-285750">
              <a:spcBef>
                <a:spcPts val="200"/>
              </a:spcBef>
              <a:spcAft>
                <a:spcPts val="200"/>
              </a:spcAft>
              <a:buFont typeface="Wingdings" panose="05000000000000000000" pitchFamily="2" charset="2"/>
              <a:buChar char="§"/>
            </a:pPr>
            <a:endParaRPr lang="en-US" sz="400" dirty="0"/>
          </a:p>
          <a:p>
            <a:pPr marL="342900" lvl="1" indent="-342900">
              <a:spcAft>
                <a:spcPts val="600"/>
              </a:spcAft>
              <a:buFont typeface="Wingdings" panose="05000000000000000000" pitchFamily="2" charset="2"/>
              <a:buChar char="Ø"/>
            </a:pPr>
            <a:r>
              <a:rPr lang="en-US" sz="1400" dirty="0"/>
              <a:t>Post-processed data</a:t>
            </a:r>
          </a:p>
          <a:p>
            <a:pPr marL="420750" lvl="2" indent="-285750">
              <a:spcBef>
                <a:spcPts val="200"/>
              </a:spcBef>
              <a:spcAft>
                <a:spcPts val="200"/>
              </a:spcAft>
              <a:buFont typeface="Wingdings" panose="05000000000000000000" pitchFamily="2" charset="2"/>
              <a:buChar char="§"/>
            </a:pPr>
            <a:r>
              <a:rPr lang="en-US" sz="1400" dirty="0" err="1"/>
              <a:t>Pseudorange</a:t>
            </a:r>
            <a:r>
              <a:rPr lang="en-US" sz="1400" dirty="0"/>
              <a:t> error</a:t>
            </a:r>
          </a:p>
          <a:p>
            <a:pPr marL="420750" lvl="2" indent="-285750">
              <a:spcBef>
                <a:spcPts val="200"/>
              </a:spcBef>
              <a:spcAft>
                <a:spcPts val="200"/>
              </a:spcAft>
              <a:buFont typeface="Wingdings" panose="05000000000000000000" pitchFamily="2" charset="2"/>
              <a:buChar char="§"/>
            </a:pPr>
            <a:r>
              <a:rPr lang="en-US" sz="1400" dirty="0"/>
              <a:t>Availability</a:t>
            </a:r>
          </a:p>
          <a:p>
            <a:pPr marL="420750" lvl="2" indent="-285750">
              <a:spcBef>
                <a:spcPts val="200"/>
              </a:spcBef>
              <a:spcAft>
                <a:spcPts val="200"/>
              </a:spcAft>
              <a:buFont typeface="Wingdings" panose="05000000000000000000" pitchFamily="2" charset="2"/>
              <a:buChar char="§"/>
            </a:pPr>
            <a:r>
              <a:rPr lang="en-US" sz="1400" dirty="0"/>
              <a:t>Continuity </a:t>
            </a:r>
          </a:p>
          <a:p>
            <a:pPr marL="420750" lvl="2" indent="-285750">
              <a:spcAft>
                <a:spcPts val="600"/>
              </a:spcAft>
              <a:buFont typeface="Wingdings" panose="05000000000000000000" pitchFamily="2" charset="2"/>
              <a:buChar char="§"/>
            </a:pPr>
            <a:endParaRPr lang="en-US" sz="1400" dirty="0"/>
          </a:p>
          <a:p>
            <a:pPr marL="420750" lvl="2" indent="-285750">
              <a:spcAft>
                <a:spcPts val="600"/>
              </a:spcAft>
              <a:buFont typeface="Wingdings" panose="05000000000000000000" pitchFamily="2" charset="2"/>
              <a:buChar char="Ø"/>
            </a:pPr>
            <a:endParaRPr lang="en-US" sz="1400" b="0" dirty="0"/>
          </a:p>
        </p:txBody>
      </p:sp>
      <p:sp>
        <p:nvSpPr>
          <p:cNvPr id="20" name="Abrir llave 19"/>
          <p:cNvSpPr/>
          <p:nvPr/>
        </p:nvSpPr>
        <p:spPr>
          <a:xfrm>
            <a:off x="2717334" y="3407233"/>
            <a:ext cx="266888" cy="693567"/>
          </a:xfrm>
          <a:prstGeom prst="leftBrace">
            <a:avLst>
              <a:gd name="adj1" fmla="val 8333"/>
              <a:gd name="adj2" fmla="val 39867"/>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21" name="Rectángulo 20"/>
          <p:cNvSpPr/>
          <p:nvPr/>
        </p:nvSpPr>
        <p:spPr>
          <a:xfrm>
            <a:off x="2990023" y="3330288"/>
            <a:ext cx="4686360" cy="738664"/>
          </a:xfrm>
          <a:prstGeom prst="rect">
            <a:avLst/>
          </a:prstGeom>
        </p:spPr>
        <p:txBody>
          <a:bodyPr wrap="square">
            <a:spAutoFit/>
          </a:bodyPr>
          <a:lstStyle/>
          <a:p>
            <a:pPr marL="342900" lvl="1" indent="-342900">
              <a:buFont typeface="+mj-lt"/>
              <a:buAutoNum type="arabicPeriod"/>
            </a:pPr>
            <a:r>
              <a:rPr lang="en-US" sz="1400" dirty="0">
                <a:solidFill>
                  <a:srgbClr val="666666"/>
                </a:solidFill>
                <a:cs typeface="Arial"/>
              </a:rPr>
              <a:t>Maximum value</a:t>
            </a:r>
          </a:p>
          <a:p>
            <a:pPr marL="342900" lvl="1" indent="-342900">
              <a:buFont typeface="+mj-lt"/>
              <a:buAutoNum type="arabicPeriod"/>
            </a:pPr>
            <a:r>
              <a:rPr lang="en-US" sz="1400" dirty="0">
                <a:solidFill>
                  <a:srgbClr val="666666"/>
                </a:solidFill>
                <a:cs typeface="Arial"/>
              </a:rPr>
              <a:t>Mean</a:t>
            </a:r>
          </a:p>
          <a:p>
            <a:pPr marL="342900" lvl="1" indent="-342900">
              <a:buFont typeface="+mj-lt"/>
              <a:buAutoNum type="arabicPeriod"/>
            </a:pPr>
            <a:r>
              <a:rPr lang="en-US" sz="1400" dirty="0">
                <a:solidFill>
                  <a:srgbClr val="666666"/>
                </a:solidFill>
                <a:cs typeface="Arial"/>
              </a:rPr>
              <a:t>95</a:t>
            </a:r>
            <a:r>
              <a:rPr lang="en-US" sz="1400" baseline="30000" dirty="0">
                <a:solidFill>
                  <a:srgbClr val="666666"/>
                </a:solidFill>
                <a:cs typeface="Arial"/>
              </a:rPr>
              <a:t>th</a:t>
            </a:r>
            <a:r>
              <a:rPr lang="en-US" sz="1400" dirty="0">
                <a:solidFill>
                  <a:srgbClr val="666666"/>
                </a:solidFill>
                <a:cs typeface="Arial"/>
              </a:rPr>
              <a:t> percentile error</a:t>
            </a:r>
          </a:p>
        </p:txBody>
      </p:sp>
    </p:spTree>
    <p:extLst>
      <p:ext uri="{BB962C8B-B14F-4D97-AF65-F5344CB8AC3E}">
        <p14:creationId xmlns:p14="http://schemas.microsoft.com/office/powerpoint/2010/main" val="3660672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s-ES" dirty="0"/>
              <a:t>AOB?</a:t>
            </a:r>
          </a:p>
        </p:txBody>
      </p:sp>
    </p:spTree>
    <p:extLst>
      <p:ext uri="{BB962C8B-B14F-4D97-AF65-F5344CB8AC3E}">
        <p14:creationId xmlns:p14="http://schemas.microsoft.com/office/powerpoint/2010/main" val="3064372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0"/>
          </p:nvPr>
        </p:nvSpPr>
        <p:spPr/>
        <p:txBody>
          <a:bodyPr>
            <a:normAutofit/>
          </a:bodyPr>
          <a:lstStyle/>
          <a:p>
            <a:r>
              <a:rPr lang="es-ES_tradnl" dirty="0" err="1"/>
              <a:t>Thank</a:t>
            </a:r>
            <a:r>
              <a:rPr lang="es-ES_tradnl" dirty="0"/>
              <a:t> </a:t>
            </a:r>
            <a:r>
              <a:rPr lang="es-ES_tradnl" dirty="0" err="1"/>
              <a:t>you</a:t>
            </a:r>
            <a:r>
              <a:rPr lang="es-ES_tradnl" dirty="0"/>
              <a:t> </a:t>
            </a:r>
            <a:r>
              <a:rPr lang="es-ES_tradnl" dirty="0" err="1"/>
              <a:t>for</a:t>
            </a:r>
            <a:r>
              <a:rPr lang="es-ES_tradnl" dirty="0"/>
              <a:t> </a:t>
            </a:r>
            <a:r>
              <a:rPr lang="es-ES_tradnl" dirty="0" err="1"/>
              <a:t>your</a:t>
            </a:r>
            <a:r>
              <a:rPr lang="es-ES_tradnl" dirty="0"/>
              <a:t> </a:t>
            </a:r>
            <a:r>
              <a:rPr lang="es-ES_tradnl" dirty="0" err="1"/>
              <a:t>attention</a:t>
            </a:r>
            <a:endParaRPr lang="en-US" dirty="0"/>
          </a:p>
        </p:txBody>
      </p:sp>
      <p:sp>
        <p:nvSpPr>
          <p:cNvPr id="4" name="Marcador de texto 3"/>
          <p:cNvSpPr>
            <a:spLocks noGrp="1"/>
          </p:cNvSpPr>
          <p:nvPr>
            <p:ph type="body" sz="quarter" idx="11"/>
          </p:nvPr>
        </p:nvSpPr>
        <p:spPr/>
        <p:txBody>
          <a:bodyPr>
            <a:normAutofit fontScale="92500" lnSpcReduction="10000"/>
          </a:bodyPr>
          <a:lstStyle/>
          <a:p>
            <a:r>
              <a:rPr lang="es-ES" dirty="0"/>
              <a:t>Gema Cueto-Felgueroso</a:t>
            </a:r>
          </a:p>
          <a:p>
            <a:r>
              <a:rPr lang="es-ES" dirty="0"/>
              <a:t>gcueto@gmv.com</a:t>
            </a:r>
          </a:p>
        </p:txBody>
      </p:sp>
    </p:spTree>
    <p:extLst>
      <p:ext uri="{BB962C8B-B14F-4D97-AF65-F5344CB8AC3E}">
        <p14:creationId xmlns:p14="http://schemas.microsoft.com/office/powerpoint/2010/main" val="971399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p:cNvSpPr>
            <a:spLocks noGrp="1"/>
          </p:cNvSpPr>
          <p:nvPr>
            <p:ph type="title"/>
          </p:nvPr>
        </p:nvSpPr>
        <p:spPr>
          <a:xfrm>
            <a:off x="280800" y="329331"/>
            <a:ext cx="7603568" cy="370212"/>
          </a:xfrm>
        </p:spPr>
        <p:txBody>
          <a:bodyPr/>
          <a:lstStyle/>
          <a:p>
            <a:r>
              <a:rPr lang="en-GB" sz="2000" dirty="0"/>
              <a:t>Galileo Timing for R-Mode Pilot Project</a:t>
            </a:r>
            <a:endParaRPr lang="en-GB" sz="2000" dirty="0">
              <a:solidFill>
                <a:srgbClr val="FFC000"/>
              </a:solidFill>
              <a:effectLst>
                <a:outerShdw blurRad="38100" dist="38100" dir="2700000" algn="tl">
                  <a:srgbClr val="000000">
                    <a:alpha val="43137"/>
                  </a:srgbClr>
                </a:outerShdw>
              </a:effectLst>
            </a:endParaRPr>
          </a:p>
        </p:txBody>
      </p:sp>
      <p:sp>
        <p:nvSpPr>
          <p:cNvPr id="25" name="Rectángulo 24"/>
          <p:cNvSpPr/>
          <p:nvPr/>
        </p:nvSpPr>
        <p:spPr>
          <a:xfrm>
            <a:off x="1449600" y="2855279"/>
            <a:ext cx="1153616" cy="468889"/>
          </a:xfrm>
          <a:prstGeom prst="rect">
            <a:avLst/>
          </a:prstGeom>
          <a:solidFill>
            <a:srgbClr val="D8D8D8"/>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900" b="1" dirty="0">
                <a:solidFill>
                  <a:schemeClr val="tx1"/>
                </a:solidFill>
              </a:rPr>
              <a:t>GMV </a:t>
            </a:r>
            <a:r>
              <a:rPr lang="es-ES" sz="900" b="1" dirty="0" err="1">
                <a:solidFill>
                  <a:schemeClr val="tx1"/>
                </a:solidFill>
              </a:rPr>
              <a:t>WANTime</a:t>
            </a:r>
            <a:r>
              <a:rPr lang="es-ES" sz="900" b="1" dirty="0">
                <a:solidFill>
                  <a:schemeClr val="tx1"/>
                </a:solidFill>
              </a:rPr>
              <a:t> Receiver</a:t>
            </a:r>
          </a:p>
        </p:txBody>
      </p:sp>
      <p:cxnSp>
        <p:nvCxnSpPr>
          <p:cNvPr id="26" name="Elbow Connector 3"/>
          <p:cNvCxnSpPr>
            <a:stCxn id="27" idx="2"/>
            <a:endCxn id="25" idx="1"/>
          </p:cNvCxnSpPr>
          <p:nvPr/>
        </p:nvCxnSpPr>
        <p:spPr>
          <a:xfrm rot="16200000" flipH="1">
            <a:off x="811110" y="2451234"/>
            <a:ext cx="989692" cy="287288"/>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
        <p:nvSpPr>
          <p:cNvPr id="27" name="Rectángulo 22"/>
          <p:cNvSpPr/>
          <p:nvPr/>
        </p:nvSpPr>
        <p:spPr>
          <a:xfrm>
            <a:off x="585504" y="1631143"/>
            <a:ext cx="1153616" cy="468889"/>
          </a:xfrm>
          <a:prstGeom prst="rect">
            <a:avLst/>
          </a:prstGeom>
          <a:solidFill>
            <a:srgbClr val="D8D8D8"/>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900" b="1" dirty="0">
                <a:solidFill>
                  <a:schemeClr val="tx1"/>
                </a:solidFill>
              </a:rPr>
              <a:t>GMV </a:t>
            </a:r>
            <a:r>
              <a:rPr lang="es-ES" sz="900" b="1" dirty="0" err="1">
                <a:solidFill>
                  <a:schemeClr val="tx1"/>
                </a:solidFill>
              </a:rPr>
              <a:t>Tallysman</a:t>
            </a:r>
            <a:r>
              <a:rPr lang="es-ES" sz="900" b="1" dirty="0">
                <a:solidFill>
                  <a:schemeClr val="tx1"/>
                </a:solidFill>
              </a:rPr>
              <a:t> 7972 </a:t>
            </a:r>
            <a:r>
              <a:rPr lang="es-ES" sz="900" b="1" dirty="0" err="1">
                <a:solidFill>
                  <a:schemeClr val="tx1"/>
                </a:solidFill>
              </a:rPr>
              <a:t>Antenna</a:t>
            </a:r>
            <a:endParaRPr lang="es-ES" sz="900" b="1" dirty="0">
              <a:solidFill>
                <a:schemeClr val="tx1"/>
              </a:solidFill>
            </a:endParaRPr>
          </a:p>
        </p:txBody>
      </p:sp>
      <p:sp>
        <p:nvSpPr>
          <p:cNvPr id="28" name="Rectángulo 22"/>
          <p:cNvSpPr/>
          <p:nvPr/>
        </p:nvSpPr>
        <p:spPr>
          <a:xfrm>
            <a:off x="4604720" y="2620836"/>
            <a:ext cx="1153616" cy="468889"/>
          </a:xfrm>
          <a:prstGeom prst="rect">
            <a:avLst/>
          </a:prstGeom>
          <a:solidFill>
            <a:srgbClr val="D8D8D8"/>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900" b="1" dirty="0">
                <a:solidFill>
                  <a:schemeClr val="tx1"/>
                </a:solidFill>
              </a:rPr>
              <a:t>GMV </a:t>
            </a:r>
            <a:r>
              <a:rPr lang="es-ES" sz="900" b="1" dirty="0" err="1">
                <a:solidFill>
                  <a:schemeClr val="tx1"/>
                </a:solidFill>
              </a:rPr>
              <a:t>WANTime</a:t>
            </a:r>
            <a:r>
              <a:rPr lang="es-ES" sz="900" b="1" dirty="0">
                <a:solidFill>
                  <a:schemeClr val="tx1"/>
                </a:solidFill>
              </a:rPr>
              <a:t> Receiver</a:t>
            </a:r>
          </a:p>
        </p:txBody>
      </p:sp>
      <p:cxnSp>
        <p:nvCxnSpPr>
          <p:cNvPr id="29" name="Elbow Connector 21"/>
          <p:cNvCxnSpPr>
            <a:stCxn id="30" idx="2"/>
            <a:endCxn id="28" idx="1"/>
          </p:cNvCxnSpPr>
          <p:nvPr/>
        </p:nvCxnSpPr>
        <p:spPr>
          <a:xfrm rot="16200000" flipH="1">
            <a:off x="4034815" y="2285375"/>
            <a:ext cx="773669" cy="366142"/>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sp>
        <p:nvSpPr>
          <p:cNvPr id="30" name="Rectángulo 22"/>
          <p:cNvSpPr/>
          <p:nvPr/>
        </p:nvSpPr>
        <p:spPr>
          <a:xfrm>
            <a:off x="3607507" y="1612723"/>
            <a:ext cx="1262142" cy="468889"/>
          </a:xfrm>
          <a:prstGeom prst="rect">
            <a:avLst/>
          </a:prstGeom>
          <a:solidFill>
            <a:srgbClr val="D8D8D8"/>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900" b="1" dirty="0" err="1">
                <a:solidFill>
                  <a:schemeClr val="tx1"/>
                </a:solidFill>
              </a:rPr>
              <a:t>Installed</a:t>
            </a:r>
            <a:r>
              <a:rPr lang="es-ES" sz="900" b="1" dirty="0">
                <a:solidFill>
                  <a:schemeClr val="tx1"/>
                </a:solidFill>
              </a:rPr>
              <a:t> </a:t>
            </a:r>
            <a:r>
              <a:rPr lang="es-ES" sz="900" b="1" dirty="0" err="1">
                <a:solidFill>
                  <a:schemeClr val="tx1"/>
                </a:solidFill>
              </a:rPr>
              <a:t>Trimble</a:t>
            </a:r>
            <a:r>
              <a:rPr lang="es-ES" sz="900" b="1" dirty="0">
                <a:solidFill>
                  <a:schemeClr val="tx1"/>
                </a:solidFill>
              </a:rPr>
              <a:t> </a:t>
            </a:r>
            <a:r>
              <a:rPr lang="es-ES" sz="900" b="1" dirty="0" err="1">
                <a:solidFill>
                  <a:schemeClr val="tx1"/>
                </a:solidFill>
              </a:rPr>
              <a:t>Zephyr</a:t>
            </a:r>
            <a:r>
              <a:rPr lang="es-ES" sz="900" b="1" dirty="0">
                <a:solidFill>
                  <a:schemeClr val="tx1"/>
                </a:solidFill>
              </a:rPr>
              <a:t> 3 </a:t>
            </a:r>
            <a:r>
              <a:rPr lang="es-ES" sz="900" b="1" dirty="0" err="1">
                <a:solidFill>
                  <a:schemeClr val="tx1"/>
                </a:solidFill>
              </a:rPr>
              <a:t>Antenna</a:t>
            </a:r>
            <a:endParaRPr lang="es-ES" sz="900" b="1" dirty="0">
              <a:solidFill>
                <a:schemeClr val="tx1"/>
              </a:solidFill>
            </a:endParaRPr>
          </a:p>
        </p:txBody>
      </p:sp>
      <p:sp>
        <p:nvSpPr>
          <p:cNvPr id="31" name="Rectángulo 22"/>
          <p:cNvSpPr/>
          <p:nvPr/>
        </p:nvSpPr>
        <p:spPr>
          <a:xfrm>
            <a:off x="6559835" y="2620837"/>
            <a:ext cx="1262142" cy="468889"/>
          </a:xfrm>
          <a:prstGeom prst="rect">
            <a:avLst/>
          </a:prstGeom>
          <a:solidFill>
            <a:srgbClr val="D8D8D8"/>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900" b="1" dirty="0">
                <a:solidFill>
                  <a:schemeClr val="tx1"/>
                </a:solidFill>
              </a:rPr>
              <a:t>GMV </a:t>
            </a:r>
            <a:r>
              <a:rPr lang="es-ES" sz="900" b="1" dirty="0" err="1">
                <a:solidFill>
                  <a:schemeClr val="tx1"/>
                </a:solidFill>
              </a:rPr>
              <a:t>Calibrated</a:t>
            </a:r>
            <a:r>
              <a:rPr lang="es-ES" sz="900" b="1" dirty="0">
                <a:solidFill>
                  <a:schemeClr val="tx1"/>
                </a:solidFill>
              </a:rPr>
              <a:t> GNSS Receiver</a:t>
            </a:r>
          </a:p>
        </p:txBody>
      </p:sp>
      <p:sp>
        <p:nvSpPr>
          <p:cNvPr id="32" name="Rectángulo 22"/>
          <p:cNvSpPr/>
          <p:nvPr/>
        </p:nvSpPr>
        <p:spPr>
          <a:xfrm>
            <a:off x="5551723" y="3394504"/>
            <a:ext cx="1262142" cy="468889"/>
          </a:xfrm>
          <a:prstGeom prst="rect">
            <a:avLst/>
          </a:prstGeom>
          <a:solidFill>
            <a:srgbClr val="D8D8D8"/>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900" b="1" dirty="0" err="1">
                <a:solidFill>
                  <a:schemeClr val="tx1"/>
                </a:solidFill>
              </a:rPr>
              <a:t>Counter</a:t>
            </a:r>
            <a:endParaRPr lang="es-ES" sz="900" b="1" dirty="0">
              <a:solidFill>
                <a:schemeClr val="tx1"/>
              </a:solidFill>
            </a:endParaRPr>
          </a:p>
        </p:txBody>
      </p:sp>
      <p:sp>
        <p:nvSpPr>
          <p:cNvPr id="33" name="Rectángulo 22"/>
          <p:cNvSpPr/>
          <p:nvPr/>
        </p:nvSpPr>
        <p:spPr>
          <a:xfrm>
            <a:off x="7567947" y="1612725"/>
            <a:ext cx="1262142" cy="468889"/>
          </a:xfrm>
          <a:prstGeom prst="rect">
            <a:avLst/>
          </a:prstGeom>
          <a:solidFill>
            <a:srgbClr val="D8D8D8"/>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900" b="1" dirty="0">
                <a:solidFill>
                  <a:schemeClr val="tx1"/>
                </a:solidFill>
              </a:rPr>
              <a:t>GMV </a:t>
            </a:r>
            <a:r>
              <a:rPr lang="es-ES" sz="900" b="1" dirty="0" err="1">
                <a:solidFill>
                  <a:schemeClr val="tx1"/>
                </a:solidFill>
              </a:rPr>
              <a:t>Calibrated</a:t>
            </a:r>
            <a:r>
              <a:rPr lang="es-ES" sz="900" b="1" dirty="0">
                <a:solidFill>
                  <a:schemeClr val="tx1"/>
                </a:solidFill>
              </a:rPr>
              <a:t> </a:t>
            </a:r>
            <a:r>
              <a:rPr lang="es-ES" sz="900" b="1" dirty="0" err="1">
                <a:solidFill>
                  <a:schemeClr val="tx1"/>
                </a:solidFill>
              </a:rPr>
              <a:t>Antenna</a:t>
            </a:r>
            <a:endParaRPr lang="es-ES" sz="900" b="1" dirty="0">
              <a:solidFill>
                <a:schemeClr val="tx1"/>
              </a:solidFill>
            </a:endParaRPr>
          </a:p>
        </p:txBody>
      </p:sp>
      <p:cxnSp>
        <p:nvCxnSpPr>
          <p:cNvPr id="34" name="Elbow Connector 30"/>
          <p:cNvCxnSpPr>
            <a:stCxn id="33" idx="2"/>
            <a:endCxn id="31" idx="3"/>
          </p:cNvCxnSpPr>
          <p:nvPr/>
        </p:nvCxnSpPr>
        <p:spPr>
          <a:xfrm rot="5400000">
            <a:off x="7623664" y="2279928"/>
            <a:ext cx="773668" cy="377041"/>
          </a:xfrm>
          <a:prstGeom prst="bentConnector2">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5" name="Elbow Connector 33"/>
          <p:cNvCxnSpPr>
            <a:stCxn id="31" idx="2"/>
            <a:endCxn id="32" idx="3"/>
          </p:cNvCxnSpPr>
          <p:nvPr/>
        </p:nvCxnSpPr>
        <p:spPr>
          <a:xfrm rot="5400000">
            <a:off x="6732775" y="3170817"/>
            <a:ext cx="539223" cy="377041"/>
          </a:xfrm>
          <a:prstGeom prst="bentConnector2">
            <a:avLst/>
          </a:prstGeom>
          <a:ln>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36" name="Elbow Connector 36"/>
          <p:cNvCxnSpPr>
            <a:stCxn id="28" idx="2"/>
            <a:endCxn id="32" idx="1"/>
          </p:cNvCxnSpPr>
          <p:nvPr/>
        </p:nvCxnSpPr>
        <p:spPr>
          <a:xfrm rot="16200000" flipH="1">
            <a:off x="5097013" y="3174239"/>
            <a:ext cx="539224" cy="370195"/>
          </a:xfrm>
          <a:prstGeom prst="bentConnector2">
            <a:avLst/>
          </a:prstGeom>
          <a:ln>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37" name="Rectangle 47"/>
          <p:cNvSpPr/>
          <p:nvPr/>
        </p:nvSpPr>
        <p:spPr>
          <a:xfrm>
            <a:off x="347589" y="1131590"/>
            <a:ext cx="2916183" cy="307777"/>
          </a:xfrm>
          <a:prstGeom prst="rect">
            <a:avLst/>
          </a:prstGeom>
        </p:spPr>
        <p:txBody>
          <a:bodyPr wrap="none">
            <a:spAutoFit/>
          </a:bodyPr>
          <a:lstStyle/>
          <a:p>
            <a:r>
              <a:rPr lang="es-ES" sz="1400" b="1" dirty="0" err="1">
                <a:solidFill>
                  <a:srgbClr val="666666"/>
                </a:solidFill>
              </a:rPr>
              <a:t>Groß</a:t>
            </a:r>
            <a:r>
              <a:rPr lang="es-ES" sz="1400" b="1" dirty="0">
                <a:solidFill>
                  <a:srgbClr val="666666"/>
                </a:solidFill>
              </a:rPr>
              <a:t> </a:t>
            </a:r>
            <a:r>
              <a:rPr lang="es-ES" sz="1400" b="1" dirty="0" err="1">
                <a:solidFill>
                  <a:srgbClr val="666666"/>
                </a:solidFill>
              </a:rPr>
              <a:t>Mohrdorf</a:t>
            </a:r>
            <a:r>
              <a:rPr lang="es-ES" sz="1400" b="1" dirty="0">
                <a:solidFill>
                  <a:srgbClr val="666666"/>
                </a:solidFill>
              </a:rPr>
              <a:t> / </a:t>
            </a:r>
            <a:r>
              <a:rPr lang="es-ES" sz="1400" b="1" dirty="0" err="1">
                <a:solidFill>
                  <a:srgbClr val="666666"/>
                </a:solidFill>
              </a:rPr>
              <a:t>Helgoland</a:t>
            </a:r>
            <a:endParaRPr lang="es-ES" sz="1400" dirty="0"/>
          </a:p>
        </p:txBody>
      </p:sp>
      <p:sp>
        <p:nvSpPr>
          <p:cNvPr id="38" name="Rectangle 48"/>
          <p:cNvSpPr/>
          <p:nvPr/>
        </p:nvSpPr>
        <p:spPr>
          <a:xfrm>
            <a:off x="5787493" y="1131591"/>
            <a:ext cx="790601" cy="307777"/>
          </a:xfrm>
          <a:prstGeom prst="rect">
            <a:avLst/>
          </a:prstGeom>
        </p:spPr>
        <p:txBody>
          <a:bodyPr wrap="none">
            <a:spAutoFit/>
          </a:bodyPr>
          <a:lstStyle/>
          <a:p>
            <a:r>
              <a:rPr lang="es-ES" sz="1400" b="1" dirty="0" err="1">
                <a:solidFill>
                  <a:srgbClr val="666666"/>
                </a:solidFill>
              </a:rPr>
              <a:t>Zeven</a:t>
            </a:r>
            <a:endParaRPr lang="es-ES" sz="1400" dirty="0"/>
          </a:p>
        </p:txBody>
      </p:sp>
      <p:cxnSp>
        <p:nvCxnSpPr>
          <p:cNvPr id="39" name="Straight Connector 4"/>
          <p:cNvCxnSpPr/>
          <p:nvPr/>
        </p:nvCxnSpPr>
        <p:spPr>
          <a:xfrm>
            <a:off x="3419872" y="1059582"/>
            <a:ext cx="0" cy="3384376"/>
          </a:xfrm>
          <a:prstGeom prst="line">
            <a:avLst/>
          </a:prstGeom>
          <a:ln>
            <a:prstDash val="dash"/>
          </a:ln>
        </p:spPr>
        <p:style>
          <a:lnRef idx="2">
            <a:schemeClr val="accent1"/>
          </a:lnRef>
          <a:fillRef idx="0">
            <a:schemeClr val="accent1"/>
          </a:fillRef>
          <a:effectRef idx="1">
            <a:schemeClr val="accent1"/>
          </a:effectRef>
          <a:fontRef idx="minor">
            <a:schemeClr val="tx1"/>
          </a:fontRef>
        </p:style>
      </p:cxnSp>
      <p:sp>
        <p:nvSpPr>
          <p:cNvPr id="40" name="CuadroTexto 39"/>
          <p:cNvSpPr txBox="1"/>
          <p:nvPr/>
        </p:nvSpPr>
        <p:spPr>
          <a:xfrm>
            <a:off x="347589" y="3867894"/>
            <a:ext cx="2865670" cy="769441"/>
          </a:xfrm>
          <a:prstGeom prst="rect">
            <a:avLst/>
          </a:prstGeom>
          <a:noFill/>
        </p:spPr>
        <p:txBody>
          <a:bodyPr wrap="square" rtlCol="0">
            <a:spAutoFit/>
          </a:bodyPr>
          <a:lstStyle/>
          <a:p>
            <a:r>
              <a:rPr lang="es-ES" sz="1100" dirty="0" err="1">
                <a:solidFill>
                  <a:srgbClr val="666666"/>
                </a:solidFill>
              </a:rPr>
              <a:t>Due</a:t>
            </a:r>
            <a:r>
              <a:rPr lang="es-ES" sz="1100" dirty="0">
                <a:solidFill>
                  <a:srgbClr val="666666"/>
                </a:solidFill>
              </a:rPr>
              <a:t> to </a:t>
            </a:r>
            <a:r>
              <a:rPr lang="es-ES" sz="1100" dirty="0" err="1">
                <a:solidFill>
                  <a:srgbClr val="666666"/>
                </a:solidFill>
              </a:rPr>
              <a:t>the</a:t>
            </a:r>
            <a:r>
              <a:rPr lang="es-ES" sz="1100" dirty="0">
                <a:solidFill>
                  <a:srgbClr val="666666"/>
                </a:solidFill>
              </a:rPr>
              <a:t> </a:t>
            </a:r>
            <a:r>
              <a:rPr lang="es-ES" sz="1100" dirty="0" err="1">
                <a:solidFill>
                  <a:srgbClr val="666666"/>
                </a:solidFill>
              </a:rPr>
              <a:t>nature</a:t>
            </a:r>
            <a:r>
              <a:rPr lang="es-ES" sz="1100" dirty="0">
                <a:solidFill>
                  <a:srgbClr val="666666"/>
                </a:solidFill>
              </a:rPr>
              <a:t> of </a:t>
            </a:r>
            <a:r>
              <a:rPr lang="es-ES" sz="1100" dirty="0" err="1">
                <a:solidFill>
                  <a:srgbClr val="666666"/>
                </a:solidFill>
              </a:rPr>
              <a:t>these</a:t>
            </a:r>
            <a:r>
              <a:rPr lang="es-ES" sz="1100" dirty="0">
                <a:solidFill>
                  <a:srgbClr val="666666"/>
                </a:solidFill>
              </a:rPr>
              <a:t> </a:t>
            </a:r>
            <a:r>
              <a:rPr lang="es-ES" sz="1100" dirty="0" err="1">
                <a:solidFill>
                  <a:srgbClr val="666666"/>
                </a:solidFill>
              </a:rPr>
              <a:t>stations</a:t>
            </a:r>
            <a:r>
              <a:rPr lang="es-ES" sz="1100" dirty="0">
                <a:solidFill>
                  <a:srgbClr val="666666"/>
                </a:solidFill>
              </a:rPr>
              <a:t>, GMV </a:t>
            </a:r>
            <a:r>
              <a:rPr lang="es-ES" sz="1100" dirty="0" err="1">
                <a:solidFill>
                  <a:srgbClr val="666666"/>
                </a:solidFill>
              </a:rPr>
              <a:t>will</a:t>
            </a:r>
            <a:r>
              <a:rPr lang="es-ES" sz="1100" dirty="0">
                <a:solidFill>
                  <a:srgbClr val="666666"/>
                </a:solidFill>
              </a:rPr>
              <a:t> </a:t>
            </a:r>
            <a:r>
              <a:rPr lang="es-ES" sz="1100" dirty="0" err="1">
                <a:solidFill>
                  <a:srgbClr val="666666"/>
                </a:solidFill>
              </a:rPr>
              <a:t>provide</a:t>
            </a:r>
            <a:r>
              <a:rPr lang="es-ES" sz="1100" dirty="0">
                <a:solidFill>
                  <a:srgbClr val="666666"/>
                </a:solidFill>
              </a:rPr>
              <a:t> </a:t>
            </a:r>
            <a:r>
              <a:rPr lang="es-ES" sz="1100" dirty="0" err="1">
                <a:solidFill>
                  <a:srgbClr val="666666"/>
                </a:solidFill>
              </a:rPr>
              <a:t>the</a:t>
            </a:r>
            <a:r>
              <a:rPr lang="es-ES" sz="1100" dirty="0">
                <a:solidFill>
                  <a:srgbClr val="666666"/>
                </a:solidFill>
              </a:rPr>
              <a:t> GNSS </a:t>
            </a:r>
            <a:r>
              <a:rPr lang="es-ES" sz="1100" dirty="0" err="1">
                <a:solidFill>
                  <a:srgbClr val="666666"/>
                </a:solidFill>
              </a:rPr>
              <a:t>antenna</a:t>
            </a:r>
            <a:r>
              <a:rPr lang="es-ES" sz="1100" dirty="0">
                <a:solidFill>
                  <a:srgbClr val="666666"/>
                </a:solidFill>
              </a:rPr>
              <a:t> and cable to be </a:t>
            </a:r>
            <a:r>
              <a:rPr lang="es-ES" sz="1100" dirty="0" err="1">
                <a:solidFill>
                  <a:srgbClr val="666666"/>
                </a:solidFill>
              </a:rPr>
              <a:t>connected</a:t>
            </a:r>
            <a:r>
              <a:rPr lang="es-ES" sz="1100" dirty="0">
                <a:solidFill>
                  <a:srgbClr val="666666"/>
                </a:solidFill>
              </a:rPr>
              <a:t> to </a:t>
            </a:r>
            <a:r>
              <a:rPr lang="es-ES" sz="1100" dirty="0" err="1">
                <a:solidFill>
                  <a:srgbClr val="666666"/>
                </a:solidFill>
              </a:rPr>
              <a:t>the</a:t>
            </a:r>
            <a:r>
              <a:rPr lang="es-ES" sz="1100" dirty="0">
                <a:solidFill>
                  <a:srgbClr val="666666"/>
                </a:solidFill>
              </a:rPr>
              <a:t> </a:t>
            </a:r>
            <a:r>
              <a:rPr lang="es-ES" sz="1100" dirty="0" err="1">
                <a:solidFill>
                  <a:srgbClr val="666666"/>
                </a:solidFill>
              </a:rPr>
              <a:t>WANTime</a:t>
            </a:r>
            <a:r>
              <a:rPr lang="es-ES" sz="1100" dirty="0">
                <a:solidFill>
                  <a:srgbClr val="666666"/>
                </a:solidFill>
              </a:rPr>
              <a:t> (</a:t>
            </a:r>
            <a:r>
              <a:rPr lang="es-ES" sz="1100" dirty="0" err="1">
                <a:solidFill>
                  <a:srgbClr val="666666"/>
                </a:solidFill>
              </a:rPr>
              <a:t>best</a:t>
            </a:r>
            <a:r>
              <a:rPr lang="es-ES" sz="1100" dirty="0">
                <a:solidFill>
                  <a:srgbClr val="666666"/>
                </a:solidFill>
              </a:rPr>
              <a:t> </a:t>
            </a:r>
            <a:r>
              <a:rPr lang="es-ES" sz="1100" dirty="0" err="1">
                <a:solidFill>
                  <a:srgbClr val="666666"/>
                </a:solidFill>
              </a:rPr>
              <a:t>technical</a:t>
            </a:r>
            <a:r>
              <a:rPr lang="es-ES" sz="1100" dirty="0">
                <a:solidFill>
                  <a:srgbClr val="666666"/>
                </a:solidFill>
              </a:rPr>
              <a:t> </a:t>
            </a:r>
            <a:r>
              <a:rPr lang="es-ES" sz="1100" dirty="0" err="1">
                <a:solidFill>
                  <a:srgbClr val="666666"/>
                </a:solidFill>
              </a:rPr>
              <a:t>approach</a:t>
            </a:r>
            <a:r>
              <a:rPr lang="es-ES" sz="1100" dirty="0">
                <a:solidFill>
                  <a:srgbClr val="666666"/>
                </a:solidFill>
              </a:rPr>
              <a:t>)</a:t>
            </a:r>
          </a:p>
        </p:txBody>
      </p:sp>
      <p:sp>
        <p:nvSpPr>
          <p:cNvPr id="41" name="CuadroTexto 40"/>
          <p:cNvSpPr txBox="1"/>
          <p:nvPr/>
        </p:nvSpPr>
        <p:spPr>
          <a:xfrm>
            <a:off x="3639480" y="3930377"/>
            <a:ext cx="4964968" cy="600164"/>
          </a:xfrm>
          <a:prstGeom prst="rect">
            <a:avLst/>
          </a:prstGeom>
          <a:noFill/>
        </p:spPr>
        <p:txBody>
          <a:bodyPr wrap="square" rtlCol="0">
            <a:spAutoFit/>
          </a:bodyPr>
          <a:lstStyle/>
          <a:p>
            <a:r>
              <a:rPr lang="es-ES" sz="1100" dirty="0">
                <a:solidFill>
                  <a:srgbClr val="666666"/>
                </a:solidFill>
              </a:rPr>
              <a:t>In </a:t>
            </a:r>
            <a:r>
              <a:rPr lang="es-ES" sz="1100" dirty="0" err="1">
                <a:solidFill>
                  <a:srgbClr val="666666"/>
                </a:solidFill>
              </a:rPr>
              <a:t>this</a:t>
            </a:r>
            <a:r>
              <a:rPr lang="es-ES" sz="1100" dirty="0">
                <a:solidFill>
                  <a:srgbClr val="666666"/>
                </a:solidFill>
              </a:rPr>
              <a:t> </a:t>
            </a:r>
            <a:r>
              <a:rPr lang="es-ES" sz="1100" dirty="0" err="1">
                <a:solidFill>
                  <a:srgbClr val="666666"/>
                </a:solidFill>
              </a:rPr>
              <a:t>station</a:t>
            </a:r>
            <a:r>
              <a:rPr lang="es-ES" sz="1100" dirty="0">
                <a:solidFill>
                  <a:srgbClr val="666666"/>
                </a:solidFill>
              </a:rPr>
              <a:t>, </a:t>
            </a:r>
            <a:r>
              <a:rPr lang="es-ES" sz="1100" dirty="0" err="1">
                <a:solidFill>
                  <a:srgbClr val="666666"/>
                </a:solidFill>
              </a:rPr>
              <a:t>there</a:t>
            </a:r>
            <a:r>
              <a:rPr lang="es-ES" sz="1100" dirty="0">
                <a:solidFill>
                  <a:srgbClr val="666666"/>
                </a:solidFill>
              </a:rPr>
              <a:t> </a:t>
            </a:r>
            <a:r>
              <a:rPr lang="es-ES" sz="1100" dirty="0" err="1">
                <a:solidFill>
                  <a:srgbClr val="666666"/>
                </a:solidFill>
              </a:rPr>
              <a:t>is</a:t>
            </a:r>
            <a:r>
              <a:rPr lang="es-ES" sz="1100" dirty="0">
                <a:solidFill>
                  <a:srgbClr val="666666"/>
                </a:solidFill>
              </a:rPr>
              <a:t> no </a:t>
            </a:r>
            <a:r>
              <a:rPr lang="es-ES" sz="1100" dirty="0" err="1">
                <a:solidFill>
                  <a:srgbClr val="666666"/>
                </a:solidFill>
              </a:rPr>
              <a:t>way</a:t>
            </a:r>
            <a:r>
              <a:rPr lang="es-ES" sz="1100" dirty="0">
                <a:solidFill>
                  <a:srgbClr val="666666"/>
                </a:solidFill>
              </a:rPr>
              <a:t> to use </a:t>
            </a:r>
            <a:r>
              <a:rPr lang="es-ES" sz="1100" dirty="0" err="1">
                <a:solidFill>
                  <a:srgbClr val="666666"/>
                </a:solidFill>
              </a:rPr>
              <a:t>our</a:t>
            </a:r>
            <a:r>
              <a:rPr lang="es-ES" sz="1100" dirty="0">
                <a:solidFill>
                  <a:srgbClr val="666666"/>
                </a:solidFill>
              </a:rPr>
              <a:t> </a:t>
            </a:r>
            <a:r>
              <a:rPr lang="es-ES" sz="1100" dirty="0" err="1">
                <a:solidFill>
                  <a:srgbClr val="666666"/>
                </a:solidFill>
              </a:rPr>
              <a:t>own</a:t>
            </a:r>
            <a:r>
              <a:rPr lang="es-ES" sz="1100" dirty="0">
                <a:solidFill>
                  <a:srgbClr val="666666"/>
                </a:solidFill>
              </a:rPr>
              <a:t> </a:t>
            </a:r>
            <a:r>
              <a:rPr lang="es-ES" sz="1100" dirty="0" err="1">
                <a:solidFill>
                  <a:srgbClr val="666666"/>
                </a:solidFill>
              </a:rPr>
              <a:t>antenna</a:t>
            </a:r>
            <a:r>
              <a:rPr lang="es-ES" sz="1100" dirty="0">
                <a:solidFill>
                  <a:srgbClr val="666666"/>
                </a:solidFill>
              </a:rPr>
              <a:t> and cable (GNSS </a:t>
            </a:r>
            <a:r>
              <a:rPr lang="es-ES" sz="1100" dirty="0" err="1">
                <a:solidFill>
                  <a:srgbClr val="666666"/>
                </a:solidFill>
              </a:rPr>
              <a:t>antennas</a:t>
            </a:r>
            <a:r>
              <a:rPr lang="es-ES" sz="1100" dirty="0">
                <a:solidFill>
                  <a:srgbClr val="666666"/>
                </a:solidFill>
              </a:rPr>
              <a:t> are </a:t>
            </a:r>
            <a:r>
              <a:rPr lang="es-ES" sz="1100" dirty="0" err="1">
                <a:solidFill>
                  <a:srgbClr val="666666"/>
                </a:solidFill>
              </a:rPr>
              <a:t>on</a:t>
            </a:r>
            <a:r>
              <a:rPr lang="es-ES" sz="1100" dirty="0">
                <a:solidFill>
                  <a:srgbClr val="666666"/>
                </a:solidFill>
              </a:rPr>
              <a:t> </a:t>
            </a:r>
            <a:r>
              <a:rPr lang="es-ES" sz="1100" dirty="0" err="1">
                <a:solidFill>
                  <a:srgbClr val="666666"/>
                </a:solidFill>
              </a:rPr>
              <a:t>the</a:t>
            </a:r>
            <a:r>
              <a:rPr lang="es-ES" sz="1100" dirty="0">
                <a:solidFill>
                  <a:srgbClr val="666666"/>
                </a:solidFill>
              </a:rPr>
              <a:t> top of a </a:t>
            </a:r>
            <a:r>
              <a:rPr lang="es-ES" sz="1100" dirty="0" err="1">
                <a:solidFill>
                  <a:srgbClr val="666666"/>
                </a:solidFill>
              </a:rPr>
              <a:t>mast</a:t>
            </a:r>
            <a:r>
              <a:rPr lang="es-ES" sz="1100" dirty="0">
                <a:solidFill>
                  <a:srgbClr val="666666"/>
                </a:solidFill>
              </a:rPr>
              <a:t>) so GMV </a:t>
            </a:r>
            <a:r>
              <a:rPr lang="es-ES" sz="1100" dirty="0" err="1">
                <a:solidFill>
                  <a:srgbClr val="666666"/>
                </a:solidFill>
              </a:rPr>
              <a:t>will</a:t>
            </a:r>
            <a:r>
              <a:rPr lang="es-ES" sz="1100" dirty="0">
                <a:solidFill>
                  <a:srgbClr val="666666"/>
                </a:solidFill>
              </a:rPr>
              <a:t> use </a:t>
            </a:r>
            <a:r>
              <a:rPr lang="es-ES" sz="1100" dirty="0" err="1">
                <a:solidFill>
                  <a:srgbClr val="666666"/>
                </a:solidFill>
              </a:rPr>
              <a:t>the</a:t>
            </a:r>
            <a:r>
              <a:rPr lang="es-ES" sz="1100" dirty="0">
                <a:solidFill>
                  <a:srgbClr val="666666"/>
                </a:solidFill>
              </a:rPr>
              <a:t> </a:t>
            </a:r>
            <a:r>
              <a:rPr lang="es-ES" sz="1100" dirty="0" err="1">
                <a:solidFill>
                  <a:srgbClr val="666666"/>
                </a:solidFill>
              </a:rPr>
              <a:t>already</a:t>
            </a:r>
            <a:r>
              <a:rPr lang="es-ES" sz="1100" dirty="0">
                <a:solidFill>
                  <a:srgbClr val="666666"/>
                </a:solidFill>
              </a:rPr>
              <a:t> </a:t>
            </a:r>
            <a:r>
              <a:rPr lang="es-ES" sz="1100" dirty="0" err="1">
                <a:solidFill>
                  <a:srgbClr val="666666"/>
                </a:solidFill>
              </a:rPr>
              <a:t>installed</a:t>
            </a:r>
            <a:r>
              <a:rPr lang="es-ES" sz="1100" dirty="0">
                <a:solidFill>
                  <a:srgbClr val="666666"/>
                </a:solidFill>
              </a:rPr>
              <a:t> </a:t>
            </a:r>
            <a:r>
              <a:rPr lang="es-ES" sz="1100" dirty="0" err="1">
                <a:solidFill>
                  <a:srgbClr val="666666"/>
                </a:solidFill>
              </a:rPr>
              <a:t>antenna+cable</a:t>
            </a:r>
            <a:r>
              <a:rPr lang="es-ES" sz="1100" dirty="0">
                <a:solidFill>
                  <a:srgbClr val="666666"/>
                </a:solidFill>
              </a:rPr>
              <a:t> and </a:t>
            </a:r>
            <a:r>
              <a:rPr lang="es-ES" sz="1100" dirty="0" err="1">
                <a:solidFill>
                  <a:srgbClr val="666666"/>
                </a:solidFill>
              </a:rPr>
              <a:t>calibrate</a:t>
            </a:r>
            <a:r>
              <a:rPr lang="es-ES" sz="1100" dirty="0">
                <a:solidFill>
                  <a:srgbClr val="666666"/>
                </a:solidFill>
              </a:rPr>
              <a:t> </a:t>
            </a:r>
            <a:r>
              <a:rPr lang="es-ES" sz="1100" dirty="0" err="1">
                <a:solidFill>
                  <a:srgbClr val="666666"/>
                </a:solidFill>
              </a:rPr>
              <a:t>them</a:t>
            </a:r>
            <a:r>
              <a:rPr lang="es-ES" sz="1100" dirty="0">
                <a:solidFill>
                  <a:srgbClr val="666666"/>
                </a:solidFill>
              </a:rPr>
              <a:t> .</a:t>
            </a:r>
          </a:p>
        </p:txBody>
      </p:sp>
    </p:spTree>
    <p:extLst>
      <p:ext uri="{BB962C8B-B14F-4D97-AF65-F5344CB8AC3E}">
        <p14:creationId xmlns:p14="http://schemas.microsoft.com/office/powerpoint/2010/main" val="497670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
          </p:nvPr>
        </p:nvSpPr>
        <p:spPr/>
        <p:txBody>
          <a:bodyPr/>
          <a:lstStyle/>
          <a:p>
            <a:r>
              <a:rPr lang="en-GB"/>
              <a:t>Page. </a:t>
            </a:r>
            <a:fld id="{6EA1CDEB-99A0-4F13-B8D0-26CBF3AB4908}" type="slidenum">
              <a:rPr lang="en-GB" smtClean="0"/>
              <a:pPr/>
              <a:t>2</a:t>
            </a:fld>
            <a:endParaRPr lang="en-GB"/>
          </a:p>
        </p:txBody>
      </p:sp>
      <p:sp>
        <p:nvSpPr>
          <p:cNvPr id="5" name="Título 4"/>
          <p:cNvSpPr>
            <a:spLocks noGrp="1"/>
          </p:cNvSpPr>
          <p:nvPr>
            <p:ph type="title"/>
          </p:nvPr>
        </p:nvSpPr>
        <p:spPr>
          <a:xfrm>
            <a:off x="280800" y="329331"/>
            <a:ext cx="7603568" cy="370212"/>
          </a:xfrm>
        </p:spPr>
        <p:txBody>
          <a:bodyPr/>
          <a:lstStyle/>
          <a:p>
            <a:r>
              <a:rPr lang="en-GB" sz="2000" dirty="0"/>
              <a:t>Introduction</a:t>
            </a:r>
            <a:endParaRPr lang="en-GB" sz="2000" dirty="0">
              <a:solidFill>
                <a:srgbClr val="FFC000"/>
              </a:solidFill>
              <a:effectLst>
                <a:outerShdw blurRad="38100" dist="38100" dir="2700000" algn="tl">
                  <a:srgbClr val="000000">
                    <a:alpha val="43137"/>
                  </a:srgbClr>
                </a:outerShdw>
              </a:effectLst>
            </a:endParaRPr>
          </a:p>
        </p:txBody>
      </p:sp>
      <p:sp>
        <p:nvSpPr>
          <p:cNvPr id="8" name="Text Placeholder 78"/>
          <p:cNvSpPr>
            <a:spLocks noGrp="1"/>
          </p:cNvSpPr>
          <p:nvPr>
            <p:ph type="body" sz="quarter" idx="16"/>
          </p:nvPr>
        </p:nvSpPr>
        <p:spPr>
          <a:xfrm>
            <a:off x="307118" y="1071128"/>
            <a:ext cx="8545843" cy="3020802"/>
          </a:xfrm>
        </p:spPr>
        <p:txBody>
          <a:bodyPr/>
          <a:lstStyle/>
          <a:p>
            <a:pPr>
              <a:spcBef>
                <a:spcPts val="600"/>
              </a:spcBef>
              <a:spcAft>
                <a:spcPts val="600"/>
              </a:spcAft>
            </a:pPr>
            <a:r>
              <a:rPr lang="en-GB" dirty="0"/>
              <a:t>Objectives</a:t>
            </a:r>
          </a:p>
          <a:p>
            <a:pPr marL="285750" indent="-285750">
              <a:buFont typeface="Wingdings" panose="05000000000000000000" pitchFamily="2" charset="2"/>
              <a:buChar char="Ø"/>
            </a:pPr>
            <a:r>
              <a:rPr lang="en-GB" sz="1400" b="0" dirty="0"/>
              <a:t>Carried out under GSALOT3TRANS, Specific Contract 10 project funded by EUSPA (GSA/OP/09/16/Lot 3/SC10). This Contract aims at </a:t>
            </a:r>
            <a:r>
              <a:rPr lang="en-US" sz="1400" b="0" dirty="0"/>
              <a:t>provide technical and business consulting and operational assistance in all matters related to the implementation of the EGNSS adoption roadmap in the area of transport applications.</a:t>
            </a:r>
          </a:p>
          <a:p>
            <a:pPr marL="285750" indent="-285750">
              <a:buFont typeface="Wingdings" panose="05000000000000000000" pitchFamily="2" charset="2"/>
              <a:buChar char="Ø"/>
            </a:pPr>
            <a:endParaRPr lang="en-US" sz="1400" b="0" dirty="0"/>
          </a:p>
          <a:p>
            <a:pPr marL="285750" indent="-285750">
              <a:buFont typeface="Wingdings" panose="05000000000000000000" pitchFamily="2" charset="2"/>
              <a:buChar char="Ø"/>
            </a:pPr>
            <a:r>
              <a:rPr lang="en-US" sz="1400" b="0" dirty="0"/>
              <a:t>The pilot goal is to </a:t>
            </a:r>
            <a:r>
              <a:rPr lang="en-US" sz="1400" b="0" dirty="0" err="1"/>
              <a:t>analyse</a:t>
            </a:r>
            <a:r>
              <a:rPr lang="en-US" sz="1400" b="0" dirty="0"/>
              <a:t> the suitability of Galileo Timing for R-Mode considering the analysis of Galileo capabilities for timing purposes. </a:t>
            </a:r>
          </a:p>
          <a:p>
            <a:pPr marL="285750" indent="-285750">
              <a:buFont typeface="Wingdings" panose="05000000000000000000" pitchFamily="2" charset="2"/>
              <a:buChar char="Ø"/>
            </a:pPr>
            <a:endParaRPr lang="en-US" sz="1400" b="0" dirty="0"/>
          </a:p>
          <a:p>
            <a:pPr marL="285750" indent="-285750">
              <a:buFont typeface="Wingdings" panose="05000000000000000000" pitchFamily="2" charset="2"/>
              <a:buChar char="Ø"/>
            </a:pPr>
            <a:r>
              <a:rPr lang="en-US" sz="1400" b="0" dirty="0"/>
              <a:t>The consortium is composed by:</a:t>
            </a:r>
          </a:p>
          <a:p>
            <a:pPr marL="420750" lvl="2" indent="-285750">
              <a:buFont typeface="Wingdings" panose="05000000000000000000" pitchFamily="2" charset="2"/>
              <a:buChar char="§"/>
            </a:pPr>
            <a:r>
              <a:rPr lang="en-US" sz="1400" dirty="0"/>
              <a:t>GMV, technical leader</a:t>
            </a:r>
          </a:p>
          <a:p>
            <a:pPr marL="420750" lvl="2" indent="-285750">
              <a:buFont typeface="Wingdings" panose="05000000000000000000" pitchFamily="2" charset="2"/>
              <a:buChar char="§"/>
            </a:pPr>
            <a:r>
              <a:rPr lang="en-US" sz="1400" b="0" dirty="0"/>
              <a:t>VVA, market and economic leader</a:t>
            </a:r>
          </a:p>
          <a:p>
            <a:pPr marL="420750" lvl="2" indent="-285750">
              <a:buFont typeface="Wingdings" panose="05000000000000000000" pitchFamily="2" charset="2"/>
              <a:buChar char="§"/>
            </a:pPr>
            <a:r>
              <a:rPr lang="en-US" sz="1400" dirty="0"/>
              <a:t>Support from R-Mode Baltic project partners (German Federal Waterways Administration WSV and German Aerospace Center DLR)</a:t>
            </a:r>
            <a:endParaRPr lang="en-GB" sz="1400" b="0" dirty="0"/>
          </a:p>
        </p:txBody>
      </p:sp>
      <p:pic>
        <p:nvPicPr>
          <p:cNvPr id="3" name="Imagen 2"/>
          <p:cNvPicPr>
            <a:picLocks noChangeAspect="1"/>
          </p:cNvPicPr>
          <p:nvPr/>
        </p:nvPicPr>
        <p:blipFill>
          <a:blip r:embed="rId2"/>
          <a:stretch>
            <a:fillRect/>
          </a:stretch>
        </p:blipFill>
        <p:spPr>
          <a:xfrm>
            <a:off x="6771456" y="194710"/>
            <a:ext cx="2225824" cy="876418"/>
          </a:xfrm>
          <a:prstGeom prst="rect">
            <a:avLst/>
          </a:prstGeom>
        </p:spPr>
      </p:pic>
    </p:spTree>
    <p:extLst>
      <p:ext uri="{BB962C8B-B14F-4D97-AF65-F5344CB8AC3E}">
        <p14:creationId xmlns:p14="http://schemas.microsoft.com/office/powerpoint/2010/main" val="2041577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
          </p:nvPr>
        </p:nvSpPr>
        <p:spPr/>
        <p:txBody>
          <a:bodyPr/>
          <a:lstStyle/>
          <a:p>
            <a:r>
              <a:rPr lang="en-GB"/>
              <a:t>Page. </a:t>
            </a:r>
            <a:fld id="{6EA1CDEB-99A0-4F13-B8D0-26CBF3AB4908}" type="slidenum">
              <a:rPr lang="en-GB" smtClean="0"/>
              <a:pPr/>
              <a:t>3</a:t>
            </a:fld>
            <a:endParaRPr lang="en-GB"/>
          </a:p>
        </p:txBody>
      </p:sp>
      <p:sp>
        <p:nvSpPr>
          <p:cNvPr id="5" name="Título 4"/>
          <p:cNvSpPr>
            <a:spLocks noGrp="1"/>
          </p:cNvSpPr>
          <p:nvPr>
            <p:ph type="title"/>
          </p:nvPr>
        </p:nvSpPr>
        <p:spPr>
          <a:xfrm>
            <a:off x="280800" y="329331"/>
            <a:ext cx="7603568" cy="370212"/>
          </a:xfrm>
        </p:spPr>
        <p:txBody>
          <a:bodyPr/>
          <a:lstStyle/>
          <a:p>
            <a:r>
              <a:rPr lang="en-GB" sz="2000" dirty="0"/>
              <a:t>Context of the study</a:t>
            </a:r>
            <a:endParaRPr lang="en-GB" sz="2000" dirty="0">
              <a:solidFill>
                <a:srgbClr val="FFC000"/>
              </a:solidFill>
              <a:effectLst>
                <a:outerShdw blurRad="38100" dist="38100" dir="2700000" algn="tl">
                  <a:srgbClr val="000000">
                    <a:alpha val="43137"/>
                  </a:srgbClr>
                </a:outerShdw>
              </a:effectLst>
            </a:endParaRPr>
          </a:p>
        </p:txBody>
      </p:sp>
      <p:sp>
        <p:nvSpPr>
          <p:cNvPr id="8" name="Text Placeholder 78"/>
          <p:cNvSpPr>
            <a:spLocks noGrp="1"/>
          </p:cNvSpPr>
          <p:nvPr>
            <p:ph type="body" sz="quarter" idx="16"/>
          </p:nvPr>
        </p:nvSpPr>
        <p:spPr>
          <a:xfrm>
            <a:off x="307119" y="1071128"/>
            <a:ext cx="5633034" cy="3020802"/>
          </a:xfrm>
        </p:spPr>
        <p:txBody>
          <a:bodyPr/>
          <a:lstStyle/>
          <a:p>
            <a:pPr>
              <a:spcBef>
                <a:spcPts val="600"/>
              </a:spcBef>
              <a:spcAft>
                <a:spcPts val="600"/>
              </a:spcAft>
            </a:pPr>
            <a:r>
              <a:rPr lang="en-GB" dirty="0"/>
              <a:t>R-Mode</a:t>
            </a:r>
          </a:p>
          <a:p>
            <a:pPr marL="285750" indent="-285750">
              <a:buFont typeface="Wingdings" panose="05000000000000000000" pitchFamily="2" charset="2"/>
              <a:buChar char="Ø"/>
            </a:pPr>
            <a:r>
              <a:rPr lang="en-US" sz="1400" b="0" dirty="0"/>
              <a:t>R-Mode (Ranging Mode) technology is being developed in the frame of maritime community as a terrestrial backup positioning system for maritime and inland waterways navigation in case any of GNSS vulnerabilities takes place as jamming and spoofing. </a:t>
            </a:r>
          </a:p>
          <a:p>
            <a:pPr marL="285750" indent="-285750">
              <a:buFont typeface="Wingdings" panose="05000000000000000000" pitchFamily="2" charset="2"/>
              <a:buChar char="Ø"/>
            </a:pPr>
            <a:endParaRPr lang="en-US" sz="1400" b="0" dirty="0"/>
          </a:p>
          <a:p>
            <a:pPr marL="285750" indent="-285750">
              <a:buFont typeface="Wingdings" panose="05000000000000000000" pitchFamily="2" charset="2"/>
              <a:buChar char="Ø"/>
            </a:pPr>
            <a:r>
              <a:rPr lang="en-US" sz="1400" b="0" dirty="0"/>
              <a:t>R-Mode allows calculating user receiver position in relation to fixed-shore and synchronized radio transmitters. </a:t>
            </a:r>
          </a:p>
          <a:p>
            <a:pPr marL="285750" indent="-285750">
              <a:buFont typeface="Wingdings" panose="05000000000000000000" pitchFamily="2" charset="2"/>
              <a:buChar char="Ø"/>
            </a:pPr>
            <a:endParaRPr lang="en-US" sz="1400" b="0" dirty="0"/>
          </a:p>
          <a:p>
            <a:pPr marL="285750" indent="-285750">
              <a:buFont typeface="Wingdings" panose="05000000000000000000" pitchFamily="2" charset="2"/>
              <a:buChar char="Ø"/>
            </a:pPr>
            <a:r>
              <a:rPr lang="en-US" sz="1400" b="0" dirty="0"/>
              <a:t>Examples: ACCSEAS (assumed perfect synchronization among nodes), R-Mode Baltic (GPS-based solutions)</a:t>
            </a:r>
          </a:p>
          <a:p>
            <a:pPr marL="285750" indent="-285750">
              <a:buFont typeface="Wingdings" panose="05000000000000000000" pitchFamily="2" charset="2"/>
              <a:buChar char="Ø"/>
            </a:pPr>
            <a:endParaRPr lang="en-US" sz="1400" b="0" dirty="0"/>
          </a:p>
          <a:p>
            <a:pPr marL="285750" indent="-285750">
              <a:buFont typeface="Wingdings" panose="05000000000000000000" pitchFamily="2" charset="2"/>
              <a:buChar char="Ø"/>
            </a:pPr>
            <a:endParaRPr lang="en-GB" dirty="0"/>
          </a:p>
        </p:txBody>
      </p:sp>
      <p:pic>
        <p:nvPicPr>
          <p:cNvPr id="6" name="Imagen 5" descr="Sensors | Free Full-Text | The Single-Shore-Station-Based Position  Estimation Method of an Automatic Identification System | HTML"/>
          <p:cNvPicPr/>
          <p:nvPr/>
        </p:nvPicPr>
        <p:blipFill>
          <a:blip r:embed="rId2">
            <a:extLst>
              <a:ext uri="{28A0092B-C50C-407E-A947-70E740481C1C}">
                <a14:useLocalDpi xmlns:a14="http://schemas.microsoft.com/office/drawing/2010/main" val="0"/>
              </a:ext>
            </a:extLst>
          </a:blip>
          <a:srcRect/>
          <a:stretch>
            <a:fillRect/>
          </a:stretch>
        </p:blipFill>
        <p:spPr bwMode="auto">
          <a:xfrm>
            <a:off x="6084168" y="1275606"/>
            <a:ext cx="2952328" cy="2381233"/>
          </a:xfrm>
          <a:prstGeom prst="rect">
            <a:avLst/>
          </a:prstGeom>
          <a:noFill/>
          <a:ln>
            <a:noFill/>
          </a:ln>
        </p:spPr>
      </p:pic>
    </p:spTree>
    <p:extLst>
      <p:ext uri="{BB962C8B-B14F-4D97-AF65-F5344CB8AC3E}">
        <p14:creationId xmlns:p14="http://schemas.microsoft.com/office/powerpoint/2010/main" val="6399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
          </p:nvPr>
        </p:nvSpPr>
        <p:spPr/>
        <p:txBody>
          <a:bodyPr/>
          <a:lstStyle/>
          <a:p>
            <a:r>
              <a:rPr lang="en-GB"/>
              <a:t>Page. </a:t>
            </a:r>
            <a:fld id="{6EA1CDEB-99A0-4F13-B8D0-26CBF3AB4908}" type="slidenum">
              <a:rPr lang="en-GB" smtClean="0"/>
              <a:pPr/>
              <a:t>4</a:t>
            </a:fld>
            <a:endParaRPr lang="en-GB"/>
          </a:p>
        </p:txBody>
      </p:sp>
      <p:sp>
        <p:nvSpPr>
          <p:cNvPr id="5" name="Título 4"/>
          <p:cNvSpPr>
            <a:spLocks noGrp="1"/>
          </p:cNvSpPr>
          <p:nvPr>
            <p:ph type="title"/>
          </p:nvPr>
        </p:nvSpPr>
        <p:spPr>
          <a:xfrm>
            <a:off x="280800" y="329331"/>
            <a:ext cx="7603568" cy="370212"/>
          </a:xfrm>
        </p:spPr>
        <p:txBody>
          <a:bodyPr/>
          <a:lstStyle/>
          <a:p>
            <a:r>
              <a:rPr lang="en-GB" sz="2000" dirty="0"/>
              <a:t>Context of the study</a:t>
            </a:r>
            <a:endParaRPr lang="en-GB" sz="2000" dirty="0">
              <a:solidFill>
                <a:srgbClr val="FFC000"/>
              </a:solidFill>
              <a:effectLst>
                <a:outerShdw blurRad="38100" dist="38100" dir="2700000" algn="tl">
                  <a:srgbClr val="000000">
                    <a:alpha val="43137"/>
                  </a:srgbClr>
                </a:outerShdw>
              </a:effectLst>
            </a:endParaRPr>
          </a:p>
        </p:txBody>
      </p:sp>
      <p:sp>
        <p:nvSpPr>
          <p:cNvPr id="8" name="Text Placeholder 78"/>
          <p:cNvSpPr>
            <a:spLocks noGrp="1"/>
          </p:cNvSpPr>
          <p:nvPr>
            <p:ph type="body" sz="quarter" idx="16"/>
          </p:nvPr>
        </p:nvSpPr>
        <p:spPr>
          <a:xfrm>
            <a:off x="307118" y="1071128"/>
            <a:ext cx="8081305" cy="3020802"/>
          </a:xfrm>
        </p:spPr>
        <p:txBody>
          <a:bodyPr/>
          <a:lstStyle/>
          <a:p>
            <a:pPr>
              <a:spcBef>
                <a:spcPts val="600"/>
              </a:spcBef>
              <a:spcAft>
                <a:spcPts val="600"/>
              </a:spcAft>
            </a:pPr>
            <a:r>
              <a:rPr lang="en-GB" dirty="0"/>
              <a:t>Galileo</a:t>
            </a:r>
          </a:p>
          <a:p>
            <a:pPr marL="285750" indent="-285750">
              <a:buFont typeface="Wingdings" panose="05000000000000000000" pitchFamily="2" charset="2"/>
              <a:buChar char="Ø"/>
            </a:pPr>
            <a:r>
              <a:rPr lang="en-US" sz="1400" b="0" dirty="0"/>
              <a:t>Available since 2016 (initial services)</a:t>
            </a:r>
          </a:p>
          <a:p>
            <a:pPr marL="285750" indent="-285750">
              <a:buFont typeface="Wingdings" panose="05000000000000000000" pitchFamily="2" charset="2"/>
              <a:buChar char="Ø"/>
            </a:pPr>
            <a:endParaRPr lang="en-US" sz="1400" b="0" dirty="0"/>
          </a:p>
          <a:p>
            <a:pPr marL="285750" indent="-285750">
              <a:buFont typeface="Wingdings" panose="05000000000000000000" pitchFamily="2" charset="2"/>
              <a:buChar char="Ø"/>
            </a:pPr>
            <a:r>
              <a:rPr lang="en-US" sz="1400" b="0" dirty="0"/>
              <a:t>Galileo provides greater precision than other available system, has higher availability, increases GNSS coverage by being interoperable with other systems, provides emergency-response services, etc.</a:t>
            </a:r>
          </a:p>
          <a:p>
            <a:pPr marL="285750" indent="-285750">
              <a:buFont typeface="Wingdings" panose="05000000000000000000" pitchFamily="2" charset="2"/>
              <a:buChar char="Ø"/>
            </a:pPr>
            <a:endParaRPr lang="en-US" sz="1400" b="0" dirty="0"/>
          </a:p>
          <a:p>
            <a:pPr marL="285750" indent="-285750">
              <a:buFont typeface="Wingdings" panose="05000000000000000000" pitchFamily="2" charset="2"/>
              <a:buChar char="Ø"/>
            </a:pPr>
            <a:r>
              <a:rPr lang="en-US" sz="1400" b="0" dirty="0"/>
              <a:t>Galileo contributes to improve the accuracy performance of GNSS users, including the time and synchronization community. Galileo satellites may also improve integrity and ensure availability of the timing service in case other GNSS constellation experiences outages.</a:t>
            </a:r>
          </a:p>
          <a:p>
            <a:pPr marL="285750" indent="-285750">
              <a:buFont typeface="Wingdings" panose="05000000000000000000" pitchFamily="2" charset="2"/>
              <a:buChar char="Ø"/>
            </a:pPr>
            <a:endParaRPr lang="en-US" sz="1400" b="0" dirty="0"/>
          </a:p>
          <a:p>
            <a:pPr marL="285750" indent="-285750">
              <a:buFont typeface="Wingdings" panose="05000000000000000000" pitchFamily="2" charset="2"/>
              <a:buChar char="Ø"/>
            </a:pPr>
            <a:r>
              <a:rPr lang="en-US" sz="1400" b="0" dirty="0"/>
              <a:t>As already presented in ENG10, GSALOT3TRANS-SC3 study concluded that Galileo is promising technology to be considered as a cost-effective alternative to the use of atomic clocks for R-Mode infrastructure synchronization.</a:t>
            </a:r>
          </a:p>
          <a:p>
            <a:pPr marL="285750" indent="-285750">
              <a:buFont typeface="Wingdings" panose="05000000000000000000" pitchFamily="2" charset="2"/>
              <a:buChar char="Ø"/>
            </a:pPr>
            <a:endParaRPr lang="en-US" sz="1400" b="0" dirty="0"/>
          </a:p>
          <a:p>
            <a:pPr marL="285750" indent="-285750">
              <a:buFont typeface="Wingdings" panose="05000000000000000000" pitchFamily="2" charset="2"/>
              <a:buChar char="Ø"/>
            </a:pPr>
            <a:endParaRPr lang="en-GB" dirty="0"/>
          </a:p>
        </p:txBody>
      </p:sp>
    </p:spTree>
    <p:extLst>
      <p:ext uri="{BB962C8B-B14F-4D97-AF65-F5344CB8AC3E}">
        <p14:creationId xmlns:p14="http://schemas.microsoft.com/office/powerpoint/2010/main" val="1225600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
          </p:nvPr>
        </p:nvSpPr>
        <p:spPr/>
        <p:txBody>
          <a:bodyPr/>
          <a:lstStyle/>
          <a:p>
            <a:r>
              <a:rPr lang="en-GB"/>
              <a:t>Page. </a:t>
            </a:r>
            <a:fld id="{6EA1CDEB-99A0-4F13-B8D0-26CBF3AB4908}" type="slidenum">
              <a:rPr lang="en-GB" smtClean="0"/>
              <a:pPr/>
              <a:t>5</a:t>
            </a:fld>
            <a:endParaRPr lang="en-GB"/>
          </a:p>
        </p:txBody>
      </p:sp>
      <p:sp>
        <p:nvSpPr>
          <p:cNvPr id="5" name="Título 4"/>
          <p:cNvSpPr>
            <a:spLocks noGrp="1"/>
          </p:cNvSpPr>
          <p:nvPr>
            <p:ph type="title"/>
          </p:nvPr>
        </p:nvSpPr>
        <p:spPr>
          <a:xfrm>
            <a:off x="280800" y="329331"/>
            <a:ext cx="7603568" cy="370212"/>
          </a:xfrm>
        </p:spPr>
        <p:txBody>
          <a:bodyPr/>
          <a:lstStyle/>
          <a:p>
            <a:r>
              <a:rPr lang="en-GB" sz="2000" dirty="0"/>
              <a:t>Galileo Timing for R-Mode Pilot Project</a:t>
            </a:r>
            <a:endParaRPr lang="en-GB" sz="2000" dirty="0">
              <a:solidFill>
                <a:srgbClr val="FFC000"/>
              </a:solidFill>
              <a:effectLst>
                <a:outerShdw blurRad="38100" dist="38100" dir="2700000" algn="tl">
                  <a:srgbClr val="000000">
                    <a:alpha val="43137"/>
                  </a:srgbClr>
                </a:outerShdw>
              </a:effectLst>
            </a:endParaRPr>
          </a:p>
        </p:txBody>
      </p:sp>
      <p:sp>
        <p:nvSpPr>
          <p:cNvPr id="8" name="Text Placeholder 78"/>
          <p:cNvSpPr>
            <a:spLocks noGrp="1"/>
          </p:cNvSpPr>
          <p:nvPr>
            <p:ph type="body" sz="quarter" idx="16"/>
          </p:nvPr>
        </p:nvSpPr>
        <p:spPr>
          <a:xfrm>
            <a:off x="307118" y="1071128"/>
            <a:ext cx="8545843" cy="3020802"/>
          </a:xfrm>
        </p:spPr>
        <p:txBody>
          <a:bodyPr/>
          <a:lstStyle/>
          <a:p>
            <a:pPr>
              <a:spcBef>
                <a:spcPts val="600"/>
              </a:spcBef>
              <a:spcAft>
                <a:spcPts val="600"/>
              </a:spcAft>
            </a:pPr>
            <a:r>
              <a:rPr lang="en-GB" dirty="0"/>
              <a:t>Methodology</a:t>
            </a:r>
          </a:p>
          <a:p>
            <a:pPr marL="285750" indent="-285750">
              <a:spcAft>
                <a:spcPts val="600"/>
              </a:spcAft>
              <a:buFont typeface="Wingdings" panose="05000000000000000000" pitchFamily="2" charset="2"/>
              <a:buChar char="Ø"/>
            </a:pPr>
            <a:r>
              <a:rPr lang="en-US" sz="1400" b="0" dirty="0"/>
              <a:t>Step 1: Prepare and implement a Pilot project in cooperation with interested authorities, (e.g. R-Mode Baltic project).</a:t>
            </a:r>
          </a:p>
          <a:p>
            <a:pPr marL="285750" indent="-285750">
              <a:spcAft>
                <a:spcPts val="600"/>
              </a:spcAft>
              <a:buFont typeface="Wingdings" panose="05000000000000000000" pitchFamily="2" charset="2"/>
              <a:buChar char="Ø"/>
            </a:pPr>
            <a:endParaRPr lang="en-US" sz="1400" b="0" dirty="0"/>
          </a:p>
          <a:p>
            <a:pPr marL="285750" indent="-285750">
              <a:spcAft>
                <a:spcPts val="600"/>
              </a:spcAft>
              <a:buFont typeface="Wingdings" panose="05000000000000000000" pitchFamily="2" charset="2"/>
              <a:buChar char="Ø"/>
            </a:pPr>
            <a:r>
              <a:rPr lang="en-US" sz="1400" b="0" dirty="0"/>
              <a:t>Step 2: Assess the suitability of performances and identification of user requirements</a:t>
            </a:r>
          </a:p>
          <a:p>
            <a:pPr marL="285750" indent="-285750">
              <a:spcAft>
                <a:spcPts val="600"/>
              </a:spcAft>
              <a:buFont typeface="Wingdings" panose="05000000000000000000" pitchFamily="2" charset="2"/>
              <a:buChar char="Ø"/>
            </a:pPr>
            <a:endParaRPr lang="en-US" sz="1400" b="0" dirty="0"/>
          </a:p>
          <a:p>
            <a:pPr marL="285750" indent="-285750">
              <a:spcAft>
                <a:spcPts val="600"/>
              </a:spcAft>
              <a:buFont typeface="Wingdings" panose="05000000000000000000" pitchFamily="2" charset="2"/>
              <a:buChar char="Ø"/>
            </a:pPr>
            <a:r>
              <a:rPr lang="en-US" sz="1400" b="0" dirty="0"/>
              <a:t>Step 3: Deliver a description of the suitable infrastructure and practical guidelines to implement Galileo timing in R-Mode. </a:t>
            </a:r>
            <a:endParaRPr lang="en-GB" dirty="0"/>
          </a:p>
        </p:txBody>
      </p:sp>
    </p:spTree>
    <p:extLst>
      <p:ext uri="{BB962C8B-B14F-4D97-AF65-F5344CB8AC3E}">
        <p14:creationId xmlns:p14="http://schemas.microsoft.com/office/powerpoint/2010/main" val="2791360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
          </p:nvPr>
        </p:nvSpPr>
        <p:spPr/>
        <p:txBody>
          <a:bodyPr/>
          <a:lstStyle/>
          <a:p>
            <a:r>
              <a:rPr lang="en-GB"/>
              <a:t>Page. </a:t>
            </a:r>
            <a:fld id="{6EA1CDEB-99A0-4F13-B8D0-26CBF3AB4908}" type="slidenum">
              <a:rPr lang="en-GB" smtClean="0"/>
              <a:pPr/>
              <a:t>6</a:t>
            </a:fld>
            <a:endParaRPr lang="en-GB"/>
          </a:p>
        </p:txBody>
      </p:sp>
      <p:sp>
        <p:nvSpPr>
          <p:cNvPr id="5" name="Título 4"/>
          <p:cNvSpPr>
            <a:spLocks noGrp="1"/>
          </p:cNvSpPr>
          <p:nvPr>
            <p:ph type="title"/>
          </p:nvPr>
        </p:nvSpPr>
        <p:spPr>
          <a:xfrm>
            <a:off x="280800" y="329331"/>
            <a:ext cx="7603568" cy="370212"/>
          </a:xfrm>
        </p:spPr>
        <p:txBody>
          <a:bodyPr/>
          <a:lstStyle/>
          <a:p>
            <a:r>
              <a:rPr lang="en-GB" sz="2000" dirty="0"/>
              <a:t>Galileo Timing for R-Mode Pilot Project</a:t>
            </a:r>
            <a:endParaRPr lang="en-GB" sz="2000" dirty="0">
              <a:solidFill>
                <a:srgbClr val="FFC000"/>
              </a:solidFill>
              <a:effectLst>
                <a:outerShdw blurRad="38100" dist="38100" dir="2700000" algn="tl">
                  <a:srgbClr val="000000">
                    <a:alpha val="43137"/>
                  </a:srgbClr>
                </a:outerShdw>
              </a:effectLst>
            </a:endParaRPr>
          </a:p>
        </p:txBody>
      </p:sp>
      <p:sp>
        <p:nvSpPr>
          <p:cNvPr id="8" name="Text Placeholder 78"/>
          <p:cNvSpPr>
            <a:spLocks noGrp="1"/>
          </p:cNvSpPr>
          <p:nvPr>
            <p:ph type="body" sz="quarter" idx="16"/>
          </p:nvPr>
        </p:nvSpPr>
        <p:spPr>
          <a:xfrm>
            <a:off x="307118" y="1071128"/>
            <a:ext cx="8545843" cy="3020802"/>
          </a:xfrm>
        </p:spPr>
        <p:txBody>
          <a:bodyPr/>
          <a:lstStyle/>
          <a:p>
            <a:pPr>
              <a:spcBef>
                <a:spcPts val="600"/>
              </a:spcBef>
              <a:spcAft>
                <a:spcPts val="600"/>
              </a:spcAft>
            </a:pPr>
            <a:r>
              <a:rPr lang="en-GB" dirty="0"/>
              <a:t>Set-up</a:t>
            </a:r>
          </a:p>
        </p:txBody>
      </p:sp>
      <p:graphicFrame>
        <p:nvGraphicFramePr>
          <p:cNvPr id="6" name="Objeto 5"/>
          <p:cNvGraphicFramePr>
            <a:graphicFrameLocks noChangeAspect="1"/>
          </p:cNvGraphicFramePr>
          <p:nvPr>
            <p:extLst>
              <p:ext uri="{D42A27DB-BD31-4B8C-83A1-F6EECF244321}">
                <p14:modId xmlns:p14="http://schemas.microsoft.com/office/powerpoint/2010/main" val="2436927167"/>
              </p:ext>
            </p:extLst>
          </p:nvPr>
        </p:nvGraphicFramePr>
        <p:xfrm>
          <a:off x="4283969" y="1738409"/>
          <a:ext cx="4536504" cy="1737491"/>
        </p:xfrm>
        <a:graphic>
          <a:graphicData uri="http://schemas.openxmlformats.org/presentationml/2006/ole">
            <mc:AlternateContent xmlns:mc="http://schemas.openxmlformats.org/markup-compatibility/2006">
              <mc:Choice xmlns:v="urn:schemas-microsoft-com:vml" Requires="v">
                <p:oleObj spid="_x0000_s3085" r:id="rId3" imgW="8458943" imgH="3214991" progId="Visio.Drawing.11">
                  <p:embed/>
                </p:oleObj>
              </mc:Choice>
              <mc:Fallback>
                <p:oleObj r:id="rId3" imgW="8458943" imgH="3214991"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3969" y="1738409"/>
                        <a:ext cx="4536504" cy="1737491"/>
                      </a:xfrm>
                      <a:prstGeom prst="rect">
                        <a:avLst/>
                      </a:prstGeom>
                      <a:noFill/>
                    </p:spPr>
                  </p:pic>
                </p:oleObj>
              </mc:Fallback>
            </mc:AlternateContent>
          </a:graphicData>
        </a:graphic>
      </p:graphicFrame>
      <p:pic>
        <p:nvPicPr>
          <p:cNvPr id="7" name="Imagen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59" y="1511196"/>
            <a:ext cx="4026886" cy="2265123"/>
          </a:xfrm>
          <a:prstGeom prst="rect">
            <a:avLst/>
          </a:prstGeom>
        </p:spPr>
      </p:pic>
      <p:sp>
        <p:nvSpPr>
          <p:cNvPr id="9" name="Elipse 8"/>
          <p:cNvSpPr/>
          <p:nvPr/>
        </p:nvSpPr>
        <p:spPr>
          <a:xfrm>
            <a:off x="3405511" y="2048127"/>
            <a:ext cx="173678" cy="173678"/>
          </a:xfrm>
          <a:prstGeom prst="ellipse">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1" name="Elipse 10"/>
          <p:cNvSpPr/>
          <p:nvPr/>
        </p:nvSpPr>
        <p:spPr>
          <a:xfrm>
            <a:off x="626861" y="2234489"/>
            <a:ext cx="173678" cy="173678"/>
          </a:xfrm>
          <a:prstGeom prst="ellipse">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2" name="Elipse 11"/>
          <p:cNvSpPr/>
          <p:nvPr/>
        </p:nvSpPr>
        <p:spPr>
          <a:xfrm>
            <a:off x="1418949" y="3056239"/>
            <a:ext cx="173678" cy="173678"/>
          </a:xfrm>
          <a:prstGeom prst="ellipse">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3" name="Forma libre 12"/>
          <p:cNvSpPr/>
          <p:nvPr/>
        </p:nvSpPr>
        <p:spPr>
          <a:xfrm>
            <a:off x="872547" y="1511196"/>
            <a:ext cx="3210698" cy="659669"/>
          </a:xfrm>
          <a:custGeom>
            <a:avLst/>
            <a:gdLst>
              <a:gd name="connsiteX0" fmla="*/ 0 w 4963160"/>
              <a:gd name="connsiteY0" fmla="*/ 528004 h 528004"/>
              <a:gd name="connsiteX1" fmla="*/ 3149600 w 4963160"/>
              <a:gd name="connsiteY1" fmla="*/ 14924 h 528004"/>
              <a:gd name="connsiteX2" fmla="*/ 4963160 w 4963160"/>
              <a:gd name="connsiteY2" fmla="*/ 157164 h 528004"/>
            </a:gdLst>
            <a:ahLst/>
            <a:cxnLst>
              <a:cxn ang="0">
                <a:pos x="connsiteX0" y="connsiteY0"/>
              </a:cxn>
              <a:cxn ang="0">
                <a:pos x="connsiteX1" y="connsiteY1"/>
              </a:cxn>
              <a:cxn ang="0">
                <a:pos x="connsiteX2" y="connsiteY2"/>
              </a:cxn>
            </a:cxnLst>
            <a:rect l="l" t="t" r="r" b="b"/>
            <a:pathLst>
              <a:path w="4963160" h="528004">
                <a:moveTo>
                  <a:pt x="0" y="528004"/>
                </a:moveTo>
                <a:cubicBezTo>
                  <a:pt x="1161203" y="302367"/>
                  <a:pt x="2322407" y="76731"/>
                  <a:pt x="3149600" y="14924"/>
                </a:cubicBezTo>
                <a:cubicBezTo>
                  <a:pt x="3976793" y="-46883"/>
                  <a:pt x="4663440" y="99591"/>
                  <a:pt x="4963160" y="157164"/>
                </a:cubicBezTo>
              </a:path>
            </a:pathLst>
          </a:custGeom>
          <a:noFill/>
          <a:ln>
            <a:solidFill>
              <a:srgbClr val="666666"/>
            </a:solidFill>
            <a:tailEnd type="triangle"/>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14" name="Rectángulo 13"/>
          <p:cNvSpPr/>
          <p:nvPr/>
        </p:nvSpPr>
        <p:spPr>
          <a:xfrm>
            <a:off x="4083245" y="1400055"/>
            <a:ext cx="4824536" cy="2376264"/>
          </a:xfrm>
          <a:prstGeom prst="rect">
            <a:avLst/>
          </a:prstGeom>
          <a:noFill/>
          <a:ln w="28575">
            <a:solidFill>
              <a:srgbClr val="999999"/>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cxnSp>
        <p:nvCxnSpPr>
          <p:cNvPr id="15" name="Conector recto de flecha 14"/>
          <p:cNvCxnSpPr/>
          <p:nvPr/>
        </p:nvCxnSpPr>
        <p:spPr>
          <a:xfrm>
            <a:off x="3579189" y="2234489"/>
            <a:ext cx="504056" cy="317694"/>
          </a:xfrm>
          <a:prstGeom prst="straightConnector1">
            <a:avLst/>
          </a:prstGeom>
          <a:ln w="9525">
            <a:solidFill>
              <a:srgbClr val="66666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6" name="Conector recto de flecha 15"/>
          <p:cNvCxnSpPr/>
          <p:nvPr/>
        </p:nvCxnSpPr>
        <p:spPr>
          <a:xfrm flipV="1">
            <a:off x="1634973" y="3056239"/>
            <a:ext cx="2448272" cy="173678"/>
          </a:xfrm>
          <a:prstGeom prst="straightConnector1">
            <a:avLst/>
          </a:prstGeom>
          <a:ln w="9525">
            <a:solidFill>
              <a:srgbClr val="666666"/>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 name="Conector recto 18"/>
          <p:cNvCxnSpPr/>
          <p:nvPr/>
        </p:nvCxnSpPr>
        <p:spPr>
          <a:xfrm flipH="1">
            <a:off x="4224244" y="2440000"/>
            <a:ext cx="1068236" cy="423018"/>
          </a:xfrm>
          <a:prstGeom prst="line">
            <a:avLst/>
          </a:prstGeom>
          <a:ln>
            <a:solidFill>
              <a:srgbClr val="DF0024"/>
            </a:solidFill>
          </a:ln>
          <a:effectLst/>
        </p:spPr>
        <p:style>
          <a:lnRef idx="2">
            <a:schemeClr val="accent1"/>
          </a:lnRef>
          <a:fillRef idx="0">
            <a:schemeClr val="accent1"/>
          </a:fillRef>
          <a:effectRef idx="1">
            <a:schemeClr val="accent1"/>
          </a:effectRef>
          <a:fontRef idx="minor">
            <a:schemeClr val="tx1"/>
          </a:fontRef>
        </p:style>
      </p:cxnSp>
      <p:sp>
        <p:nvSpPr>
          <p:cNvPr id="18" name="Rectángulo 22"/>
          <p:cNvSpPr/>
          <p:nvPr/>
        </p:nvSpPr>
        <p:spPr>
          <a:xfrm>
            <a:off x="5362352" y="4173680"/>
            <a:ext cx="1297879" cy="468889"/>
          </a:xfrm>
          <a:prstGeom prst="rect">
            <a:avLst/>
          </a:prstGeom>
          <a:solidFill>
            <a:srgbClr val="D8D8D8"/>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900" b="1" dirty="0">
                <a:solidFill>
                  <a:schemeClr val="tx1"/>
                </a:solidFill>
              </a:rPr>
              <a:t>GALILEO TIMING RECEIVER</a:t>
            </a:r>
          </a:p>
        </p:txBody>
      </p:sp>
      <p:cxnSp>
        <p:nvCxnSpPr>
          <p:cNvPr id="19" name="Conector recto de flecha 24"/>
          <p:cNvCxnSpPr/>
          <p:nvPr/>
        </p:nvCxnSpPr>
        <p:spPr>
          <a:xfrm flipH="1" flipV="1">
            <a:off x="4875333" y="2853080"/>
            <a:ext cx="513958" cy="1502336"/>
          </a:xfrm>
          <a:prstGeom prst="straightConnector1">
            <a:avLst/>
          </a:prstGeom>
          <a:ln w="952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20" name="CuadroTexto 19"/>
          <p:cNvSpPr txBox="1"/>
          <p:nvPr/>
        </p:nvSpPr>
        <p:spPr>
          <a:xfrm>
            <a:off x="5148064" y="969795"/>
            <a:ext cx="3240360" cy="369332"/>
          </a:xfrm>
          <a:prstGeom prst="rect">
            <a:avLst/>
          </a:prstGeom>
          <a:noFill/>
        </p:spPr>
        <p:txBody>
          <a:bodyPr wrap="square" rtlCol="0">
            <a:spAutoFit/>
          </a:bodyPr>
          <a:lstStyle/>
          <a:p>
            <a:r>
              <a:rPr lang="es-ES" dirty="0">
                <a:solidFill>
                  <a:schemeClr val="accent4">
                    <a:lumMod val="75000"/>
                  </a:schemeClr>
                </a:solidFill>
              </a:rPr>
              <a:t>R-</a:t>
            </a:r>
            <a:r>
              <a:rPr lang="es-ES" dirty="0" err="1">
                <a:solidFill>
                  <a:schemeClr val="accent4">
                    <a:lumMod val="75000"/>
                  </a:schemeClr>
                </a:solidFill>
              </a:rPr>
              <a:t>Mode</a:t>
            </a:r>
            <a:r>
              <a:rPr lang="es-ES" dirty="0">
                <a:solidFill>
                  <a:schemeClr val="accent4">
                    <a:lumMod val="75000"/>
                  </a:schemeClr>
                </a:solidFill>
              </a:rPr>
              <a:t> </a:t>
            </a:r>
            <a:r>
              <a:rPr lang="es-ES" dirty="0" err="1">
                <a:solidFill>
                  <a:schemeClr val="accent4">
                    <a:lumMod val="75000"/>
                  </a:schemeClr>
                </a:solidFill>
              </a:rPr>
              <a:t>stations</a:t>
            </a:r>
            <a:r>
              <a:rPr lang="es-ES" dirty="0">
                <a:solidFill>
                  <a:schemeClr val="accent4">
                    <a:lumMod val="75000"/>
                  </a:schemeClr>
                </a:solidFill>
              </a:rPr>
              <a:t> (WSV</a:t>
            </a:r>
            <a:r>
              <a:rPr lang="es-ES" dirty="0" smtClean="0">
                <a:solidFill>
                  <a:schemeClr val="accent4">
                    <a:lumMod val="75000"/>
                  </a:schemeClr>
                </a:solidFill>
              </a:rPr>
              <a:t>)</a:t>
            </a:r>
            <a:endParaRPr lang="es-ES" dirty="0">
              <a:solidFill>
                <a:schemeClr val="accent4">
                  <a:lumMod val="75000"/>
                </a:schemeClr>
              </a:solidFill>
            </a:endParaRPr>
          </a:p>
        </p:txBody>
      </p:sp>
      <p:cxnSp>
        <p:nvCxnSpPr>
          <p:cNvPr id="21" name="Conector recto de flecha 20"/>
          <p:cNvCxnSpPr/>
          <p:nvPr/>
        </p:nvCxnSpPr>
        <p:spPr>
          <a:xfrm flipV="1">
            <a:off x="1777253" y="2527116"/>
            <a:ext cx="202459" cy="116200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2" name="CuadroTexto 21"/>
          <p:cNvSpPr txBox="1"/>
          <p:nvPr/>
        </p:nvSpPr>
        <p:spPr>
          <a:xfrm>
            <a:off x="91933" y="3621650"/>
            <a:ext cx="3487256" cy="646331"/>
          </a:xfrm>
          <a:prstGeom prst="rect">
            <a:avLst/>
          </a:prstGeom>
          <a:noFill/>
        </p:spPr>
        <p:txBody>
          <a:bodyPr wrap="square" rtlCol="0">
            <a:spAutoFit/>
          </a:bodyPr>
          <a:lstStyle/>
          <a:p>
            <a:r>
              <a:rPr lang="es-ES" dirty="0">
                <a:solidFill>
                  <a:schemeClr val="accent1"/>
                </a:solidFill>
              </a:rPr>
              <a:t>R-</a:t>
            </a:r>
            <a:r>
              <a:rPr lang="es-ES" dirty="0" err="1">
                <a:solidFill>
                  <a:schemeClr val="accent1"/>
                </a:solidFill>
              </a:rPr>
              <a:t>Mode</a:t>
            </a:r>
            <a:r>
              <a:rPr lang="es-ES" dirty="0">
                <a:solidFill>
                  <a:schemeClr val="accent1"/>
                </a:solidFill>
              </a:rPr>
              <a:t> </a:t>
            </a:r>
            <a:r>
              <a:rPr lang="es-ES" dirty="0" err="1">
                <a:solidFill>
                  <a:schemeClr val="accent1"/>
                </a:solidFill>
              </a:rPr>
              <a:t>user</a:t>
            </a:r>
            <a:r>
              <a:rPr lang="es-ES" dirty="0">
                <a:solidFill>
                  <a:schemeClr val="accent1"/>
                </a:solidFill>
              </a:rPr>
              <a:t> receiver (DLR)</a:t>
            </a:r>
          </a:p>
          <a:p>
            <a:r>
              <a:rPr lang="es-ES" dirty="0">
                <a:solidFill>
                  <a:schemeClr val="accent1"/>
                </a:solidFill>
              </a:rPr>
              <a:t>(</a:t>
            </a:r>
            <a:r>
              <a:rPr lang="es-ES" dirty="0" err="1">
                <a:solidFill>
                  <a:schemeClr val="accent1"/>
                </a:solidFill>
              </a:rPr>
              <a:t>Groß</a:t>
            </a:r>
            <a:r>
              <a:rPr lang="es-ES" dirty="0">
                <a:solidFill>
                  <a:schemeClr val="accent1"/>
                </a:solidFill>
              </a:rPr>
              <a:t> </a:t>
            </a:r>
            <a:r>
              <a:rPr lang="es-ES" dirty="0" err="1">
                <a:solidFill>
                  <a:schemeClr val="accent1"/>
                </a:solidFill>
              </a:rPr>
              <a:t>Königsförde</a:t>
            </a:r>
            <a:r>
              <a:rPr lang="es-ES" dirty="0">
                <a:solidFill>
                  <a:schemeClr val="accent1"/>
                </a:solidFill>
              </a:rPr>
              <a:t>)</a:t>
            </a:r>
          </a:p>
        </p:txBody>
      </p:sp>
      <p:sp>
        <p:nvSpPr>
          <p:cNvPr id="23" name="Rectángulo 22"/>
          <p:cNvSpPr/>
          <p:nvPr/>
        </p:nvSpPr>
        <p:spPr>
          <a:xfrm>
            <a:off x="4082584" y="3494098"/>
            <a:ext cx="4336051" cy="276999"/>
          </a:xfrm>
          <a:prstGeom prst="rect">
            <a:avLst/>
          </a:prstGeom>
        </p:spPr>
        <p:txBody>
          <a:bodyPr wrap="square">
            <a:spAutoFit/>
          </a:bodyPr>
          <a:lstStyle/>
          <a:p>
            <a:r>
              <a:rPr lang="en-US" sz="1200" dirty="0" smtClean="0">
                <a:solidFill>
                  <a:srgbClr val="999999"/>
                </a:solidFill>
              </a:rPr>
              <a:t>Source: DRAFT </a:t>
            </a:r>
            <a:r>
              <a:rPr lang="en-US" sz="1200" dirty="0">
                <a:solidFill>
                  <a:srgbClr val="999999"/>
                </a:solidFill>
              </a:rPr>
              <a:t>on Implementation of R-Mode on </a:t>
            </a:r>
            <a:r>
              <a:rPr lang="en-US" sz="1200" dirty="0" smtClean="0">
                <a:solidFill>
                  <a:srgbClr val="999999"/>
                </a:solidFill>
              </a:rPr>
              <a:t>MF</a:t>
            </a:r>
            <a:endParaRPr lang="en-US" sz="1200" strike="sngStrike" dirty="0">
              <a:solidFill>
                <a:srgbClr val="FF0000"/>
              </a:solidFill>
            </a:endParaRPr>
          </a:p>
        </p:txBody>
      </p:sp>
      <p:sp>
        <p:nvSpPr>
          <p:cNvPr id="24" name="Cerrar llave 23"/>
          <p:cNvSpPr/>
          <p:nvPr/>
        </p:nvSpPr>
        <p:spPr>
          <a:xfrm rot="10800000">
            <a:off x="6762074" y="3947893"/>
            <a:ext cx="374183" cy="856104"/>
          </a:xfrm>
          <a:prstGeom prst="rightBrace">
            <a:avLst>
              <a:gd name="adj1" fmla="val 8333"/>
              <a:gd name="adj2" fmla="val 44696"/>
            </a:avLst>
          </a:prstGeom>
          <a:ln>
            <a:solidFill>
              <a:srgbClr val="DF0024"/>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3" name="Rectángulo 2"/>
          <p:cNvSpPr/>
          <p:nvPr/>
        </p:nvSpPr>
        <p:spPr>
          <a:xfrm>
            <a:off x="6989821" y="4013651"/>
            <a:ext cx="2078244" cy="646331"/>
          </a:xfrm>
          <a:prstGeom prst="rect">
            <a:avLst/>
          </a:prstGeom>
        </p:spPr>
        <p:txBody>
          <a:bodyPr wrap="square">
            <a:spAutoFit/>
          </a:bodyPr>
          <a:lstStyle/>
          <a:p>
            <a:pPr marL="342900" lvl="0" indent="-342900">
              <a:buFont typeface="Symbol" panose="05050102010706020507" pitchFamily="18" charset="2"/>
              <a:buChar char=""/>
            </a:pPr>
            <a:r>
              <a:rPr lang="es-ES" sz="1200" b="1" dirty="0">
                <a:solidFill>
                  <a:srgbClr val="666666"/>
                </a:solidFill>
                <a:ea typeface="Times New Roman" panose="02020603050405020304" pitchFamily="18" charset="0"/>
                <a:cs typeface="Times New Roman" panose="02020603050405020304" pitchFamily="18" charset="0"/>
              </a:rPr>
              <a:t>Galileo receiver</a:t>
            </a:r>
            <a:endParaRPr lang="es-ES" sz="1200" b="1" dirty="0">
              <a:solidFill>
                <a:srgbClr val="666666"/>
              </a:solidFill>
              <a:ea typeface="Times New Roman" panose="02020603050405020304" pitchFamily="18" charset="0"/>
            </a:endParaRPr>
          </a:p>
          <a:p>
            <a:pPr marL="342900" lvl="0" indent="-342900">
              <a:buFont typeface="Symbol" panose="05050102010706020507" pitchFamily="18" charset="2"/>
              <a:buChar char=""/>
            </a:pPr>
            <a:r>
              <a:rPr lang="en-US" sz="1200" b="1" dirty="0">
                <a:solidFill>
                  <a:srgbClr val="666666"/>
                </a:solidFill>
                <a:ea typeface="Times New Roman" panose="02020603050405020304" pitchFamily="18" charset="0"/>
                <a:cs typeface="Times New Roman" panose="02020603050405020304" pitchFamily="18" charset="0"/>
              </a:rPr>
              <a:t>Output 1: 1PPS</a:t>
            </a:r>
          </a:p>
          <a:p>
            <a:pPr marL="342900" lvl="0" indent="-342900">
              <a:buFont typeface="Symbol" panose="05050102010706020507" pitchFamily="18" charset="2"/>
              <a:buChar char=""/>
            </a:pPr>
            <a:r>
              <a:rPr lang="en-US" sz="1200" b="1" dirty="0">
                <a:solidFill>
                  <a:srgbClr val="666666"/>
                </a:solidFill>
                <a:ea typeface="Times New Roman" panose="02020603050405020304" pitchFamily="18" charset="0"/>
                <a:cs typeface="Times New Roman" panose="02020603050405020304" pitchFamily="18" charset="0"/>
              </a:rPr>
              <a:t>Output 2: 10 MHz</a:t>
            </a:r>
          </a:p>
        </p:txBody>
      </p:sp>
    </p:spTree>
    <p:extLst>
      <p:ext uri="{BB962C8B-B14F-4D97-AF65-F5344CB8AC3E}">
        <p14:creationId xmlns:p14="http://schemas.microsoft.com/office/powerpoint/2010/main" val="3489917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
          </p:nvPr>
        </p:nvSpPr>
        <p:spPr/>
        <p:txBody>
          <a:bodyPr/>
          <a:lstStyle/>
          <a:p>
            <a:r>
              <a:rPr lang="en-GB"/>
              <a:t>Page. </a:t>
            </a:r>
            <a:fld id="{6EA1CDEB-99A0-4F13-B8D0-26CBF3AB4908}" type="slidenum">
              <a:rPr lang="en-GB" smtClean="0"/>
              <a:pPr/>
              <a:t>7</a:t>
            </a:fld>
            <a:endParaRPr lang="en-GB"/>
          </a:p>
        </p:txBody>
      </p:sp>
      <p:sp>
        <p:nvSpPr>
          <p:cNvPr id="5" name="Título 4"/>
          <p:cNvSpPr>
            <a:spLocks noGrp="1"/>
          </p:cNvSpPr>
          <p:nvPr>
            <p:ph type="title"/>
          </p:nvPr>
        </p:nvSpPr>
        <p:spPr>
          <a:xfrm>
            <a:off x="280800" y="329331"/>
            <a:ext cx="7603568" cy="370212"/>
          </a:xfrm>
        </p:spPr>
        <p:txBody>
          <a:bodyPr/>
          <a:lstStyle/>
          <a:p>
            <a:r>
              <a:rPr lang="en-GB" sz="2000" dirty="0"/>
              <a:t>Galileo Timing for R-Mode Pilot Project</a:t>
            </a:r>
            <a:endParaRPr lang="en-GB" sz="2000" dirty="0">
              <a:solidFill>
                <a:srgbClr val="FFC000"/>
              </a:solidFill>
              <a:effectLst>
                <a:outerShdw blurRad="38100" dist="38100" dir="2700000" algn="tl">
                  <a:srgbClr val="000000">
                    <a:alpha val="43137"/>
                  </a:srgbClr>
                </a:outerShdw>
              </a:effectLst>
            </a:endParaRPr>
          </a:p>
        </p:txBody>
      </p:sp>
      <p:sp>
        <p:nvSpPr>
          <p:cNvPr id="8" name="Text Placeholder 78"/>
          <p:cNvSpPr>
            <a:spLocks noGrp="1"/>
          </p:cNvSpPr>
          <p:nvPr>
            <p:ph type="body" sz="quarter" idx="16"/>
          </p:nvPr>
        </p:nvSpPr>
        <p:spPr>
          <a:xfrm>
            <a:off x="307119" y="1071128"/>
            <a:ext cx="4048857" cy="3020802"/>
          </a:xfrm>
        </p:spPr>
        <p:txBody>
          <a:bodyPr/>
          <a:lstStyle/>
          <a:p>
            <a:pPr>
              <a:spcBef>
                <a:spcPts val="600"/>
              </a:spcBef>
              <a:spcAft>
                <a:spcPts val="600"/>
              </a:spcAft>
            </a:pPr>
            <a:r>
              <a:rPr lang="en-GB" dirty="0"/>
              <a:t>Galileo Timing Receiver requirements</a:t>
            </a:r>
          </a:p>
          <a:p>
            <a:pPr marL="285750" indent="-285750">
              <a:spcAft>
                <a:spcPts val="600"/>
              </a:spcAft>
              <a:buFont typeface="Wingdings" panose="05000000000000000000" pitchFamily="2" charset="2"/>
              <a:buChar char="Ø"/>
            </a:pPr>
            <a:r>
              <a:rPr lang="en-US" sz="1400" b="0" dirty="0"/>
              <a:t>Guaranteed precision can only be obtained using </a:t>
            </a:r>
            <a:r>
              <a:rPr lang="en-US" sz="1400" dirty="0"/>
              <a:t>dual-frequency GNSS</a:t>
            </a:r>
            <a:r>
              <a:rPr lang="en-US" sz="1400" b="0" dirty="0"/>
              <a:t> receivers, which is not very common in industrial timing receivers.</a:t>
            </a:r>
          </a:p>
          <a:p>
            <a:pPr marL="285750" indent="-285750">
              <a:spcAft>
                <a:spcPts val="600"/>
              </a:spcAft>
              <a:buFont typeface="Wingdings" panose="05000000000000000000" pitchFamily="2" charset="2"/>
              <a:buChar char="Ø"/>
            </a:pPr>
            <a:r>
              <a:rPr lang="en-US" sz="1400" b="0" dirty="0"/>
              <a:t>Guaranteed precision can only be obtained from GNSS receivers that allow to </a:t>
            </a:r>
            <a:r>
              <a:rPr lang="en-US" sz="1400" dirty="0"/>
              <a:t>“fix” the antenna position </a:t>
            </a:r>
            <a:r>
              <a:rPr lang="en-US" sz="1400" b="0" dirty="0"/>
              <a:t>to accurate coordinates.</a:t>
            </a:r>
          </a:p>
          <a:p>
            <a:pPr marL="285750" indent="-285750">
              <a:spcAft>
                <a:spcPts val="600"/>
              </a:spcAft>
              <a:buFont typeface="Wingdings" panose="05000000000000000000" pitchFamily="2" charset="2"/>
              <a:buChar char="Ø"/>
            </a:pPr>
            <a:r>
              <a:rPr lang="en-US" sz="1400" b="0" dirty="0"/>
              <a:t>The receiver must allow the user to enter the </a:t>
            </a:r>
            <a:r>
              <a:rPr lang="en-US" sz="1400" dirty="0"/>
              <a:t>calculated total delay </a:t>
            </a:r>
            <a:r>
              <a:rPr lang="en-US" sz="1400" b="0" dirty="0"/>
              <a:t>and to advance the 1PPS accordingly. This is not a standard feature in existing receivers</a:t>
            </a:r>
          </a:p>
        </p:txBody>
      </p:sp>
      <p:graphicFrame>
        <p:nvGraphicFramePr>
          <p:cNvPr id="6" name="Tabla 5"/>
          <p:cNvGraphicFramePr>
            <a:graphicFrameLocks noGrp="1"/>
          </p:cNvGraphicFramePr>
          <p:nvPr>
            <p:extLst>
              <p:ext uri="{D42A27DB-BD31-4B8C-83A1-F6EECF244321}">
                <p14:modId xmlns:p14="http://schemas.microsoft.com/office/powerpoint/2010/main" val="569624288"/>
              </p:ext>
            </p:extLst>
          </p:nvPr>
        </p:nvGraphicFramePr>
        <p:xfrm>
          <a:off x="4644008" y="1060617"/>
          <a:ext cx="3519710" cy="3011739"/>
        </p:xfrm>
        <a:graphic>
          <a:graphicData uri="http://schemas.openxmlformats.org/drawingml/2006/table">
            <a:tbl>
              <a:tblPr firstRow="1" bandRow="1">
                <a:tableStyleId>{2D5ABB26-0587-4C30-8999-92F81FD0307C}</a:tableStyleId>
              </a:tblPr>
              <a:tblGrid>
                <a:gridCol w="2520280">
                  <a:extLst>
                    <a:ext uri="{9D8B030D-6E8A-4147-A177-3AD203B41FA5}">
                      <a16:colId xmlns="" xmlns:a16="http://schemas.microsoft.com/office/drawing/2014/main" val="20000"/>
                    </a:ext>
                  </a:extLst>
                </a:gridCol>
                <a:gridCol w="999430">
                  <a:extLst>
                    <a:ext uri="{9D8B030D-6E8A-4147-A177-3AD203B41FA5}">
                      <a16:colId xmlns="" xmlns:a16="http://schemas.microsoft.com/office/drawing/2014/main" val="20001"/>
                    </a:ext>
                  </a:extLst>
                </a:gridCol>
              </a:tblGrid>
              <a:tr h="639379">
                <a:tc>
                  <a:txBody>
                    <a:bodyPr/>
                    <a:lstStyle/>
                    <a:p>
                      <a:endParaRPr lang="es-ES" dirty="0"/>
                    </a:p>
                  </a:txBody>
                  <a:tcPr>
                    <a:lnR w="12700" cap="flat" cmpd="sng" algn="ctr">
                      <a:solidFill>
                        <a:srgbClr val="666666"/>
                      </a:solidFill>
                      <a:prstDash val="solid"/>
                      <a:round/>
                      <a:headEnd type="none" w="med" len="med"/>
                      <a:tailEnd type="none" w="med" len="med"/>
                    </a:lnR>
                    <a:lnB w="12700" cap="flat" cmpd="sng" algn="ctr">
                      <a:solidFill>
                        <a:srgbClr val="666666"/>
                      </a:solidFill>
                      <a:prstDash val="solid"/>
                      <a:round/>
                      <a:headEnd type="none" w="med" len="med"/>
                      <a:tailEnd type="none" w="med" len="med"/>
                    </a:lnB>
                  </a:tcPr>
                </a:tc>
                <a:tc>
                  <a:txBody>
                    <a:bodyPr/>
                    <a:lstStyle/>
                    <a:p>
                      <a:pPr algn="ctr"/>
                      <a:r>
                        <a:rPr lang="es-ES" sz="1200" dirty="0">
                          <a:solidFill>
                            <a:srgbClr val="C00000"/>
                          </a:solidFill>
                        </a:rPr>
                        <a:t>GMV </a:t>
                      </a:r>
                      <a:r>
                        <a:rPr lang="es-ES" sz="1200" dirty="0" err="1">
                          <a:solidFill>
                            <a:srgbClr val="C00000"/>
                          </a:solidFill>
                        </a:rPr>
                        <a:t>WanTime</a:t>
                      </a:r>
                      <a:endParaRPr lang="es-ES" sz="1200" dirty="0">
                        <a:solidFill>
                          <a:srgbClr val="C00000"/>
                        </a:solidFill>
                      </a:endParaRPr>
                    </a:p>
                  </a:txBody>
                  <a:tcPr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a:noFill/>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9E7E8"/>
                    </a:solidFill>
                  </a:tcPr>
                </a:tc>
                <a:extLst>
                  <a:ext uri="{0D108BD9-81ED-4DB2-BD59-A6C34878D82A}">
                    <a16:rowId xmlns="" xmlns:a16="http://schemas.microsoft.com/office/drawing/2014/main" val="10000"/>
                  </a:ext>
                </a:extLst>
              </a:tr>
              <a:tr h="370840">
                <a:tc>
                  <a:txBody>
                    <a:bodyPr/>
                    <a:lstStyle/>
                    <a:p>
                      <a:r>
                        <a:rPr lang="es-ES" sz="1400" dirty="0">
                          <a:solidFill>
                            <a:srgbClr val="666666"/>
                          </a:solidFill>
                        </a:rPr>
                        <a:t>Dual</a:t>
                      </a:r>
                      <a:r>
                        <a:rPr lang="es-ES" sz="1400" baseline="0" dirty="0">
                          <a:solidFill>
                            <a:srgbClr val="666666"/>
                          </a:solidFill>
                        </a:rPr>
                        <a:t> </a:t>
                      </a:r>
                      <a:r>
                        <a:rPr lang="es-ES" sz="1400" baseline="0" dirty="0" err="1">
                          <a:solidFill>
                            <a:srgbClr val="666666"/>
                          </a:solidFill>
                        </a:rPr>
                        <a:t>frequency</a:t>
                      </a:r>
                      <a:endParaRPr lang="es-ES" sz="1400" dirty="0">
                        <a:solidFill>
                          <a:srgbClr val="666666"/>
                        </a:solidFill>
                      </a:endParaRPr>
                    </a:p>
                  </a:txBody>
                  <a:tcPr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endParaRPr lang="es-ES" dirty="0"/>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9E7E8"/>
                    </a:solidFill>
                  </a:tcPr>
                </a:tc>
                <a:extLst>
                  <a:ext uri="{0D108BD9-81ED-4DB2-BD59-A6C34878D82A}">
                    <a16:rowId xmlns="" xmlns:a16="http://schemas.microsoft.com/office/drawing/2014/main" val="10001"/>
                  </a:ext>
                </a:extLst>
              </a:tr>
              <a:tr h="370840">
                <a:tc>
                  <a:txBody>
                    <a:bodyPr/>
                    <a:lstStyle/>
                    <a:p>
                      <a:r>
                        <a:rPr lang="es-ES" sz="1400" dirty="0" err="1">
                          <a:solidFill>
                            <a:srgbClr val="666666"/>
                          </a:solidFill>
                        </a:rPr>
                        <a:t>Multiconstellation</a:t>
                      </a:r>
                      <a:endParaRPr lang="es-ES" sz="1400" dirty="0">
                        <a:solidFill>
                          <a:srgbClr val="666666"/>
                        </a:solidFill>
                      </a:endParaRPr>
                    </a:p>
                  </a:txBody>
                  <a:tcPr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endParaRPr lang="es-ES" dirty="0"/>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9E7E8"/>
                    </a:solidFill>
                  </a:tcPr>
                </a:tc>
                <a:extLst>
                  <a:ext uri="{0D108BD9-81ED-4DB2-BD59-A6C34878D82A}">
                    <a16:rowId xmlns="" xmlns:a16="http://schemas.microsoft.com/office/drawing/2014/main" val="10002"/>
                  </a:ext>
                </a:extLst>
              </a:tr>
              <a:tr h="370840">
                <a:tc>
                  <a:txBody>
                    <a:bodyPr/>
                    <a:lstStyle/>
                    <a:p>
                      <a:r>
                        <a:rPr lang="es-ES" sz="1400" dirty="0" err="1">
                          <a:solidFill>
                            <a:srgbClr val="666666"/>
                          </a:solidFill>
                        </a:rPr>
                        <a:t>Fixing</a:t>
                      </a:r>
                      <a:r>
                        <a:rPr lang="es-ES" sz="1400" dirty="0">
                          <a:solidFill>
                            <a:srgbClr val="666666"/>
                          </a:solidFill>
                        </a:rPr>
                        <a:t> of </a:t>
                      </a:r>
                      <a:r>
                        <a:rPr lang="es-ES" sz="1400" dirty="0" err="1">
                          <a:solidFill>
                            <a:srgbClr val="666666"/>
                          </a:solidFill>
                        </a:rPr>
                        <a:t>the</a:t>
                      </a:r>
                      <a:r>
                        <a:rPr lang="es-ES" sz="1400" dirty="0">
                          <a:solidFill>
                            <a:srgbClr val="666666"/>
                          </a:solidFill>
                        </a:rPr>
                        <a:t> </a:t>
                      </a:r>
                      <a:r>
                        <a:rPr lang="es-ES" sz="1400" dirty="0" err="1">
                          <a:solidFill>
                            <a:srgbClr val="666666"/>
                          </a:solidFill>
                        </a:rPr>
                        <a:t>antenna</a:t>
                      </a:r>
                      <a:r>
                        <a:rPr lang="es-ES" sz="1400" dirty="0">
                          <a:solidFill>
                            <a:srgbClr val="666666"/>
                          </a:solidFill>
                        </a:rPr>
                        <a:t> position</a:t>
                      </a:r>
                    </a:p>
                  </a:txBody>
                  <a:tcPr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endParaRPr lang="es-ES" dirty="0"/>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9E7E8"/>
                    </a:solidFill>
                  </a:tcPr>
                </a:tc>
                <a:extLst>
                  <a:ext uri="{0D108BD9-81ED-4DB2-BD59-A6C34878D82A}">
                    <a16:rowId xmlns="" xmlns:a16="http://schemas.microsoft.com/office/drawing/2014/main" val="10003"/>
                  </a:ext>
                </a:extLst>
              </a:tr>
              <a:tr h="370840">
                <a:tc>
                  <a:txBody>
                    <a:bodyPr/>
                    <a:lstStyle/>
                    <a:p>
                      <a:r>
                        <a:rPr lang="es-ES" sz="1400" dirty="0" err="1">
                          <a:solidFill>
                            <a:srgbClr val="666666"/>
                          </a:solidFill>
                        </a:rPr>
                        <a:t>Fixing</a:t>
                      </a:r>
                      <a:r>
                        <a:rPr lang="es-ES" sz="1400" dirty="0">
                          <a:solidFill>
                            <a:srgbClr val="666666"/>
                          </a:solidFill>
                        </a:rPr>
                        <a:t> of</a:t>
                      </a:r>
                      <a:r>
                        <a:rPr lang="es-ES" sz="1400" baseline="0" dirty="0">
                          <a:solidFill>
                            <a:srgbClr val="666666"/>
                          </a:solidFill>
                        </a:rPr>
                        <a:t> total </a:t>
                      </a:r>
                      <a:r>
                        <a:rPr lang="es-ES" sz="1400" baseline="0" dirty="0" err="1">
                          <a:solidFill>
                            <a:srgbClr val="666666"/>
                          </a:solidFill>
                        </a:rPr>
                        <a:t>delay</a:t>
                      </a:r>
                      <a:endParaRPr lang="es-ES" sz="1400" dirty="0">
                        <a:solidFill>
                          <a:srgbClr val="666666"/>
                        </a:solidFill>
                      </a:endParaRPr>
                    </a:p>
                  </a:txBody>
                  <a:tcPr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endParaRPr lang="es-ES" dirty="0"/>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9E7E8"/>
                    </a:solidFill>
                  </a:tcPr>
                </a:tc>
                <a:extLst>
                  <a:ext uri="{0D108BD9-81ED-4DB2-BD59-A6C34878D82A}">
                    <a16:rowId xmlns="" xmlns:a16="http://schemas.microsoft.com/office/drawing/2014/main" val="10004"/>
                  </a:ext>
                </a:extLst>
              </a:tr>
              <a:tr h="370840">
                <a:tc>
                  <a:txBody>
                    <a:bodyPr/>
                    <a:lstStyle/>
                    <a:p>
                      <a:r>
                        <a:rPr lang="es-ES" sz="1400" dirty="0">
                          <a:solidFill>
                            <a:srgbClr val="666666"/>
                          </a:solidFill>
                        </a:rPr>
                        <a:t>1PPS </a:t>
                      </a:r>
                      <a:r>
                        <a:rPr lang="es-ES" sz="1400" dirty="0" err="1">
                          <a:solidFill>
                            <a:srgbClr val="666666"/>
                          </a:solidFill>
                        </a:rPr>
                        <a:t>out</a:t>
                      </a:r>
                      <a:r>
                        <a:rPr lang="es-ES" sz="1400" dirty="0">
                          <a:solidFill>
                            <a:srgbClr val="666666"/>
                          </a:solidFill>
                        </a:rPr>
                        <a:t> </a:t>
                      </a:r>
                      <a:r>
                        <a:rPr lang="es-ES" sz="1400" dirty="0" err="1">
                          <a:solidFill>
                            <a:srgbClr val="666666"/>
                          </a:solidFill>
                        </a:rPr>
                        <a:t>Jitter</a:t>
                      </a:r>
                      <a:endParaRPr lang="es-ES" sz="1400" dirty="0">
                        <a:solidFill>
                          <a:srgbClr val="666666"/>
                        </a:solidFill>
                      </a:endParaRPr>
                    </a:p>
                  </a:txBody>
                  <a:tcPr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456850" rtl="0" eaLnBrk="1" latinLnBrk="0" hangingPunct="1"/>
                      <a:r>
                        <a:rPr lang="es-ES" sz="1400" kern="1200" dirty="0">
                          <a:solidFill>
                            <a:srgbClr val="666666"/>
                          </a:solidFill>
                          <a:latin typeface="+mn-lt"/>
                          <a:ea typeface="+mn-ea"/>
                          <a:cs typeface="+mn-cs"/>
                        </a:rPr>
                        <a:t>&lt;100 </a:t>
                      </a:r>
                      <a:r>
                        <a:rPr lang="es-ES" sz="1400" kern="1200" dirty="0" err="1">
                          <a:solidFill>
                            <a:srgbClr val="666666"/>
                          </a:solidFill>
                          <a:latin typeface="+mn-lt"/>
                          <a:ea typeface="+mn-ea"/>
                          <a:cs typeface="+mn-cs"/>
                        </a:rPr>
                        <a:t>ps</a:t>
                      </a:r>
                      <a:endParaRPr lang="es-ES" sz="1400" kern="1200" dirty="0">
                        <a:solidFill>
                          <a:srgbClr val="666666"/>
                        </a:solidFill>
                        <a:latin typeface="+mn-lt"/>
                        <a:ea typeface="+mn-ea"/>
                        <a:cs typeface="+mn-cs"/>
                      </a:endParaRPr>
                    </a:p>
                  </a:txBody>
                  <a:tcPr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9E7E8"/>
                    </a:solidFill>
                  </a:tcPr>
                </a:tc>
                <a:extLst>
                  <a:ext uri="{0D108BD9-81ED-4DB2-BD59-A6C34878D82A}">
                    <a16:rowId xmlns="" xmlns:a16="http://schemas.microsoft.com/office/drawing/2014/main" val="10005"/>
                  </a:ext>
                </a:extLst>
              </a:tr>
              <a:tr h="370840">
                <a:tc>
                  <a:txBody>
                    <a:bodyPr/>
                    <a:lstStyle/>
                    <a:p>
                      <a:r>
                        <a:rPr lang="es-ES" sz="1400" dirty="0">
                          <a:solidFill>
                            <a:srgbClr val="666666"/>
                          </a:solidFill>
                        </a:rPr>
                        <a:t>1PPS </a:t>
                      </a:r>
                      <a:r>
                        <a:rPr lang="es-ES" sz="1400" dirty="0" err="1" smtClean="0">
                          <a:solidFill>
                            <a:srgbClr val="666666"/>
                          </a:solidFill>
                        </a:rPr>
                        <a:t>Accuracy</a:t>
                      </a:r>
                      <a:r>
                        <a:rPr lang="es-ES" sz="1400" dirty="0" smtClean="0">
                          <a:solidFill>
                            <a:srgbClr val="666666"/>
                          </a:solidFill>
                        </a:rPr>
                        <a:t> (1-sigma)</a:t>
                      </a:r>
                      <a:endParaRPr lang="es-ES" sz="1400" dirty="0">
                        <a:solidFill>
                          <a:srgbClr val="666666"/>
                        </a:solidFill>
                      </a:endParaRPr>
                    </a:p>
                  </a:txBody>
                  <a:tcPr anchor="ctr">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marL="0" algn="ctr" defTabSz="456850" rtl="0" eaLnBrk="1" latinLnBrk="0" hangingPunct="1"/>
                      <a:r>
                        <a:rPr lang="es-ES" sz="1400" kern="1200" dirty="0">
                          <a:solidFill>
                            <a:srgbClr val="666666"/>
                          </a:solidFill>
                          <a:latin typeface="+mn-lt"/>
                          <a:ea typeface="+mn-ea"/>
                          <a:cs typeface="+mn-cs"/>
                        </a:rPr>
                        <a:t>&lt;2 </a:t>
                      </a:r>
                      <a:r>
                        <a:rPr lang="es-ES" sz="1400" kern="1200" dirty="0" err="1" smtClean="0">
                          <a:solidFill>
                            <a:srgbClr val="666666"/>
                          </a:solidFill>
                          <a:latin typeface="+mn-lt"/>
                          <a:ea typeface="+mn-ea"/>
                          <a:cs typeface="+mn-cs"/>
                        </a:rPr>
                        <a:t>ns</a:t>
                      </a:r>
                      <a:endParaRPr lang="es-ES" sz="1400" kern="1200" dirty="0">
                        <a:solidFill>
                          <a:srgbClr val="666666"/>
                        </a:solidFill>
                        <a:latin typeface="+mn-lt"/>
                        <a:ea typeface="+mn-ea"/>
                        <a:cs typeface="+mn-cs"/>
                      </a:endParaRPr>
                    </a:p>
                  </a:txBody>
                  <a:tcPr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lnTlToBr w="12700" cmpd="sng">
                      <a:noFill/>
                      <a:prstDash val="solid"/>
                    </a:lnTlToBr>
                    <a:lnBlToTr w="12700" cmpd="sng">
                      <a:noFill/>
                      <a:prstDash val="solid"/>
                    </a:lnBlToTr>
                    <a:solidFill>
                      <a:srgbClr val="F9E7E8"/>
                    </a:solidFill>
                  </a:tcPr>
                </a:tc>
                <a:extLst>
                  <a:ext uri="{0D108BD9-81ED-4DB2-BD59-A6C34878D82A}">
                    <a16:rowId xmlns="" xmlns:a16="http://schemas.microsoft.com/office/drawing/2014/main" val="10006"/>
                  </a:ext>
                </a:extLst>
              </a:tr>
            </a:tbl>
          </a:graphicData>
        </a:graphic>
      </p:graphicFrame>
      <p:pic>
        <p:nvPicPr>
          <p:cNvPr id="7" name="Imagen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5678" y="1689838"/>
            <a:ext cx="288000" cy="288000"/>
          </a:xfrm>
          <a:prstGeom prst="rect">
            <a:avLst/>
          </a:prstGeom>
        </p:spPr>
      </p:pic>
      <p:pic>
        <p:nvPicPr>
          <p:cNvPr id="9" name="Imagen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5678" y="2520771"/>
            <a:ext cx="288000" cy="288000"/>
          </a:xfrm>
          <a:prstGeom prst="rect">
            <a:avLst/>
          </a:prstGeom>
        </p:spPr>
      </p:pic>
      <p:pic>
        <p:nvPicPr>
          <p:cNvPr id="11" name="Imagen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5678" y="2065150"/>
            <a:ext cx="288000" cy="288000"/>
          </a:xfrm>
          <a:prstGeom prst="rect">
            <a:avLst/>
          </a:prstGeom>
        </p:spPr>
      </p:pic>
      <p:sp>
        <p:nvSpPr>
          <p:cNvPr id="12" name="Rectángulo 11"/>
          <p:cNvSpPr/>
          <p:nvPr/>
        </p:nvSpPr>
        <p:spPr>
          <a:xfrm>
            <a:off x="7058947" y="940159"/>
            <a:ext cx="1194063" cy="3215767"/>
          </a:xfrm>
          <a:prstGeom prst="rect">
            <a:avLst/>
          </a:prstGeom>
          <a:noFill/>
          <a:ln w="28575">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pic>
        <p:nvPicPr>
          <p:cNvPr id="13" name="Imagen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4078" y="3008563"/>
            <a:ext cx="288000" cy="288000"/>
          </a:xfrm>
          <a:prstGeom prst="rect">
            <a:avLst/>
          </a:prstGeom>
        </p:spPr>
      </p:pic>
    </p:spTree>
    <p:extLst>
      <p:ext uri="{BB962C8B-B14F-4D97-AF65-F5344CB8AC3E}">
        <p14:creationId xmlns:p14="http://schemas.microsoft.com/office/powerpoint/2010/main" val="1677133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
          </p:nvPr>
        </p:nvSpPr>
        <p:spPr/>
        <p:txBody>
          <a:bodyPr/>
          <a:lstStyle/>
          <a:p>
            <a:r>
              <a:rPr lang="en-GB"/>
              <a:t>Page. </a:t>
            </a:r>
            <a:fld id="{6EA1CDEB-99A0-4F13-B8D0-26CBF3AB4908}" type="slidenum">
              <a:rPr lang="en-GB" smtClean="0"/>
              <a:pPr/>
              <a:t>8</a:t>
            </a:fld>
            <a:endParaRPr lang="en-GB"/>
          </a:p>
        </p:txBody>
      </p:sp>
      <p:sp>
        <p:nvSpPr>
          <p:cNvPr id="5" name="Título 4"/>
          <p:cNvSpPr>
            <a:spLocks noGrp="1"/>
          </p:cNvSpPr>
          <p:nvPr>
            <p:ph type="title"/>
          </p:nvPr>
        </p:nvSpPr>
        <p:spPr>
          <a:xfrm>
            <a:off x="280800" y="329331"/>
            <a:ext cx="7603568" cy="370212"/>
          </a:xfrm>
        </p:spPr>
        <p:txBody>
          <a:bodyPr/>
          <a:lstStyle/>
          <a:p>
            <a:r>
              <a:rPr lang="en-GB" sz="2000" dirty="0"/>
              <a:t>Galileo Timing for R-Mode Pilot Project</a:t>
            </a:r>
            <a:endParaRPr lang="en-GB" sz="2000" dirty="0">
              <a:solidFill>
                <a:srgbClr val="FFC000"/>
              </a:solidFill>
              <a:effectLst>
                <a:outerShdw blurRad="38100" dist="38100" dir="2700000" algn="tl">
                  <a:srgbClr val="000000">
                    <a:alpha val="43137"/>
                  </a:srgbClr>
                </a:outerShdw>
              </a:effectLst>
            </a:endParaRPr>
          </a:p>
        </p:txBody>
      </p:sp>
      <p:sp>
        <p:nvSpPr>
          <p:cNvPr id="8" name="Text Placeholder 78"/>
          <p:cNvSpPr>
            <a:spLocks noGrp="1"/>
          </p:cNvSpPr>
          <p:nvPr>
            <p:ph type="body" sz="quarter" idx="16"/>
          </p:nvPr>
        </p:nvSpPr>
        <p:spPr>
          <a:xfrm>
            <a:off x="307118" y="1071128"/>
            <a:ext cx="8297329" cy="3020802"/>
          </a:xfrm>
        </p:spPr>
        <p:txBody>
          <a:bodyPr/>
          <a:lstStyle/>
          <a:p>
            <a:pPr>
              <a:spcBef>
                <a:spcPts val="600"/>
              </a:spcBef>
              <a:spcAft>
                <a:spcPts val="600"/>
              </a:spcAft>
            </a:pPr>
            <a:r>
              <a:rPr lang="en-US" dirty="0"/>
              <a:t>Timing KPIs case studies</a:t>
            </a:r>
          </a:p>
          <a:p>
            <a:pPr marL="285750" indent="-285750">
              <a:spcAft>
                <a:spcPts val="600"/>
              </a:spcAft>
              <a:buFont typeface="Wingdings" panose="05000000000000000000" pitchFamily="2" charset="2"/>
              <a:buChar char="Ø"/>
            </a:pPr>
            <a:r>
              <a:rPr lang="en-US" sz="1400" b="0" dirty="0"/>
              <a:t>To be measured at laboratory due to the need of an stable timing reference to UTC Time Scale</a:t>
            </a:r>
          </a:p>
          <a:p>
            <a:pPr marL="285750" indent="-285750">
              <a:spcAft>
                <a:spcPts val="600"/>
              </a:spcAft>
              <a:buFont typeface="Wingdings" panose="05000000000000000000" pitchFamily="2" charset="2"/>
              <a:buChar char="Ø"/>
            </a:pPr>
            <a:endParaRPr lang="en-US" sz="1400" b="0" dirty="0"/>
          </a:p>
          <a:p>
            <a:pPr marL="285750" indent="-285750">
              <a:spcAft>
                <a:spcPts val="600"/>
              </a:spcAft>
              <a:buFont typeface="Wingdings" panose="05000000000000000000" pitchFamily="2" charset="2"/>
              <a:buChar char="Ø"/>
            </a:pPr>
            <a:r>
              <a:rPr lang="en-US" sz="1400" b="0" dirty="0"/>
              <a:t>Minimum one week of data</a:t>
            </a:r>
          </a:p>
          <a:p>
            <a:pPr>
              <a:spcBef>
                <a:spcPts val="600"/>
              </a:spcBef>
              <a:spcAft>
                <a:spcPts val="600"/>
              </a:spcAft>
            </a:pPr>
            <a:endParaRPr lang="en-GB" dirty="0"/>
          </a:p>
          <a:p>
            <a:pPr>
              <a:spcBef>
                <a:spcPts val="600"/>
              </a:spcBef>
              <a:spcAft>
                <a:spcPts val="600"/>
              </a:spcAft>
            </a:pPr>
            <a:r>
              <a:rPr lang="en-GB" dirty="0"/>
              <a:t>Timing KPIs</a:t>
            </a:r>
          </a:p>
          <a:p>
            <a:pPr marL="285750" indent="-285750">
              <a:spcAft>
                <a:spcPts val="600"/>
              </a:spcAft>
              <a:buFont typeface="Wingdings" panose="05000000000000000000" pitchFamily="2" charset="2"/>
              <a:buChar char="Ø"/>
            </a:pPr>
            <a:r>
              <a:rPr lang="en-US" sz="1400" b="0" dirty="0"/>
              <a:t>MTIE - Maximum time interval error</a:t>
            </a:r>
          </a:p>
          <a:p>
            <a:pPr marL="285750" indent="-285750">
              <a:spcAft>
                <a:spcPts val="600"/>
              </a:spcAft>
              <a:buFont typeface="Wingdings" panose="05000000000000000000" pitchFamily="2" charset="2"/>
              <a:buChar char="Ø"/>
            </a:pPr>
            <a:endParaRPr lang="en-US" sz="1400" b="0" dirty="0"/>
          </a:p>
          <a:p>
            <a:pPr marL="285750" indent="-285750">
              <a:spcAft>
                <a:spcPts val="600"/>
              </a:spcAft>
              <a:buFont typeface="Wingdings" panose="05000000000000000000" pitchFamily="2" charset="2"/>
              <a:buChar char="Ø"/>
            </a:pPr>
            <a:r>
              <a:rPr lang="en-US" sz="1400" b="0" dirty="0"/>
              <a:t>TDEV - Time stability</a:t>
            </a:r>
          </a:p>
          <a:p>
            <a:pPr marL="285750" indent="-285750">
              <a:spcAft>
                <a:spcPts val="600"/>
              </a:spcAft>
              <a:buFont typeface="Wingdings" panose="05000000000000000000" pitchFamily="2" charset="2"/>
              <a:buChar char="Ø"/>
            </a:pPr>
            <a:endParaRPr lang="en-US" sz="1400" b="0" dirty="0"/>
          </a:p>
        </p:txBody>
      </p:sp>
    </p:spTree>
    <p:extLst>
      <p:ext uri="{BB962C8B-B14F-4D97-AF65-F5344CB8AC3E}">
        <p14:creationId xmlns:p14="http://schemas.microsoft.com/office/powerpoint/2010/main" val="64103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p:cNvSpPr>
            <a:spLocks noGrp="1"/>
          </p:cNvSpPr>
          <p:nvPr>
            <p:ph type="sldNum" sz="quarter" idx="4"/>
          </p:nvPr>
        </p:nvSpPr>
        <p:spPr/>
        <p:txBody>
          <a:bodyPr/>
          <a:lstStyle/>
          <a:p>
            <a:r>
              <a:rPr lang="en-GB"/>
              <a:t>Page. </a:t>
            </a:r>
            <a:fld id="{6EA1CDEB-99A0-4F13-B8D0-26CBF3AB4908}" type="slidenum">
              <a:rPr lang="en-GB" smtClean="0"/>
              <a:pPr/>
              <a:t>9</a:t>
            </a:fld>
            <a:endParaRPr lang="en-GB"/>
          </a:p>
        </p:txBody>
      </p:sp>
      <p:sp>
        <p:nvSpPr>
          <p:cNvPr id="5" name="Título 4"/>
          <p:cNvSpPr>
            <a:spLocks noGrp="1"/>
          </p:cNvSpPr>
          <p:nvPr>
            <p:ph type="title"/>
          </p:nvPr>
        </p:nvSpPr>
        <p:spPr>
          <a:xfrm>
            <a:off x="280800" y="329331"/>
            <a:ext cx="7603568" cy="370212"/>
          </a:xfrm>
        </p:spPr>
        <p:txBody>
          <a:bodyPr/>
          <a:lstStyle/>
          <a:p>
            <a:r>
              <a:rPr lang="en-GB" sz="2000" dirty="0"/>
              <a:t>Galileo Timing for R-Mode Pilot Project</a:t>
            </a:r>
            <a:endParaRPr lang="en-GB" sz="2000" dirty="0">
              <a:solidFill>
                <a:srgbClr val="FFC000"/>
              </a:solidFill>
              <a:effectLst>
                <a:outerShdw blurRad="38100" dist="38100" dir="2700000" algn="tl">
                  <a:srgbClr val="000000">
                    <a:alpha val="43137"/>
                  </a:srgbClr>
                </a:outerShdw>
              </a:effectLst>
            </a:endParaRPr>
          </a:p>
        </p:txBody>
      </p:sp>
      <p:sp>
        <p:nvSpPr>
          <p:cNvPr id="8" name="Text Placeholder 78"/>
          <p:cNvSpPr>
            <a:spLocks noGrp="1"/>
          </p:cNvSpPr>
          <p:nvPr>
            <p:ph type="body" sz="quarter" idx="16"/>
          </p:nvPr>
        </p:nvSpPr>
        <p:spPr>
          <a:xfrm>
            <a:off x="307118" y="1071128"/>
            <a:ext cx="8297329" cy="3020802"/>
          </a:xfrm>
        </p:spPr>
        <p:txBody>
          <a:bodyPr/>
          <a:lstStyle/>
          <a:p>
            <a:pPr>
              <a:spcBef>
                <a:spcPts val="600"/>
              </a:spcBef>
              <a:spcAft>
                <a:spcPts val="600"/>
              </a:spcAft>
            </a:pPr>
            <a:r>
              <a:rPr lang="en-GB" dirty="0"/>
              <a:t>Positioning KPIs case studies</a:t>
            </a:r>
          </a:p>
          <a:p>
            <a:pPr marL="285750" lvl="1" indent="-285750">
              <a:spcAft>
                <a:spcPts val="600"/>
              </a:spcAft>
              <a:buFont typeface="Wingdings" panose="05000000000000000000" pitchFamily="2" charset="2"/>
              <a:buChar char="Ø"/>
            </a:pPr>
            <a:r>
              <a:rPr lang="en-US" sz="1400" dirty="0"/>
              <a:t>To be measured at the field</a:t>
            </a:r>
          </a:p>
          <a:p>
            <a:pPr marL="285750" lvl="1" indent="-285750">
              <a:spcAft>
                <a:spcPts val="600"/>
              </a:spcAft>
              <a:buFont typeface="Wingdings" panose="05000000000000000000" pitchFamily="2" charset="2"/>
              <a:buChar char="Ø"/>
            </a:pPr>
            <a:r>
              <a:rPr lang="en-US" sz="1400" dirty="0"/>
              <a:t>4 weeks of data</a:t>
            </a:r>
          </a:p>
          <a:p>
            <a:pPr marL="285750" lvl="1" indent="-285750">
              <a:spcAft>
                <a:spcPts val="600"/>
              </a:spcAft>
              <a:buFont typeface="Wingdings" panose="05000000000000000000" pitchFamily="2" charset="2"/>
              <a:buChar char="Ø"/>
            </a:pPr>
            <a:endParaRPr lang="en-US" sz="1400" dirty="0"/>
          </a:p>
          <a:p>
            <a:pPr marL="285750" lvl="1" indent="-285750">
              <a:spcAft>
                <a:spcPts val="600"/>
              </a:spcAft>
              <a:buFont typeface="Wingdings" panose="05000000000000000000" pitchFamily="2" charset="2"/>
              <a:buChar char="Ø"/>
            </a:pPr>
            <a:endParaRPr lang="en-US" sz="1400" dirty="0"/>
          </a:p>
          <a:p>
            <a:pPr marL="285750" lvl="1" indent="-285750">
              <a:spcAft>
                <a:spcPts val="600"/>
              </a:spcAft>
              <a:buFont typeface="Wingdings" panose="05000000000000000000" pitchFamily="2" charset="2"/>
              <a:buChar char="Ø"/>
            </a:pPr>
            <a:r>
              <a:rPr lang="en-US" sz="1400" dirty="0"/>
              <a:t>Holdover must be considered</a:t>
            </a:r>
          </a:p>
          <a:p>
            <a:pPr marL="420750" lvl="2" indent="-285750">
              <a:spcAft>
                <a:spcPts val="600"/>
              </a:spcAft>
              <a:buFont typeface="Wingdings" panose="05000000000000000000" pitchFamily="2" charset="2"/>
              <a:buChar char="§"/>
            </a:pPr>
            <a:endParaRPr lang="en-US" sz="1400" dirty="0"/>
          </a:p>
          <a:p>
            <a:pPr marL="420750" lvl="2" indent="-285750">
              <a:spcAft>
                <a:spcPts val="600"/>
              </a:spcAft>
              <a:buFont typeface="Wingdings" panose="05000000000000000000" pitchFamily="2" charset="2"/>
              <a:buChar char="Ø"/>
            </a:pPr>
            <a:endParaRPr lang="en-US" sz="1400" b="0" dirty="0"/>
          </a:p>
        </p:txBody>
      </p:sp>
      <p:sp>
        <p:nvSpPr>
          <p:cNvPr id="27" name="Flecha derecha 26"/>
          <p:cNvSpPr/>
          <p:nvPr/>
        </p:nvSpPr>
        <p:spPr>
          <a:xfrm>
            <a:off x="2402617" y="1749722"/>
            <a:ext cx="339608" cy="172760"/>
          </a:xfrm>
          <a:prstGeom prst="rightArrow">
            <a:avLst/>
          </a:prstGeom>
          <a:solidFill>
            <a:srgbClr val="DF0024"/>
          </a:solidFill>
          <a:ln>
            <a:solidFill>
              <a:srgbClr val="DF002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28" name="Rectángulo 27"/>
          <p:cNvSpPr/>
          <p:nvPr/>
        </p:nvSpPr>
        <p:spPr>
          <a:xfrm>
            <a:off x="2836275" y="1668275"/>
            <a:ext cx="1832807" cy="307777"/>
          </a:xfrm>
          <a:prstGeom prst="rect">
            <a:avLst/>
          </a:prstGeom>
        </p:spPr>
        <p:txBody>
          <a:bodyPr wrap="square">
            <a:spAutoFit/>
          </a:bodyPr>
          <a:lstStyle/>
          <a:p>
            <a:pPr marL="0" lvl="1"/>
            <a:r>
              <a:rPr lang="en-US" sz="1400" dirty="0">
                <a:solidFill>
                  <a:srgbClr val="666666"/>
                </a:solidFill>
                <a:cs typeface="Arial"/>
              </a:rPr>
              <a:t>Case-studies:</a:t>
            </a:r>
          </a:p>
        </p:txBody>
      </p:sp>
      <p:sp>
        <p:nvSpPr>
          <p:cNvPr id="29" name="Abrir llave 28"/>
          <p:cNvSpPr/>
          <p:nvPr/>
        </p:nvSpPr>
        <p:spPr>
          <a:xfrm>
            <a:off x="4246851" y="1563977"/>
            <a:ext cx="266888" cy="693567"/>
          </a:xfrm>
          <a:prstGeom prst="leftBrace">
            <a:avLst>
              <a:gd name="adj1" fmla="val 8333"/>
              <a:gd name="adj2" fmla="val 39867"/>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30" name="Rectángulo 29"/>
          <p:cNvSpPr/>
          <p:nvPr/>
        </p:nvSpPr>
        <p:spPr>
          <a:xfrm>
            <a:off x="4521778" y="1518880"/>
            <a:ext cx="3528392" cy="738664"/>
          </a:xfrm>
          <a:prstGeom prst="rect">
            <a:avLst/>
          </a:prstGeom>
        </p:spPr>
        <p:txBody>
          <a:bodyPr wrap="square">
            <a:spAutoFit/>
          </a:bodyPr>
          <a:lstStyle/>
          <a:p>
            <a:pPr marL="342900" lvl="1" indent="-342900">
              <a:buFont typeface="+mj-lt"/>
              <a:buAutoNum type="arabicPeriod"/>
            </a:pPr>
            <a:r>
              <a:rPr lang="en-US" sz="1400" dirty="0">
                <a:solidFill>
                  <a:srgbClr val="666666"/>
                </a:solidFill>
                <a:cs typeface="Arial"/>
              </a:rPr>
              <a:t>Full dataset</a:t>
            </a:r>
          </a:p>
          <a:p>
            <a:pPr marL="342900" lvl="1" indent="-342900">
              <a:buFont typeface="+mj-lt"/>
              <a:buAutoNum type="arabicPeriod"/>
            </a:pPr>
            <a:r>
              <a:rPr lang="en-US" sz="1400" dirty="0">
                <a:solidFill>
                  <a:srgbClr val="666666"/>
                </a:solidFill>
                <a:cs typeface="Arial"/>
              </a:rPr>
              <a:t>Full dataset separated per day</a:t>
            </a:r>
          </a:p>
          <a:p>
            <a:pPr marL="342900" lvl="1" indent="-342900">
              <a:buFont typeface="+mj-lt"/>
              <a:buAutoNum type="arabicPeriod"/>
            </a:pPr>
            <a:r>
              <a:rPr lang="en-US" sz="1400" dirty="0">
                <a:solidFill>
                  <a:srgbClr val="666666"/>
                </a:solidFill>
                <a:cs typeface="Arial"/>
              </a:rPr>
              <a:t>Day time and night time data </a:t>
            </a:r>
          </a:p>
        </p:txBody>
      </p:sp>
      <p:sp>
        <p:nvSpPr>
          <p:cNvPr id="31" name="Flecha derecha 30"/>
          <p:cNvSpPr/>
          <p:nvPr/>
        </p:nvSpPr>
        <p:spPr>
          <a:xfrm>
            <a:off x="3491880" y="2748583"/>
            <a:ext cx="339608" cy="172760"/>
          </a:xfrm>
          <a:prstGeom prst="rightArrow">
            <a:avLst/>
          </a:prstGeom>
          <a:solidFill>
            <a:srgbClr val="DF0024"/>
          </a:solidFill>
          <a:ln>
            <a:solidFill>
              <a:srgbClr val="DF002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2" name="Rectángulo 31"/>
          <p:cNvSpPr/>
          <p:nvPr/>
        </p:nvSpPr>
        <p:spPr>
          <a:xfrm>
            <a:off x="3859818" y="2661933"/>
            <a:ext cx="4320480" cy="307777"/>
          </a:xfrm>
          <a:prstGeom prst="rect">
            <a:avLst/>
          </a:prstGeom>
        </p:spPr>
        <p:txBody>
          <a:bodyPr wrap="square">
            <a:spAutoFit/>
          </a:bodyPr>
          <a:lstStyle/>
          <a:p>
            <a:pPr marL="135000" lvl="2" defTabSz="456850">
              <a:spcBef>
                <a:spcPts val="324"/>
              </a:spcBef>
              <a:spcAft>
                <a:spcPts val="600"/>
              </a:spcAft>
            </a:pPr>
            <a:r>
              <a:rPr lang="en-US" sz="1400" dirty="0">
                <a:solidFill>
                  <a:srgbClr val="666666"/>
                </a:solidFill>
                <a:cs typeface="Arial"/>
              </a:rPr>
              <a:t>It may degrade the performance</a:t>
            </a:r>
          </a:p>
        </p:txBody>
      </p:sp>
      <p:sp>
        <p:nvSpPr>
          <p:cNvPr id="33" name="Flecha derecha 32"/>
          <p:cNvSpPr/>
          <p:nvPr/>
        </p:nvSpPr>
        <p:spPr>
          <a:xfrm rot="5400000">
            <a:off x="1260897" y="3176580"/>
            <a:ext cx="339608" cy="172760"/>
          </a:xfrm>
          <a:prstGeom prst="rightArrow">
            <a:avLst/>
          </a:prstGeom>
          <a:solidFill>
            <a:srgbClr val="DF0024"/>
          </a:solidFill>
          <a:ln>
            <a:solidFill>
              <a:srgbClr val="DF002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34" name="Rectángulo 33"/>
          <p:cNvSpPr/>
          <p:nvPr/>
        </p:nvSpPr>
        <p:spPr>
          <a:xfrm>
            <a:off x="514297" y="3456882"/>
            <a:ext cx="1832807" cy="307777"/>
          </a:xfrm>
          <a:prstGeom prst="rect">
            <a:avLst/>
          </a:prstGeom>
        </p:spPr>
        <p:txBody>
          <a:bodyPr wrap="square">
            <a:spAutoFit/>
          </a:bodyPr>
          <a:lstStyle/>
          <a:p>
            <a:pPr lvl="1"/>
            <a:r>
              <a:rPr lang="en-US" sz="1400" dirty="0">
                <a:solidFill>
                  <a:srgbClr val="666666"/>
                </a:solidFill>
                <a:cs typeface="Arial"/>
              </a:rPr>
              <a:t>Scenarios</a:t>
            </a:r>
          </a:p>
        </p:txBody>
      </p:sp>
      <p:sp>
        <p:nvSpPr>
          <p:cNvPr id="35" name="Abrir llave 34"/>
          <p:cNvSpPr/>
          <p:nvPr/>
        </p:nvSpPr>
        <p:spPr>
          <a:xfrm>
            <a:off x="2280425" y="3262960"/>
            <a:ext cx="266888" cy="820958"/>
          </a:xfrm>
          <a:prstGeom prst="leftBrace">
            <a:avLst>
              <a:gd name="adj1" fmla="val 8333"/>
              <a:gd name="adj2" fmla="val 53025"/>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ES"/>
          </a:p>
        </p:txBody>
      </p:sp>
      <p:sp>
        <p:nvSpPr>
          <p:cNvPr id="36" name="Rectángulo 35"/>
          <p:cNvSpPr/>
          <p:nvPr/>
        </p:nvSpPr>
        <p:spPr>
          <a:xfrm>
            <a:off x="2519948" y="3373874"/>
            <a:ext cx="6084499" cy="523220"/>
          </a:xfrm>
          <a:prstGeom prst="rect">
            <a:avLst/>
          </a:prstGeom>
        </p:spPr>
        <p:txBody>
          <a:bodyPr wrap="square">
            <a:spAutoFit/>
          </a:bodyPr>
          <a:lstStyle/>
          <a:p>
            <a:pPr marL="342900" lvl="1" indent="-342900">
              <a:buFont typeface="+mj-lt"/>
              <a:buAutoNum type="arabicPeriod"/>
            </a:pPr>
            <a:r>
              <a:rPr lang="en-US" sz="1400" dirty="0">
                <a:solidFill>
                  <a:srgbClr val="666666"/>
                </a:solidFill>
                <a:cs typeface="Arial"/>
              </a:rPr>
              <a:t>Error statistics with holdover</a:t>
            </a:r>
          </a:p>
          <a:p>
            <a:pPr marL="342900" lvl="1" indent="-342900">
              <a:buFont typeface="+mj-lt"/>
              <a:buAutoNum type="arabicPeriod"/>
            </a:pPr>
            <a:r>
              <a:rPr lang="en-US" sz="1400" dirty="0">
                <a:solidFill>
                  <a:srgbClr val="666666"/>
                </a:solidFill>
                <a:cs typeface="Arial"/>
              </a:rPr>
              <a:t>Error statistics removing epochs where holdover is enabled</a:t>
            </a:r>
          </a:p>
        </p:txBody>
      </p:sp>
    </p:spTree>
    <p:extLst>
      <p:ext uri="{BB962C8B-B14F-4D97-AF65-F5344CB8AC3E}">
        <p14:creationId xmlns:p14="http://schemas.microsoft.com/office/powerpoint/2010/main" val="1250977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Tema de Office">
  <a:themeElements>
    <a:clrScheme name="Personalizado 1">
      <a:dk1>
        <a:srgbClr val="000000"/>
      </a:dk1>
      <a:lt1>
        <a:srgbClr val="FFFFFF"/>
      </a:lt1>
      <a:dk2>
        <a:srgbClr val="666666"/>
      </a:dk2>
      <a:lt2>
        <a:srgbClr val="E5E5E5"/>
      </a:lt2>
      <a:accent1>
        <a:srgbClr val="DF0024"/>
      </a:accent1>
      <a:accent2>
        <a:srgbClr val="860015"/>
      </a:accent2>
      <a:accent3>
        <a:srgbClr val="CCCCCC"/>
      </a:accent3>
      <a:accent4>
        <a:srgbClr val="999999"/>
      </a:accent4>
      <a:accent5>
        <a:srgbClr val="666666"/>
      </a:accent5>
      <a:accent6>
        <a:srgbClr val="333333"/>
      </a:accent6>
      <a:hlink>
        <a:srgbClr val="DF0024"/>
      </a:hlink>
      <a:folHlink>
        <a:srgbClr val="860015"/>
      </a:folHlink>
    </a:clrScheme>
    <a:fontScheme name="gmv">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2B3AF"/>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ción1" id="{C572CB3F-ABED-4F93-9B52-8C05DA09D1E2}" vid="{6D87A53B-D9EC-4570-A018-D1DD44EB16D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Nombre_x0020_Empresa xmlns="5bd778ab-591c-4619-b7ec-3da15ed82507">7</Nombre_x0020_Empresa>
    <TipoDeMaterial xmlns="5bd778ab-591c-4619-b7ec-3da15ed82507">3</TipoDeMaterial>
    <Comentario xmlns="5bd778ab-591c-4619-b7ec-3da15ed82507">Corporate template for presentations</Comentario>
    <isPublished xmlns="5bd778ab-591c-4619-b7ec-3da15ed82507">false</isPublished>
  </documentManagement>
</p:properties>
</file>

<file path=customXml/item2.xml><?xml version="1.0" encoding="utf-8"?>
<ct:contentTypeSchema xmlns:ct="http://schemas.microsoft.com/office/2006/metadata/contentType" xmlns:ma="http://schemas.microsoft.com/office/2006/metadata/properties/metaAttributes" ct:_="" ma:_="" ma:contentTypeName="Material Corporativo" ma:contentTypeID="0x0101007B4F0783C7398045A5C3A19E4F33783300017AFDDBEFB1514AB4732F3DFC3112E1" ma:contentTypeVersion="14" ma:contentTypeDescription="" ma:contentTypeScope="" ma:versionID="49b9c6d7bab96778d5f1d6cf526f46dc">
  <xsd:schema xmlns:xsd="http://www.w3.org/2001/XMLSchema" xmlns:xs="http://www.w3.org/2001/XMLSchema" xmlns:p="http://schemas.microsoft.com/office/2006/metadata/properties" xmlns:ns2="5bd778ab-591c-4619-b7ec-3da15ed82507" targetNamespace="http://schemas.microsoft.com/office/2006/metadata/properties" ma:root="true" ma:fieldsID="a040b299b49402c244bf7676345fc31e" ns2:_="">
    <xsd:import namespace="5bd778ab-591c-4619-b7ec-3da15ed82507"/>
    <xsd:element name="properties">
      <xsd:complexType>
        <xsd:sequence>
          <xsd:element name="documentManagement">
            <xsd:complexType>
              <xsd:all>
                <xsd:element ref="ns2:TipoDeMaterial" minOccurs="0"/>
                <xsd:element ref="ns2:Comentario" minOccurs="0"/>
                <xsd:element ref="ns2:Nombre_x0020_Empresa" minOccurs="0"/>
                <xsd:element ref="ns2:isPublishe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bd778ab-591c-4619-b7ec-3da15ed82507" elementFormDefault="qualified">
    <xsd:import namespace="http://schemas.microsoft.com/office/2006/documentManagement/types"/>
    <xsd:import namespace="http://schemas.microsoft.com/office/infopath/2007/PartnerControls"/>
    <xsd:element name="TipoDeMaterial" ma:index="2" nillable="true" ma:displayName="Tipo de Material" ma:list="{56A55768-1937-46AE-9843-9CBB442998A4}" ma:internalName="TipoDeMaterial" ma:showField="Titulo_ES" ma:web="5bd778ab-591c-4619-b7ec-3da15ed82507">
      <xsd:simpleType>
        <xsd:restriction base="dms:Lookup"/>
      </xsd:simpleType>
    </xsd:element>
    <xsd:element name="Comentario" ma:index="3" nillable="true" ma:displayName="Comentario" ma:internalName="Comentario">
      <xsd:simpleType>
        <xsd:restriction base="dms:Note">
          <xsd:maxLength value="255"/>
        </xsd:restriction>
      </xsd:simpleType>
    </xsd:element>
    <xsd:element name="Nombre_x0020_Empresa" ma:index="4" nillable="true" ma:displayName="Nombre Empresa" ma:list="{cd018b17-1e7b-477d-8ce9-fc137ff3e93b}" ma:internalName="Nombre_x0020_Empresa" ma:showField="Titulo_ES" ma:web="5bd778ab-591c-4619-b7ec-3da15ed82507">
      <xsd:simpleType>
        <xsd:restriction base="dms:Lookup"/>
      </xsd:simpleType>
    </xsd:element>
    <xsd:element name="isPublished" ma:index="10" nillable="true" ma:displayName="isPublished" ma:default="0" ma:hidden="true" ma:internalName="isPublished">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Tipo de contenido" ma:readOnly="true"/>
        <xsd:element ref="dc:title" minOccurs="0" maxOccurs="1" ma:index="1"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E299A90-4F03-4281-A450-F4E5D147C39D}">
  <ds:schemaRefs>
    <ds:schemaRef ds:uri="http://purl.org/dc/terms/"/>
    <ds:schemaRef ds:uri="http://purl.org/dc/elements/1.1/"/>
    <ds:schemaRef ds:uri="http://schemas.microsoft.com/office/2006/documentManagement/types"/>
    <ds:schemaRef ds:uri="http://schemas.openxmlformats.org/package/2006/metadata/core-properties"/>
    <ds:schemaRef ds:uri="http://www.w3.org/XML/1998/namespace"/>
    <ds:schemaRef ds:uri="http://schemas.microsoft.com/office/2006/metadata/properties"/>
    <ds:schemaRef ds:uri="http://purl.org/dc/dcmitype/"/>
    <ds:schemaRef ds:uri="http://schemas.microsoft.com/office/infopath/2007/PartnerControls"/>
    <ds:schemaRef ds:uri="5bd778ab-591c-4619-b7ec-3da15ed82507"/>
  </ds:schemaRefs>
</ds:datastoreItem>
</file>

<file path=customXml/itemProps2.xml><?xml version="1.0" encoding="utf-8"?>
<ds:datastoreItem xmlns:ds="http://schemas.openxmlformats.org/officeDocument/2006/customXml" ds:itemID="{E2269D4F-60C0-4E7C-97F2-52556B8AB1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bd778ab-591c-4619-b7ec-3da15ed8250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64081A3-0079-4E34-AB49-37106A1A155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ASGARD_GMV_KOM_v0.1</Template>
  <TotalTime>3</TotalTime>
  <Words>808</Words>
  <Application>Microsoft Office PowerPoint</Application>
  <PresentationFormat>Presentación en pantalla (16:9)</PresentationFormat>
  <Paragraphs>130</Paragraphs>
  <Slides>13</Slides>
  <Notes>1</Notes>
  <HiddenSlides>0</HiddenSlides>
  <MMClips>0</MMClips>
  <ScaleCrop>false</ScaleCrop>
  <HeadingPairs>
    <vt:vector size="8" baseType="variant">
      <vt:variant>
        <vt:lpstr>Fuentes usadas</vt:lpstr>
      </vt:variant>
      <vt:variant>
        <vt:i4>6</vt:i4>
      </vt:variant>
      <vt:variant>
        <vt:lpstr>Tema</vt:lpstr>
      </vt:variant>
      <vt:variant>
        <vt:i4>1</vt:i4>
      </vt:variant>
      <vt:variant>
        <vt:lpstr>Servidores OLE incrustados</vt:lpstr>
      </vt:variant>
      <vt:variant>
        <vt:i4>1</vt:i4>
      </vt:variant>
      <vt:variant>
        <vt:lpstr>Títulos de diapositiva</vt:lpstr>
      </vt:variant>
      <vt:variant>
        <vt:i4>13</vt:i4>
      </vt:variant>
    </vt:vector>
  </HeadingPairs>
  <TitlesOfParts>
    <vt:vector size="21" baseType="lpstr">
      <vt:lpstr>Arial</vt:lpstr>
      <vt:lpstr>Calibri</vt:lpstr>
      <vt:lpstr>Symbol</vt:lpstr>
      <vt:lpstr>Times New Roman</vt:lpstr>
      <vt:lpstr>Verdana</vt:lpstr>
      <vt:lpstr>Wingdings</vt:lpstr>
      <vt:lpstr>Tema de Office</vt:lpstr>
      <vt:lpstr>Visio.Drawing.11</vt:lpstr>
      <vt:lpstr>IALA Input paper ENG14- 3.1.3.2  Galileo Timing for R-Mode – Testing campaign  </vt:lpstr>
      <vt:lpstr>Introduction</vt:lpstr>
      <vt:lpstr>Context of the study</vt:lpstr>
      <vt:lpstr>Context of the study</vt:lpstr>
      <vt:lpstr>Galileo Timing for R-Mode Pilot Project</vt:lpstr>
      <vt:lpstr>Galileo Timing for R-Mode Pilot Project</vt:lpstr>
      <vt:lpstr>Galileo Timing for R-Mode Pilot Project</vt:lpstr>
      <vt:lpstr>Galileo Timing for R-Mode Pilot Project</vt:lpstr>
      <vt:lpstr>Galileo Timing for R-Mode Pilot Project</vt:lpstr>
      <vt:lpstr>Galileo Timing for R-Mode Pilot Project</vt:lpstr>
      <vt:lpstr>AOB?</vt:lpstr>
      <vt:lpstr>Presentación de PowerPoint</vt:lpstr>
      <vt:lpstr>Galileo Timing for R-Mode Pilot Project</vt:lpstr>
    </vt:vector>
  </TitlesOfParts>
  <Company>GMV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ASGARD KOM PPT</dc:title>
  <dc:creator>Gema Cueto-Felgueroso González-Pardo</dc:creator>
  <cp:lastModifiedBy>Gema Cueto-Felgueroso González-Pardo</cp:lastModifiedBy>
  <cp:revision>153</cp:revision>
  <cp:lastPrinted>2017-12-26T18:52:28Z</cp:lastPrinted>
  <dcterms:created xsi:type="dcterms:W3CDTF">2021-01-18T12:24:24Z</dcterms:created>
  <dcterms:modified xsi:type="dcterms:W3CDTF">2021-10-06T14:06:01Z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0x0101007B4F0783C7398045A5C3A19E4F33783300017AFDDBEFB1514AB4732F3DFC3112E1</vt:lpwstr>
  </property>
  <property fmtid="{D5CDD505-2E9C-101B-9397-08002B2CF9AE}" pid="3" name="MSIP_Label_fd1c0902-ed92-4fed-896d-2e7725de02d4_Enabled">
    <vt:lpwstr>true</vt:lpwstr>
  </property>
  <property fmtid="{D5CDD505-2E9C-101B-9397-08002B2CF9AE}" pid="4" name="MSIP_Label_fd1c0902-ed92-4fed-896d-2e7725de02d4_SetDate">
    <vt:lpwstr>2021-06-26T17:24:46Z</vt:lpwstr>
  </property>
  <property fmtid="{D5CDD505-2E9C-101B-9397-08002B2CF9AE}" pid="5" name="MSIP_Label_fd1c0902-ed92-4fed-896d-2e7725de02d4_Method">
    <vt:lpwstr>Standard</vt:lpwstr>
  </property>
  <property fmtid="{D5CDD505-2E9C-101B-9397-08002B2CF9AE}" pid="6" name="MSIP_Label_fd1c0902-ed92-4fed-896d-2e7725de02d4_Name">
    <vt:lpwstr>Anyone (not protected)</vt:lpwstr>
  </property>
  <property fmtid="{D5CDD505-2E9C-101B-9397-08002B2CF9AE}" pid="7" name="MSIP_Label_fd1c0902-ed92-4fed-896d-2e7725de02d4_SiteId">
    <vt:lpwstr>d6b0bbee-7cd9-4d60-bce6-4a67b543e2ae</vt:lpwstr>
  </property>
  <property fmtid="{D5CDD505-2E9C-101B-9397-08002B2CF9AE}" pid="8" name="MSIP_Label_fd1c0902-ed92-4fed-896d-2e7725de02d4_ActionId">
    <vt:lpwstr>160ade39-6ee1-4503-960b-46bb8b45f641</vt:lpwstr>
  </property>
  <property fmtid="{D5CDD505-2E9C-101B-9397-08002B2CF9AE}" pid="9" name="MSIP_Label_fd1c0902-ed92-4fed-896d-2e7725de02d4_ContentBits">
    <vt:lpwstr>2</vt:lpwstr>
  </property>
</Properties>
</file>