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2" r:id="rId2"/>
  </p:sldMasterIdLst>
  <p:notesMasterIdLst>
    <p:notesMasterId r:id="rId20"/>
  </p:notesMasterIdLst>
  <p:sldIdLst>
    <p:sldId id="319" r:id="rId3"/>
    <p:sldId id="323" r:id="rId4"/>
    <p:sldId id="324" r:id="rId5"/>
    <p:sldId id="325" r:id="rId6"/>
    <p:sldId id="326" r:id="rId7"/>
    <p:sldId id="328" r:id="rId8"/>
    <p:sldId id="329" r:id="rId9"/>
    <p:sldId id="327" r:id="rId10"/>
    <p:sldId id="330" r:id="rId11"/>
    <p:sldId id="331" r:id="rId12"/>
    <p:sldId id="332" r:id="rId13"/>
    <p:sldId id="334" r:id="rId14"/>
    <p:sldId id="335" r:id="rId15"/>
    <p:sldId id="333" r:id="rId16"/>
    <p:sldId id="336" r:id="rId17"/>
    <p:sldId id="337" r:id="rId18"/>
    <p:sldId id="320" r:id="rId19"/>
  </p:sldIdLst>
  <p:sldSz cx="9144000" cy="6858000" type="screen4x3"/>
  <p:notesSz cx="6858000" cy="9144000"/>
  <p:defaultTextStyle>
    <a:defPPr>
      <a:defRPr lang="zh-CN"/>
    </a:defPPr>
    <a:lvl1pPr algn="l" rtl="0" fontAlgn="base">
      <a:spcBef>
        <a:spcPct val="0"/>
      </a:spcBef>
      <a:spcAft>
        <a:spcPct val="0"/>
      </a:spcAft>
      <a:buFont typeface="Arial" panose="020B0604020202020204" pitchFamily="34" charset="0"/>
      <a:defRPr b="1" i="1" kern="1200">
        <a:solidFill>
          <a:schemeClr val="tx1"/>
        </a:solidFill>
        <a:latin typeface="Arial" panose="020B0604020202020204" pitchFamily="34" charset="0"/>
        <a:ea typeface="华文细黑" panose="02010600040101010101" pitchFamily="2" charset="-122"/>
        <a:cs typeface="+mn-cs"/>
      </a:defRPr>
    </a:lvl1pPr>
    <a:lvl2pPr marL="457200" algn="l" rtl="0" fontAlgn="base">
      <a:spcBef>
        <a:spcPct val="0"/>
      </a:spcBef>
      <a:spcAft>
        <a:spcPct val="0"/>
      </a:spcAft>
      <a:buFont typeface="Arial" panose="020B0604020202020204" pitchFamily="34" charset="0"/>
      <a:defRPr b="1" i="1" kern="1200">
        <a:solidFill>
          <a:schemeClr val="tx1"/>
        </a:solidFill>
        <a:latin typeface="Arial" panose="020B0604020202020204" pitchFamily="34" charset="0"/>
        <a:ea typeface="华文细黑" panose="02010600040101010101" pitchFamily="2" charset="-122"/>
        <a:cs typeface="+mn-cs"/>
      </a:defRPr>
    </a:lvl2pPr>
    <a:lvl3pPr marL="914400" algn="l" rtl="0" fontAlgn="base">
      <a:spcBef>
        <a:spcPct val="0"/>
      </a:spcBef>
      <a:spcAft>
        <a:spcPct val="0"/>
      </a:spcAft>
      <a:buFont typeface="Arial" panose="020B0604020202020204" pitchFamily="34" charset="0"/>
      <a:defRPr b="1" i="1" kern="1200">
        <a:solidFill>
          <a:schemeClr val="tx1"/>
        </a:solidFill>
        <a:latin typeface="Arial" panose="020B0604020202020204" pitchFamily="34" charset="0"/>
        <a:ea typeface="华文细黑" panose="02010600040101010101" pitchFamily="2" charset="-122"/>
        <a:cs typeface="+mn-cs"/>
      </a:defRPr>
    </a:lvl3pPr>
    <a:lvl4pPr marL="1371600" algn="l" rtl="0" fontAlgn="base">
      <a:spcBef>
        <a:spcPct val="0"/>
      </a:spcBef>
      <a:spcAft>
        <a:spcPct val="0"/>
      </a:spcAft>
      <a:buFont typeface="Arial" panose="020B0604020202020204" pitchFamily="34" charset="0"/>
      <a:defRPr b="1" i="1" kern="1200">
        <a:solidFill>
          <a:schemeClr val="tx1"/>
        </a:solidFill>
        <a:latin typeface="Arial" panose="020B0604020202020204" pitchFamily="34" charset="0"/>
        <a:ea typeface="华文细黑" panose="02010600040101010101" pitchFamily="2" charset="-122"/>
        <a:cs typeface="+mn-cs"/>
      </a:defRPr>
    </a:lvl4pPr>
    <a:lvl5pPr marL="1828800" algn="l" rtl="0" fontAlgn="base">
      <a:spcBef>
        <a:spcPct val="0"/>
      </a:spcBef>
      <a:spcAft>
        <a:spcPct val="0"/>
      </a:spcAft>
      <a:buFont typeface="Arial" panose="020B0604020202020204" pitchFamily="34" charset="0"/>
      <a:defRPr b="1" i="1"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b="1" i="1"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b="1" i="1"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b="1" i="1"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b="1" i="1" kern="1200">
        <a:solidFill>
          <a:schemeClr val="tx1"/>
        </a:solidFill>
        <a:latin typeface="Arial" panose="020B0604020202020204" pitchFamily="34" charset="0"/>
        <a:ea typeface="华文细黑" panose="02010600040101010101" pitchFamily="2" charset="-122"/>
        <a:cs typeface="+mn-cs"/>
      </a:defRPr>
    </a:lvl9pPr>
  </p:defaultTextStyle>
  <p:extLst>
    <p:ext uri="{EFAFB233-063F-42B5-8137-9DF3F51BA10A}">
      <p15:sldGuideLst xmlns:p15="http://schemas.microsoft.com/office/powerpoint/2012/main" xmlns="">
        <p15:guide id="1" orient="horz" pos="3866">
          <p15:clr>
            <a:srgbClr val="A4A3A4"/>
          </p15:clr>
        </p15:guide>
        <p15:guide id="2" orient="horz" pos="174">
          <p15:clr>
            <a:srgbClr val="A4A3A4"/>
          </p15:clr>
        </p15:guide>
        <p15:guide id="3" orient="horz" pos="4110">
          <p15:clr>
            <a:srgbClr val="A4A3A4"/>
          </p15:clr>
        </p15:guide>
        <p15:guide id="4" orient="horz" pos="119">
          <p15:clr>
            <a:srgbClr val="A4A3A4"/>
          </p15:clr>
        </p15:guide>
        <p15:guide id="5" pos="5472">
          <p15:clr>
            <a:srgbClr val="A4A3A4"/>
          </p15:clr>
        </p15:guide>
        <p15:guide id="6" pos="2880">
          <p15:clr>
            <a:srgbClr val="A4A3A4"/>
          </p15:clr>
        </p15:guide>
        <p15:guide id="7" pos="29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1C1C1C"/>
    <a:srgbClr val="080808"/>
    <a:srgbClr val="C02500"/>
    <a:srgbClr val="FF6743"/>
    <a:srgbClr val="C0C0C0"/>
    <a:srgbClr val="003399"/>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512" y="-66"/>
      </p:cViewPr>
      <p:guideLst>
        <p:guide orient="horz" pos="3866"/>
        <p:guide orient="horz" pos="174"/>
        <p:guide orient="horz" pos="4110"/>
        <p:guide orient="horz" pos="119"/>
        <p:guide pos="5472"/>
        <p:guide pos="2880"/>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i="0"/>
            </a:lvl1pPr>
          </a:lstStyle>
          <a:p>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i="0"/>
            </a:lvl1pPr>
          </a:lstStyle>
          <a:p>
            <a:endParaRPr lang="en-US"/>
          </a:p>
        </p:txBody>
      </p:sp>
      <p:sp>
        <p:nvSpPr>
          <p:cNvPr id="4100" name="Rectangle 4"/>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i="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i="0"/>
            </a:lvl1pPr>
          </a:lstStyle>
          <a:p>
            <a:fld id="{A5EE8618-48C5-4713-86C8-522FDEDBB963}" type="slidenum">
              <a:rPr lang="en-US"/>
              <a:pPr/>
              <a:t>‹#›</a:t>
            </a:fld>
            <a:endParaRPr lang="en-US"/>
          </a:p>
        </p:txBody>
      </p:sp>
    </p:spTree>
    <p:extLst>
      <p:ext uri="{BB962C8B-B14F-4D97-AF65-F5344CB8AC3E}">
        <p14:creationId xmlns:p14="http://schemas.microsoft.com/office/powerpoint/2010/main" xmlns="" val="35742353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EE8618-48C5-4713-86C8-522FDEDBB963}" type="slidenum">
              <a:rPr lang="en-US" smtClean="0"/>
              <a:pPr/>
              <a:t>2</a:t>
            </a:fld>
            <a:endParaRPr lang="en-US"/>
          </a:p>
        </p:txBody>
      </p:sp>
    </p:spTree>
    <p:extLst>
      <p:ext uri="{BB962C8B-B14F-4D97-AF65-F5344CB8AC3E}">
        <p14:creationId xmlns:p14="http://schemas.microsoft.com/office/powerpoint/2010/main" xmlns="" val="31527925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050" name="Picture 2" descr="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288" y="-9525"/>
            <a:ext cx="9177338" cy="6881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1" name="Picture 3" descr="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2388" y="2379663"/>
            <a:ext cx="4697412" cy="3908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3" name="Rectangle 27"/>
          <p:cNvSpPr>
            <a:spLocks noGrp="1" noChangeArrowheads="1"/>
          </p:cNvSpPr>
          <p:nvPr>
            <p:ph type="ctrTitle"/>
          </p:nvPr>
        </p:nvSpPr>
        <p:spPr>
          <a:xfrm>
            <a:off x="468313" y="1844675"/>
            <a:ext cx="8207375" cy="960438"/>
          </a:xfrm>
          <a:extLst>
            <a:ext uri="{909E8E84-426E-40DD-AFC4-6F175D3DCCD1}">
              <a14:hiddenFill xmlns:a14="http://schemas.microsoft.com/office/drawing/2010/main" xmlns="">
                <a:solidFill>
                  <a:srgbClr val="FFFFFF"/>
                </a:solidFill>
              </a14:hiddenFill>
            </a:ext>
          </a:extLst>
        </p:spPr>
        <p:txBody>
          <a:bodyPr/>
          <a:lstStyle>
            <a:lvl1pPr>
              <a:defRPr sz="3800">
                <a:solidFill>
                  <a:schemeClr val="tx1"/>
                </a:solidFill>
              </a:defRPr>
            </a:lvl1pPr>
          </a:lstStyle>
          <a:p>
            <a:pPr lvl="0"/>
            <a:r>
              <a:rPr lang="zh-CN" noProof="0" smtClean="0"/>
              <a:t>单击此处编辑母版标题样式</a:t>
            </a:r>
          </a:p>
        </p:txBody>
      </p:sp>
      <p:sp>
        <p:nvSpPr>
          <p:cNvPr id="2054" name="Rectangle 31"/>
          <p:cNvSpPr>
            <a:spLocks noGrp="1" noChangeArrowheads="1"/>
          </p:cNvSpPr>
          <p:nvPr>
            <p:ph type="subTitle" idx="1"/>
          </p:nvPr>
        </p:nvSpPr>
        <p:spPr>
          <a:xfrm>
            <a:off x="468313" y="2805113"/>
            <a:ext cx="8207375" cy="407987"/>
          </a:xfrm>
        </p:spPr>
        <p:txBody>
          <a:bodyPr anchor="ctr"/>
          <a:lstStyle>
            <a:lvl1pPr marL="0" indent="0" algn="r">
              <a:buFont typeface="Wingdings" panose="05000000000000000000" pitchFamily="2" charset="2"/>
              <a:buNone/>
              <a:defRPr sz="1800"/>
            </a:lvl1pPr>
          </a:lstStyle>
          <a:p>
            <a:pPr lvl="0"/>
            <a:r>
              <a:rPr lang="zh-CN" noProof="0" smtClean="0"/>
              <a:t>单击添加署名或公司信息</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2051689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2575" y="276225"/>
            <a:ext cx="2054225" cy="60325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276225"/>
            <a:ext cx="6011862" cy="60325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2241528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xmlns="" val="8898200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28650" y="1825625"/>
            <a:ext cx="78867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5731655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xmlns="" val="32076675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6715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5625"/>
            <a:ext cx="386715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40075905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401465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32423483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859191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xmlns="" val="1589250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3348130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xmlns="" val="35133467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1825625"/>
            <a:ext cx="78867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3497711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762625"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4180740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xmlns="" val="254453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125538"/>
            <a:ext cx="4027487" cy="518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25538"/>
            <a:ext cx="4027488" cy="518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4844652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1682272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2028033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14661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xmlns="" val="41252608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xmlns="" val="34572062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2"/>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0" y="0"/>
            <a:ext cx="9180513" cy="1049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7" name="Picture 3" descr="nordri_02"/>
          <p:cNvPicPr>
            <a:picLocks noChangeAspect="1" noChangeArrowheads="1"/>
          </p:cNvPicPr>
          <p:nvPr/>
        </p:nvPicPr>
        <p:blipFill>
          <a:blip r:embed="rId14" cstate="print">
            <a:lum bright="-54000" contrast="42000"/>
            <a:extLst>
              <a:ext uri="{28A0092B-C50C-407E-A947-70E740481C1C}">
                <a14:useLocalDpi xmlns:a14="http://schemas.microsoft.com/office/drawing/2010/main" xmlns="" val="0"/>
              </a:ext>
            </a:extLst>
          </a:blip>
          <a:srcRect/>
          <a:stretch>
            <a:fillRect/>
          </a:stretch>
        </p:blipFill>
        <p:spPr bwMode="auto">
          <a:xfrm>
            <a:off x="0" y="1073150"/>
            <a:ext cx="9144000" cy="171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8" name="Rectangle 31"/>
          <p:cNvSpPr>
            <a:spLocks noGrp="1" noChangeArrowheads="1"/>
          </p:cNvSpPr>
          <p:nvPr>
            <p:ph type="body" idx="1"/>
          </p:nvPr>
        </p:nvSpPr>
        <p:spPr bwMode="auto">
          <a:xfrm>
            <a:off x="468313" y="1125538"/>
            <a:ext cx="8207375" cy="5183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p:txBody>
      </p:sp>
      <p:sp>
        <p:nvSpPr>
          <p:cNvPr id="1029" name="Rectangle 5"/>
          <p:cNvSpPr>
            <a:spLocks noChangeArrowheads="1"/>
          </p:cNvSpPr>
          <p:nvPr/>
        </p:nvSpPr>
        <p:spPr bwMode="auto">
          <a:xfrm>
            <a:off x="3851275" y="6524625"/>
            <a:ext cx="1439863" cy="196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eaLnBrk="0" hangingPunct="0"/>
            <a:r>
              <a:rPr lang="de-DE" altLang="en-US" sz="1000" dirty="0"/>
              <a:t>Page </a:t>
            </a:r>
            <a:r>
              <a:rPr lang="de-DE" altLang="en-US" sz="1000" dirty="0" smtClean="0"/>
              <a:t>  </a:t>
            </a:r>
            <a:fld id="{1D5CD483-A510-40A6-A6F0-C1EF1B7615BE}" type="slidenum">
              <a:rPr lang="zh-CN" altLang="en-US" sz="1000" smtClean="0"/>
              <a:pPr algn="ctr" eaLnBrk="0" hangingPunct="0"/>
              <a:t>‹#›</a:t>
            </a:fld>
            <a:endParaRPr lang="en-US" sz="1000" dirty="0"/>
          </a:p>
        </p:txBody>
      </p:sp>
      <p:sp>
        <p:nvSpPr>
          <p:cNvPr id="1031" name="Rectangle 7"/>
          <p:cNvSpPr>
            <a:spLocks noChangeArrowheads="1"/>
          </p:cNvSpPr>
          <p:nvPr/>
        </p:nvSpPr>
        <p:spPr bwMode="auto">
          <a:xfrm>
            <a:off x="468313" y="333375"/>
            <a:ext cx="8207375" cy="57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r">
              <a:defRPr sz="2600" b="1">
                <a:solidFill>
                  <a:schemeClr val="bg1"/>
                </a:solidFill>
                <a:latin typeface="Arial" panose="020B0604020202020204" pitchFamily="34" charset="0"/>
                <a:ea typeface="黑体" panose="02010609060101010101" pitchFamily="49" charset="-122"/>
              </a:defRPr>
            </a:lvl1pPr>
            <a:lvl2pPr algn="r">
              <a:defRPr sz="2600" b="1">
                <a:solidFill>
                  <a:schemeClr val="bg1"/>
                </a:solidFill>
                <a:latin typeface="Arial" panose="020B0604020202020204" pitchFamily="34" charset="0"/>
                <a:ea typeface="黑体" panose="02010609060101010101" pitchFamily="49" charset="-122"/>
              </a:defRPr>
            </a:lvl2pPr>
            <a:lvl3pPr algn="r">
              <a:defRPr sz="2600" b="1">
                <a:solidFill>
                  <a:schemeClr val="bg1"/>
                </a:solidFill>
                <a:latin typeface="Arial" panose="020B0604020202020204" pitchFamily="34" charset="0"/>
                <a:ea typeface="黑体" panose="02010609060101010101" pitchFamily="49" charset="-122"/>
              </a:defRPr>
            </a:lvl3pPr>
            <a:lvl4pPr algn="r">
              <a:defRPr sz="2600" b="1">
                <a:solidFill>
                  <a:schemeClr val="bg1"/>
                </a:solidFill>
                <a:latin typeface="Arial" panose="020B0604020202020204" pitchFamily="34" charset="0"/>
                <a:ea typeface="黑体" panose="02010609060101010101" pitchFamily="49" charset="-122"/>
              </a:defRPr>
            </a:lvl4pPr>
            <a:lvl5pPr algn="r">
              <a:defRPr sz="2600" b="1">
                <a:solidFill>
                  <a:schemeClr val="bg1"/>
                </a:solidFill>
                <a:latin typeface="Arial" panose="020B0604020202020204" pitchFamily="34" charset="0"/>
                <a:ea typeface="黑体" panose="02010609060101010101" pitchFamily="49" charset="-122"/>
              </a:defRPr>
            </a:lvl5pPr>
            <a:lvl6pPr marL="4572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a:lstStyle>
          <a:p>
            <a:pPr>
              <a:buFontTx/>
              <a:buNone/>
            </a:pPr>
            <a:endParaRPr lang="zh-CN" altLang="en-US" i="0"/>
          </a:p>
        </p:txBody>
      </p:sp>
      <p:sp>
        <p:nvSpPr>
          <p:cNvPr id="1032" name="Rectangle 8"/>
          <p:cNvSpPr>
            <a:spLocks noGrp="1" noChangeArrowheads="1"/>
          </p:cNvSpPr>
          <p:nvPr>
            <p:ph type="title"/>
          </p:nvPr>
        </p:nvSpPr>
        <p:spPr bwMode="auto">
          <a:xfrm>
            <a:off x="1908175" y="276225"/>
            <a:ext cx="6778625" cy="7778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Tree>
  </p:cSld>
  <p:clrMap bg1="lt1" tx1="dk1" bg2="lt2" tx2="dk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r" rtl="0" fontAlgn="base">
        <a:spcBef>
          <a:spcPct val="0"/>
        </a:spcBef>
        <a:spcAft>
          <a:spcPct val="0"/>
        </a:spcAft>
        <a:defRPr sz="2600" b="1" kern="1200">
          <a:solidFill>
            <a:schemeClr val="bg1"/>
          </a:solidFill>
          <a:latin typeface="+mj-lt"/>
          <a:ea typeface="+mj-ea"/>
          <a:cs typeface="+mj-cs"/>
        </a:defRPr>
      </a:lvl1pPr>
      <a:lvl2pPr algn="r" rtl="0"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2pPr>
      <a:lvl3pPr algn="r" rtl="0"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3pPr>
      <a:lvl4pPr algn="r" rtl="0"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4pPr>
      <a:lvl5pPr algn="r" rtl="0"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5pPr>
      <a:lvl6pPr marL="457200" algn="r" rtl="0"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rtl="0"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rtl="0"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rtl="0"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p:titleStyle>
    <p:bodyStyle>
      <a:lvl1pPr marL="342900" indent="-342900" algn="l" rtl="0" fontAlgn="base">
        <a:lnSpc>
          <a:spcPct val="120000"/>
        </a:lnSpc>
        <a:spcBef>
          <a:spcPct val="20000"/>
        </a:spcBef>
        <a:spcAft>
          <a:spcPct val="0"/>
        </a:spcAft>
        <a:buClr>
          <a:schemeClr val="accent1"/>
        </a:buClr>
        <a:buFont typeface="Wingdings" panose="05000000000000000000" pitchFamily="2" charset="2"/>
        <a:buChar char="n"/>
        <a:defRPr sz="2000" b="1" kern="1200">
          <a:solidFill>
            <a:schemeClr val="tx1"/>
          </a:solidFill>
          <a:latin typeface="+mn-lt"/>
          <a:ea typeface="+mn-ea"/>
          <a:cs typeface="+mn-cs"/>
        </a:defRPr>
      </a:lvl1pPr>
      <a:lvl2pPr marL="742950" indent="-285750" algn="l" rtl="0" fontAlgn="base">
        <a:lnSpc>
          <a:spcPct val="120000"/>
        </a:lnSpc>
        <a:spcBef>
          <a:spcPct val="20000"/>
        </a:spcBef>
        <a:spcAft>
          <a:spcPct val="0"/>
        </a:spcAft>
        <a:buClr>
          <a:schemeClr val="accent1"/>
        </a:buClr>
        <a:buFont typeface="Wingdings" panose="05000000000000000000" pitchFamily="2" charset="2"/>
        <a:buChar char="n"/>
        <a:defRPr b="1" kern="1200">
          <a:solidFill>
            <a:schemeClr val="tx1"/>
          </a:solidFill>
          <a:latin typeface="+mn-lt"/>
          <a:ea typeface="+mn-ea"/>
          <a:cs typeface="+mn-cs"/>
        </a:defRPr>
      </a:lvl2pPr>
      <a:lvl3pPr marL="1143000" indent="-228600" algn="l" rtl="0" fontAlgn="base">
        <a:lnSpc>
          <a:spcPct val="120000"/>
        </a:lnSpc>
        <a:spcBef>
          <a:spcPct val="20000"/>
        </a:spcBef>
        <a:spcAft>
          <a:spcPct val="0"/>
        </a:spcAft>
        <a:buClr>
          <a:schemeClr val="accent2"/>
        </a:buClr>
        <a:buFont typeface="Wingdings" panose="05000000000000000000" pitchFamily="2" charset="2"/>
        <a:buChar char="n"/>
        <a:defRPr sz="1600" b="1" kern="1200">
          <a:solidFill>
            <a:schemeClr val="tx1"/>
          </a:solidFill>
          <a:latin typeface="+mn-lt"/>
          <a:ea typeface="+mn-ea"/>
          <a:cs typeface="+mn-cs"/>
        </a:defRPr>
      </a:lvl3pPr>
      <a:lvl4pPr marL="1600200" indent="-228600" algn="l" rtl="0" fontAlgn="base">
        <a:lnSpc>
          <a:spcPct val="120000"/>
        </a:lnSpc>
        <a:spcBef>
          <a:spcPct val="20000"/>
        </a:spcBef>
        <a:spcAft>
          <a:spcPct val="0"/>
        </a:spcAft>
        <a:buClr>
          <a:schemeClr val="hlink"/>
        </a:buClr>
        <a:buFont typeface="Wingdings" panose="05000000000000000000" pitchFamily="2" charset="2"/>
        <a:buChar char="n"/>
        <a:defRPr sz="1400" b="1" kern="1200">
          <a:solidFill>
            <a:schemeClr val="tx1"/>
          </a:solidFill>
          <a:latin typeface="+mn-lt"/>
          <a:ea typeface="+mn-ea"/>
          <a:cs typeface="+mn-cs"/>
        </a:defRPr>
      </a:lvl4pPr>
      <a:lvl5pPr marL="2057400" indent="-228600" algn="l" rtl="0" fontAlgn="base">
        <a:spcBef>
          <a:spcPct val="20000"/>
        </a:spcBef>
        <a:spcAft>
          <a:spcPct val="0"/>
        </a:spcAft>
        <a:buFont typeface="Wingdings" panose="05000000000000000000" pitchFamily="2" charset="2"/>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074" name="Picture 2" descr="1"/>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14288" y="-9525"/>
            <a:ext cx="9177338" cy="6881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5" name="Picture 3" descr="3"/>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52388" y="2379663"/>
            <a:ext cx="4697412" cy="3908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rtl="0" fontAlgn="base">
        <a:spcBef>
          <a:spcPct val="0"/>
        </a:spcBef>
        <a:spcAft>
          <a:spcPct val="0"/>
        </a:spcAft>
        <a:defRPr sz="2600" b="1" kern="1200">
          <a:solidFill>
            <a:schemeClr val="bg1"/>
          </a:solidFill>
          <a:latin typeface="+mj-lt"/>
          <a:ea typeface="+mj-ea"/>
          <a:cs typeface="+mj-cs"/>
        </a:defRPr>
      </a:lvl1pPr>
      <a:lvl2pPr algn="l" rtl="0"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2pPr>
      <a:lvl3pPr algn="l" rtl="0"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3pPr>
      <a:lvl4pPr algn="l" rtl="0"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4pPr>
      <a:lvl5pPr algn="l" rtl="0"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5pPr>
      <a:lvl6pPr marL="457200" algn="l" rtl="0"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l" rtl="0"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l" rtl="0"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l" rtl="0"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p:titleStyle>
    <p:bodyStyle>
      <a:lvl1pPr marL="342900" indent="-342900" algn="l" rtl="0" fontAlgn="base">
        <a:lnSpc>
          <a:spcPct val="120000"/>
        </a:lnSpc>
        <a:spcBef>
          <a:spcPct val="20000"/>
        </a:spcBef>
        <a:spcAft>
          <a:spcPct val="0"/>
        </a:spcAft>
        <a:buClr>
          <a:schemeClr val="accent1"/>
        </a:buClr>
        <a:buFont typeface="Wingdings" panose="05000000000000000000" pitchFamily="2" charset="2"/>
        <a:buChar char="n"/>
        <a:defRPr sz="2000" b="1" kern="1200">
          <a:solidFill>
            <a:schemeClr val="tx1"/>
          </a:solidFill>
          <a:latin typeface="+mn-lt"/>
          <a:ea typeface="+mn-ea"/>
          <a:cs typeface="+mn-cs"/>
        </a:defRPr>
      </a:lvl1pPr>
      <a:lvl2pPr marL="742950" indent="-285750" algn="l" rtl="0" fontAlgn="base">
        <a:lnSpc>
          <a:spcPct val="120000"/>
        </a:lnSpc>
        <a:spcBef>
          <a:spcPct val="20000"/>
        </a:spcBef>
        <a:spcAft>
          <a:spcPct val="0"/>
        </a:spcAft>
        <a:buClr>
          <a:schemeClr val="accent1"/>
        </a:buClr>
        <a:buFont typeface="Wingdings" panose="05000000000000000000" pitchFamily="2" charset="2"/>
        <a:buChar char="n"/>
        <a:defRPr b="1" kern="1200">
          <a:solidFill>
            <a:schemeClr val="tx1"/>
          </a:solidFill>
          <a:latin typeface="+mn-lt"/>
          <a:ea typeface="+mn-ea"/>
          <a:cs typeface="+mn-cs"/>
        </a:defRPr>
      </a:lvl2pPr>
      <a:lvl3pPr marL="1143000" indent="-228600" algn="l" rtl="0" fontAlgn="base">
        <a:lnSpc>
          <a:spcPct val="120000"/>
        </a:lnSpc>
        <a:spcBef>
          <a:spcPct val="20000"/>
        </a:spcBef>
        <a:spcAft>
          <a:spcPct val="0"/>
        </a:spcAft>
        <a:buClr>
          <a:schemeClr val="accent2"/>
        </a:buClr>
        <a:buFont typeface="Wingdings" panose="05000000000000000000" pitchFamily="2" charset="2"/>
        <a:buChar char="n"/>
        <a:defRPr sz="1600" b="1" kern="1200">
          <a:solidFill>
            <a:schemeClr val="tx1"/>
          </a:solidFill>
          <a:latin typeface="+mn-lt"/>
          <a:ea typeface="+mn-ea"/>
          <a:cs typeface="+mn-cs"/>
        </a:defRPr>
      </a:lvl3pPr>
      <a:lvl4pPr marL="1600200" indent="-228600" algn="l" rtl="0" fontAlgn="base">
        <a:lnSpc>
          <a:spcPct val="120000"/>
        </a:lnSpc>
        <a:spcBef>
          <a:spcPct val="20000"/>
        </a:spcBef>
        <a:spcAft>
          <a:spcPct val="0"/>
        </a:spcAft>
        <a:buClr>
          <a:schemeClr val="hlink"/>
        </a:buClr>
        <a:buFont typeface="Wingdings" panose="05000000000000000000" pitchFamily="2" charset="2"/>
        <a:buChar char="n"/>
        <a:defRPr sz="1400" b="1" kern="1200">
          <a:solidFill>
            <a:schemeClr val="tx1"/>
          </a:solidFill>
          <a:latin typeface="+mn-lt"/>
          <a:ea typeface="+mn-ea"/>
          <a:cs typeface="+mn-cs"/>
        </a:defRPr>
      </a:lvl4pPr>
      <a:lvl5pPr marL="2057400" indent="-228600" algn="l" rtl="0" fontAlgn="base">
        <a:spcBef>
          <a:spcPct val="20000"/>
        </a:spcBef>
        <a:spcAft>
          <a:spcPct val="0"/>
        </a:spcAft>
        <a:buFont typeface="Wingdings" panose="05000000000000000000" pitchFamily="2" charset="2"/>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17.png"/><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5"/>
          <p:cNvSpPr txBox="1">
            <a:spLocks noChangeArrowheads="1"/>
          </p:cNvSpPr>
          <p:nvPr/>
        </p:nvSpPr>
        <p:spPr bwMode="auto">
          <a:xfrm>
            <a:off x="6660232" y="5517232"/>
            <a:ext cx="2338388" cy="7651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rIns="0"/>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9pPr>
          </a:lstStyle>
          <a:p>
            <a:pPr>
              <a:spcBef>
                <a:spcPct val="60000"/>
              </a:spcBef>
              <a:buClr>
                <a:schemeClr val="accent1"/>
              </a:buClr>
            </a:pPr>
            <a:r>
              <a:rPr lang="en-US" altLang="zh-CN" sz="3600" spc="50" dirty="0">
                <a:ln w="11430"/>
                <a:solidFill>
                  <a:srgbClr val="FFFF00"/>
                </a:solidFill>
                <a:effectLst>
                  <a:outerShdw blurRad="76200" dist="50800" dir="5400000" algn="tl" rotWithShape="0">
                    <a:srgbClr val="000000">
                      <a:alpha val="65000"/>
                    </a:srgbClr>
                  </a:outerShdw>
                </a:effectLst>
                <a:latin typeface="微软雅黑" pitchFamily="34" charset="-122"/>
                <a:ea typeface="微软雅黑" pitchFamily="34" charset="-122"/>
              </a:rPr>
              <a:t>Oct </a:t>
            </a:r>
            <a:r>
              <a:rPr lang="en-US" altLang="zh-CN" sz="3600" spc="50" dirty="0" smtClean="0">
                <a:ln w="11430"/>
                <a:solidFill>
                  <a:srgbClr val="FFFF00"/>
                </a:solidFill>
                <a:effectLst>
                  <a:outerShdw blurRad="76200" dist="50800" dir="5400000" algn="tl" rotWithShape="0">
                    <a:srgbClr val="000000">
                      <a:alpha val="65000"/>
                    </a:srgbClr>
                  </a:outerShdw>
                </a:effectLst>
                <a:latin typeface="微软雅黑" pitchFamily="34" charset="-122"/>
                <a:ea typeface="微软雅黑" pitchFamily="34" charset="-122"/>
              </a:rPr>
              <a:t>2014</a:t>
            </a:r>
            <a:endParaRPr lang="zh-CN" altLang="en-US" sz="3600" spc="50" dirty="0">
              <a:ln w="11430"/>
              <a:solidFill>
                <a:srgbClr val="FFFF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6" name="TextBox 4"/>
          <p:cNvSpPr txBox="1"/>
          <p:nvPr/>
        </p:nvSpPr>
        <p:spPr>
          <a:xfrm>
            <a:off x="467544" y="908720"/>
            <a:ext cx="8748464" cy="1754326"/>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buFontTx/>
              <a:buNone/>
              <a:defRPr/>
            </a:pPr>
            <a:r>
              <a:rPr lang="en-US" altLang="zh-CN" sz="5400" i="0" dirty="0">
                <a:ln w="0"/>
                <a:gradFill>
                  <a:gsLst>
                    <a:gs pos="0">
                      <a:srgbClr val="4472C4">
                        <a:lumMod val="50000"/>
                      </a:srgbClr>
                    </a:gs>
                    <a:gs pos="50000">
                      <a:srgbClr val="4472C4"/>
                    </a:gs>
                    <a:gs pos="100000">
                      <a:srgbClr val="4472C4">
                        <a:lumMod val="60000"/>
                        <a:lumOff val="40000"/>
                      </a:srgbClr>
                    </a:gs>
                  </a:gsLst>
                  <a:lin ang="5400000"/>
                </a:gradFill>
                <a:effectLst>
                  <a:reflection blurRad="6350" stA="53000" endA="300" endPos="35500" dir="5400000" sy="-90000" algn="bl" rotWithShape="0"/>
                </a:effectLst>
                <a:latin typeface="微软雅黑" pitchFamily="34" charset="-122"/>
                <a:ea typeface="微软雅黑" pitchFamily="34" charset="-122"/>
              </a:rPr>
              <a:t>NAVDAT T</a:t>
            </a:r>
            <a:r>
              <a:rPr lang="en-US" altLang="zh-CN" sz="5400" i="0" dirty="0" smtClean="0">
                <a:ln w="0"/>
                <a:gradFill>
                  <a:gsLst>
                    <a:gs pos="0">
                      <a:srgbClr val="4472C4">
                        <a:lumMod val="50000"/>
                      </a:srgbClr>
                    </a:gs>
                    <a:gs pos="50000">
                      <a:srgbClr val="4472C4"/>
                    </a:gs>
                    <a:gs pos="100000">
                      <a:srgbClr val="4472C4">
                        <a:lumMod val="60000"/>
                        <a:lumOff val="40000"/>
                      </a:srgbClr>
                    </a:gs>
                  </a:gsLst>
                  <a:lin ang="5400000"/>
                </a:gradFill>
                <a:effectLst>
                  <a:reflection blurRad="6350" stA="53000" endA="300" endPos="35500" dir="5400000" sy="-90000" algn="bl" rotWithShape="0"/>
                </a:effectLst>
                <a:latin typeface="微软雅黑" pitchFamily="34" charset="-122"/>
                <a:ea typeface="微软雅黑" pitchFamily="34" charset="-122"/>
              </a:rPr>
              <a:t>est </a:t>
            </a:r>
            <a:r>
              <a:rPr lang="en-US" altLang="zh-CN" sz="5400" i="0" dirty="0">
                <a:ln w="0"/>
                <a:gradFill>
                  <a:gsLst>
                    <a:gs pos="0">
                      <a:srgbClr val="4472C4">
                        <a:lumMod val="50000"/>
                      </a:srgbClr>
                    </a:gs>
                    <a:gs pos="50000">
                      <a:srgbClr val="4472C4"/>
                    </a:gs>
                    <a:gs pos="100000">
                      <a:srgbClr val="4472C4">
                        <a:lumMod val="60000"/>
                        <a:lumOff val="40000"/>
                      </a:srgbClr>
                    </a:gs>
                  </a:gsLst>
                  <a:lin ang="5400000"/>
                </a:gradFill>
                <a:effectLst>
                  <a:reflection blurRad="6350" stA="53000" endA="300" endPos="35500" dir="5400000" sy="-90000" algn="bl" rotWithShape="0"/>
                </a:effectLst>
                <a:latin typeface="微软雅黑" pitchFamily="34" charset="-122"/>
                <a:ea typeface="微软雅黑" pitchFamily="34" charset="-122"/>
              </a:rPr>
              <a:t>in China</a:t>
            </a:r>
          </a:p>
          <a:p>
            <a:pPr algn="ctr">
              <a:buFontTx/>
              <a:buNone/>
              <a:defRPr/>
            </a:pPr>
            <a:endParaRPr lang="en-US" altLang="zh-CN" sz="5400" i="0"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pic>
        <p:nvPicPr>
          <p:cNvPr id="7" name="Picture 2" descr="logo"/>
          <p:cNvPicPr>
            <a:picLocks noChangeAspect="1" noChangeArrowheads="1"/>
          </p:cNvPicPr>
          <p:nvPr/>
        </p:nvPicPr>
        <p:blipFill>
          <a:blip r:embed="rId2" cstate="print"/>
          <a:srcRect/>
          <a:stretch>
            <a:fillRect/>
          </a:stretch>
        </p:blipFill>
        <p:spPr bwMode="auto">
          <a:xfrm>
            <a:off x="7236296" y="188640"/>
            <a:ext cx="1577208" cy="50405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nvSpPr>
        <p:spPr bwMode="auto">
          <a:xfrm>
            <a:off x="468313" y="333375"/>
            <a:ext cx="8207375" cy="5746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r">
              <a:defRPr sz="2600" b="1">
                <a:solidFill>
                  <a:schemeClr val="bg1"/>
                </a:solidFill>
                <a:latin typeface="Arial" panose="020B0604020202020204" pitchFamily="34" charset="0"/>
                <a:ea typeface="黑体" panose="02010609060101010101" pitchFamily="49" charset="-122"/>
              </a:defRPr>
            </a:lvl1pPr>
            <a:lvl2pPr algn="r">
              <a:defRPr sz="2600" b="1">
                <a:solidFill>
                  <a:schemeClr val="bg1"/>
                </a:solidFill>
                <a:latin typeface="Arial" panose="020B0604020202020204" pitchFamily="34" charset="0"/>
                <a:ea typeface="黑体" panose="02010609060101010101" pitchFamily="49" charset="-122"/>
              </a:defRPr>
            </a:lvl2pPr>
            <a:lvl3pPr algn="r">
              <a:defRPr sz="2600" b="1">
                <a:solidFill>
                  <a:schemeClr val="bg1"/>
                </a:solidFill>
                <a:latin typeface="Arial" panose="020B0604020202020204" pitchFamily="34" charset="0"/>
                <a:ea typeface="黑体" panose="02010609060101010101" pitchFamily="49" charset="-122"/>
              </a:defRPr>
            </a:lvl3pPr>
            <a:lvl4pPr algn="r">
              <a:defRPr sz="2600" b="1">
                <a:solidFill>
                  <a:schemeClr val="bg1"/>
                </a:solidFill>
                <a:latin typeface="Arial" panose="020B0604020202020204" pitchFamily="34" charset="0"/>
                <a:ea typeface="黑体" panose="02010609060101010101" pitchFamily="49" charset="-122"/>
              </a:defRPr>
            </a:lvl4pPr>
            <a:lvl5pPr algn="r">
              <a:defRPr sz="2600" b="1">
                <a:solidFill>
                  <a:schemeClr val="bg1"/>
                </a:solidFill>
                <a:latin typeface="Arial" panose="020B0604020202020204" pitchFamily="34" charset="0"/>
                <a:ea typeface="黑体" panose="02010609060101010101" pitchFamily="49" charset="-122"/>
              </a:defRPr>
            </a:lvl5pPr>
            <a:lvl6pPr marL="4572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a:lstStyle>
          <a:p>
            <a:pPr algn="ctr">
              <a:buFontTx/>
              <a:buNone/>
            </a:pPr>
            <a:r>
              <a:rPr lang="en-US" i="0" dirty="0" smtClean="0"/>
              <a:t>3. T</a:t>
            </a:r>
            <a:r>
              <a:rPr lang="en-US" altLang="zh-CN" i="0" dirty="0" smtClean="0"/>
              <a:t>est contents of </a:t>
            </a:r>
            <a:r>
              <a:rPr lang="en-US" i="0" dirty="0" smtClean="0"/>
              <a:t>NAVDAT application</a:t>
            </a:r>
          </a:p>
        </p:txBody>
      </p:sp>
      <p:sp>
        <p:nvSpPr>
          <p:cNvPr id="4" name="Text Box 3"/>
          <p:cNvSpPr txBox="1">
            <a:spLocks noChangeArrowheads="1"/>
          </p:cNvSpPr>
          <p:nvPr/>
        </p:nvSpPr>
        <p:spPr bwMode="auto">
          <a:xfrm>
            <a:off x="107950" y="1401763"/>
            <a:ext cx="8569325" cy="50013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marL="342900" indent="-342900">
              <a:defRPr>
                <a:solidFill>
                  <a:schemeClr val="tx1"/>
                </a:solidFill>
                <a:latin typeface="Arial" charset="0"/>
                <a:ea typeface="宋体" charset="-122"/>
              </a:defRPr>
            </a:lvl1pPr>
            <a:lvl2pPr marL="685800" indent="-22860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spcBef>
                <a:spcPct val="50000"/>
              </a:spcBef>
              <a:buFont typeface="Arial" charset="0"/>
              <a:buChar char="•"/>
            </a:pPr>
            <a:r>
              <a:rPr lang="en-US" altLang="zh-CN" sz="2200" dirty="0" smtClean="0">
                <a:solidFill>
                  <a:srgbClr val="000099"/>
                </a:solidFill>
                <a:latin typeface="+mn-lt"/>
                <a:ea typeface="黑体" pitchFamily="49" charset="-122"/>
              </a:rPr>
              <a:t>Test 1: </a:t>
            </a:r>
            <a:r>
              <a:rPr lang="fr-FR" altLang="zh-CN" sz="2200" dirty="0">
                <a:solidFill>
                  <a:srgbClr val="000099"/>
                </a:solidFill>
                <a:latin typeface="+mn-lt"/>
                <a:ea typeface="黑体" pitchFamily="49" charset="-122"/>
              </a:rPr>
              <a:t>Electronic Navigational chart (ENC) </a:t>
            </a:r>
            <a:r>
              <a:rPr lang="fr-FR" altLang="zh-CN" sz="2200" dirty="0" smtClean="0">
                <a:solidFill>
                  <a:srgbClr val="000099"/>
                </a:solidFill>
                <a:latin typeface="+mn-lt"/>
                <a:ea typeface="黑体" pitchFamily="49" charset="-122"/>
              </a:rPr>
              <a:t>Update</a:t>
            </a:r>
          </a:p>
          <a:p>
            <a:pPr lvl="1">
              <a:spcBef>
                <a:spcPct val="50000"/>
              </a:spcBef>
              <a:buFont typeface="Arial" charset="0"/>
              <a:buChar char="•"/>
            </a:pPr>
            <a:r>
              <a:rPr lang="en-US" altLang="zh-CN" sz="2200" dirty="0" smtClean="0">
                <a:solidFill>
                  <a:srgbClr val="000099"/>
                </a:solidFill>
                <a:latin typeface="+mn-lt"/>
                <a:ea typeface="黑体" pitchFamily="49" charset="-122"/>
              </a:rPr>
              <a:t>Updates and Corrections </a:t>
            </a:r>
            <a:r>
              <a:rPr lang="en-US" altLang="zh-CN" sz="2200" dirty="0">
                <a:solidFill>
                  <a:srgbClr val="000099"/>
                </a:solidFill>
                <a:latin typeface="+mn-lt"/>
                <a:ea typeface="黑体" pitchFamily="49" charset="-122"/>
              </a:rPr>
              <a:t>to </a:t>
            </a:r>
            <a:r>
              <a:rPr lang="en-US" altLang="zh-CN" sz="2200" dirty="0" smtClean="0">
                <a:solidFill>
                  <a:srgbClr val="000099"/>
                </a:solidFill>
                <a:latin typeface="+mn-lt"/>
                <a:ea typeface="黑体" pitchFamily="49" charset="-122"/>
              </a:rPr>
              <a:t>ENC were made according </a:t>
            </a:r>
            <a:r>
              <a:rPr lang="en-US" altLang="zh-CN" sz="2200" dirty="0">
                <a:solidFill>
                  <a:srgbClr val="000099"/>
                </a:solidFill>
                <a:latin typeface="+mn-lt"/>
                <a:ea typeface="黑体" pitchFamily="49" charset="-122"/>
              </a:rPr>
              <a:t>to Notices to </a:t>
            </a:r>
            <a:r>
              <a:rPr lang="en-US" altLang="zh-CN" sz="2200" dirty="0" smtClean="0">
                <a:solidFill>
                  <a:srgbClr val="000099"/>
                </a:solidFill>
                <a:latin typeface="+mn-lt"/>
                <a:ea typeface="黑体" pitchFamily="49" charset="-122"/>
              </a:rPr>
              <a:t>Mariners</a:t>
            </a:r>
            <a:r>
              <a:rPr lang="en-US" altLang="zh-CN" sz="2200" dirty="0">
                <a:solidFill>
                  <a:srgbClr val="000099"/>
                </a:solidFill>
                <a:latin typeface="+mn-lt"/>
                <a:ea typeface="黑体" pitchFamily="49" charset="-122"/>
              </a:rPr>
              <a:t>;</a:t>
            </a:r>
            <a:endParaRPr lang="en-US" altLang="zh-CN" sz="2200" dirty="0" smtClean="0">
              <a:solidFill>
                <a:srgbClr val="000099"/>
              </a:solidFill>
              <a:latin typeface="+mn-lt"/>
              <a:ea typeface="黑体" pitchFamily="49" charset="-122"/>
            </a:endParaRPr>
          </a:p>
          <a:p>
            <a:pPr lvl="1">
              <a:spcBef>
                <a:spcPct val="50000"/>
              </a:spcBef>
              <a:buFont typeface="Arial" charset="0"/>
              <a:buChar char="•"/>
            </a:pPr>
            <a:r>
              <a:rPr lang="en-US" altLang="zh-CN" sz="2200" dirty="0">
                <a:solidFill>
                  <a:srgbClr val="000099"/>
                </a:solidFill>
                <a:latin typeface="+mn-lt"/>
                <a:ea typeface="黑体" pitchFamily="49" charset="-122"/>
              </a:rPr>
              <a:t>The above </a:t>
            </a:r>
            <a:r>
              <a:rPr lang="en-US" altLang="zh-CN" sz="2200" dirty="0" smtClean="0">
                <a:solidFill>
                  <a:srgbClr val="000099"/>
                </a:solidFill>
                <a:latin typeface="+mn-lt"/>
                <a:ea typeface="黑体" pitchFamily="49" charset="-122"/>
              </a:rPr>
              <a:t>update or correction patches to ENC were </a:t>
            </a:r>
            <a:r>
              <a:rPr lang="en-US" altLang="zh-CN" sz="2200" dirty="0">
                <a:solidFill>
                  <a:srgbClr val="000099"/>
                </a:solidFill>
                <a:latin typeface="+mn-lt"/>
                <a:ea typeface="黑体" pitchFamily="49" charset="-122"/>
              </a:rPr>
              <a:t>propagated </a:t>
            </a:r>
            <a:r>
              <a:rPr lang="en-US" altLang="zh-CN" sz="2200" dirty="0" smtClean="0">
                <a:solidFill>
                  <a:srgbClr val="000099"/>
                </a:solidFill>
                <a:latin typeface="+mn-lt"/>
                <a:ea typeface="黑体" pitchFamily="49" charset="-122"/>
              </a:rPr>
              <a:t>by NAVDAT;</a:t>
            </a:r>
          </a:p>
          <a:p>
            <a:pPr lvl="1">
              <a:spcBef>
                <a:spcPct val="50000"/>
              </a:spcBef>
              <a:buFont typeface="Arial" charset="0"/>
              <a:buChar char="•"/>
            </a:pPr>
            <a:r>
              <a:rPr lang="en-US" altLang="zh-CN" sz="2200" dirty="0">
                <a:solidFill>
                  <a:srgbClr val="000099"/>
                </a:solidFill>
                <a:latin typeface="+mn-lt"/>
                <a:ea typeface="黑体" pitchFamily="49" charset="-122"/>
              </a:rPr>
              <a:t>The NAVDAT shipborne terminal </a:t>
            </a:r>
            <a:r>
              <a:rPr lang="en-US" altLang="zh-CN" sz="2200" dirty="0" smtClean="0">
                <a:solidFill>
                  <a:srgbClr val="000099"/>
                </a:solidFill>
                <a:latin typeface="+mn-lt"/>
                <a:ea typeface="黑体" pitchFamily="49" charset="-122"/>
              </a:rPr>
              <a:t>received the patches and sent them to shipborne </a:t>
            </a:r>
            <a:r>
              <a:rPr lang="en-US" altLang="zh-CN" sz="2200" dirty="0">
                <a:solidFill>
                  <a:srgbClr val="000099"/>
                </a:solidFill>
                <a:ea typeface="黑体" pitchFamily="49" charset="-122"/>
              </a:rPr>
              <a:t>Electronic Chart </a:t>
            </a:r>
            <a:r>
              <a:rPr lang="en-US" altLang="zh-CN" sz="2200" dirty="0" smtClean="0">
                <a:solidFill>
                  <a:srgbClr val="000099"/>
                </a:solidFill>
                <a:ea typeface="黑体" pitchFamily="49" charset="-122"/>
              </a:rPr>
              <a:t>System;</a:t>
            </a:r>
          </a:p>
          <a:p>
            <a:pPr lvl="1">
              <a:spcBef>
                <a:spcPct val="50000"/>
              </a:spcBef>
              <a:buFont typeface="Arial" charset="0"/>
              <a:buChar char="•"/>
            </a:pPr>
            <a:r>
              <a:rPr lang="en-US" altLang="zh-CN" sz="2200" dirty="0">
                <a:solidFill>
                  <a:srgbClr val="000099"/>
                </a:solidFill>
                <a:latin typeface="+mn-lt"/>
                <a:ea typeface="黑体" pitchFamily="49" charset="-122"/>
              </a:rPr>
              <a:t>The </a:t>
            </a:r>
            <a:r>
              <a:rPr lang="en-US" altLang="zh-CN" sz="2200" dirty="0" smtClean="0">
                <a:solidFill>
                  <a:srgbClr val="000099"/>
                </a:solidFill>
                <a:latin typeface="+mn-lt"/>
                <a:ea typeface="黑体" pitchFamily="49" charset="-122"/>
              </a:rPr>
              <a:t>update or </a:t>
            </a:r>
            <a:r>
              <a:rPr lang="en-US" altLang="zh-CN" sz="2200" dirty="0" smtClean="0">
                <a:solidFill>
                  <a:srgbClr val="000099"/>
                </a:solidFill>
                <a:ea typeface="黑体" pitchFamily="49" charset="-122"/>
              </a:rPr>
              <a:t>correction</a:t>
            </a:r>
            <a:r>
              <a:rPr lang="en-US" altLang="zh-CN" sz="2200" dirty="0" smtClean="0">
                <a:solidFill>
                  <a:srgbClr val="000099"/>
                </a:solidFill>
                <a:latin typeface="+mn-lt"/>
                <a:ea typeface="黑体" pitchFamily="49" charset="-122"/>
              </a:rPr>
              <a:t> </a:t>
            </a:r>
            <a:r>
              <a:rPr lang="en-US" altLang="zh-CN" sz="2200" dirty="0">
                <a:solidFill>
                  <a:srgbClr val="000099"/>
                </a:solidFill>
                <a:latin typeface="+mn-lt"/>
                <a:ea typeface="黑体" pitchFamily="49" charset="-122"/>
              </a:rPr>
              <a:t>information could be displayed on </a:t>
            </a:r>
            <a:r>
              <a:rPr lang="en-US" altLang="zh-CN" sz="2200" dirty="0" smtClean="0">
                <a:solidFill>
                  <a:srgbClr val="000099"/>
                </a:solidFill>
                <a:ea typeface="黑体" pitchFamily="49" charset="-122"/>
              </a:rPr>
              <a:t>electronic </a:t>
            </a:r>
            <a:r>
              <a:rPr lang="en-US" altLang="zh-CN" sz="2200" dirty="0" smtClean="0">
                <a:solidFill>
                  <a:srgbClr val="000099"/>
                </a:solidFill>
                <a:latin typeface="+mn-lt"/>
                <a:ea typeface="黑体" pitchFamily="49" charset="-122"/>
              </a:rPr>
              <a:t>chart </a:t>
            </a:r>
            <a:r>
              <a:rPr lang="en-US" altLang="zh-CN" sz="2200" dirty="0">
                <a:solidFill>
                  <a:srgbClr val="000099"/>
                </a:solidFill>
                <a:latin typeface="+mn-lt"/>
                <a:ea typeface="黑体" pitchFamily="49" charset="-122"/>
              </a:rPr>
              <a:t>directly after manual </a:t>
            </a:r>
            <a:r>
              <a:rPr lang="en-US" altLang="zh-CN" sz="2200" dirty="0" smtClean="0">
                <a:solidFill>
                  <a:srgbClr val="000099"/>
                </a:solidFill>
                <a:latin typeface="+mn-lt"/>
                <a:ea typeface="黑体" pitchFamily="49" charset="-122"/>
              </a:rPr>
              <a:t>confirmation;</a:t>
            </a:r>
          </a:p>
          <a:p>
            <a:pPr lvl="1">
              <a:spcBef>
                <a:spcPct val="50000"/>
              </a:spcBef>
              <a:buFont typeface="Arial" charset="0"/>
              <a:buChar char="•"/>
            </a:pPr>
            <a:r>
              <a:rPr lang="en-US" altLang="zh-CN" sz="2200" dirty="0" smtClean="0">
                <a:solidFill>
                  <a:srgbClr val="000099"/>
                </a:solidFill>
                <a:latin typeface="+mn-lt"/>
                <a:ea typeface="黑体" pitchFamily="49" charset="-122"/>
              </a:rPr>
              <a:t>The test files were based on IHO S-57 standard </a:t>
            </a:r>
            <a:r>
              <a:rPr lang="en-US" altLang="zh-CN" sz="2200" dirty="0" smtClean="0">
                <a:solidFill>
                  <a:srgbClr val="000099"/>
                </a:solidFill>
                <a:ea typeface="黑体" pitchFamily="49" charset="-122"/>
              </a:rPr>
              <a:t>nowadays</a:t>
            </a:r>
            <a:r>
              <a:rPr lang="en-US" altLang="zh-CN" sz="2200" dirty="0" smtClean="0">
                <a:solidFill>
                  <a:srgbClr val="000099"/>
                </a:solidFill>
                <a:latin typeface="+mn-lt"/>
                <a:ea typeface="黑体" pitchFamily="49" charset="-122"/>
              </a:rPr>
              <a:t>, </a:t>
            </a:r>
            <a:r>
              <a:rPr lang="en-US" altLang="zh-CN" sz="2200" dirty="0">
                <a:solidFill>
                  <a:srgbClr val="000099"/>
                </a:solidFill>
                <a:latin typeface="+mn-lt"/>
                <a:ea typeface="黑体" pitchFamily="49" charset="-122"/>
              </a:rPr>
              <a:t>and </a:t>
            </a:r>
            <a:r>
              <a:rPr lang="en-US" altLang="zh-CN" sz="2200" dirty="0" smtClean="0">
                <a:solidFill>
                  <a:srgbClr val="000099"/>
                </a:solidFill>
                <a:latin typeface="+mn-lt"/>
                <a:ea typeface="黑体" pitchFamily="49" charset="-122"/>
              </a:rPr>
              <a:t>S-101 the next generation </a:t>
            </a:r>
            <a:r>
              <a:rPr lang="en-US" altLang="zh-CN" sz="2200" dirty="0">
                <a:solidFill>
                  <a:srgbClr val="000099"/>
                </a:solidFill>
                <a:latin typeface="+mn-lt"/>
                <a:ea typeface="黑体" pitchFamily="49" charset="-122"/>
              </a:rPr>
              <a:t>ENC </a:t>
            </a:r>
            <a:r>
              <a:rPr lang="en-US" altLang="zh-CN" sz="2200" dirty="0" smtClean="0">
                <a:solidFill>
                  <a:srgbClr val="000099"/>
                </a:solidFill>
                <a:latin typeface="+mn-lt"/>
                <a:ea typeface="黑体" pitchFamily="49" charset="-122"/>
              </a:rPr>
              <a:t>product specification will be tested in the future. </a:t>
            </a:r>
          </a:p>
        </p:txBody>
      </p:sp>
    </p:spTree>
    <p:extLst>
      <p:ext uri="{BB962C8B-B14F-4D97-AF65-F5344CB8AC3E}">
        <p14:creationId xmlns:p14="http://schemas.microsoft.com/office/powerpoint/2010/main" xmlns="" val="28556416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nvSpPr>
        <p:spPr bwMode="auto">
          <a:xfrm>
            <a:off x="468313" y="333375"/>
            <a:ext cx="8207375" cy="5746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r">
              <a:defRPr sz="2600" b="1">
                <a:solidFill>
                  <a:schemeClr val="bg1"/>
                </a:solidFill>
                <a:latin typeface="Arial" panose="020B0604020202020204" pitchFamily="34" charset="0"/>
                <a:ea typeface="黑体" panose="02010609060101010101" pitchFamily="49" charset="-122"/>
              </a:defRPr>
            </a:lvl1pPr>
            <a:lvl2pPr algn="r">
              <a:defRPr sz="2600" b="1">
                <a:solidFill>
                  <a:schemeClr val="bg1"/>
                </a:solidFill>
                <a:latin typeface="Arial" panose="020B0604020202020204" pitchFamily="34" charset="0"/>
                <a:ea typeface="黑体" panose="02010609060101010101" pitchFamily="49" charset="-122"/>
              </a:defRPr>
            </a:lvl2pPr>
            <a:lvl3pPr algn="r">
              <a:defRPr sz="2600" b="1">
                <a:solidFill>
                  <a:schemeClr val="bg1"/>
                </a:solidFill>
                <a:latin typeface="Arial" panose="020B0604020202020204" pitchFamily="34" charset="0"/>
                <a:ea typeface="黑体" panose="02010609060101010101" pitchFamily="49" charset="-122"/>
              </a:defRPr>
            </a:lvl3pPr>
            <a:lvl4pPr algn="r">
              <a:defRPr sz="2600" b="1">
                <a:solidFill>
                  <a:schemeClr val="bg1"/>
                </a:solidFill>
                <a:latin typeface="Arial" panose="020B0604020202020204" pitchFamily="34" charset="0"/>
                <a:ea typeface="黑体" panose="02010609060101010101" pitchFamily="49" charset="-122"/>
              </a:defRPr>
            </a:lvl4pPr>
            <a:lvl5pPr algn="r">
              <a:defRPr sz="2600" b="1">
                <a:solidFill>
                  <a:schemeClr val="bg1"/>
                </a:solidFill>
                <a:latin typeface="Arial" panose="020B0604020202020204" pitchFamily="34" charset="0"/>
                <a:ea typeface="黑体" panose="02010609060101010101" pitchFamily="49" charset="-122"/>
              </a:defRPr>
            </a:lvl5pPr>
            <a:lvl6pPr marL="4572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a:lstStyle>
          <a:p>
            <a:pPr algn="ctr">
              <a:buFontTx/>
              <a:buNone/>
            </a:pPr>
            <a:r>
              <a:rPr lang="en-US" i="0" dirty="0" smtClean="0"/>
              <a:t>3. T</a:t>
            </a:r>
            <a:r>
              <a:rPr lang="en-US" altLang="zh-CN" i="0" dirty="0" smtClean="0"/>
              <a:t>est contents of </a:t>
            </a:r>
            <a:r>
              <a:rPr lang="en-US" i="0" dirty="0" smtClean="0"/>
              <a:t>NAVDAT application</a:t>
            </a:r>
          </a:p>
        </p:txBody>
      </p:sp>
      <p:pic>
        <p:nvPicPr>
          <p:cNvPr id="16386" name="图片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1520" y="1340768"/>
            <a:ext cx="3322637" cy="2155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矩形 1"/>
          <p:cNvSpPr/>
          <p:nvPr/>
        </p:nvSpPr>
        <p:spPr>
          <a:xfrm>
            <a:off x="755576" y="3559979"/>
            <a:ext cx="2121093" cy="369332"/>
          </a:xfrm>
          <a:prstGeom prst="rect">
            <a:avLst/>
          </a:prstGeom>
        </p:spPr>
        <p:txBody>
          <a:bodyPr wrap="none">
            <a:spAutoFit/>
          </a:bodyPr>
          <a:lstStyle/>
          <a:p>
            <a:r>
              <a:rPr lang="en-GB" altLang="zh-CN" dirty="0">
                <a:ea typeface="宋体" panose="02010600030101010101" pitchFamily="2" charset="-122"/>
              </a:rPr>
              <a:t>The original chart</a:t>
            </a:r>
            <a:endParaRPr lang="zh-CN" altLang="en-US" dirty="0"/>
          </a:p>
        </p:txBody>
      </p:sp>
      <p:sp>
        <p:nvSpPr>
          <p:cNvPr id="3" name="Rectangle 4"/>
          <p:cNvSpPr>
            <a:spLocks noChangeArrowheads="1"/>
          </p:cNvSpPr>
          <p:nvPr/>
        </p:nvSpPr>
        <p:spPr bwMode="auto">
          <a:xfrm>
            <a:off x="3995936" y="1148011"/>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mpd="sng">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xmlns="" val="3034788166"/>
              </p:ext>
            </p:extLst>
          </p:nvPr>
        </p:nvGraphicFramePr>
        <p:xfrm>
          <a:off x="4644008" y="1177821"/>
          <a:ext cx="3719828" cy="2411968"/>
        </p:xfrm>
        <a:graphic>
          <a:graphicData uri="http://schemas.openxmlformats.org/presentationml/2006/ole">
            <p:oleObj spid="_x0000_s16396" name="Visio" r:id="rId4" imgW="4289618" imgH="2782734" progId="Visio.Drawing.11">
              <p:embed/>
            </p:oleObj>
          </a:graphicData>
        </a:graphic>
      </p:graphicFrame>
      <p:sp>
        <p:nvSpPr>
          <p:cNvPr id="8" name="矩形 7"/>
          <p:cNvSpPr/>
          <p:nvPr/>
        </p:nvSpPr>
        <p:spPr>
          <a:xfrm>
            <a:off x="5511987" y="3559979"/>
            <a:ext cx="2198038" cy="369332"/>
          </a:xfrm>
          <a:prstGeom prst="rect">
            <a:avLst/>
          </a:prstGeom>
        </p:spPr>
        <p:txBody>
          <a:bodyPr wrap="none">
            <a:spAutoFit/>
          </a:bodyPr>
          <a:lstStyle/>
          <a:p>
            <a:r>
              <a:rPr lang="en-GB" altLang="zh-CN" dirty="0" smtClean="0">
                <a:ea typeface="宋体" panose="02010600030101010101" pitchFamily="2" charset="-122"/>
              </a:rPr>
              <a:t>Notice to Mariners</a:t>
            </a:r>
            <a:endParaRPr lang="zh-CN" altLang="en-US" dirty="0"/>
          </a:p>
        </p:txBody>
      </p:sp>
      <p:pic>
        <p:nvPicPr>
          <p:cNvPr id="16390" name="图片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383213" y="4155644"/>
            <a:ext cx="3292475" cy="2155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矩形 5"/>
          <p:cNvSpPr/>
          <p:nvPr/>
        </p:nvSpPr>
        <p:spPr>
          <a:xfrm>
            <a:off x="5024221" y="6468051"/>
            <a:ext cx="4010457" cy="369332"/>
          </a:xfrm>
          <a:prstGeom prst="rect">
            <a:avLst/>
          </a:prstGeom>
          <a:solidFill>
            <a:schemeClr val="bg1"/>
          </a:solidFill>
        </p:spPr>
        <p:txBody>
          <a:bodyPr wrap="none">
            <a:spAutoFit/>
          </a:bodyPr>
          <a:lstStyle/>
          <a:p>
            <a:r>
              <a:rPr lang="en-GB" altLang="zh-CN" dirty="0" smtClean="0">
                <a:ea typeface="宋体" panose="02010600030101010101" pitchFamily="2" charset="-122"/>
              </a:rPr>
              <a:t>The chart was updated by </a:t>
            </a:r>
            <a:r>
              <a:rPr lang="en-GB" altLang="zh-CN" dirty="0">
                <a:ea typeface="宋体" panose="02010600030101010101" pitchFamily="2" charset="-122"/>
              </a:rPr>
              <a:t>NAVDAT</a:t>
            </a:r>
            <a:endParaRPr lang="zh-CN" altLang="en-US" dirty="0"/>
          </a:p>
        </p:txBody>
      </p:sp>
      <p:sp>
        <p:nvSpPr>
          <p:cNvPr id="7" name="矩形 6"/>
          <p:cNvSpPr/>
          <p:nvPr/>
        </p:nvSpPr>
        <p:spPr>
          <a:xfrm>
            <a:off x="0" y="4398275"/>
            <a:ext cx="5024221" cy="1615827"/>
          </a:xfrm>
          <a:prstGeom prst="rect">
            <a:avLst/>
          </a:prstGeom>
        </p:spPr>
        <p:txBody>
          <a:bodyPr wrap="square">
            <a:spAutoFit/>
          </a:bodyPr>
          <a:lstStyle/>
          <a:p>
            <a:pPr marL="342900" indent="-342900">
              <a:spcBef>
                <a:spcPct val="50000"/>
              </a:spcBef>
              <a:buFont typeface="Arial" panose="020B0604020202020204" pitchFamily="34" charset="0"/>
              <a:buChar char="•"/>
            </a:pPr>
            <a:r>
              <a:rPr lang="en-US" altLang="zh-CN" sz="2200" dirty="0" smtClean="0">
                <a:solidFill>
                  <a:srgbClr val="000099"/>
                </a:solidFill>
                <a:ea typeface="黑体" pitchFamily="49" charset="-122"/>
              </a:rPr>
              <a:t>The pdf </a:t>
            </a:r>
            <a:r>
              <a:rPr lang="en-US" altLang="zh-CN" sz="2200" dirty="0">
                <a:solidFill>
                  <a:srgbClr val="000099"/>
                </a:solidFill>
                <a:ea typeface="黑体" pitchFamily="49" charset="-122"/>
              </a:rPr>
              <a:t>file of Notice to Mariners is </a:t>
            </a:r>
            <a:r>
              <a:rPr lang="en-US" altLang="zh-CN" sz="2200" dirty="0" smtClean="0">
                <a:solidFill>
                  <a:srgbClr val="000099"/>
                </a:solidFill>
                <a:ea typeface="黑体" pitchFamily="49" charset="-122"/>
              </a:rPr>
              <a:t>2,843 kB. </a:t>
            </a:r>
          </a:p>
          <a:p>
            <a:pPr marL="342900" indent="-342900">
              <a:spcBef>
                <a:spcPct val="50000"/>
              </a:spcBef>
              <a:buFont typeface="Arial" panose="020B0604020202020204" pitchFamily="34" charset="0"/>
              <a:buChar char="•"/>
            </a:pPr>
            <a:r>
              <a:rPr lang="en-US" altLang="zh-CN" sz="2200" dirty="0" smtClean="0">
                <a:solidFill>
                  <a:srgbClr val="000099"/>
                </a:solidFill>
                <a:ea typeface="黑体" pitchFamily="49" charset="-122"/>
              </a:rPr>
              <a:t>The update file of ENC is only 78 kB.</a:t>
            </a:r>
          </a:p>
        </p:txBody>
      </p:sp>
    </p:spTree>
    <p:extLst>
      <p:ext uri="{BB962C8B-B14F-4D97-AF65-F5344CB8AC3E}">
        <p14:creationId xmlns:p14="http://schemas.microsoft.com/office/powerpoint/2010/main" xmlns="" val="33398329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nvSpPr>
        <p:spPr bwMode="auto">
          <a:xfrm>
            <a:off x="468313" y="333375"/>
            <a:ext cx="8207375" cy="5746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r">
              <a:defRPr sz="2600" b="1">
                <a:solidFill>
                  <a:schemeClr val="bg1"/>
                </a:solidFill>
                <a:latin typeface="Arial" panose="020B0604020202020204" pitchFamily="34" charset="0"/>
                <a:ea typeface="黑体" panose="02010609060101010101" pitchFamily="49" charset="-122"/>
              </a:defRPr>
            </a:lvl1pPr>
            <a:lvl2pPr algn="r">
              <a:defRPr sz="2600" b="1">
                <a:solidFill>
                  <a:schemeClr val="bg1"/>
                </a:solidFill>
                <a:latin typeface="Arial" panose="020B0604020202020204" pitchFamily="34" charset="0"/>
                <a:ea typeface="黑体" panose="02010609060101010101" pitchFamily="49" charset="-122"/>
              </a:defRPr>
            </a:lvl2pPr>
            <a:lvl3pPr algn="r">
              <a:defRPr sz="2600" b="1">
                <a:solidFill>
                  <a:schemeClr val="bg1"/>
                </a:solidFill>
                <a:latin typeface="Arial" panose="020B0604020202020204" pitchFamily="34" charset="0"/>
                <a:ea typeface="黑体" panose="02010609060101010101" pitchFamily="49" charset="-122"/>
              </a:defRPr>
            </a:lvl3pPr>
            <a:lvl4pPr algn="r">
              <a:defRPr sz="2600" b="1">
                <a:solidFill>
                  <a:schemeClr val="bg1"/>
                </a:solidFill>
                <a:latin typeface="Arial" panose="020B0604020202020204" pitchFamily="34" charset="0"/>
                <a:ea typeface="黑体" panose="02010609060101010101" pitchFamily="49" charset="-122"/>
              </a:defRPr>
            </a:lvl4pPr>
            <a:lvl5pPr algn="r">
              <a:defRPr sz="2600" b="1">
                <a:solidFill>
                  <a:schemeClr val="bg1"/>
                </a:solidFill>
                <a:latin typeface="Arial" panose="020B0604020202020204" pitchFamily="34" charset="0"/>
                <a:ea typeface="黑体" panose="02010609060101010101" pitchFamily="49" charset="-122"/>
              </a:defRPr>
            </a:lvl5pPr>
            <a:lvl6pPr marL="4572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a:lstStyle>
          <a:p>
            <a:pPr algn="ctr">
              <a:buFontTx/>
              <a:buNone/>
            </a:pPr>
            <a:r>
              <a:rPr lang="en-US" i="0" dirty="0" smtClean="0"/>
              <a:t>3. T</a:t>
            </a:r>
            <a:r>
              <a:rPr lang="en-US" altLang="zh-CN" i="0" dirty="0" smtClean="0"/>
              <a:t>est contents of </a:t>
            </a:r>
            <a:r>
              <a:rPr lang="en-US" i="0" dirty="0" smtClean="0"/>
              <a:t>NAVDAT application</a:t>
            </a:r>
          </a:p>
        </p:txBody>
      </p:sp>
      <p:sp>
        <p:nvSpPr>
          <p:cNvPr id="4" name="Text Box 3"/>
          <p:cNvSpPr txBox="1">
            <a:spLocks noChangeArrowheads="1"/>
          </p:cNvSpPr>
          <p:nvPr/>
        </p:nvSpPr>
        <p:spPr bwMode="auto">
          <a:xfrm>
            <a:off x="107950" y="1401763"/>
            <a:ext cx="8569325" cy="41549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marL="342900" indent="-342900">
              <a:defRPr>
                <a:solidFill>
                  <a:schemeClr val="tx1"/>
                </a:solidFill>
                <a:latin typeface="Arial" charset="0"/>
                <a:ea typeface="宋体" charset="-122"/>
              </a:defRPr>
            </a:lvl1pPr>
            <a:lvl2pPr marL="685800" indent="-22860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spcBef>
                <a:spcPct val="50000"/>
              </a:spcBef>
              <a:buFont typeface="Arial" charset="0"/>
              <a:buChar char="•"/>
            </a:pPr>
            <a:r>
              <a:rPr lang="en-US" altLang="zh-CN" sz="2200" dirty="0" smtClean="0">
                <a:solidFill>
                  <a:srgbClr val="000099"/>
                </a:solidFill>
                <a:latin typeface="+mn-lt"/>
                <a:ea typeface="黑体" pitchFamily="49" charset="-122"/>
              </a:rPr>
              <a:t>Test 2</a:t>
            </a:r>
            <a:r>
              <a:rPr lang="en-US" altLang="zh-CN" sz="2200" dirty="0">
                <a:solidFill>
                  <a:srgbClr val="000099"/>
                </a:solidFill>
                <a:latin typeface="+mn-lt"/>
                <a:ea typeface="黑体" pitchFamily="49" charset="-122"/>
              </a:rPr>
              <a:t>: </a:t>
            </a:r>
            <a:r>
              <a:rPr lang="en-US" altLang="zh-CN" sz="2200" dirty="0" smtClean="0">
                <a:solidFill>
                  <a:srgbClr val="000099"/>
                </a:solidFill>
                <a:latin typeface="+mn-lt"/>
                <a:ea typeface="黑体" pitchFamily="49" charset="-122"/>
              </a:rPr>
              <a:t>Maritime </a:t>
            </a:r>
            <a:r>
              <a:rPr lang="en-US" altLang="zh-CN" sz="2200" dirty="0">
                <a:solidFill>
                  <a:srgbClr val="000099"/>
                </a:solidFill>
                <a:latin typeface="+mn-lt"/>
                <a:ea typeface="黑体" pitchFamily="49" charset="-122"/>
              </a:rPr>
              <a:t>safety related </a:t>
            </a:r>
            <a:r>
              <a:rPr lang="fr-FR" altLang="zh-CN" sz="2200" dirty="0" smtClean="0">
                <a:solidFill>
                  <a:srgbClr val="000099"/>
                </a:solidFill>
                <a:latin typeface="+mn-lt"/>
                <a:ea typeface="黑体" pitchFamily="49" charset="-122"/>
              </a:rPr>
              <a:t>information broadcasting</a:t>
            </a:r>
          </a:p>
          <a:p>
            <a:pPr lvl="1">
              <a:spcBef>
                <a:spcPct val="50000"/>
              </a:spcBef>
              <a:buFont typeface="Arial" charset="0"/>
              <a:buChar char="•"/>
            </a:pPr>
            <a:r>
              <a:rPr lang="en-US" altLang="zh-CN" sz="2200" dirty="0">
                <a:solidFill>
                  <a:srgbClr val="000099"/>
                </a:solidFill>
                <a:latin typeface="+mn-lt"/>
                <a:ea typeface="黑体" pitchFamily="49" charset="-122"/>
              </a:rPr>
              <a:t>The </a:t>
            </a:r>
            <a:r>
              <a:rPr lang="en-US" altLang="zh-CN" sz="2200" dirty="0">
                <a:solidFill>
                  <a:srgbClr val="000099"/>
                </a:solidFill>
                <a:ea typeface="黑体" pitchFamily="49" charset="-122"/>
              </a:rPr>
              <a:t>Maritime safety </a:t>
            </a:r>
            <a:r>
              <a:rPr lang="en-US" altLang="zh-CN" sz="2200" dirty="0" smtClean="0">
                <a:solidFill>
                  <a:srgbClr val="000099"/>
                </a:solidFill>
                <a:latin typeface="+mn-lt"/>
                <a:ea typeface="黑体" pitchFamily="49" charset="-122"/>
              </a:rPr>
              <a:t>related information including </a:t>
            </a:r>
            <a:r>
              <a:rPr lang="en-US" altLang="zh-CN" sz="2200" dirty="0">
                <a:solidFill>
                  <a:srgbClr val="000099"/>
                </a:solidFill>
                <a:latin typeface="+mn-lt"/>
                <a:ea typeface="黑体" pitchFamily="49" charset="-122"/>
              </a:rPr>
              <a:t>navigational warning, weather forecast, hydrographic </a:t>
            </a:r>
            <a:r>
              <a:rPr lang="en-US" altLang="zh-CN" sz="2200" dirty="0" smtClean="0">
                <a:solidFill>
                  <a:srgbClr val="000099"/>
                </a:solidFill>
                <a:latin typeface="+mn-lt"/>
                <a:ea typeface="黑体" pitchFamily="49" charset="-122"/>
              </a:rPr>
              <a:t>note was broadcasted by NAVDAT.</a:t>
            </a:r>
          </a:p>
          <a:p>
            <a:pPr lvl="1">
              <a:spcBef>
                <a:spcPct val="50000"/>
              </a:spcBef>
              <a:buFont typeface="Arial" charset="0"/>
              <a:buChar char="•"/>
            </a:pPr>
            <a:r>
              <a:rPr lang="en-US" altLang="zh-CN" sz="2200" dirty="0" smtClean="0">
                <a:solidFill>
                  <a:srgbClr val="000099"/>
                </a:solidFill>
                <a:latin typeface="+mn-lt"/>
                <a:ea typeface="黑体" pitchFamily="49" charset="-122"/>
              </a:rPr>
              <a:t>The above </a:t>
            </a:r>
            <a:r>
              <a:rPr lang="en-US" altLang="zh-CN" sz="2200" dirty="0">
                <a:solidFill>
                  <a:srgbClr val="000099"/>
                </a:solidFill>
                <a:latin typeface="+mn-lt"/>
                <a:ea typeface="黑体" pitchFamily="49" charset="-122"/>
              </a:rPr>
              <a:t>information </a:t>
            </a:r>
            <a:r>
              <a:rPr lang="en-US" altLang="zh-CN" sz="2200" dirty="0" smtClean="0">
                <a:solidFill>
                  <a:srgbClr val="000099"/>
                </a:solidFill>
                <a:latin typeface="+mn-lt"/>
                <a:ea typeface="黑体" pitchFamily="49" charset="-122"/>
              </a:rPr>
              <a:t>contains </a:t>
            </a:r>
            <a:r>
              <a:rPr lang="en-US" altLang="zh-CN" sz="2200" dirty="0" smtClean="0">
                <a:solidFill>
                  <a:srgbClr val="000099"/>
                </a:solidFill>
                <a:ea typeface="黑体" pitchFamily="49" charset="-122"/>
              </a:rPr>
              <a:t>both </a:t>
            </a:r>
            <a:r>
              <a:rPr lang="en-US" altLang="zh-CN" sz="2200" dirty="0">
                <a:solidFill>
                  <a:srgbClr val="000099"/>
                </a:solidFill>
                <a:ea typeface="黑体" pitchFamily="49" charset="-122"/>
              </a:rPr>
              <a:t>text and </a:t>
            </a:r>
            <a:r>
              <a:rPr lang="en-US" altLang="zh-CN" sz="2200" dirty="0" smtClean="0">
                <a:solidFill>
                  <a:srgbClr val="000099"/>
                </a:solidFill>
                <a:ea typeface="黑体" pitchFamily="49" charset="-122"/>
              </a:rPr>
              <a:t>graphics, and XML format was adopted in the test </a:t>
            </a:r>
            <a:r>
              <a:rPr lang="en-US" altLang="zh-CN" sz="2200" dirty="0" smtClean="0">
                <a:solidFill>
                  <a:srgbClr val="000099"/>
                </a:solidFill>
                <a:latin typeface="+mn-lt"/>
                <a:ea typeface="黑体" pitchFamily="49" charset="-122"/>
              </a:rPr>
              <a:t>. </a:t>
            </a:r>
          </a:p>
          <a:p>
            <a:pPr lvl="1">
              <a:spcBef>
                <a:spcPct val="50000"/>
              </a:spcBef>
              <a:buFont typeface="Arial" charset="0"/>
              <a:buChar char="•"/>
            </a:pPr>
            <a:r>
              <a:rPr lang="en-US" altLang="zh-CN" sz="2200" dirty="0">
                <a:solidFill>
                  <a:srgbClr val="000099"/>
                </a:solidFill>
                <a:latin typeface="+mn-lt"/>
                <a:ea typeface="黑体" pitchFamily="49" charset="-122"/>
              </a:rPr>
              <a:t>XML has come into common use for the interchange of data over the Internet.</a:t>
            </a:r>
            <a:endParaRPr lang="en-US" altLang="zh-CN" sz="2200" dirty="0" smtClean="0">
              <a:solidFill>
                <a:srgbClr val="000099"/>
              </a:solidFill>
              <a:latin typeface="+mn-lt"/>
              <a:ea typeface="黑体" pitchFamily="49" charset="-122"/>
            </a:endParaRPr>
          </a:p>
          <a:p>
            <a:pPr lvl="1">
              <a:spcBef>
                <a:spcPct val="50000"/>
              </a:spcBef>
              <a:buFont typeface="Arial" charset="0"/>
              <a:buChar char="•"/>
            </a:pPr>
            <a:r>
              <a:rPr lang="en-US" altLang="zh-CN" sz="2200" dirty="0" smtClean="0">
                <a:solidFill>
                  <a:srgbClr val="000099"/>
                </a:solidFill>
                <a:latin typeface="+mn-lt"/>
                <a:ea typeface="黑体" pitchFamily="49" charset="-122"/>
              </a:rPr>
              <a:t>By </a:t>
            </a:r>
            <a:r>
              <a:rPr lang="en-US" altLang="zh-CN" sz="2200" dirty="0">
                <a:solidFill>
                  <a:srgbClr val="000099"/>
                </a:solidFill>
                <a:latin typeface="+mn-lt"/>
                <a:ea typeface="黑体" pitchFamily="49" charset="-122"/>
              </a:rPr>
              <a:t>this way, pictures and text could be displayed directly on </a:t>
            </a:r>
            <a:r>
              <a:rPr lang="en-US" altLang="zh-CN" sz="2200" dirty="0" smtClean="0">
                <a:solidFill>
                  <a:srgbClr val="000099"/>
                </a:solidFill>
                <a:latin typeface="+mn-lt"/>
                <a:ea typeface="黑体" pitchFamily="49" charset="-122"/>
              </a:rPr>
              <a:t>personal computer. </a:t>
            </a:r>
          </a:p>
        </p:txBody>
      </p:sp>
    </p:spTree>
    <p:extLst>
      <p:ext uri="{BB962C8B-B14F-4D97-AF65-F5344CB8AC3E}">
        <p14:creationId xmlns:p14="http://schemas.microsoft.com/office/powerpoint/2010/main" xmlns="" val="31916491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nvSpPr>
        <p:spPr bwMode="auto">
          <a:xfrm>
            <a:off x="468313" y="333375"/>
            <a:ext cx="8207375" cy="5746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r">
              <a:defRPr sz="2600" b="1">
                <a:solidFill>
                  <a:schemeClr val="bg1"/>
                </a:solidFill>
                <a:latin typeface="Arial" panose="020B0604020202020204" pitchFamily="34" charset="0"/>
                <a:ea typeface="黑体" panose="02010609060101010101" pitchFamily="49" charset="-122"/>
              </a:defRPr>
            </a:lvl1pPr>
            <a:lvl2pPr algn="r">
              <a:defRPr sz="2600" b="1">
                <a:solidFill>
                  <a:schemeClr val="bg1"/>
                </a:solidFill>
                <a:latin typeface="Arial" panose="020B0604020202020204" pitchFamily="34" charset="0"/>
                <a:ea typeface="黑体" panose="02010609060101010101" pitchFamily="49" charset="-122"/>
              </a:defRPr>
            </a:lvl2pPr>
            <a:lvl3pPr algn="r">
              <a:defRPr sz="2600" b="1">
                <a:solidFill>
                  <a:schemeClr val="bg1"/>
                </a:solidFill>
                <a:latin typeface="Arial" panose="020B0604020202020204" pitchFamily="34" charset="0"/>
                <a:ea typeface="黑体" panose="02010609060101010101" pitchFamily="49" charset="-122"/>
              </a:defRPr>
            </a:lvl3pPr>
            <a:lvl4pPr algn="r">
              <a:defRPr sz="2600" b="1">
                <a:solidFill>
                  <a:schemeClr val="bg1"/>
                </a:solidFill>
                <a:latin typeface="Arial" panose="020B0604020202020204" pitchFamily="34" charset="0"/>
                <a:ea typeface="黑体" panose="02010609060101010101" pitchFamily="49" charset="-122"/>
              </a:defRPr>
            </a:lvl4pPr>
            <a:lvl5pPr algn="r">
              <a:defRPr sz="2600" b="1">
                <a:solidFill>
                  <a:schemeClr val="bg1"/>
                </a:solidFill>
                <a:latin typeface="Arial" panose="020B0604020202020204" pitchFamily="34" charset="0"/>
                <a:ea typeface="黑体" panose="02010609060101010101" pitchFamily="49" charset="-122"/>
              </a:defRPr>
            </a:lvl5pPr>
            <a:lvl6pPr marL="4572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a:lstStyle>
          <a:p>
            <a:pPr algn="ctr">
              <a:buFontTx/>
              <a:buNone/>
            </a:pPr>
            <a:r>
              <a:rPr lang="en-US" i="0" dirty="0" smtClean="0"/>
              <a:t>4. Discussion</a:t>
            </a:r>
          </a:p>
        </p:txBody>
      </p:sp>
      <p:sp>
        <p:nvSpPr>
          <p:cNvPr id="4" name="Text Box 3"/>
          <p:cNvSpPr txBox="1">
            <a:spLocks noChangeArrowheads="1"/>
          </p:cNvSpPr>
          <p:nvPr/>
        </p:nvSpPr>
        <p:spPr bwMode="auto">
          <a:xfrm>
            <a:off x="131515" y="1179522"/>
            <a:ext cx="8569325" cy="53399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marL="342900" indent="-342900">
              <a:defRPr>
                <a:solidFill>
                  <a:schemeClr val="tx1"/>
                </a:solidFill>
                <a:latin typeface="Arial" charset="0"/>
                <a:ea typeface="宋体" charset="-122"/>
              </a:defRPr>
            </a:lvl1pPr>
            <a:lvl2pPr marL="685800" indent="-22860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50000"/>
              </a:spcBef>
              <a:buFont typeface="Arial" charset="0"/>
              <a:buChar char="•"/>
            </a:pPr>
            <a:r>
              <a:rPr lang="en-US" altLang="zh-CN" sz="2200" dirty="0" smtClean="0">
                <a:solidFill>
                  <a:srgbClr val="000099"/>
                </a:solidFill>
                <a:ea typeface="黑体" pitchFamily="49" charset="-122"/>
              </a:rPr>
              <a:t>Problems</a:t>
            </a:r>
          </a:p>
          <a:p>
            <a:pPr lvl="1">
              <a:spcBef>
                <a:spcPct val="50000"/>
              </a:spcBef>
              <a:buFont typeface="Arial" charset="0"/>
              <a:buChar char="•"/>
            </a:pPr>
            <a:r>
              <a:rPr lang="en-US" altLang="zh-CN" sz="2200" dirty="0" smtClean="0">
                <a:solidFill>
                  <a:srgbClr val="000099"/>
                </a:solidFill>
                <a:ea typeface="黑体" pitchFamily="49" charset="-122"/>
              </a:rPr>
              <a:t>Lack </a:t>
            </a:r>
            <a:r>
              <a:rPr lang="en-US" altLang="zh-CN" sz="2200" dirty="0">
                <a:solidFill>
                  <a:srgbClr val="000099"/>
                </a:solidFill>
                <a:ea typeface="黑体" pitchFamily="49" charset="-122"/>
              </a:rPr>
              <a:t>of technical solutions for presenting maritime safety related information on navigational </a:t>
            </a:r>
            <a:r>
              <a:rPr lang="en-US" altLang="zh-CN" sz="2200" dirty="0" smtClean="0">
                <a:solidFill>
                  <a:srgbClr val="000099"/>
                </a:solidFill>
                <a:ea typeface="黑体" pitchFamily="49" charset="-122"/>
              </a:rPr>
              <a:t>displays nowadays.</a:t>
            </a:r>
          </a:p>
          <a:p>
            <a:pPr lvl="1">
              <a:spcBef>
                <a:spcPct val="50000"/>
              </a:spcBef>
              <a:buFont typeface="Arial" charset="0"/>
              <a:buChar char="•"/>
            </a:pPr>
            <a:r>
              <a:rPr lang="en-US" altLang="zh-CN" sz="2200" dirty="0">
                <a:solidFill>
                  <a:srgbClr val="000099"/>
                </a:solidFill>
                <a:ea typeface="黑体" pitchFamily="49" charset="-122"/>
              </a:rPr>
              <a:t>Lack </a:t>
            </a:r>
            <a:r>
              <a:rPr lang="en-US" altLang="zh-CN" sz="2200" dirty="0" smtClean="0">
                <a:solidFill>
                  <a:srgbClr val="000099"/>
                </a:solidFill>
                <a:ea typeface="黑体" pitchFamily="49" charset="-122"/>
              </a:rPr>
              <a:t>of </a:t>
            </a:r>
            <a:r>
              <a:rPr lang="en-US" altLang="zh-CN" sz="2200" dirty="0">
                <a:solidFill>
                  <a:srgbClr val="000099"/>
                </a:solidFill>
                <a:ea typeface="黑体" pitchFamily="49" charset="-122"/>
              </a:rPr>
              <a:t>suitable interfacing technique that could allow maritime safety and security related information to be presented on an electronic display to the mariner.</a:t>
            </a:r>
          </a:p>
          <a:p>
            <a:pPr eaLnBrk="1" hangingPunct="1">
              <a:spcBef>
                <a:spcPct val="50000"/>
              </a:spcBef>
              <a:buFont typeface="Arial" charset="0"/>
              <a:buChar char="•"/>
            </a:pPr>
            <a:r>
              <a:rPr lang="en-US" altLang="zh-CN" sz="2200" dirty="0" smtClean="0">
                <a:solidFill>
                  <a:srgbClr val="000099"/>
                </a:solidFill>
                <a:ea typeface="黑体" pitchFamily="49" charset="-122"/>
              </a:rPr>
              <a:t>Solutions</a:t>
            </a:r>
          </a:p>
          <a:p>
            <a:pPr lvl="1">
              <a:spcBef>
                <a:spcPct val="50000"/>
              </a:spcBef>
              <a:buFont typeface="Arial" charset="0"/>
              <a:buChar char="•"/>
            </a:pPr>
            <a:r>
              <a:rPr lang="en-US" altLang="zh-CN" sz="2200" dirty="0" smtClean="0">
                <a:solidFill>
                  <a:srgbClr val="000099"/>
                </a:solidFill>
                <a:ea typeface="黑体" pitchFamily="49" charset="-122"/>
              </a:rPr>
              <a:t>The </a:t>
            </a:r>
            <a:r>
              <a:rPr lang="en-US" altLang="zh-CN" sz="2200" dirty="0">
                <a:solidFill>
                  <a:srgbClr val="000099"/>
                </a:solidFill>
                <a:ea typeface="黑体" pitchFamily="49" charset="-122"/>
              </a:rPr>
              <a:t>most appropriate platform to present </a:t>
            </a:r>
            <a:r>
              <a:rPr lang="en-US" altLang="zh-CN" sz="2200" dirty="0" smtClean="0">
                <a:solidFill>
                  <a:srgbClr val="000099"/>
                </a:solidFill>
                <a:ea typeface="黑体" pitchFamily="49" charset="-122"/>
              </a:rPr>
              <a:t>MSI </a:t>
            </a:r>
            <a:r>
              <a:rPr lang="en-US" altLang="zh-CN" sz="2200" dirty="0">
                <a:solidFill>
                  <a:srgbClr val="000099"/>
                </a:solidFill>
                <a:ea typeface="黑体" pitchFamily="49" charset="-122"/>
              </a:rPr>
              <a:t>may be either the </a:t>
            </a:r>
            <a:r>
              <a:rPr lang="en-US" altLang="zh-CN" sz="2200" dirty="0" smtClean="0">
                <a:solidFill>
                  <a:srgbClr val="000099"/>
                </a:solidFill>
                <a:ea typeface="黑体" pitchFamily="49" charset="-122"/>
              </a:rPr>
              <a:t>INS or </a:t>
            </a:r>
            <a:r>
              <a:rPr lang="en-US" altLang="zh-CN" sz="2200" dirty="0">
                <a:solidFill>
                  <a:srgbClr val="000099"/>
                </a:solidFill>
                <a:ea typeface="黑体" pitchFamily="49" charset="-122"/>
              </a:rPr>
              <a:t>the ECDIS unit and optionally on another navigational </a:t>
            </a:r>
            <a:r>
              <a:rPr lang="en-US" altLang="zh-CN" sz="2200" dirty="0" smtClean="0">
                <a:solidFill>
                  <a:srgbClr val="000099"/>
                </a:solidFill>
                <a:ea typeface="黑体" pitchFamily="49" charset="-122"/>
              </a:rPr>
              <a:t>display.</a:t>
            </a:r>
          </a:p>
          <a:p>
            <a:pPr lvl="1">
              <a:spcBef>
                <a:spcPct val="50000"/>
              </a:spcBef>
              <a:buFont typeface="Arial" charset="0"/>
              <a:buChar char="•"/>
            </a:pPr>
            <a:r>
              <a:rPr lang="en-US" altLang="zh-CN" sz="2200" dirty="0" smtClean="0">
                <a:solidFill>
                  <a:srgbClr val="000099"/>
                </a:solidFill>
                <a:ea typeface="黑体" pitchFamily="49" charset="-122"/>
              </a:rPr>
              <a:t>Notices </a:t>
            </a:r>
            <a:r>
              <a:rPr lang="en-US" altLang="zh-CN" sz="2200" dirty="0">
                <a:solidFill>
                  <a:srgbClr val="000099"/>
                </a:solidFill>
                <a:ea typeface="黑体" pitchFamily="49" charset="-122"/>
              </a:rPr>
              <a:t>to Mariners, updates and corrections to ENCs and all nautical publications </a:t>
            </a:r>
            <a:r>
              <a:rPr lang="en-US" altLang="zh-CN" sz="2200" dirty="0" smtClean="0">
                <a:solidFill>
                  <a:srgbClr val="000099"/>
                </a:solidFill>
                <a:ea typeface="黑体" pitchFamily="49" charset="-122"/>
              </a:rPr>
              <a:t>should </a:t>
            </a:r>
            <a:r>
              <a:rPr lang="en-US" altLang="zh-CN" sz="2200" dirty="0">
                <a:solidFill>
                  <a:srgbClr val="000099"/>
                </a:solidFill>
                <a:ea typeface="黑体" pitchFamily="49" charset="-122"/>
              </a:rPr>
              <a:t>be able to be received electronically with minimal delay </a:t>
            </a:r>
            <a:r>
              <a:rPr lang="en-US" altLang="zh-CN" sz="2200" dirty="0" smtClean="0">
                <a:solidFill>
                  <a:srgbClr val="000099"/>
                </a:solidFill>
                <a:ea typeface="黑体" pitchFamily="49" charset="-122"/>
              </a:rPr>
              <a:t>by NAVDAT.</a:t>
            </a:r>
          </a:p>
        </p:txBody>
      </p:sp>
    </p:spTree>
    <p:extLst>
      <p:ext uri="{BB962C8B-B14F-4D97-AF65-F5344CB8AC3E}">
        <p14:creationId xmlns:p14="http://schemas.microsoft.com/office/powerpoint/2010/main" xmlns="" val="3274976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nvSpPr>
        <p:spPr bwMode="auto">
          <a:xfrm>
            <a:off x="468313" y="333375"/>
            <a:ext cx="8207375" cy="5746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r">
              <a:defRPr sz="2600" b="1">
                <a:solidFill>
                  <a:schemeClr val="bg1"/>
                </a:solidFill>
                <a:latin typeface="Arial" panose="020B0604020202020204" pitchFamily="34" charset="0"/>
                <a:ea typeface="黑体" panose="02010609060101010101" pitchFamily="49" charset="-122"/>
              </a:defRPr>
            </a:lvl1pPr>
            <a:lvl2pPr algn="r">
              <a:defRPr sz="2600" b="1">
                <a:solidFill>
                  <a:schemeClr val="bg1"/>
                </a:solidFill>
                <a:latin typeface="Arial" panose="020B0604020202020204" pitchFamily="34" charset="0"/>
                <a:ea typeface="黑体" panose="02010609060101010101" pitchFamily="49" charset="-122"/>
              </a:defRPr>
            </a:lvl2pPr>
            <a:lvl3pPr algn="r">
              <a:defRPr sz="2600" b="1">
                <a:solidFill>
                  <a:schemeClr val="bg1"/>
                </a:solidFill>
                <a:latin typeface="Arial" panose="020B0604020202020204" pitchFamily="34" charset="0"/>
                <a:ea typeface="黑体" panose="02010609060101010101" pitchFamily="49" charset="-122"/>
              </a:defRPr>
            </a:lvl3pPr>
            <a:lvl4pPr algn="r">
              <a:defRPr sz="2600" b="1">
                <a:solidFill>
                  <a:schemeClr val="bg1"/>
                </a:solidFill>
                <a:latin typeface="Arial" panose="020B0604020202020204" pitchFamily="34" charset="0"/>
                <a:ea typeface="黑体" panose="02010609060101010101" pitchFamily="49" charset="-122"/>
              </a:defRPr>
            </a:lvl4pPr>
            <a:lvl5pPr algn="r">
              <a:defRPr sz="2600" b="1">
                <a:solidFill>
                  <a:schemeClr val="bg1"/>
                </a:solidFill>
                <a:latin typeface="Arial" panose="020B0604020202020204" pitchFamily="34" charset="0"/>
                <a:ea typeface="黑体" panose="02010609060101010101" pitchFamily="49" charset="-122"/>
              </a:defRPr>
            </a:lvl5pPr>
            <a:lvl6pPr marL="4572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a:lstStyle>
          <a:p>
            <a:pPr algn="ctr">
              <a:buFontTx/>
              <a:buNone/>
            </a:pPr>
            <a:r>
              <a:rPr lang="en-US" i="0" dirty="0" smtClean="0"/>
              <a:t>4. Discussion</a:t>
            </a:r>
          </a:p>
        </p:txBody>
      </p:sp>
      <p:sp>
        <p:nvSpPr>
          <p:cNvPr id="4" name="Text Box 3"/>
          <p:cNvSpPr txBox="1">
            <a:spLocks noChangeArrowheads="1"/>
          </p:cNvSpPr>
          <p:nvPr/>
        </p:nvSpPr>
        <p:spPr bwMode="auto">
          <a:xfrm>
            <a:off x="107950" y="1401763"/>
            <a:ext cx="8569325" cy="53399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marL="342900" indent="-342900">
              <a:defRPr>
                <a:solidFill>
                  <a:schemeClr val="tx1"/>
                </a:solidFill>
                <a:latin typeface="Arial" charset="0"/>
                <a:ea typeface="宋体" charset="-122"/>
              </a:defRPr>
            </a:lvl1pPr>
            <a:lvl2pPr marL="685800" indent="-22860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spcBef>
                <a:spcPct val="50000"/>
              </a:spcBef>
              <a:buFont typeface="Arial" charset="0"/>
              <a:buChar char="•"/>
            </a:pPr>
            <a:r>
              <a:rPr lang="en-US" altLang="zh-CN" sz="2200" dirty="0" smtClean="0">
                <a:solidFill>
                  <a:srgbClr val="000099"/>
                </a:solidFill>
                <a:ea typeface="黑体" pitchFamily="49" charset="-122"/>
              </a:rPr>
              <a:t>Application potential of NAVDAT</a:t>
            </a:r>
          </a:p>
          <a:p>
            <a:pPr lvl="1">
              <a:spcBef>
                <a:spcPct val="50000"/>
              </a:spcBef>
              <a:buFont typeface="Arial" charset="0"/>
              <a:buChar char="•"/>
            </a:pPr>
            <a:r>
              <a:rPr lang="en-US" altLang="zh-CN" sz="2200" dirty="0" smtClean="0">
                <a:solidFill>
                  <a:srgbClr val="000099"/>
                </a:solidFill>
                <a:ea typeface="黑体" pitchFamily="49" charset="-122"/>
              </a:rPr>
              <a:t>Benefits from</a:t>
            </a:r>
            <a:r>
              <a:rPr lang="en-US" altLang="zh-CN" sz="2200" dirty="0" smtClean="0">
                <a:solidFill>
                  <a:srgbClr val="000099"/>
                </a:solidFill>
                <a:latin typeface="+mn-lt"/>
                <a:ea typeface="黑体" pitchFamily="49" charset="-122"/>
              </a:rPr>
              <a:t> </a:t>
            </a:r>
            <a:r>
              <a:rPr lang="fr-FR" altLang="zh-CN" sz="2200" dirty="0" smtClean="0">
                <a:solidFill>
                  <a:srgbClr val="000099"/>
                </a:solidFill>
                <a:latin typeface="+mn-lt"/>
                <a:ea typeface="黑体" pitchFamily="49" charset="-122"/>
              </a:rPr>
              <a:t>ENC Update</a:t>
            </a:r>
          </a:p>
          <a:p>
            <a:pPr lvl="2">
              <a:spcBef>
                <a:spcPct val="50000"/>
              </a:spcBef>
              <a:buFont typeface="Arial" charset="0"/>
              <a:buChar char="•"/>
            </a:pPr>
            <a:r>
              <a:rPr lang="en-US" altLang="zh-CN" sz="2200" dirty="0" smtClean="0">
                <a:solidFill>
                  <a:srgbClr val="000099"/>
                </a:solidFill>
                <a:latin typeface="+mn-lt"/>
                <a:ea typeface="黑体" pitchFamily="49" charset="-122"/>
              </a:rPr>
              <a:t>NAVDAT allows </a:t>
            </a:r>
            <a:r>
              <a:rPr lang="en-US" altLang="zh-CN" sz="2200" dirty="0">
                <a:solidFill>
                  <a:srgbClr val="000099"/>
                </a:solidFill>
                <a:latin typeface="+mn-lt"/>
                <a:ea typeface="黑体" pitchFamily="49" charset="-122"/>
              </a:rPr>
              <a:t>more </a:t>
            </a:r>
            <a:r>
              <a:rPr lang="en-US" altLang="zh-CN" sz="2200" dirty="0" smtClean="0">
                <a:solidFill>
                  <a:srgbClr val="000099"/>
                </a:solidFill>
                <a:latin typeface="+mn-lt"/>
                <a:ea typeface="黑体" pitchFamily="49" charset="-122"/>
              </a:rPr>
              <a:t>flexible </a:t>
            </a:r>
            <a:r>
              <a:rPr lang="en-US" altLang="zh-CN" sz="2200" dirty="0">
                <a:solidFill>
                  <a:srgbClr val="000099"/>
                </a:solidFill>
                <a:latin typeface="+mn-lt"/>
                <a:ea typeface="黑体" pitchFamily="49" charset="-122"/>
              </a:rPr>
              <a:t>ways  </a:t>
            </a:r>
            <a:r>
              <a:rPr lang="en-US" altLang="zh-CN" sz="2200" dirty="0" smtClean="0">
                <a:solidFill>
                  <a:srgbClr val="000099"/>
                </a:solidFill>
                <a:latin typeface="+mn-lt"/>
                <a:ea typeface="黑体" pitchFamily="49" charset="-122"/>
              </a:rPr>
              <a:t>of automated updating ENC, </a:t>
            </a:r>
            <a:r>
              <a:rPr lang="en-US" altLang="zh-CN" sz="2200" dirty="0">
                <a:solidFill>
                  <a:srgbClr val="000099"/>
                </a:solidFill>
                <a:latin typeface="+mn-lt"/>
                <a:ea typeface="黑体" pitchFamily="49" charset="-122"/>
              </a:rPr>
              <a:t>greatly reducing time and effort </a:t>
            </a:r>
            <a:r>
              <a:rPr lang="en-US" altLang="zh-CN" sz="2200" dirty="0" smtClean="0">
                <a:solidFill>
                  <a:srgbClr val="000099"/>
                </a:solidFill>
                <a:latin typeface="+mn-lt"/>
                <a:ea typeface="黑体" pitchFamily="49" charset="-122"/>
              </a:rPr>
              <a:t>spent in </a:t>
            </a:r>
            <a:r>
              <a:rPr lang="en-US" altLang="zh-CN" sz="2200" dirty="0">
                <a:solidFill>
                  <a:srgbClr val="000099"/>
                </a:solidFill>
                <a:latin typeface="+mn-lt"/>
                <a:ea typeface="黑体" pitchFamily="49" charset="-122"/>
              </a:rPr>
              <a:t>manual correction and </a:t>
            </a:r>
            <a:r>
              <a:rPr lang="en-US" altLang="zh-CN" sz="2200" dirty="0" err="1">
                <a:solidFill>
                  <a:srgbClr val="000099"/>
                </a:solidFill>
                <a:latin typeface="+mn-lt"/>
                <a:ea typeface="黑体" pitchFamily="49" charset="-122"/>
              </a:rPr>
              <a:t>minimising</a:t>
            </a:r>
            <a:r>
              <a:rPr lang="en-US" altLang="zh-CN" sz="2200" dirty="0">
                <a:solidFill>
                  <a:srgbClr val="000099"/>
                </a:solidFill>
                <a:latin typeface="+mn-lt"/>
                <a:ea typeface="黑体" pitchFamily="49" charset="-122"/>
              </a:rPr>
              <a:t> the risk of </a:t>
            </a:r>
            <a:r>
              <a:rPr lang="en-US" altLang="zh-CN" sz="2200" dirty="0" smtClean="0">
                <a:solidFill>
                  <a:srgbClr val="000099"/>
                </a:solidFill>
                <a:latin typeface="+mn-lt"/>
                <a:ea typeface="黑体" pitchFamily="49" charset="-122"/>
              </a:rPr>
              <a:t>human error.</a:t>
            </a:r>
          </a:p>
          <a:p>
            <a:pPr lvl="2">
              <a:spcBef>
                <a:spcPct val="50000"/>
              </a:spcBef>
              <a:buFont typeface="Arial" charset="0"/>
              <a:buChar char="•"/>
            </a:pPr>
            <a:r>
              <a:rPr lang="en-US" altLang="zh-CN" sz="2200" dirty="0" smtClean="0">
                <a:solidFill>
                  <a:srgbClr val="000099"/>
                </a:solidFill>
                <a:latin typeface="+mn-lt"/>
                <a:ea typeface="黑体" pitchFamily="49" charset="-122"/>
              </a:rPr>
              <a:t>NAVDAT </a:t>
            </a:r>
            <a:r>
              <a:rPr lang="en-US" altLang="zh-CN" sz="2200" dirty="0">
                <a:solidFill>
                  <a:srgbClr val="000099"/>
                </a:solidFill>
                <a:latin typeface="+mn-lt"/>
                <a:ea typeface="黑体" pitchFamily="49" charset="-122"/>
              </a:rPr>
              <a:t>provide significant benefits to the mariner</a:t>
            </a:r>
            <a:r>
              <a:rPr lang="en-US" altLang="zh-CN" sz="2200" dirty="0" smtClean="0">
                <a:solidFill>
                  <a:srgbClr val="000099"/>
                </a:solidFill>
                <a:latin typeface="+mn-lt"/>
                <a:ea typeface="黑体" pitchFamily="49" charset="-122"/>
              </a:rPr>
              <a:t>.</a:t>
            </a:r>
          </a:p>
          <a:p>
            <a:pPr lvl="1">
              <a:spcBef>
                <a:spcPct val="50000"/>
              </a:spcBef>
              <a:buFont typeface="Arial" charset="0"/>
              <a:buChar char="•"/>
            </a:pPr>
            <a:r>
              <a:rPr lang="en-US" altLang="zh-CN" sz="2200" dirty="0" smtClean="0">
                <a:solidFill>
                  <a:srgbClr val="000099"/>
                </a:solidFill>
                <a:latin typeface="+mn-lt"/>
                <a:ea typeface="黑体" pitchFamily="49" charset="-122"/>
              </a:rPr>
              <a:t>Benefits </a:t>
            </a:r>
            <a:r>
              <a:rPr lang="en-US" altLang="zh-CN" sz="2200" dirty="0">
                <a:solidFill>
                  <a:srgbClr val="000099"/>
                </a:solidFill>
                <a:latin typeface="+mn-lt"/>
                <a:ea typeface="黑体" pitchFamily="49" charset="-122"/>
              </a:rPr>
              <a:t>from </a:t>
            </a:r>
            <a:r>
              <a:rPr lang="en-US" altLang="zh-CN" sz="2200" dirty="0" smtClean="0">
                <a:solidFill>
                  <a:srgbClr val="000099"/>
                </a:solidFill>
                <a:latin typeface="+mn-lt"/>
                <a:ea typeface="黑体" pitchFamily="49" charset="-122"/>
              </a:rPr>
              <a:t>MSI related information combined </a:t>
            </a:r>
            <a:r>
              <a:rPr lang="en-US" altLang="zh-CN" sz="2200" dirty="0">
                <a:solidFill>
                  <a:srgbClr val="000099"/>
                </a:solidFill>
                <a:latin typeface="+mn-lt"/>
                <a:ea typeface="黑体" pitchFamily="49" charset="-122"/>
              </a:rPr>
              <a:t>text and graphics </a:t>
            </a:r>
            <a:endParaRPr lang="en-US" altLang="zh-CN" sz="2200" dirty="0" smtClean="0">
              <a:solidFill>
                <a:srgbClr val="000099"/>
              </a:solidFill>
              <a:latin typeface="+mn-lt"/>
              <a:ea typeface="黑体" pitchFamily="49" charset="-122"/>
            </a:endParaRPr>
          </a:p>
          <a:p>
            <a:pPr lvl="2">
              <a:spcBef>
                <a:spcPct val="50000"/>
              </a:spcBef>
              <a:buFont typeface="Arial" charset="0"/>
              <a:buChar char="•"/>
            </a:pPr>
            <a:r>
              <a:rPr lang="en-US" altLang="zh-CN" sz="2200" dirty="0" smtClean="0">
                <a:solidFill>
                  <a:srgbClr val="000099"/>
                </a:solidFill>
                <a:latin typeface="+mn-lt"/>
                <a:ea typeface="黑体" pitchFamily="49" charset="-122"/>
              </a:rPr>
              <a:t>Easy to understand.</a:t>
            </a:r>
          </a:p>
          <a:p>
            <a:pPr lvl="2">
              <a:spcBef>
                <a:spcPct val="50000"/>
              </a:spcBef>
              <a:buFont typeface="Arial" charset="0"/>
              <a:buChar char="•"/>
            </a:pPr>
            <a:r>
              <a:rPr lang="en-US" altLang="zh-CN" sz="2200" dirty="0" smtClean="0">
                <a:solidFill>
                  <a:srgbClr val="000099"/>
                </a:solidFill>
                <a:latin typeface="+mn-lt"/>
                <a:ea typeface="黑体" pitchFamily="49" charset="-122"/>
              </a:rPr>
              <a:t>Remove </a:t>
            </a:r>
            <a:r>
              <a:rPr lang="en-US" altLang="zh-CN" sz="2200" dirty="0">
                <a:solidFill>
                  <a:srgbClr val="000099"/>
                </a:solidFill>
                <a:latin typeface="+mn-lt"/>
                <a:ea typeface="黑体" pitchFamily="49" charset="-122"/>
              </a:rPr>
              <a:t>the risk of human </a:t>
            </a:r>
            <a:r>
              <a:rPr lang="en-US" altLang="zh-CN" sz="2200" dirty="0" smtClean="0">
                <a:solidFill>
                  <a:srgbClr val="000099"/>
                </a:solidFill>
                <a:latin typeface="+mn-lt"/>
                <a:ea typeface="黑体" pitchFamily="49" charset="-122"/>
              </a:rPr>
              <a:t>error.</a:t>
            </a:r>
          </a:p>
          <a:p>
            <a:pPr>
              <a:spcBef>
                <a:spcPct val="50000"/>
              </a:spcBef>
              <a:buFont typeface="Arial" charset="0"/>
              <a:buChar char="•"/>
            </a:pPr>
            <a:endParaRPr lang="en-US" altLang="zh-CN" sz="2200" dirty="0" smtClean="0">
              <a:solidFill>
                <a:srgbClr val="000099"/>
              </a:solidFill>
              <a:latin typeface="+mn-lt"/>
              <a:ea typeface="黑体" pitchFamily="49" charset="-122"/>
            </a:endParaRPr>
          </a:p>
        </p:txBody>
      </p:sp>
    </p:spTree>
    <p:extLst>
      <p:ext uri="{BB962C8B-B14F-4D97-AF65-F5344CB8AC3E}">
        <p14:creationId xmlns:p14="http://schemas.microsoft.com/office/powerpoint/2010/main" xmlns="" val="12931984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nvSpPr>
        <p:spPr bwMode="auto">
          <a:xfrm>
            <a:off x="468313" y="333375"/>
            <a:ext cx="8207375" cy="5746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r">
              <a:defRPr sz="2600" b="1">
                <a:solidFill>
                  <a:schemeClr val="bg1"/>
                </a:solidFill>
                <a:latin typeface="Arial" panose="020B0604020202020204" pitchFamily="34" charset="0"/>
                <a:ea typeface="黑体" panose="02010609060101010101" pitchFamily="49" charset="-122"/>
              </a:defRPr>
            </a:lvl1pPr>
            <a:lvl2pPr algn="r">
              <a:defRPr sz="2600" b="1">
                <a:solidFill>
                  <a:schemeClr val="bg1"/>
                </a:solidFill>
                <a:latin typeface="Arial" panose="020B0604020202020204" pitchFamily="34" charset="0"/>
                <a:ea typeface="黑体" panose="02010609060101010101" pitchFamily="49" charset="-122"/>
              </a:defRPr>
            </a:lvl2pPr>
            <a:lvl3pPr algn="r">
              <a:defRPr sz="2600" b="1">
                <a:solidFill>
                  <a:schemeClr val="bg1"/>
                </a:solidFill>
                <a:latin typeface="Arial" panose="020B0604020202020204" pitchFamily="34" charset="0"/>
                <a:ea typeface="黑体" panose="02010609060101010101" pitchFamily="49" charset="-122"/>
              </a:defRPr>
            </a:lvl3pPr>
            <a:lvl4pPr algn="r">
              <a:defRPr sz="2600" b="1">
                <a:solidFill>
                  <a:schemeClr val="bg1"/>
                </a:solidFill>
                <a:latin typeface="Arial" panose="020B0604020202020204" pitchFamily="34" charset="0"/>
                <a:ea typeface="黑体" panose="02010609060101010101" pitchFamily="49" charset="-122"/>
              </a:defRPr>
            </a:lvl4pPr>
            <a:lvl5pPr algn="r">
              <a:defRPr sz="2600" b="1">
                <a:solidFill>
                  <a:schemeClr val="bg1"/>
                </a:solidFill>
                <a:latin typeface="Arial" panose="020B0604020202020204" pitchFamily="34" charset="0"/>
                <a:ea typeface="黑体" panose="02010609060101010101" pitchFamily="49" charset="-122"/>
              </a:defRPr>
            </a:lvl5pPr>
            <a:lvl6pPr marL="4572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a:lstStyle>
          <a:p>
            <a:pPr algn="ctr">
              <a:buFontTx/>
              <a:buNone/>
            </a:pPr>
            <a:r>
              <a:rPr lang="en-US" i="0" dirty="0" smtClean="0"/>
              <a:t>4. Discussion</a:t>
            </a:r>
          </a:p>
        </p:txBody>
      </p:sp>
      <p:sp>
        <p:nvSpPr>
          <p:cNvPr id="4" name="Text Box 3"/>
          <p:cNvSpPr txBox="1">
            <a:spLocks noChangeArrowheads="1"/>
          </p:cNvSpPr>
          <p:nvPr/>
        </p:nvSpPr>
        <p:spPr bwMode="auto">
          <a:xfrm>
            <a:off x="179512" y="1412776"/>
            <a:ext cx="8569325" cy="2292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marL="342900" indent="-342900">
              <a:defRPr>
                <a:solidFill>
                  <a:schemeClr val="tx1"/>
                </a:solidFill>
                <a:latin typeface="Arial" charset="0"/>
                <a:ea typeface="宋体" charset="-122"/>
              </a:defRPr>
            </a:lvl1pPr>
            <a:lvl2pPr marL="685800" indent="-22860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spcBef>
                <a:spcPct val="50000"/>
              </a:spcBef>
              <a:buFont typeface="Arial" charset="0"/>
              <a:buChar char="•"/>
            </a:pPr>
            <a:r>
              <a:rPr lang="en-US" altLang="zh-CN" sz="2200" dirty="0" smtClean="0">
                <a:solidFill>
                  <a:srgbClr val="000099"/>
                </a:solidFill>
                <a:ea typeface="黑体" pitchFamily="49" charset="-122"/>
              </a:rPr>
              <a:t>Limit of NAVDAT</a:t>
            </a:r>
          </a:p>
          <a:p>
            <a:pPr lvl="1">
              <a:spcBef>
                <a:spcPct val="50000"/>
              </a:spcBef>
              <a:buFont typeface="Arial" charset="0"/>
              <a:buChar char="•"/>
            </a:pPr>
            <a:r>
              <a:rPr lang="en-US" altLang="zh-CN" sz="2200" dirty="0">
                <a:solidFill>
                  <a:srgbClr val="000099"/>
                </a:solidFill>
                <a:latin typeface="+mn-lt"/>
                <a:ea typeface="黑体" pitchFamily="49" charset="-122"/>
              </a:rPr>
              <a:t>Although data rate </a:t>
            </a:r>
            <a:r>
              <a:rPr lang="en-US" altLang="zh-CN" sz="2200" dirty="0" smtClean="0">
                <a:solidFill>
                  <a:srgbClr val="000099"/>
                </a:solidFill>
                <a:latin typeface="+mn-lt"/>
                <a:ea typeface="黑体" pitchFamily="49" charset="-122"/>
              </a:rPr>
              <a:t>of NAVDAT is higher </a:t>
            </a:r>
            <a:r>
              <a:rPr lang="en-US" altLang="zh-CN" sz="2200" dirty="0">
                <a:solidFill>
                  <a:srgbClr val="000099"/>
                </a:solidFill>
                <a:latin typeface="+mn-lt"/>
                <a:ea typeface="黑体" pitchFamily="49" charset="-122"/>
              </a:rPr>
              <a:t>than the NAVTEX, </a:t>
            </a:r>
            <a:r>
              <a:rPr lang="en-US" altLang="zh-CN" sz="2200" dirty="0" smtClean="0">
                <a:solidFill>
                  <a:srgbClr val="000099"/>
                </a:solidFill>
                <a:latin typeface="+mn-lt"/>
                <a:ea typeface="黑体" pitchFamily="49" charset="-122"/>
              </a:rPr>
              <a:t>transfer time need to be considered for large file.</a:t>
            </a:r>
          </a:p>
          <a:p>
            <a:pPr lvl="1">
              <a:spcBef>
                <a:spcPct val="50000"/>
              </a:spcBef>
              <a:buFont typeface="Arial" charset="0"/>
              <a:buChar char="•"/>
            </a:pPr>
            <a:r>
              <a:rPr lang="en-US" altLang="zh-CN" sz="2200" dirty="0" smtClean="0">
                <a:solidFill>
                  <a:srgbClr val="000099"/>
                </a:solidFill>
                <a:latin typeface="+mn-lt"/>
                <a:ea typeface="黑体" pitchFamily="49" charset="-122"/>
              </a:rPr>
              <a:t>500 kB File transfer time by NAVDAT:</a:t>
            </a:r>
          </a:p>
          <a:p>
            <a:pPr>
              <a:spcBef>
                <a:spcPct val="50000"/>
              </a:spcBef>
              <a:buFont typeface="Arial" charset="0"/>
              <a:buChar char="•"/>
            </a:pPr>
            <a:endParaRPr lang="en-US" altLang="zh-CN" sz="2200" dirty="0" smtClean="0">
              <a:solidFill>
                <a:srgbClr val="000099"/>
              </a:solidFill>
              <a:latin typeface="+mn-lt"/>
              <a:ea typeface="黑体" pitchFamily="49" charset="-122"/>
            </a:endParaRPr>
          </a:p>
        </p:txBody>
      </p:sp>
      <p:graphicFrame>
        <p:nvGraphicFramePr>
          <p:cNvPr id="2" name="表格 1"/>
          <p:cNvGraphicFramePr>
            <a:graphicFrameLocks noGrp="1"/>
          </p:cNvGraphicFramePr>
          <p:nvPr>
            <p:extLst>
              <p:ext uri="{D42A27DB-BD31-4B8C-83A1-F6EECF244321}">
                <p14:modId xmlns:p14="http://schemas.microsoft.com/office/powerpoint/2010/main" xmlns="" val="2574111823"/>
              </p:ext>
            </p:extLst>
          </p:nvPr>
        </p:nvGraphicFramePr>
        <p:xfrm>
          <a:off x="0" y="3429000"/>
          <a:ext cx="9144000" cy="2223480"/>
        </p:xfrm>
        <a:graphic>
          <a:graphicData uri="http://schemas.openxmlformats.org/drawingml/2006/table">
            <a:tbl>
              <a:tblPr firstRow="1" firstCol="1" bandRow="1">
                <a:tableStyleId>{5C22544A-7EE6-4342-B048-85BDC9FD1C3A}</a:tableStyleId>
              </a:tblPr>
              <a:tblGrid>
                <a:gridCol w="2286269"/>
                <a:gridCol w="1786080"/>
                <a:gridCol w="3039771"/>
                <a:gridCol w="2031880"/>
              </a:tblGrid>
              <a:tr h="677033">
                <a:tc>
                  <a:txBody>
                    <a:bodyPr/>
                    <a:lstStyle/>
                    <a:p>
                      <a:pPr indent="0" algn="ctr">
                        <a:spcAft>
                          <a:spcPts val="0"/>
                        </a:spcAft>
                      </a:pPr>
                      <a:r>
                        <a:rPr lang="en-US" altLang="zh-CN" sz="2000" kern="100" dirty="0" smtClean="0">
                          <a:effectLst/>
                          <a:latin typeface="+mn-lt"/>
                        </a:rPr>
                        <a:t>Modulation</a:t>
                      </a:r>
                      <a:endParaRPr lang="zh-CN" sz="2000" kern="100" dirty="0">
                        <a:effectLst/>
                        <a:latin typeface="+mn-lt"/>
                        <a:ea typeface="仿宋_GB2312" panose="02010609030101010101" pitchFamily="49" charset="-122"/>
                      </a:endParaRPr>
                    </a:p>
                  </a:txBody>
                  <a:tcPr marL="68580" marR="68580" marT="0" marB="0" anchor="ctr"/>
                </a:tc>
                <a:tc>
                  <a:txBody>
                    <a:bodyPr/>
                    <a:lstStyle/>
                    <a:p>
                      <a:pPr indent="0" algn="ctr">
                        <a:spcAft>
                          <a:spcPts val="0"/>
                        </a:spcAft>
                      </a:pPr>
                      <a:r>
                        <a:rPr lang="en-US" altLang="zh-CN" sz="2000" kern="100" dirty="0" smtClean="0">
                          <a:effectLst/>
                          <a:latin typeface="+mn-lt"/>
                          <a:ea typeface="+mn-ea"/>
                        </a:rPr>
                        <a:t>Data</a:t>
                      </a:r>
                      <a:r>
                        <a:rPr lang="en-US" altLang="zh-CN" sz="2000" kern="100" baseline="0" dirty="0" smtClean="0">
                          <a:effectLst/>
                          <a:latin typeface="+mn-lt"/>
                          <a:ea typeface="+mn-ea"/>
                        </a:rPr>
                        <a:t> rate</a:t>
                      </a:r>
                      <a:endParaRPr lang="zh-CN" sz="2000" kern="100" dirty="0">
                        <a:effectLst/>
                        <a:latin typeface="+mn-lt"/>
                        <a:ea typeface="仿宋_GB2312" panose="02010609030101010101" pitchFamily="49" charset="-122"/>
                      </a:endParaRPr>
                    </a:p>
                  </a:txBody>
                  <a:tcPr marL="68580" marR="68580" marT="0" marB="0" anchor="ctr"/>
                </a:tc>
                <a:tc>
                  <a:txBody>
                    <a:bodyPr/>
                    <a:lstStyle/>
                    <a:p>
                      <a:pPr indent="0" algn="ctr">
                        <a:spcAft>
                          <a:spcPts val="0"/>
                        </a:spcAft>
                      </a:pPr>
                      <a:r>
                        <a:rPr lang="en-US" altLang="zh-CN" sz="2000" kern="100" dirty="0" smtClean="0">
                          <a:effectLst/>
                          <a:latin typeface="+mn-lt"/>
                        </a:rPr>
                        <a:t>Effective data rate</a:t>
                      </a:r>
                      <a:endParaRPr lang="zh-CN" sz="2000" kern="100" dirty="0">
                        <a:effectLst/>
                        <a:latin typeface="+mn-lt"/>
                        <a:ea typeface="仿宋_GB2312" panose="02010609030101010101" pitchFamily="49" charset="-122"/>
                      </a:endParaRPr>
                    </a:p>
                  </a:txBody>
                  <a:tcPr marL="68580" marR="68580" marT="0" marB="0" anchor="ctr"/>
                </a:tc>
                <a:tc>
                  <a:txBody>
                    <a:bodyPr/>
                    <a:lstStyle/>
                    <a:p>
                      <a:pPr indent="0" algn="ctr">
                        <a:spcAft>
                          <a:spcPts val="0"/>
                        </a:spcAft>
                      </a:pPr>
                      <a:r>
                        <a:rPr lang="en-US" altLang="zh-CN" sz="2000" kern="100" dirty="0" smtClean="0">
                          <a:effectLst/>
                          <a:latin typeface="+mn-lt"/>
                        </a:rPr>
                        <a:t>Transfer time </a:t>
                      </a:r>
                      <a:endParaRPr lang="zh-CN" sz="2000" kern="100" dirty="0">
                        <a:effectLst/>
                        <a:latin typeface="+mn-lt"/>
                        <a:ea typeface="仿宋_GB2312" panose="02010609030101010101" pitchFamily="49" charset="-122"/>
                      </a:endParaRPr>
                    </a:p>
                  </a:txBody>
                  <a:tcPr marL="68580" marR="68580" marT="0" marB="0" anchor="ctr"/>
                </a:tc>
              </a:tr>
              <a:tr h="475095">
                <a:tc>
                  <a:txBody>
                    <a:bodyPr/>
                    <a:lstStyle/>
                    <a:p>
                      <a:pPr indent="0" algn="ctr">
                        <a:spcAft>
                          <a:spcPts val="0"/>
                        </a:spcAft>
                      </a:pPr>
                      <a:r>
                        <a:rPr lang="en-US" sz="2000" kern="100" dirty="0">
                          <a:effectLst/>
                          <a:latin typeface="+mn-lt"/>
                        </a:rPr>
                        <a:t>OFDM/4QAM</a:t>
                      </a:r>
                      <a:endParaRPr lang="zh-CN" sz="2000" kern="100" dirty="0">
                        <a:effectLst/>
                        <a:latin typeface="+mn-lt"/>
                        <a:ea typeface="仿宋_GB2312" panose="02010609030101010101" pitchFamily="49" charset="-122"/>
                      </a:endParaRPr>
                    </a:p>
                  </a:txBody>
                  <a:tcPr marL="68580" marR="68580" marT="0" marB="0" anchor="ctr"/>
                </a:tc>
                <a:tc>
                  <a:txBody>
                    <a:bodyPr/>
                    <a:lstStyle/>
                    <a:p>
                      <a:pPr indent="0" algn="ctr">
                        <a:spcAft>
                          <a:spcPts val="0"/>
                        </a:spcAft>
                      </a:pPr>
                      <a:r>
                        <a:rPr lang="en-US" sz="2000" kern="100" dirty="0">
                          <a:effectLst/>
                          <a:latin typeface="+mn-lt"/>
                        </a:rPr>
                        <a:t>12 kbps</a:t>
                      </a:r>
                      <a:endParaRPr lang="zh-CN" sz="2000" kern="100" dirty="0">
                        <a:effectLst/>
                        <a:latin typeface="+mn-lt"/>
                        <a:ea typeface="仿宋_GB2312" panose="02010609030101010101" pitchFamily="49" charset="-122"/>
                      </a:endParaRPr>
                    </a:p>
                  </a:txBody>
                  <a:tcPr marL="68580" marR="68580" marT="0" marB="0" anchor="ctr"/>
                </a:tc>
                <a:tc>
                  <a:txBody>
                    <a:bodyPr/>
                    <a:lstStyle/>
                    <a:p>
                      <a:pPr indent="0" algn="ctr">
                        <a:spcAft>
                          <a:spcPts val="0"/>
                        </a:spcAft>
                      </a:pPr>
                      <a:r>
                        <a:rPr lang="en-US" sz="2000" kern="100" dirty="0">
                          <a:effectLst/>
                          <a:latin typeface="+mn-lt"/>
                        </a:rPr>
                        <a:t>6 kbps</a:t>
                      </a:r>
                      <a:endParaRPr lang="zh-CN" sz="2000" kern="100" dirty="0">
                        <a:effectLst/>
                        <a:latin typeface="+mn-lt"/>
                        <a:ea typeface="仿宋_GB2312" panose="02010609030101010101" pitchFamily="49" charset="-122"/>
                      </a:endParaRPr>
                    </a:p>
                  </a:txBody>
                  <a:tcPr marL="68580" marR="68580" marT="0" marB="0" anchor="ctr"/>
                </a:tc>
                <a:tc>
                  <a:txBody>
                    <a:bodyPr/>
                    <a:lstStyle/>
                    <a:p>
                      <a:pPr indent="0" algn="ctr">
                        <a:spcAft>
                          <a:spcPts val="0"/>
                        </a:spcAft>
                      </a:pPr>
                      <a:r>
                        <a:rPr lang="en-US" sz="2000" kern="100" dirty="0">
                          <a:effectLst/>
                          <a:latin typeface="+mn-lt"/>
                        </a:rPr>
                        <a:t>83 </a:t>
                      </a:r>
                      <a:r>
                        <a:rPr lang="en-US" sz="2000" kern="100" baseline="0" dirty="0" smtClean="0">
                          <a:effectLst/>
                          <a:latin typeface="+mn-lt"/>
                        </a:rPr>
                        <a:t>seconds</a:t>
                      </a:r>
                      <a:endParaRPr lang="zh-CN" sz="2000" kern="100" dirty="0">
                        <a:effectLst/>
                        <a:latin typeface="+mn-lt"/>
                        <a:ea typeface="仿宋_GB2312" panose="02010609030101010101" pitchFamily="49" charset="-122"/>
                      </a:endParaRPr>
                    </a:p>
                  </a:txBody>
                  <a:tcPr marL="68580" marR="68580" marT="0" marB="0" anchor="ctr"/>
                </a:tc>
              </a:tr>
              <a:tr h="535676">
                <a:tc>
                  <a:txBody>
                    <a:bodyPr/>
                    <a:lstStyle/>
                    <a:p>
                      <a:pPr indent="0" algn="ctr">
                        <a:spcAft>
                          <a:spcPts val="0"/>
                        </a:spcAft>
                      </a:pPr>
                      <a:r>
                        <a:rPr lang="en-US" sz="2000" kern="100">
                          <a:effectLst/>
                          <a:latin typeface="+mn-lt"/>
                        </a:rPr>
                        <a:t>OFDM/16QAM</a:t>
                      </a:r>
                      <a:endParaRPr lang="zh-CN" sz="2000" kern="100">
                        <a:effectLst/>
                        <a:latin typeface="+mn-lt"/>
                        <a:ea typeface="仿宋_GB2312" panose="02010609030101010101" pitchFamily="49" charset="-122"/>
                      </a:endParaRPr>
                    </a:p>
                  </a:txBody>
                  <a:tcPr marL="68580" marR="68580" marT="0" marB="0" anchor="ctr"/>
                </a:tc>
                <a:tc>
                  <a:txBody>
                    <a:bodyPr/>
                    <a:lstStyle/>
                    <a:p>
                      <a:pPr indent="0" algn="ctr">
                        <a:spcAft>
                          <a:spcPts val="0"/>
                        </a:spcAft>
                      </a:pPr>
                      <a:r>
                        <a:rPr lang="en-US" sz="2000" kern="100" dirty="0">
                          <a:effectLst/>
                          <a:latin typeface="+mn-lt"/>
                        </a:rPr>
                        <a:t>24 kbps</a:t>
                      </a:r>
                      <a:endParaRPr lang="zh-CN" sz="2000" kern="100" dirty="0">
                        <a:effectLst/>
                        <a:latin typeface="+mn-lt"/>
                        <a:ea typeface="仿宋_GB2312" panose="02010609030101010101" pitchFamily="49" charset="-122"/>
                      </a:endParaRPr>
                    </a:p>
                  </a:txBody>
                  <a:tcPr marL="68580" marR="68580" marT="0" marB="0" anchor="ctr"/>
                </a:tc>
                <a:tc>
                  <a:txBody>
                    <a:bodyPr/>
                    <a:lstStyle/>
                    <a:p>
                      <a:pPr indent="0" algn="ctr">
                        <a:spcAft>
                          <a:spcPts val="0"/>
                        </a:spcAft>
                      </a:pPr>
                      <a:r>
                        <a:rPr lang="en-US" sz="2000" kern="100" dirty="0">
                          <a:effectLst/>
                          <a:latin typeface="+mn-lt"/>
                        </a:rPr>
                        <a:t>12 kbps</a:t>
                      </a:r>
                      <a:endParaRPr lang="zh-CN" sz="2000" kern="100" dirty="0">
                        <a:effectLst/>
                        <a:latin typeface="+mn-lt"/>
                        <a:ea typeface="仿宋_GB2312" panose="02010609030101010101" pitchFamily="49" charset="-122"/>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00" dirty="0">
                          <a:effectLst/>
                          <a:latin typeface="+mn-lt"/>
                        </a:rPr>
                        <a:t>42 </a:t>
                      </a:r>
                      <a:r>
                        <a:rPr lang="en-US" altLang="zh-CN" sz="2000" kern="100" baseline="0" dirty="0" smtClean="0">
                          <a:effectLst/>
                          <a:latin typeface="+mn-lt"/>
                        </a:rPr>
                        <a:t>seconds</a:t>
                      </a:r>
                      <a:endParaRPr lang="zh-CN" altLang="zh-CN" sz="2000" kern="100" dirty="0" smtClean="0">
                        <a:effectLst/>
                        <a:latin typeface="+mn-lt"/>
                        <a:ea typeface="仿宋_GB2312" panose="02010609030101010101" pitchFamily="49" charset="-122"/>
                      </a:endParaRPr>
                    </a:p>
                  </a:txBody>
                  <a:tcPr marL="68580" marR="68580" marT="0" marB="0" anchor="ctr"/>
                </a:tc>
              </a:tr>
              <a:tr h="535676">
                <a:tc>
                  <a:txBody>
                    <a:bodyPr/>
                    <a:lstStyle/>
                    <a:p>
                      <a:pPr indent="0" algn="ctr">
                        <a:spcAft>
                          <a:spcPts val="0"/>
                        </a:spcAft>
                      </a:pPr>
                      <a:r>
                        <a:rPr lang="en-US" sz="2000" kern="100">
                          <a:effectLst/>
                          <a:latin typeface="+mn-lt"/>
                        </a:rPr>
                        <a:t>OFDM/64QAM</a:t>
                      </a:r>
                      <a:endParaRPr lang="zh-CN" sz="2000" kern="100">
                        <a:effectLst/>
                        <a:latin typeface="+mn-lt"/>
                        <a:ea typeface="仿宋_GB2312" panose="02010609030101010101" pitchFamily="49" charset="-122"/>
                      </a:endParaRPr>
                    </a:p>
                  </a:txBody>
                  <a:tcPr marL="68580" marR="68580" marT="0" marB="0" anchor="ctr"/>
                </a:tc>
                <a:tc>
                  <a:txBody>
                    <a:bodyPr/>
                    <a:lstStyle/>
                    <a:p>
                      <a:pPr indent="0" algn="ctr">
                        <a:spcAft>
                          <a:spcPts val="0"/>
                        </a:spcAft>
                      </a:pPr>
                      <a:r>
                        <a:rPr lang="en-US" sz="2000" kern="100">
                          <a:effectLst/>
                          <a:latin typeface="+mn-lt"/>
                        </a:rPr>
                        <a:t>36 kbps</a:t>
                      </a:r>
                      <a:endParaRPr lang="zh-CN" sz="2000" kern="100">
                        <a:effectLst/>
                        <a:latin typeface="+mn-lt"/>
                        <a:ea typeface="仿宋_GB2312" panose="02010609030101010101" pitchFamily="49" charset="-122"/>
                      </a:endParaRPr>
                    </a:p>
                  </a:txBody>
                  <a:tcPr marL="68580" marR="68580" marT="0" marB="0" anchor="ctr"/>
                </a:tc>
                <a:tc>
                  <a:txBody>
                    <a:bodyPr/>
                    <a:lstStyle/>
                    <a:p>
                      <a:pPr indent="0" algn="ctr">
                        <a:spcAft>
                          <a:spcPts val="0"/>
                        </a:spcAft>
                      </a:pPr>
                      <a:r>
                        <a:rPr lang="en-US" sz="2000" kern="100" dirty="0">
                          <a:effectLst/>
                          <a:latin typeface="+mn-lt"/>
                        </a:rPr>
                        <a:t>18 kbps</a:t>
                      </a:r>
                      <a:endParaRPr lang="zh-CN" sz="2000" kern="100" dirty="0">
                        <a:effectLst/>
                        <a:latin typeface="+mn-lt"/>
                        <a:ea typeface="仿宋_GB2312" panose="02010609030101010101" pitchFamily="49" charset="-122"/>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00" dirty="0">
                          <a:effectLst/>
                          <a:latin typeface="+mn-lt"/>
                        </a:rPr>
                        <a:t>28 </a:t>
                      </a:r>
                      <a:r>
                        <a:rPr lang="en-US" altLang="zh-CN" sz="2000" kern="100" baseline="0" dirty="0" smtClean="0">
                          <a:effectLst/>
                          <a:latin typeface="+mn-lt"/>
                        </a:rPr>
                        <a:t>seconds</a:t>
                      </a:r>
                      <a:endParaRPr lang="zh-CN" altLang="zh-CN" sz="2000" kern="100" dirty="0" smtClean="0">
                        <a:effectLst/>
                        <a:latin typeface="+mn-lt"/>
                        <a:ea typeface="仿宋_GB2312" panose="02010609030101010101" pitchFamily="49" charset="-122"/>
                      </a:endParaRPr>
                    </a:p>
                  </a:txBody>
                  <a:tcPr marL="68580" marR="68580" marT="0" marB="0" anchor="ctr"/>
                </a:tc>
              </a:tr>
            </a:tbl>
          </a:graphicData>
        </a:graphic>
      </p:graphicFrame>
    </p:spTree>
    <p:extLst>
      <p:ext uri="{BB962C8B-B14F-4D97-AF65-F5344CB8AC3E}">
        <p14:creationId xmlns:p14="http://schemas.microsoft.com/office/powerpoint/2010/main" xmlns="" val="37381340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nvSpPr>
        <p:spPr bwMode="auto">
          <a:xfrm>
            <a:off x="468313" y="333375"/>
            <a:ext cx="8207375" cy="5746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r">
              <a:defRPr sz="2600" b="1">
                <a:solidFill>
                  <a:schemeClr val="bg1"/>
                </a:solidFill>
                <a:latin typeface="Arial" panose="020B0604020202020204" pitchFamily="34" charset="0"/>
                <a:ea typeface="黑体" panose="02010609060101010101" pitchFamily="49" charset="-122"/>
              </a:defRPr>
            </a:lvl1pPr>
            <a:lvl2pPr algn="r">
              <a:defRPr sz="2600" b="1">
                <a:solidFill>
                  <a:schemeClr val="bg1"/>
                </a:solidFill>
                <a:latin typeface="Arial" panose="020B0604020202020204" pitchFamily="34" charset="0"/>
                <a:ea typeface="黑体" panose="02010609060101010101" pitchFamily="49" charset="-122"/>
              </a:defRPr>
            </a:lvl2pPr>
            <a:lvl3pPr algn="r">
              <a:defRPr sz="2600" b="1">
                <a:solidFill>
                  <a:schemeClr val="bg1"/>
                </a:solidFill>
                <a:latin typeface="Arial" panose="020B0604020202020204" pitchFamily="34" charset="0"/>
                <a:ea typeface="黑体" panose="02010609060101010101" pitchFamily="49" charset="-122"/>
              </a:defRPr>
            </a:lvl3pPr>
            <a:lvl4pPr algn="r">
              <a:defRPr sz="2600" b="1">
                <a:solidFill>
                  <a:schemeClr val="bg1"/>
                </a:solidFill>
                <a:latin typeface="Arial" panose="020B0604020202020204" pitchFamily="34" charset="0"/>
                <a:ea typeface="黑体" panose="02010609060101010101" pitchFamily="49" charset="-122"/>
              </a:defRPr>
            </a:lvl4pPr>
            <a:lvl5pPr algn="r">
              <a:defRPr sz="2600" b="1">
                <a:solidFill>
                  <a:schemeClr val="bg1"/>
                </a:solidFill>
                <a:latin typeface="Arial" panose="020B0604020202020204" pitchFamily="34" charset="0"/>
                <a:ea typeface="黑体" panose="02010609060101010101" pitchFamily="49" charset="-122"/>
              </a:defRPr>
            </a:lvl5pPr>
            <a:lvl6pPr marL="4572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a:lstStyle>
          <a:p>
            <a:pPr algn="ctr">
              <a:buFontTx/>
              <a:buNone/>
            </a:pPr>
            <a:r>
              <a:rPr lang="en-US" i="0" dirty="0" smtClean="0"/>
              <a:t>5. Conclusion</a:t>
            </a:r>
          </a:p>
        </p:txBody>
      </p:sp>
      <p:sp>
        <p:nvSpPr>
          <p:cNvPr id="4" name="Text Box 3"/>
          <p:cNvSpPr txBox="1">
            <a:spLocks noChangeArrowheads="1"/>
          </p:cNvSpPr>
          <p:nvPr/>
        </p:nvSpPr>
        <p:spPr bwMode="auto">
          <a:xfrm>
            <a:off x="287337" y="2132856"/>
            <a:ext cx="8569325" cy="2123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marL="342900" indent="-342900">
              <a:defRPr>
                <a:solidFill>
                  <a:schemeClr val="tx1"/>
                </a:solidFill>
                <a:latin typeface="Arial" charset="0"/>
                <a:ea typeface="宋体" charset="-122"/>
              </a:defRPr>
            </a:lvl1pPr>
            <a:lvl2pPr marL="685800" indent="-22860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spcBef>
                <a:spcPct val="50000"/>
              </a:spcBef>
              <a:buFont typeface="Arial" charset="0"/>
              <a:buChar char="•"/>
            </a:pPr>
            <a:r>
              <a:rPr lang="en-US" altLang="zh-CN" sz="2200" dirty="0" smtClean="0">
                <a:solidFill>
                  <a:srgbClr val="000099"/>
                </a:solidFill>
                <a:latin typeface="+mn-lt"/>
                <a:ea typeface="黑体" pitchFamily="49" charset="-122"/>
              </a:rPr>
              <a:t>The NAVDAT test in China </a:t>
            </a:r>
            <a:r>
              <a:rPr lang="en-US" altLang="zh-CN" sz="2200" dirty="0">
                <a:solidFill>
                  <a:srgbClr val="000099"/>
                </a:solidFill>
                <a:latin typeface="+mn-lt"/>
                <a:ea typeface="黑体" pitchFamily="49" charset="-122"/>
              </a:rPr>
              <a:t>had made important </a:t>
            </a:r>
            <a:r>
              <a:rPr lang="en-US" altLang="zh-CN" sz="2200" dirty="0" smtClean="0">
                <a:solidFill>
                  <a:srgbClr val="000099"/>
                </a:solidFill>
                <a:latin typeface="+mn-lt"/>
                <a:ea typeface="黑体" pitchFamily="49" charset="-122"/>
              </a:rPr>
              <a:t>progresses.</a:t>
            </a:r>
          </a:p>
          <a:p>
            <a:pPr eaLnBrk="1" hangingPunct="1">
              <a:spcBef>
                <a:spcPct val="50000"/>
              </a:spcBef>
              <a:buFont typeface="Arial" charset="0"/>
              <a:buChar char="•"/>
            </a:pPr>
            <a:r>
              <a:rPr lang="en-US" altLang="zh-CN" sz="2200" dirty="0" smtClean="0">
                <a:solidFill>
                  <a:srgbClr val="000099"/>
                </a:solidFill>
                <a:latin typeface="+mn-lt"/>
                <a:ea typeface="黑体" pitchFamily="49" charset="-122"/>
              </a:rPr>
              <a:t>Much </a:t>
            </a:r>
            <a:r>
              <a:rPr lang="en-US" altLang="zh-CN" sz="2200" dirty="0">
                <a:solidFill>
                  <a:srgbClr val="000099"/>
                </a:solidFill>
                <a:latin typeface="+mn-lt"/>
                <a:ea typeface="黑体" pitchFamily="49" charset="-122"/>
              </a:rPr>
              <a:t>work remains on </a:t>
            </a:r>
            <a:r>
              <a:rPr lang="en-US" altLang="zh-CN" sz="2200" dirty="0" smtClean="0">
                <a:solidFill>
                  <a:srgbClr val="000099"/>
                </a:solidFill>
                <a:latin typeface="+mn-lt"/>
                <a:ea typeface="黑体" pitchFamily="49" charset="-122"/>
              </a:rPr>
              <a:t>technical standard </a:t>
            </a:r>
            <a:r>
              <a:rPr lang="en-US" altLang="zh-CN" sz="2200" dirty="0">
                <a:solidFill>
                  <a:srgbClr val="000099"/>
                </a:solidFill>
                <a:latin typeface="+mn-lt"/>
                <a:ea typeface="黑体" pitchFamily="49" charset="-122"/>
              </a:rPr>
              <a:t>and on </a:t>
            </a:r>
            <a:r>
              <a:rPr lang="en-US" altLang="zh-CN" sz="2200" dirty="0" smtClean="0">
                <a:solidFill>
                  <a:srgbClr val="000099"/>
                </a:solidFill>
                <a:latin typeface="+mn-lt"/>
                <a:ea typeface="黑体" pitchFamily="49" charset="-122"/>
              </a:rPr>
              <a:t>information exchange format. </a:t>
            </a:r>
          </a:p>
          <a:p>
            <a:pPr>
              <a:spcBef>
                <a:spcPct val="50000"/>
              </a:spcBef>
              <a:buFont typeface="Arial" charset="0"/>
              <a:buChar char="•"/>
            </a:pPr>
            <a:r>
              <a:rPr lang="en-US" altLang="zh-CN" sz="2200" dirty="0">
                <a:solidFill>
                  <a:srgbClr val="000099"/>
                </a:solidFill>
                <a:latin typeface="+mn-lt"/>
                <a:ea typeface="黑体" pitchFamily="49" charset="-122"/>
              </a:rPr>
              <a:t>China will continue to carry out NAVDAT test, and </a:t>
            </a:r>
            <a:r>
              <a:rPr lang="en-US" altLang="zh-CN" sz="2200" dirty="0" smtClean="0">
                <a:solidFill>
                  <a:srgbClr val="000099"/>
                </a:solidFill>
                <a:latin typeface="+mn-lt"/>
                <a:ea typeface="黑体" pitchFamily="49" charset="-122"/>
              </a:rPr>
              <a:t>to provide </a:t>
            </a:r>
            <a:r>
              <a:rPr lang="en-US" altLang="zh-CN" sz="2200" dirty="0">
                <a:solidFill>
                  <a:srgbClr val="000099"/>
                </a:solidFill>
                <a:latin typeface="+mn-lt"/>
                <a:ea typeface="黑体" pitchFamily="49" charset="-122"/>
              </a:rPr>
              <a:t>better information services for </a:t>
            </a:r>
            <a:r>
              <a:rPr lang="en-US" altLang="zh-CN" sz="2200" dirty="0" smtClean="0">
                <a:solidFill>
                  <a:srgbClr val="000099"/>
                </a:solidFill>
                <a:latin typeface="+mn-lt"/>
                <a:ea typeface="黑体" pitchFamily="49" charset="-122"/>
              </a:rPr>
              <a:t>ships.</a:t>
            </a:r>
          </a:p>
        </p:txBody>
      </p:sp>
    </p:spTree>
    <p:extLst>
      <p:ext uri="{BB962C8B-B14F-4D97-AF65-F5344CB8AC3E}">
        <p14:creationId xmlns:p14="http://schemas.microsoft.com/office/powerpoint/2010/main" xmlns="" val="12969755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ChangeArrowheads="1"/>
          </p:cNvSpPr>
          <p:nvPr/>
        </p:nvSpPr>
        <p:spPr bwMode="auto">
          <a:xfrm>
            <a:off x="3707905" y="1916113"/>
            <a:ext cx="4967784" cy="72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rIns="0"/>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9pPr>
          </a:lstStyle>
          <a:p>
            <a:pPr algn="ctr" eaLnBrk="1" hangingPunct="1">
              <a:lnSpc>
                <a:spcPct val="120000"/>
              </a:lnSpc>
              <a:spcBef>
                <a:spcPct val="20000"/>
              </a:spcBef>
            </a:pPr>
            <a:r>
              <a:rPr lang="en-US" altLang="zh-CN" sz="5400" dirty="0">
                <a:ln w="0"/>
                <a:gradFill>
                  <a:gsLst>
                    <a:gs pos="0">
                      <a:srgbClr val="4472C4">
                        <a:lumMod val="50000"/>
                      </a:srgbClr>
                    </a:gs>
                    <a:gs pos="50000">
                      <a:srgbClr val="4472C4"/>
                    </a:gs>
                    <a:gs pos="100000">
                      <a:srgbClr val="4472C4">
                        <a:lumMod val="60000"/>
                        <a:lumOff val="40000"/>
                      </a:srgbClr>
                    </a:gs>
                  </a:gsLst>
                  <a:lin ang="5400000"/>
                </a:gradFill>
                <a:effectLst>
                  <a:reflection blurRad="6350" stA="53000" endA="300" endPos="35500" dir="5400000" sy="-90000" algn="bl" rotWithShape="0"/>
                </a:effectLst>
                <a:latin typeface="微软雅黑" pitchFamily="34" charset="-122"/>
                <a:ea typeface="微软雅黑" pitchFamily="34" charset="-122"/>
              </a:rPr>
              <a:t>Thank you</a:t>
            </a:r>
            <a:endParaRPr lang="zh-CN" altLang="en-US" sz="5400" dirty="0">
              <a:ln w="0"/>
              <a:gradFill>
                <a:gsLst>
                  <a:gs pos="0">
                    <a:srgbClr val="4472C4">
                      <a:lumMod val="50000"/>
                    </a:srgbClr>
                  </a:gs>
                  <a:gs pos="50000">
                    <a:srgbClr val="4472C4"/>
                  </a:gs>
                  <a:gs pos="100000">
                    <a:srgbClr val="4472C4">
                      <a:lumMod val="60000"/>
                      <a:lumOff val="40000"/>
                    </a:srgbClr>
                  </a:gs>
                </a:gsLst>
                <a:lin ang="5400000"/>
              </a:gradFill>
              <a:effectLst>
                <a:reflection blurRad="6350" stA="53000" endA="300" endPos="35500" dir="5400000" sy="-90000" algn="bl" rotWithShape="0"/>
              </a:effectLst>
              <a:latin typeface="微软雅黑" pitchFamily="34" charset="-122"/>
              <a:ea typeface="微软雅黑" pitchFamily="34" charset="-122"/>
            </a:endParaRPr>
          </a:p>
        </p:txBody>
      </p:sp>
      <p:sp>
        <p:nvSpPr>
          <p:cNvPr id="3" name="TextBox 2"/>
          <p:cNvSpPr txBox="1"/>
          <p:nvPr/>
        </p:nvSpPr>
        <p:spPr>
          <a:xfrm>
            <a:off x="3500398" y="6273225"/>
            <a:ext cx="5643602" cy="584775"/>
          </a:xfrm>
          <a:prstGeom prst="rect">
            <a:avLst/>
          </a:prstGeom>
          <a:noFill/>
        </p:spPr>
        <p:txBody>
          <a:bodyPr wrap="square" rtlCol="0">
            <a:spAutoFit/>
          </a:bodyPr>
          <a:lstStyle/>
          <a:p>
            <a:r>
              <a:rPr lang="en-US" altLang="zh-CN" sz="3200" spc="50" dirty="0" smtClean="0">
                <a:ln w="11430"/>
                <a:solidFill>
                  <a:srgbClr val="FFFF00"/>
                </a:solidFill>
                <a:effectLst>
                  <a:outerShdw blurRad="76200" dist="50800" dir="5400000" algn="tl" rotWithShape="0">
                    <a:srgbClr val="000000">
                      <a:alpha val="65000"/>
                    </a:srgbClr>
                  </a:outerShdw>
                </a:effectLst>
                <a:latin typeface="微软雅黑" pitchFamily="34" charset="-122"/>
                <a:ea typeface="微软雅黑" pitchFamily="34" charset="-122"/>
              </a:rPr>
              <a:t>Email: cdf123@139.com</a:t>
            </a:r>
            <a:endParaRPr lang="zh-CN" altLang="en-US" sz="3200" spc="50" dirty="0">
              <a:ln w="11430"/>
              <a:solidFill>
                <a:srgbClr val="FFFF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nvSpPr>
        <p:spPr bwMode="auto">
          <a:xfrm>
            <a:off x="468313" y="333375"/>
            <a:ext cx="8207375" cy="5746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r">
              <a:defRPr sz="2600" b="1">
                <a:solidFill>
                  <a:schemeClr val="bg1"/>
                </a:solidFill>
                <a:latin typeface="Arial" panose="020B0604020202020204" pitchFamily="34" charset="0"/>
                <a:ea typeface="黑体" panose="02010609060101010101" pitchFamily="49" charset="-122"/>
              </a:defRPr>
            </a:lvl1pPr>
            <a:lvl2pPr algn="r">
              <a:defRPr sz="2600" b="1">
                <a:solidFill>
                  <a:schemeClr val="bg1"/>
                </a:solidFill>
                <a:latin typeface="Arial" panose="020B0604020202020204" pitchFamily="34" charset="0"/>
                <a:ea typeface="黑体" panose="02010609060101010101" pitchFamily="49" charset="-122"/>
              </a:defRPr>
            </a:lvl2pPr>
            <a:lvl3pPr algn="r">
              <a:defRPr sz="2600" b="1">
                <a:solidFill>
                  <a:schemeClr val="bg1"/>
                </a:solidFill>
                <a:latin typeface="Arial" panose="020B0604020202020204" pitchFamily="34" charset="0"/>
                <a:ea typeface="黑体" panose="02010609060101010101" pitchFamily="49" charset="-122"/>
              </a:defRPr>
            </a:lvl3pPr>
            <a:lvl4pPr algn="r">
              <a:defRPr sz="2600" b="1">
                <a:solidFill>
                  <a:schemeClr val="bg1"/>
                </a:solidFill>
                <a:latin typeface="Arial" panose="020B0604020202020204" pitchFamily="34" charset="0"/>
                <a:ea typeface="黑体" panose="02010609060101010101" pitchFamily="49" charset="-122"/>
              </a:defRPr>
            </a:lvl4pPr>
            <a:lvl5pPr algn="r">
              <a:defRPr sz="2600" b="1">
                <a:solidFill>
                  <a:schemeClr val="bg1"/>
                </a:solidFill>
                <a:latin typeface="Arial" panose="020B0604020202020204" pitchFamily="34" charset="0"/>
                <a:ea typeface="黑体" panose="02010609060101010101" pitchFamily="49" charset="-122"/>
              </a:defRPr>
            </a:lvl5pPr>
            <a:lvl6pPr marL="4572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a:lstStyle>
          <a:p>
            <a:pPr algn="ctr">
              <a:buFontTx/>
              <a:buNone/>
            </a:pPr>
            <a:r>
              <a:rPr lang="en-US" i="0" dirty="0" smtClean="0"/>
              <a:t>1. Introduction</a:t>
            </a:r>
            <a:endParaRPr lang="en-US" i="0" dirty="0"/>
          </a:p>
        </p:txBody>
      </p:sp>
      <p:sp>
        <p:nvSpPr>
          <p:cNvPr id="17" name="Text Box 3"/>
          <p:cNvSpPr txBox="1">
            <a:spLocks noChangeArrowheads="1"/>
          </p:cNvSpPr>
          <p:nvPr/>
        </p:nvSpPr>
        <p:spPr bwMode="auto">
          <a:xfrm>
            <a:off x="251520" y="1988840"/>
            <a:ext cx="8569325" cy="2800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marL="342900" indent="-342900">
              <a:defRPr>
                <a:solidFill>
                  <a:schemeClr val="tx1"/>
                </a:solidFill>
                <a:latin typeface="Arial" charset="0"/>
                <a:ea typeface="宋体" charset="-122"/>
              </a:defRPr>
            </a:lvl1pPr>
            <a:lvl2pPr marL="685800" indent="-22860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spcBef>
                <a:spcPct val="50000"/>
              </a:spcBef>
              <a:buFont typeface="Arial" charset="0"/>
              <a:buChar char="•"/>
            </a:pPr>
            <a:r>
              <a:rPr lang="en-US" altLang="zh-CN" sz="2200" dirty="0" smtClean="0">
                <a:solidFill>
                  <a:srgbClr val="000099"/>
                </a:solidFill>
                <a:latin typeface="+mn-lt"/>
                <a:ea typeface="黑体" pitchFamily="49" charset="-122"/>
              </a:rPr>
              <a:t>NAVDAT </a:t>
            </a:r>
            <a:r>
              <a:rPr lang="en-US" altLang="zh-CN" sz="2200" dirty="0">
                <a:solidFill>
                  <a:srgbClr val="000099"/>
                </a:solidFill>
                <a:latin typeface="+mn-lt"/>
                <a:ea typeface="黑体" pitchFamily="49" charset="-122"/>
              </a:rPr>
              <a:t>is a new shore-based MF radio system, operating in the 500 kHz band for digital broadcasting of maritime safety and security related information and other service information. </a:t>
            </a:r>
            <a:endParaRPr lang="en-US" altLang="zh-CN" sz="2200" dirty="0" smtClean="0">
              <a:solidFill>
                <a:srgbClr val="000099"/>
              </a:solidFill>
              <a:latin typeface="+mn-lt"/>
              <a:ea typeface="黑体" pitchFamily="49" charset="-122"/>
            </a:endParaRPr>
          </a:p>
          <a:p>
            <a:pPr eaLnBrk="1" hangingPunct="1">
              <a:spcBef>
                <a:spcPct val="50000"/>
              </a:spcBef>
              <a:buFont typeface="Arial" charset="0"/>
              <a:buChar char="•"/>
            </a:pPr>
            <a:r>
              <a:rPr lang="en-US" altLang="zh-CN" sz="2200" dirty="0" smtClean="0">
                <a:solidFill>
                  <a:srgbClr val="000099"/>
                </a:solidFill>
                <a:latin typeface="+mn-lt"/>
                <a:ea typeface="黑体" pitchFamily="49" charset="-122"/>
              </a:rPr>
              <a:t>NAVDAT can be used in improved shore-based services, e-navigation Risk Control Options (RCO 6).</a:t>
            </a:r>
          </a:p>
          <a:p>
            <a:pPr eaLnBrk="1" hangingPunct="1">
              <a:spcBef>
                <a:spcPct val="50000"/>
              </a:spcBef>
              <a:buFont typeface="Arial" charset="0"/>
              <a:buChar char="•"/>
            </a:pPr>
            <a:r>
              <a:rPr lang="en-US" altLang="zh-CN" sz="2200" dirty="0" smtClean="0">
                <a:solidFill>
                  <a:srgbClr val="000099"/>
                </a:solidFill>
                <a:latin typeface="+mn-lt"/>
                <a:ea typeface="黑体" pitchFamily="49" charset="-122"/>
              </a:rPr>
              <a:t>NAVDAT will be an important system on the implementation of e-navigation strategy and the modernization of the GMDSS.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nvSpPr>
        <p:spPr bwMode="auto">
          <a:xfrm>
            <a:off x="468313" y="333375"/>
            <a:ext cx="8207375" cy="5746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r">
              <a:defRPr sz="2600" b="1">
                <a:solidFill>
                  <a:schemeClr val="bg1"/>
                </a:solidFill>
                <a:latin typeface="Arial" panose="020B0604020202020204" pitchFamily="34" charset="0"/>
                <a:ea typeface="黑体" panose="02010609060101010101" pitchFamily="49" charset="-122"/>
              </a:defRPr>
            </a:lvl1pPr>
            <a:lvl2pPr algn="r">
              <a:defRPr sz="2600" b="1">
                <a:solidFill>
                  <a:schemeClr val="bg1"/>
                </a:solidFill>
                <a:latin typeface="Arial" panose="020B0604020202020204" pitchFamily="34" charset="0"/>
                <a:ea typeface="黑体" panose="02010609060101010101" pitchFamily="49" charset="-122"/>
              </a:defRPr>
            </a:lvl2pPr>
            <a:lvl3pPr algn="r">
              <a:defRPr sz="2600" b="1">
                <a:solidFill>
                  <a:schemeClr val="bg1"/>
                </a:solidFill>
                <a:latin typeface="Arial" panose="020B0604020202020204" pitchFamily="34" charset="0"/>
                <a:ea typeface="黑体" panose="02010609060101010101" pitchFamily="49" charset="-122"/>
              </a:defRPr>
            </a:lvl3pPr>
            <a:lvl4pPr algn="r">
              <a:defRPr sz="2600" b="1">
                <a:solidFill>
                  <a:schemeClr val="bg1"/>
                </a:solidFill>
                <a:latin typeface="Arial" panose="020B0604020202020204" pitchFamily="34" charset="0"/>
                <a:ea typeface="黑体" panose="02010609060101010101" pitchFamily="49" charset="-122"/>
              </a:defRPr>
            </a:lvl4pPr>
            <a:lvl5pPr algn="r">
              <a:defRPr sz="2600" b="1">
                <a:solidFill>
                  <a:schemeClr val="bg1"/>
                </a:solidFill>
                <a:latin typeface="Arial" panose="020B0604020202020204" pitchFamily="34" charset="0"/>
                <a:ea typeface="黑体" panose="02010609060101010101" pitchFamily="49" charset="-122"/>
              </a:defRPr>
            </a:lvl5pPr>
            <a:lvl6pPr marL="4572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a:lstStyle>
          <a:p>
            <a:pPr algn="ctr">
              <a:buFontTx/>
              <a:buNone/>
            </a:pPr>
            <a:r>
              <a:rPr lang="en-US" i="0" dirty="0" smtClean="0"/>
              <a:t>1. Introduction</a:t>
            </a:r>
            <a:endParaRPr lang="en-US" i="0" dirty="0"/>
          </a:p>
        </p:txBody>
      </p:sp>
      <p:sp>
        <p:nvSpPr>
          <p:cNvPr id="4" name="Text Box 3"/>
          <p:cNvSpPr txBox="1">
            <a:spLocks noChangeArrowheads="1"/>
          </p:cNvSpPr>
          <p:nvPr/>
        </p:nvSpPr>
        <p:spPr bwMode="auto">
          <a:xfrm>
            <a:off x="179512" y="1772816"/>
            <a:ext cx="8569325" cy="2462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marL="342900" indent="-342900">
              <a:defRPr>
                <a:solidFill>
                  <a:schemeClr val="tx1"/>
                </a:solidFill>
                <a:latin typeface="Arial" charset="0"/>
                <a:ea typeface="宋体" charset="-122"/>
              </a:defRPr>
            </a:lvl1pPr>
            <a:lvl2pPr marL="685800" indent="-22860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spcBef>
                <a:spcPct val="50000"/>
              </a:spcBef>
              <a:buFont typeface="Arial" charset="0"/>
              <a:buChar char="•"/>
            </a:pPr>
            <a:r>
              <a:rPr lang="en-US" altLang="zh-CN" sz="2200" dirty="0" smtClean="0">
                <a:solidFill>
                  <a:srgbClr val="000099"/>
                </a:solidFill>
                <a:latin typeface="+mn-lt"/>
                <a:ea typeface="黑体" pitchFamily="49" charset="-122"/>
              </a:rPr>
              <a:t>NAVDAT was induced as a new technology in recent years.</a:t>
            </a:r>
          </a:p>
          <a:p>
            <a:pPr lvl="1" eaLnBrk="1" hangingPunct="1">
              <a:spcBef>
                <a:spcPct val="50000"/>
              </a:spcBef>
              <a:buFont typeface="Arial" charset="0"/>
              <a:buChar char="•"/>
            </a:pPr>
            <a:r>
              <a:rPr lang="en-US" altLang="zh-CN" sz="2200" dirty="0" smtClean="0">
                <a:solidFill>
                  <a:srgbClr val="000099"/>
                </a:solidFill>
                <a:latin typeface="+mn-lt"/>
                <a:ea typeface="黑体" pitchFamily="49" charset="-122"/>
              </a:rPr>
              <a:t>In </a:t>
            </a:r>
            <a:r>
              <a:rPr lang="en-US" altLang="zh-CN" sz="2200" dirty="0">
                <a:solidFill>
                  <a:srgbClr val="000099"/>
                </a:solidFill>
                <a:latin typeface="+mn-lt"/>
                <a:ea typeface="黑体" pitchFamily="49" charset="-122"/>
              </a:rPr>
              <a:t>March 2012, a </a:t>
            </a:r>
            <a:r>
              <a:rPr lang="en-US" altLang="zh-CN" sz="2200" dirty="0" smtClean="0">
                <a:solidFill>
                  <a:srgbClr val="000099"/>
                </a:solidFill>
                <a:latin typeface="+mn-lt"/>
                <a:ea typeface="黑体" pitchFamily="49" charset="-122"/>
              </a:rPr>
              <a:t>NAVDAT recommendation </a:t>
            </a:r>
            <a:r>
              <a:rPr lang="en-US" altLang="zh-CN" sz="2200" dirty="0">
                <a:solidFill>
                  <a:srgbClr val="000099"/>
                </a:solidFill>
                <a:latin typeface="+mn-lt"/>
                <a:ea typeface="黑体" pitchFamily="49" charset="-122"/>
              </a:rPr>
              <a:t>ITU-R </a:t>
            </a:r>
            <a:r>
              <a:rPr lang="en-US" altLang="zh-CN" sz="2200" dirty="0" smtClean="0">
                <a:solidFill>
                  <a:srgbClr val="000099"/>
                </a:solidFill>
                <a:latin typeface="+mn-lt"/>
                <a:ea typeface="黑体" pitchFamily="49" charset="-122"/>
              </a:rPr>
              <a:t>M.2010 </a:t>
            </a:r>
            <a:r>
              <a:rPr lang="en-US" altLang="zh-CN" sz="2200" dirty="0">
                <a:solidFill>
                  <a:srgbClr val="000099"/>
                </a:solidFill>
                <a:latin typeface="+mn-lt"/>
                <a:ea typeface="黑体" pitchFamily="49" charset="-122"/>
              </a:rPr>
              <a:t>was released</a:t>
            </a:r>
            <a:r>
              <a:rPr lang="en-US" altLang="zh-CN" sz="2200" dirty="0" smtClean="0">
                <a:solidFill>
                  <a:srgbClr val="000099"/>
                </a:solidFill>
                <a:latin typeface="+mn-lt"/>
                <a:ea typeface="黑体" pitchFamily="49" charset="-122"/>
              </a:rPr>
              <a:t>.</a:t>
            </a:r>
          </a:p>
          <a:p>
            <a:pPr lvl="1" eaLnBrk="1" hangingPunct="1">
              <a:spcBef>
                <a:spcPct val="50000"/>
              </a:spcBef>
              <a:buFont typeface="Arial" charset="0"/>
              <a:buChar char="•"/>
            </a:pPr>
            <a:r>
              <a:rPr lang="en-US" altLang="zh-CN" sz="2200" dirty="0">
                <a:solidFill>
                  <a:srgbClr val="000099"/>
                </a:solidFill>
                <a:latin typeface="+mn-lt"/>
                <a:ea typeface="黑体" pitchFamily="49" charset="-122"/>
              </a:rPr>
              <a:t>At COMSAR 16 and NAV </a:t>
            </a:r>
            <a:r>
              <a:rPr lang="en-US" altLang="zh-CN" sz="2200" dirty="0" smtClean="0">
                <a:solidFill>
                  <a:srgbClr val="000099"/>
                </a:solidFill>
                <a:latin typeface="+mn-lt"/>
                <a:ea typeface="黑体" pitchFamily="49" charset="-122"/>
              </a:rPr>
              <a:t>58, documents </a:t>
            </a:r>
            <a:r>
              <a:rPr lang="en-US" altLang="zh-CN" sz="2200" dirty="0">
                <a:solidFill>
                  <a:srgbClr val="000099"/>
                </a:solidFill>
                <a:latin typeface="+mn-lt"/>
                <a:ea typeface="黑体" pitchFamily="49" charset="-122"/>
              </a:rPr>
              <a:t>about NAVDAT presented the main performances and some applications of the system (COMSAR 16/4/3, NAV 58/INF.17</a:t>
            </a:r>
            <a:r>
              <a:rPr lang="en-US" altLang="zh-CN" sz="2200" dirty="0" smtClean="0">
                <a:solidFill>
                  <a:srgbClr val="000099"/>
                </a:solidFill>
                <a:latin typeface="+mn-lt"/>
                <a:ea typeface="黑体" pitchFamily="49" charset="-122"/>
              </a:rPr>
              <a:t>).</a:t>
            </a:r>
          </a:p>
        </p:txBody>
      </p:sp>
    </p:spTree>
    <p:extLst>
      <p:ext uri="{BB962C8B-B14F-4D97-AF65-F5344CB8AC3E}">
        <p14:creationId xmlns:p14="http://schemas.microsoft.com/office/powerpoint/2010/main" xmlns="" val="27291121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nvSpPr>
        <p:spPr bwMode="auto">
          <a:xfrm>
            <a:off x="468313" y="333375"/>
            <a:ext cx="8207375" cy="5746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r">
              <a:defRPr sz="2600" b="1">
                <a:solidFill>
                  <a:schemeClr val="bg1"/>
                </a:solidFill>
                <a:latin typeface="Arial" panose="020B0604020202020204" pitchFamily="34" charset="0"/>
                <a:ea typeface="黑体" panose="02010609060101010101" pitchFamily="49" charset="-122"/>
              </a:defRPr>
            </a:lvl1pPr>
            <a:lvl2pPr algn="r">
              <a:defRPr sz="2600" b="1">
                <a:solidFill>
                  <a:schemeClr val="bg1"/>
                </a:solidFill>
                <a:latin typeface="Arial" panose="020B0604020202020204" pitchFamily="34" charset="0"/>
                <a:ea typeface="黑体" panose="02010609060101010101" pitchFamily="49" charset="-122"/>
              </a:defRPr>
            </a:lvl2pPr>
            <a:lvl3pPr algn="r">
              <a:defRPr sz="2600" b="1">
                <a:solidFill>
                  <a:schemeClr val="bg1"/>
                </a:solidFill>
                <a:latin typeface="Arial" panose="020B0604020202020204" pitchFamily="34" charset="0"/>
                <a:ea typeface="黑体" panose="02010609060101010101" pitchFamily="49" charset="-122"/>
              </a:defRPr>
            </a:lvl3pPr>
            <a:lvl4pPr algn="r">
              <a:defRPr sz="2600" b="1">
                <a:solidFill>
                  <a:schemeClr val="bg1"/>
                </a:solidFill>
                <a:latin typeface="Arial" panose="020B0604020202020204" pitchFamily="34" charset="0"/>
                <a:ea typeface="黑体" panose="02010609060101010101" pitchFamily="49" charset="-122"/>
              </a:defRPr>
            </a:lvl4pPr>
            <a:lvl5pPr algn="r">
              <a:defRPr sz="2600" b="1">
                <a:solidFill>
                  <a:schemeClr val="bg1"/>
                </a:solidFill>
                <a:latin typeface="Arial" panose="020B0604020202020204" pitchFamily="34" charset="0"/>
                <a:ea typeface="黑体" panose="02010609060101010101" pitchFamily="49" charset="-122"/>
              </a:defRPr>
            </a:lvl5pPr>
            <a:lvl6pPr marL="4572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a:lstStyle>
          <a:p>
            <a:pPr algn="ctr">
              <a:buFontTx/>
              <a:buNone/>
            </a:pPr>
            <a:r>
              <a:rPr lang="en-US" i="0" dirty="0" smtClean="0"/>
              <a:t>1. Introduction</a:t>
            </a:r>
            <a:endParaRPr lang="en-US" i="0" dirty="0"/>
          </a:p>
        </p:txBody>
      </p:sp>
      <p:sp>
        <p:nvSpPr>
          <p:cNvPr id="5" name="Text Box 3"/>
          <p:cNvSpPr txBox="1">
            <a:spLocks noChangeArrowheads="1"/>
          </p:cNvSpPr>
          <p:nvPr/>
        </p:nvSpPr>
        <p:spPr bwMode="auto">
          <a:xfrm>
            <a:off x="107950" y="1401763"/>
            <a:ext cx="8569325" cy="53399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marL="342900" indent="-342900">
              <a:defRPr>
                <a:solidFill>
                  <a:schemeClr val="tx1"/>
                </a:solidFill>
                <a:latin typeface="Arial" charset="0"/>
                <a:ea typeface="宋体" charset="-122"/>
              </a:defRPr>
            </a:lvl1pPr>
            <a:lvl2pPr marL="685800" indent="-22860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spcBef>
                <a:spcPct val="50000"/>
              </a:spcBef>
              <a:buFont typeface="Arial" charset="0"/>
              <a:buChar char="•"/>
            </a:pPr>
            <a:r>
              <a:rPr lang="en-US" altLang="zh-CN" sz="2200" dirty="0" smtClean="0">
                <a:solidFill>
                  <a:srgbClr val="000099"/>
                </a:solidFill>
                <a:latin typeface="+mn-lt"/>
                <a:ea typeface="黑体" pitchFamily="49" charset="-122"/>
              </a:rPr>
              <a:t>NAVDAT was considered as important technology </a:t>
            </a:r>
            <a:r>
              <a:rPr lang="en-US" altLang="zh-CN" sz="2200" dirty="0">
                <a:solidFill>
                  <a:srgbClr val="000099"/>
                </a:solidFill>
                <a:latin typeface="+mn-lt"/>
                <a:ea typeface="黑体" pitchFamily="49" charset="-122"/>
              </a:rPr>
              <a:t>in the modernized </a:t>
            </a:r>
            <a:r>
              <a:rPr lang="en-US" altLang="zh-CN" sz="2200" dirty="0" smtClean="0">
                <a:solidFill>
                  <a:srgbClr val="000099"/>
                </a:solidFill>
                <a:latin typeface="+mn-lt"/>
                <a:ea typeface="黑体" pitchFamily="49" charset="-122"/>
              </a:rPr>
              <a:t>GMDSS and e-navigation.</a:t>
            </a:r>
          </a:p>
          <a:p>
            <a:pPr lvl="1" eaLnBrk="1" hangingPunct="1">
              <a:spcBef>
                <a:spcPct val="50000"/>
              </a:spcBef>
              <a:buFont typeface="Arial" charset="0"/>
              <a:buChar char="•"/>
            </a:pPr>
            <a:r>
              <a:rPr lang="en-US" altLang="zh-CN" sz="2200" dirty="0" smtClean="0">
                <a:solidFill>
                  <a:srgbClr val="000099"/>
                </a:solidFill>
                <a:latin typeface="+mn-lt"/>
                <a:ea typeface="黑体" pitchFamily="49" charset="-122"/>
              </a:rPr>
              <a:t>The </a:t>
            </a:r>
            <a:r>
              <a:rPr lang="en-US" altLang="zh-CN" sz="2200" dirty="0">
                <a:solidFill>
                  <a:srgbClr val="000099"/>
                </a:solidFill>
                <a:latin typeface="+mn-lt"/>
                <a:ea typeface="黑体" pitchFamily="49" charset="-122"/>
              </a:rPr>
              <a:t>document COMSAR 17/4 </a:t>
            </a:r>
            <a:r>
              <a:rPr lang="en-US" altLang="zh-CN" sz="2200" dirty="0" smtClean="0">
                <a:solidFill>
                  <a:srgbClr val="000099"/>
                </a:solidFill>
                <a:latin typeface="+mn-lt"/>
                <a:ea typeface="黑体" pitchFamily="49" charset="-122"/>
              </a:rPr>
              <a:t>and </a:t>
            </a:r>
            <a:r>
              <a:rPr lang="en-US" altLang="zh-CN" sz="2200" dirty="0">
                <a:solidFill>
                  <a:srgbClr val="000099"/>
                </a:solidFill>
                <a:latin typeface="+mn-lt"/>
                <a:ea typeface="黑体" pitchFamily="49" charset="-122"/>
              </a:rPr>
              <a:t>NCSR </a:t>
            </a:r>
            <a:r>
              <a:rPr lang="en-US" altLang="zh-CN" sz="2200" dirty="0" smtClean="0">
                <a:solidFill>
                  <a:srgbClr val="000099"/>
                </a:solidFill>
                <a:latin typeface="+mn-lt"/>
                <a:ea typeface="黑体" pitchFamily="49" charset="-122"/>
              </a:rPr>
              <a:t>1/17 presented </a:t>
            </a:r>
            <a:r>
              <a:rPr lang="en-US" altLang="zh-CN" sz="2200" dirty="0">
                <a:solidFill>
                  <a:srgbClr val="000099"/>
                </a:solidFill>
                <a:latin typeface="+mn-lt"/>
                <a:ea typeface="黑体" pitchFamily="49" charset="-122"/>
              </a:rPr>
              <a:t>that NAVDAT might be one of new </a:t>
            </a:r>
            <a:r>
              <a:rPr lang="en-US" altLang="zh-CN" sz="2200" dirty="0" smtClean="0">
                <a:solidFill>
                  <a:srgbClr val="000099"/>
                </a:solidFill>
                <a:latin typeface="+mn-lt"/>
                <a:ea typeface="黑体" pitchFamily="49" charset="-122"/>
              </a:rPr>
              <a:t>equipment, systems </a:t>
            </a:r>
            <a:r>
              <a:rPr lang="en-US" altLang="zh-CN" sz="2200" dirty="0">
                <a:solidFill>
                  <a:srgbClr val="000099"/>
                </a:solidFill>
                <a:latin typeface="+mn-lt"/>
                <a:ea typeface="黑体" pitchFamily="49" charset="-122"/>
              </a:rPr>
              <a:t>and technologies included in the modernized GMDSS</a:t>
            </a:r>
            <a:r>
              <a:rPr lang="en-US" altLang="zh-CN" sz="2200" dirty="0" smtClean="0">
                <a:solidFill>
                  <a:srgbClr val="000099"/>
                </a:solidFill>
                <a:latin typeface="+mn-lt"/>
                <a:ea typeface="黑体" pitchFamily="49" charset="-122"/>
              </a:rPr>
              <a:t>.</a:t>
            </a:r>
          </a:p>
          <a:p>
            <a:pPr lvl="1" eaLnBrk="1" hangingPunct="1">
              <a:spcBef>
                <a:spcPct val="50000"/>
              </a:spcBef>
              <a:buFont typeface="Arial" charset="0"/>
              <a:buChar char="•"/>
            </a:pPr>
            <a:r>
              <a:rPr lang="en-US" altLang="zh-CN" sz="2200" dirty="0" smtClean="0">
                <a:solidFill>
                  <a:srgbClr val="000099"/>
                </a:solidFill>
                <a:latin typeface="+mn-lt"/>
                <a:ea typeface="黑体" pitchFamily="49" charset="-122"/>
              </a:rPr>
              <a:t>“</a:t>
            </a:r>
            <a:r>
              <a:rPr lang="en-US" altLang="zh-CN" sz="2200" i="1" dirty="0" smtClean="0">
                <a:solidFill>
                  <a:srgbClr val="00B0F0"/>
                </a:solidFill>
                <a:latin typeface="+mn-lt"/>
                <a:ea typeface="黑体" pitchFamily="49" charset="-122"/>
              </a:rPr>
              <a:t>Future </a:t>
            </a:r>
            <a:r>
              <a:rPr lang="en-US" altLang="zh-CN" sz="2200" i="1" dirty="0">
                <a:solidFill>
                  <a:srgbClr val="00B0F0"/>
                </a:solidFill>
                <a:latin typeface="+mn-lt"/>
                <a:ea typeface="黑体" pitchFamily="49" charset="-122"/>
              </a:rPr>
              <a:t>communication systems could include VHF data (VDES) and NAVDAT, and be developed for internet based solutions, such as a maritime cloud, facilitating system wide information management solutions</a:t>
            </a:r>
            <a:r>
              <a:rPr lang="en-US" altLang="zh-CN" sz="2200" dirty="0" smtClean="0">
                <a:solidFill>
                  <a:srgbClr val="00B0F0"/>
                </a:solidFill>
                <a:latin typeface="+mn-lt"/>
                <a:ea typeface="黑体" pitchFamily="49" charset="-122"/>
              </a:rPr>
              <a:t>.</a:t>
            </a:r>
            <a:r>
              <a:rPr lang="en-US" altLang="zh-CN" sz="2200" dirty="0" smtClean="0">
                <a:solidFill>
                  <a:srgbClr val="000099"/>
                </a:solidFill>
                <a:latin typeface="+mn-lt"/>
                <a:ea typeface="黑体" pitchFamily="49" charset="-122"/>
              </a:rPr>
              <a:t>”   in document NCSR 1/9.</a:t>
            </a:r>
          </a:p>
          <a:p>
            <a:pPr lvl="1" eaLnBrk="1" hangingPunct="1">
              <a:spcBef>
                <a:spcPct val="50000"/>
              </a:spcBef>
              <a:buFont typeface="Arial" charset="0"/>
              <a:buChar char="•"/>
            </a:pPr>
            <a:r>
              <a:rPr lang="en-US" altLang="zh-CN" sz="2200" dirty="0" smtClean="0">
                <a:solidFill>
                  <a:srgbClr val="000099"/>
                </a:solidFill>
                <a:latin typeface="+mn-lt"/>
                <a:ea typeface="黑体" pitchFamily="49" charset="-122"/>
              </a:rPr>
              <a:t>By NAVDAT, “</a:t>
            </a:r>
            <a:r>
              <a:rPr lang="en-US" altLang="zh-CN" sz="2200" dirty="0" smtClean="0">
                <a:solidFill>
                  <a:srgbClr val="00B0F0"/>
                </a:solidFill>
                <a:latin typeface="+mn-lt"/>
                <a:ea typeface="黑体" pitchFamily="49" charset="-122"/>
              </a:rPr>
              <a:t>The </a:t>
            </a:r>
            <a:r>
              <a:rPr lang="en-US" altLang="zh-CN" sz="2200" dirty="0">
                <a:solidFill>
                  <a:srgbClr val="00B0F0"/>
                </a:solidFill>
                <a:latin typeface="+mn-lt"/>
                <a:ea typeface="黑体" pitchFamily="49" charset="-122"/>
              </a:rPr>
              <a:t>same physical infrastructure can be reused to deliver higher bandwidth broadcast of an MSI information service using S-100 structured data</a:t>
            </a:r>
            <a:r>
              <a:rPr lang="en-US" altLang="zh-CN" sz="2200" dirty="0" smtClean="0">
                <a:solidFill>
                  <a:srgbClr val="00B0F0"/>
                </a:solidFill>
                <a:latin typeface="+mn-lt"/>
                <a:ea typeface="黑体" pitchFamily="49" charset="-122"/>
              </a:rPr>
              <a:t>.</a:t>
            </a:r>
            <a:r>
              <a:rPr lang="en-US" altLang="zh-CN" sz="2200" dirty="0" smtClean="0">
                <a:solidFill>
                  <a:srgbClr val="000099"/>
                </a:solidFill>
                <a:latin typeface="+mn-lt"/>
                <a:ea typeface="黑体" pitchFamily="49" charset="-122"/>
              </a:rPr>
              <a:t>” in document NCSR 1/17.</a:t>
            </a:r>
          </a:p>
        </p:txBody>
      </p:sp>
    </p:spTree>
    <p:extLst>
      <p:ext uri="{BB962C8B-B14F-4D97-AF65-F5344CB8AC3E}">
        <p14:creationId xmlns:p14="http://schemas.microsoft.com/office/powerpoint/2010/main" xmlns="" val="26768186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nvSpPr>
        <p:spPr bwMode="auto">
          <a:xfrm>
            <a:off x="468313" y="333375"/>
            <a:ext cx="8207375" cy="5746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r">
              <a:defRPr sz="2600" b="1">
                <a:solidFill>
                  <a:schemeClr val="bg1"/>
                </a:solidFill>
                <a:latin typeface="Arial" panose="020B0604020202020204" pitchFamily="34" charset="0"/>
                <a:ea typeface="黑体" panose="02010609060101010101" pitchFamily="49" charset="-122"/>
              </a:defRPr>
            </a:lvl1pPr>
            <a:lvl2pPr algn="r">
              <a:defRPr sz="2600" b="1">
                <a:solidFill>
                  <a:schemeClr val="bg1"/>
                </a:solidFill>
                <a:latin typeface="Arial" panose="020B0604020202020204" pitchFamily="34" charset="0"/>
                <a:ea typeface="黑体" panose="02010609060101010101" pitchFamily="49" charset="-122"/>
              </a:defRPr>
            </a:lvl2pPr>
            <a:lvl3pPr algn="r">
              <a:defRPr sz="2600" b="1">
                <a:solidFill>
                  <a:schemeClr val="bg1"/>
                </a:solidFill>
                <a:latin typeface="Arial" panose="020B0604020202020204" pitchFamily="34" charset="0"/>
                <a:ea typeface="黑体" panose="02010609060101010101" pitchFamily="49" charset="-122"/>
              </a:defRPr>
            </a:lvl3pPr>
            <a:lvl4pPr algn="r">
              <a:defRPr sz="2600" b="1">
                <a:solidFill>
                  <a:schemeClr val="bg1"/>
                </a:solidFill>
                <a:latin typeface="Arial" panose="020B0604020202020204" pitchFamily="34" charset="0"/>
                <a:ea typeface="黑体" panose="02010609060101010101" pitchFamily="49" charset="-122"/>
              </a:defRPr>
            </a:lvl4pPr>
            <a:lvl5pPr algn="r">
              <a:defRPr sz="2600" b="1">
                <a:solidFill>
                  <a:schemeClr val="bg1"/>
                </a:solidFill>
                <a:latin typeface="Arial" panose="020B0604020202020204" pitchFamily="34" charset="0"/>
                <a:ea typeface="黑体" panose="02010609060101010101" pitchFamily="49" charset="-122"/>
              </a:defRPr>
            </a:lvl5pPr>
            <a:lvl6pPr marL="4572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a:lstStyle>
          <a:p>
            <a:pPr algn="ctr">
              <a:buFontTx/>
              <a:buNone/>
            </a:pPr>
            <a:r>
              <a:rPr lang="en-US" i="0" dirty="0" smtClean="0"/>
              <a:t>2. NAVDAT tests in China</a:t>
            </a:r>
          </a:p>
        </p:txBody>
      </p:sp>
      <p:sp>
        <p:nvSpPr>
          <p:cNvPr id="4" name="Text Box 3"/>
          <p:cNvSpPr txBox="1">
            <a:spLocks noChangeArrowheads="1"/>
          </p:cNvSpPr>
          <p:nvPr/>
        </p:nvSpPr>
        <p:spPr bwMode="auto">
          <a:xfrm>
            <a:off x="107950" y="1401763"/>
            <a:ext cx="8569325" cy="19543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marL="342900" indent="-342900">
              <a:defRPr>
                <a:solidFill>
                  <a:schemeClr val="tx1"/>
                </a:solidFill>
                <a:latin typeface="Arial" charset="0"/>
                <a:ea typeface="宋体" charset="-122"/>
              </a:defRPr>
            </a:lvl1pPr>
            <a:lvl2pPr marL="685800" indent="-22860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spcBef>
                <a:spcPct val="50000"/>
              </a:spcBef>
              <a:buFont typeface="Arial" charset="0"/>
              <a:buChar char="•"/>
            </a:pPr>
            <a:r>
              <a:rPr lang="en-US" altLang="zh-CN" sz="2200" dirty="0">
                <a:solidFill>
                  <a:srgbClr val="000099"/>
                </a:solidFill>
                <a:latin typeface="+mn-lt"/>
                <a:ea typeface="黑体" pitchFamily="49" charset="-122"/>
              </a:rPr>
              <a:t>Research and experiments of NAVDAT on system architecture, service content and technical standards have been carried out since 2013 in China</a:t>
            </a:r>
            <a:r>
              <a:rPr lang="en-US" altLang="zh-CN" sz="2200" dirty="0" smtClean="0">
                <a:solidFill>
                  <a:srgbClr val="000099"/>
                </a:solidFill>
                <a:latin typeface="+mn-lt"/>
                <a:ea typeface="黑体" pitchFamily="49" charset="-122"/>
              </a:rPr>
              <a:t>.</a:t>
            </a:r>
          </a:p>
          <a:p>
            <a:pPr eaLnBrk="1" hangingPunct="1">
              <a:spcBef>
                <a:spcPct val="50000"/>
              </a:spcBef>
              <a:buFont typeface="Arial" charset="0"/>
              <a:buChar char="•"/>
            </a:pPr>
            <a:r>
              <a:rPr lang="en-US" altLang="zh-CN" sz="2200" dirty="0">
                <a:solidFill>
                  <a:srgbClr val="000099"/>
                </a:solidFill>
                <a:latin typeface="+mn-lt"/>
                <a:ea typeface="黑体" pitchFamily="49" charset="-122"/>
              </a:rPr>
              <a:t>NAVDAT test system was built in </a:t>
            </a:r>
            <a:r>
              <a:rPr lang="en-US" altLang="zh-CN" sz="2200" dirty="0" err="1">
                <a:solidFill>
                  <a:srgbClr val="000099"/>
                </a:solidFill>
                <a:latin typeface="+mn-lt"/>
                <a:ea typeface="黑体" pitchFamily="49" charset="-122"/>
              </a:rPr>
              <a:t>Donghai</a:t>
            </a:r>
            <a:r>
              <a:rPr lang="en-US" altLang="zh-CN" sz="2200" dirty="0">
                <a:solidFill>
                  <a:srgbClr val="000099"/>
                </a:solidFill>
                <a:latin typeface="+mn-lt"/>
                <a:ea typeface="黑体" pitchFamily="49" charset="-122"/>
              </a:rPr>
              <a:t> Navigation Safety Administration (DNSA). </a:t>
            </a:r>
            <a:endParaRPr lang="en-US" altLang="zh-CN" sz="2200" dirty="0" smtClean="0">
              <a:solidFill>
                <a:srgbClr val="000099"/>
              </a:solidFill>
              <a:latin typeface="+mn-lt"/>
              <a:ea typeface="黑体" pitchFamily="49" charset="-122"/>
            </a:endParaRPr>
          </a:p>
        </p:txBody>
      </p:sp>
      <p:pic>
        <p:nvPicPr>
          <p:cNvPr id="11270" name="Picture 6" descr="http://www.dnsa.org.cn/Upload/image/jgjjsfdsf(1)(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4653136"/>
            <a:ext cx="2915816" cy="1382698"/>
          </a:xfrm>
          <a:prstGeom prst="rect">
            <a:avLst/>
          </a:prstGeom>
          <a:noFill/>
          <a:extLst>
            <a:ext uri="{909E8E84-426E-40DD-AFC4-6F175D3DCCD1}">
              <a14:hiddenFill xmlns:a14="http://schemas.microsoft.com/office/drawing/2010/main" xmlns="">
                <a:solidFill>
                  <a:srgbClr val="FFFFFF"/>
                </a:solidFill>
              </a14:hiddenFill>
            </a:ext>
          </a:extLst>
        </p:spPr>
      </p:pic>
      <p:pic>
        <p:nvPicPr>
          <p:cNvPr id="11272" name="Picture 8" descr="http://www.dnsa.org.cn/Upload/image/418navdat.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96136" y="3987062"/>
            <a:ext cx="2962025" cy="2221519"/>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图片 14" descr="C:\Users\Leiming\Documents\Document\NAVDAT\20140312\IMG_0804.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699791" y="3948496"/>
            <a:ext cx="3013447" cy="22600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342682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nvSpPr>
        <p:spPr bwMode="auto">
          <a:xfrm>
            <a:off x="468313" y="333375"/>
            <a:ext cx="8207375" cy="5746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r">
              <a:defRPr sz="2600" b="1">
                <a:solidFill>
                  <a:schemeClr val="bg1"/>
                </a:solidFill>
                <a:latin typeface="Arial" panose="020B0604020202020204" pitchFamily="34" charset="0"/>
                <a:ea typeface="黑体" panose="02010609060101010101" pitchFamily="49" charset="-122"/>
              </a:defRPr>
            </a:lvl1pPr>
            <a:lvl2pPr algn="r">
              <a:defRPr sz="2600" b="1">
                <a:solidFill>
                  <a:schemeClr val="bg1"/>
                </a:solidFill>
                <a:latin typeface="Arial" panose="020B0604020202020204" pitchFamily="34" charset="0"/>
                <a:ea typeface="黑体" panose="02010609060101010101" pitchFamily="49" charset="-122"/>
              </a:defRPr>
            </a:lvl2pPr>
            <a:lvl3pPr algn="r">
              <a:defRPr sz="2600" b="1">
                <a:solidFill>
                  <a:schemeClr val="bg1"/>
                </a:solidFill>
                <a:latin typeface="Arial" panose="020B0604020202020204" pitchFamily="34" charset="0"/>
                <a:ea typeface="黑体" panose="02010609060101010101" pitchFamily="49" charset="-122"/>
              </a:defRPr>
            </a:lvl3pPr>
            <a:lvl4pPr algn="r">
              <a:defRPr sz="2600" b="1">
                <a:solidFill>
                  <a:schemeClr val="bg1"/>
                </a:solidFill>
                <a:latin typeface="Arial" panose="020B0604020202020204" pitchFamily="34" charset="0"/>
                <a:ea typeface="黑体" panose="02010609060101010101" pitchFamily="49" charset="-122"/>
              </a:defRPr>
            </a:lvl4pPr>
            <a:lvl5pPr algn="r">
              <a:defRPr sz="2600" b="1">
                <a:solidFill>
                  <a:schemeClr val="bg1"/>
                </a:solidFill>
                <a:latin typeface="Arial" panose="020B0604020202020204" pitchFamily="34" charset="0"/>
                <a:ea typeface="黑体" panose="02010609060101010101" pitchFamily="49" charset="-122"/>
              </a:defRPr>
            </a:lvl5pPr>
            <a:lvl6pPr marL="4572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a:lstStyle>
          <a:p>
            <a:pPr algn="ctr">
              <a:buFontTx/>
              <a:buNone/>
            </a:pPr>
            <a:r>
              <a:rPr lang="en-US" i="0" dirty="0" smtClean="0"/>
              <a:t>2. NAVDAT tests in China</a:t>
            </a:r>
          </a:p>
        </p:txBody>
      </p:sp>
      <p:sp>
        <p:nvSpPr>
          <p:cNvPr id="4" name="Text Box 3"/>
          <p:cNvSpPr txBox="1">
            <a:spLocks noChangeArrowheads="1"/>
          </p:cNvSpPr>
          <p:nvPr/>
        </p:nvSpPr>
        <p:spPr bwMode="auto">
          <a:xfrm>
            <a:off x="107950" y="1401763"/>
            <a:ext cx="8569325" cy="2462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marL="342900" indent="-342900">
              <a:defRPr>
                <a:solidFill>
                  <a:schemeClr val="tx1"/>
                </a:solidFill>
                <a:latin typeface="Arial" charset="0"/>
                <a:ea typeface="宋体" charset="-122"/>
              </a:defRPr>
            </a:lvl1pPr>
            <a:lvl2pPr marL="685800" indent="-22860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spcBef>
                <a:spcPct val="50000"/>
              </a:spcBef>
              <a:buFont typeface="Arial" charset="0"/>
              <a:buChar char="•"/>
            </a:pPr>
            <a:r>
              <a:rPr lang="en-US" altLang="zh-CN" sz="2200" dirty="0" smtClean="0">
                <a:solidFill>
                  <a:srgbClr val="000099"/>
                </a:solidFill>
                <a:latin typeface="+mn-lt"/>
                <a:ea typeface="黑体" pitchFamily="49" charset="-122"/>
              </a:rPr>
              <a:t>The </a:t>
            </a:r>
            <a:r>
              <a:rPr lang="en-US" altLang="zh-CN" sz="2200" dirty="0">
                <a:solidFill>
                  <a:srgbClr val="000099"/>
                </a:solidFill>
                <a:latin typeface="+mn-lt"/>
                <a:ea typeface="黑体" pitchFamily="49" charset="-122"/>
              </a:rPr>
              <a:t>system is composed </a:t>
            </a:r>
            <a:r>
              <a:rPr lang="en-US" altLang="zh-CN" sz="2200" dirty="0" smtClean="0">
                <a:solidFill>
                  <a:srgbClr val="000099"/>
                </a:solidFill>
                <a:latin typeface="+mn-lt"/>
                <a:ea typeface="黑体" pitchFamily="49" charset="-122"/>
              </a:rPr>
              <a:t>of </a:t>
            </a:r>
            <a:r>
              <a:rPr lang="en-US" altLang="zh-CN" sz="2200" dirty="0">
                <a:solidFill>
                  <a:srgbClr val="000099"/>
                </a:solidFill>
                <a:latin typeface="+mn-lt"/>
                <a:ea typeface="黑体" pitchFamily="49" charset="-122"/>
              </a:rPr>
              <a:t>the System of Information Source (SIS), System of Information and Management (SIM), NAVDAT Radio Station (NRS) (including modem, timing unit, transmitter, antenna tuner and MF transmitting antenna), NAVDAT shipborne terminal (including MF receive antenna, receiver, modem, display and control unit), GNSS receiver and Electronic Chart </a:t>
            </a:r>
            <a:r>
              <a:rPr lang="en-US" altLang="zh-CN" sz="2200" dirty="0" smtClean="0">
                <a:solidFill>
                  <a:srgbClr val="000099"/>
                </a:solidFill>
                <a:latin typeface="+mn-lt"/>
                <a:ea typeface="黑体" pitchFamily="49" charset="-122"/>
              </a:rPr>
              <a:t>System. </a:t>
            </a:r>
          </a:p>
        </p:txBody>
      </p:sp>
    </p:spTree>
    <p:extLst>
      <p:ext uri="{BB962C8B-B14F-4D97-AF65-F5344CB8AC3E}">
        <p14:creationId xmlns:p14="http://schemas.microsoft.com/office/powerpoint/2010/main" xmlns="" val="33786941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2"/>
          <p:cNvSpPr>
            <a:spLocks noGrp="1" noChangeArrowheads="1"/>
          </p:cNvSpPr>
          <p:nvPr/>
        </p:nvSpPr>
        <p:spPr bwMode="auto">
          <a:xfrm>
            <a:off x="468313" y="333375"/>
            <a:ext cx="8207375" cy="5746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r">
              <a:defRPr sz="2600" b="1">
                <a:solidFill>
                  <a:schemeClr val="bg1"/>
                </a:solidFill>
                <a:latin typeface="Arial" panose="020B0604020202020204" pitchFamily="34" charset="0"/>
                <a:ea typeface="黑体" panose="02010609060101010101" pitchFamily="49" charset="-122"/>
              </a:defRPr>
            </a:lvl1pPr>
            <a:lvl2pPr algn="r">
              <a:defRPr sz="2600" b="1">
                <a:solidFill>
                  <a:schemeClr val="bg1"/>
                </a:solidFill>
                <a:latin typeface="Arial" panose="020B0604020202020204" pitchFamily="34" charset="0"/>
                <a:ea typeface="黑体" panose="02010609060101010101" pitchFamily="49" charset="-122"/>
              </a:defRPr>
            </a:lvl2pPr>
            <a:lvl3pPr algn="r">
              <a:defRPr sz="2600" b="1">
                <a:solidFill>
                  <a:schemeClr val="bg1"/>
                </a:solidFill>
                <a:latin typeface="Arial" panose="020B0604020202020204" pitchFamily="34" charset="0"/>
                <a:ea typeface="黑体" panose="02010609060101010101" pitchFamily="49" charset="-122"/>
              </a:defRPr>
            </a:lvl3pPr>
            <a:lvl4pPr algn="r">
              <a:defRPr sz="2600" b="1">
                <a:solidFill>
                  <a:schemeClr val="bg1"/>
                </a:solidFill>
                <a:latin typeface="Arial" panose="020B0604020202020204" pitchFamily="34" charset="0"/>
                <a:ea typeface="黑体" panose="02010609060101010101" pitchFamily="49" charset="-122"/>
              </a:defRPr>
            </a:lvl4pPr>
            <a:lvl5pPr algn="r">
              <a:defRPr sz="2600" b="1">
                <a:solidFill>
                  <a:schemeClr val="bg1"/>
                </a:solidFill>
                <a:latin typeface="Arial" panose="020B0604020202020204" pitchFamily="34" charset="0"/>
                <a:ea typeface="黑体" panose="02010609060101010101" pitchFamily="49" charset="-122"/>
              </a:defRPr>
            </a:lvl5pPr>
            <a:lvl6pPr marL="4572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a:lstStyle>
          <a:p>
            <a:pPr algn="ctr">
              <a:buFontTx/>
              <a:buNone/>
            </a:pPr>
            <a:r>
              <a:rPr lang="en-US" i="0" dirty="0" smtClean="0"/>
              <a:t>2. NAVDAT tests in China</a:t>
            </a:r>
          </a:p>
        </p:txBody>
      </p:sp>
      <p:sp>
        <p:nvSpPr>
          <p:cNvPr id="2" name="Rectangle 2"/>
          <p:cNvSpPr>
            <a:spLocks noChangeArrowheads="1"/>
          </p:cNvSpPr>
          <p:nvPr/>
        </p:nvSpPr>
        <p:spPr bwMode="auto">
          <a:xfrm>
            <a:off x="827584" y="897289"/>
            <a:ext cx="12893022" cy="45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mpd="sng">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xmlns="" val="4220568430"/>
              </p:ext>
            </p:extLst>
          </p:nvPr>
        </p:nvGraphicFramePr>
        <p:xfrm>
          <a:off x="179512" y="167716"/>
          <a:ext cx="8785599" cy="6669360"/>
        </p:xfrm>
        <a:graphic>
          <a:graphicData uri="http://schemas.openxmlformats.org/presentationml/2006/ole">
            <p:oleObj spid="_x0000_s14342" name="Visio" r:id="rId3" imgW="4132170" imgH="3128458" progId="Visio.Drawing.11">
              <p:embed/>
            </p:oleObj>
          </a:graphicData>
        </a:graphic>
      </p:graphicFrame>
    </p:spTree>
    <p:extLst>
      <p:ext uri="{BB962C8B-B14F-4D97-AF65-F5344CB8AC3E}">
        <p14:creationId xmlns:p14="http://schemas.microsoft.com/office/powerpoint/2010/main" xmlns="" val="22059121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nvSpPr>
        <p:spPr bwMode="auto">
          <a:xfrm>
            <a:off x="468313" y="333375"/>
            <a:ext cx="8207375" cy="5746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r">
              <a:defRPr sz="2600" b="1">
                <a:solidFill>
                  <a:schemeClr val="bg1"/>
                </a:solidFill>
                <a:latin typeface="Arial" panose="020B0604020202020204" pitchFamily="34" charset="0"/>
                <a:ea typeface="黑体" panose="02010609060101010101" pitchFamily="49" charset="-122"/>
              </a:defRPr>
            </a:lvl1pPr>
            <a:lvl2pPr algn="r">
              <a:defRPr sz="2600" b="1">
                <a:solidFill>
                  <a:schemeClr val="bg1"/>
                </a:solidFill>
                <a:latin typeface="Arial" panose="020B0604020202020204" pitchFamily="34" charset="0"/>
                <a:ea typeface="黑体" panose="02010609060101010101" pitchFamily="49" charset="-122"/>
              </a:defRPr>
            </a:lvl2pPr>
            <a:lvl3pPr algn="r">
              <a:defRPr sz="2600" b="1">
                <a:solidFill>
                  <a:schemeClr val="bg1"/>
                </a:solidFill>
                <a:latin typeface="Arial" panose="020B0604020202020204" pitchFamily="34" charset="0"/>
                <a:ea typeface="黑体" panose="02010609060101010101" pitchFamily="49" charset="-122"/>
              </a:defRPr>
            </a:lvl3pPr>
            <a:lvl4pPr algn="r">
              <a:defRPr sz="2600" b="1">
                <a:solidFill>
                  <a:schemeClr val="bg1"/>
                </a:solidFill>
                <a:latin typeface="Arial" panose="020B0604020202020204" pitchFamily="34" charset="0"/>
                <a:ea typeface="黑体" panose="02010609060101010101" pitchFamily="49" charset="-122"/>
              </a:defRPr>
            </a:lvl4pPr>
            <a:lvl5pPr algn="r">
              <a:defRPr sz="2600" b="1">
                <a:solidFill>
                  <a:schemeClr val="bg1"/>
                </a:solidFill>
                <a:latin typeface="Arial" panose="020B0604020202020204" pitchFamily="34" charset="0"/>
                <a:ea typeface="黑体" panose="02010609060101010101" pitchFamily="49" charset="-122"/>
              </a:defRPr>
            </a:lvl5pPr>
            <a:lvl6pPr marL="4572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a:lstStyle>
          <a:p>
            <a:pPr algn="ctr">
              <a:buFontTx/>
              <a:buNone/>
            </a:pPr>
            <a:r>
              <a:rPr lang="en-US" i="0" dirty="0" smtClean="0"/>
              <a:t>2. NAVDAT tests in China</a:t>
            </a:r>
          </a:p>
        </p:txBody>
      </p:sp>
      <p:sp>
        <p:nvSpPr>
          <p:cNvPr id="4" name="Text Box 3"/>
          <p:cNvSpPr txBox="1">
            <a:spLocks noChangeArrowheads="1"/>
          </p:cNvSpPr>
          <p:nvPr/>
        </p:nvSpPr>
        <p:spPr bwMode="auto">
          <a:xfrm>
            <a:off x="107950" y="1401763"/>
            <a:ext cx="8569325" cy="2123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marL="342900" indent="-342900">
              <a:defRPr>
                <a:solidFill>
                  <a:schemeClr val="tx1"/>
                </a:solidFill>
                <a:latin typeface="Arial" charset="0"/>
                <a:ea typeface="宋体" charset="-122"/>
              </a:defRPr>
            </a:lvl1pPr>
            <a:lvl2pPr marL="685800" indent="-22860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spcBef>
                <a:spcPct val="50000"/>
              </a:spcBef>
              <a:buFont typeface="Arial" charset="0"/>
              <a:buChar char="•"/>
            </a:pPr>
            <a:r>
              <a:rPr lang="en-US" altLang="zh-CN" sz="2200" dirty="0" smtClean="0">
                <a:solidFill>
                  <a:srgbClr val="000099"/>
                </a:solidFill>
                <a:latin typeface="+mn-lt"/>
                <a:ea typeface="黑体" pitchFamily="49" charset="-122"/>
              </a:rPr>
              <a:t>The NAVDAT radio station was built </a:t>
            </a:r>
            <a:r>
              <a:rPr lang="en-US" altLang="zh-CN" sz="2200" dirty="0">
                <a:solidFill>
                  <a:srgbClr val="000099"/>
                </a:solidFill>
                <a:ea typeface="黑体" pitchFamily="49" charset="-122"/>
              </a:rPr>
              <a:t>in Shanghai Coast Radio </a:t>
            </a:r>
            <a:r>
              <a:rPr lang="en-US" altLang="zh-CN" sz="2200" dirty="0" smtClean="0">
                <a:solidFill>
                  <a:srgbClr val="000099"/>
                </a:solidFill>
                <a:ea typeface="黑体" pitchFamily="49" charset="-122"/>
              </a:rPr>
              <a:t>Station.</a:t>
            </a:r>
            <a:endParaRPr lang="en-US" altLang="zh-CN" sz="2200" dirty="0" smtClean="0">
              <a:solidFill>
                <a:srgbClr val="000099"/>
              </a:solidFill>
              <a:latin typeface="+mn-lt"/>
              <a:ea typeface="黑体" pitchFamily="49" charset="-122"/>
            </a:endParaRPr>
          </a:p>
          <a:p>
            <a:pPr eaLnBrk="1" hangingPunct="1">
              <a:spcBef>
                <a:spcPct val="50000"/>
              </a:spcBef>
              <a:buFont typeface="Arial" charset="0"/>
              <a:buChar char="•"/>
            </a:pPr>
            <a:r>
              <a:rPr lang="en-US" altLang="zh-CN" sz="2200" dirty="0" smtClean="0">
                <a:solidFill>
                  <a:srgbClr val="000099"/>
                </a:solidFill>
                <a:latin typeface="+mn-lt"/>
                <a:ea typeface="黑体" pitchFamily="49" charset="-122"/>
              </a:rPr>
              <a:t>Some equipment of NAVTEX, such as transmitter</a:t>
            </a:r>
            <a:r>
              <a:rPr lang="en-US" altLang="zh-CN" sz="2200" dirty="0">
                <a:solidFill>
                  <a:srgbClr val="000099"/>
                </a:solidFill>
                <a:latin typeface="+mn-lt"/>
                <a:ea typeface="黑体" pitchFamily="49" charset="-122"/>
              </a:rPr>
              <a:t>, antenna tuner and MF transmitting </a:t>
            </a:r>
            <a:r>
              <a:rPr lang="en-US" altLang="zh-CN" sz="2200" dirty="0" smtClean="0">
                <a:solidFill>
                  <a:srgbClr val="000099"/>
                </a:solidFill>
                <a:latin typeface="+mn-lt"/>
                <a:ea typeface="黑体" pitchFamily="49" charset="-122"/>
              </a:rPr>
              <a:t>antenna, were reused.</a:t>
            </a:r>
          </a:p>
          <a:p>
            <a:pPr eaLnBrk="1" hangingPunct="1">
              <a:spcBef>
                <a:spcPct val="50000"/>
              </a:spcBef>
              <a:buFont typeface="Arial" charset="0"/>
              <a:buChar char="•"/>
            </a:pPr>
            <a:r>
              <a:rPr lang="en-US" altLang="zh-CN" sz="2200" dirty="0" smtClean="0">
                <a:solidFill>
                  <a:srgbClr val="000099"/>
                </a:solidFill>
                <a:latin typeface="+mn-lt"/>
                <a:ea typeface="黑体" pitchFamily="49" charset="-122"/>
              </a:rPr>
              <a:t>The </a:t>
            </a:r>
            <a:r>
              <a:rPr lang="en-US" altLang="zh-CN" sz="2200" dirty="0">
                <a:solidFill>
                  <a:srgbClr val="000099"/>
                </a:solidFill>
                <a:latin typeface="+mn-lt"/>
                <a:ea typeface="黑体" pitchFamily="49" charset="-122"/>
              </a:rPr>
              <a:t>maximum power of </a:t>
            </a:r>
            <a:r>
              <a:rPr lang="en-US" altLang="zh-CN" sz="2200" dirty="0" smtClean="0">
                <a:solidFill>
                  <a:srgbClr val="000099"/>
                </a:solidFill>
                <a:latin typeface="+mn-lt"/>
                <a:ea typeface="黑体" pitchFamily="49" charset="-122"/>
              </a:rPr>
              <a:t>existing transmitter was </a:t>
            </a:r>
            <a:r>
              <a:rPr lang="en-US" altLang="zh-CN" sz="2200" dirty="0">
                <a:solidFill>
                  <a:srgbClr val="000099"/>
                </a:solidFill>
                <a:latin typeface="+mn-lt"/>
                <a:ea typeface="黑体" pitchFamily="49" charset="-122"/>
              </a:rPr>
              <a:t>5kW</a:t>
            </a:r>
            <a:r>
              <a:rPr lang="en-US" altLang="zh-CN" sz="2200" dirty="0" smtClean="0">
                <a:solidFill>
                  <a:srgbClr val="000099"/>
                </a:solidFill>
                <a:latin typeface="+mn-lt"/>
                <a:ea typeface="黑体" pitchFamily="49" charset="-122"/>
              </a:rPr>
              <a:t>.</a:t>
            </a:r>
          </a:p>
        </p:txBody>
      </p:sp>
      <p:pic>
        <p:nvPicPr>
          <p:cNvPr id="5" name="图片 14" descr="C:\Users\Leiming\Documents\Document\NAVDAT\20140312\IMG_080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04776" y="4433887"/>
            <a:ext cx="2628900" cy="197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15" descr="C:\Users\Leiming\Documents\Document\NAVDAT\20140312\IMG_0803.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496" y="4441825"/>
            <a:ext cx="2609850" cy="195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图片 16" descr="C:\Users\Leiming\Documents\Document\NAVDAT\20131119\中波_500K_发送信号.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0965" t="14764" r="28602" b="9800"/>
          <a:stretch/>
        </p:blipFill>
        <p:spPr bwMode="auto">
          <a:xfrm>
            <a:off x="4716016" y="4441825"/>
            <a:ext cx="1728193" cy="195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2" descr="输出功率"/>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699792" y="4441825"/>
            <a:ext cx="1898390" cy="1938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文本框 1"/>
          <p:cNvSpPr txBox="1"/>
          <p:nvPr/>
        </p:nvSpPr>
        <p:spPr>
          <a:xfrm>
            <a:off x="165900" y="4095333"/>
            <a:ext cx="2349041" cy="338554"/>
          </a:xfrm>
          <a:prstGeom prst="rect">
            <a:avLst/>
          </a:prstGeom>
          <a:noFill/>
        </p:spPr>
        <p:txBody>
          <a:bodyPr wrap="square" rtlCol="0">
            <a:spAutoFit/>
          </a:bodyPr>
          <a:lstStyle/>
          <a:p>
            <a:r>
              <a:rPr lang="en-US" altLang="zh-CN" sz="1600" dirty="0" smtClean="0"/>
              <a:t>Test equipment layout</a:t>
            </a:r>
            <a:endParaRPr lang="zh-CN" altLang="en-US" sz="1600" dirty="0"/>
          </a:p>
        </p:txBody>
      </p:sp>
      <p:sp>
        <p:nvSpPr>
          <p:cNvPr id="3" name="矩形 2"/>
          <p:cNvSpPr/>
          <p:nvPr/>
        </p:nvSpPr>
        <p:spPr>
          <a:xfrm>
            <a:off x="2792021" y="4095333"/>
            <a:ext cx="1713931" cy="338554"/>
          </a:xfrm>
          <a:prstGeom prst="rect">
            <a:avLst/>
          </a:prstGeom>
        </p:spPr>
        <p:txBody>
          <a:bodyPr wrap="none">
            <a:spAutoFit/>
          </a:bodyPr>
          <a:lstStyle/>
          <a:p>
            <a:r>
              <a:rPr lang="en-US" altLang="zh-CN" sz="1600" dirty="0"/>
              <a:t>power indicator</a:t>
            </a:r>
            <a:endParaRPr lang="zh-CN" altLang="en-US" sz="1600" dirty="0"/>
          </a:p>
        </p:txBody>
      </p:sp>
      <p:sp>
        <p:nvSpPr>
          <p:cNvPr id="11" name="矩形 10"/>
          <p:cNvSpPr/>
          <p:nvPr/>
        </p:nvSpPr>
        <p:spPr>
          <a:xfrm>
            <a:off x="7317325" y="4083804"/>
            <a:ext cx="1003801" cy="338554"/>
          </a:xfrm>
          <a:prstGeom prst="rect">
            <a:avLst/>
          </a:prstGeom>
        </p:spPr>
        <p:txBody>
          <a:bodyPr wrap="none">
            <a:spAutoFit/>
          </a:bodyPr>
          <a:lstStyle/>
          <a:p>
            <a:r>
              <a:rPr lang="en-US" altLang="zh-CN" sz="1600" dirty="0" smtClean="0"/>
              <a:t>Antenna</a:t>
            </a:r>
            <a:endParaRPr lang="zh-CN" altLang="en-US" sz="1600" dirty="0"/>
          </a:p>
        </p:txBody>
      </p:sp>
      <p:sp>
        <p:nvSpPr>
          <p:cNvPr id="12" name="矩形 11"/>
          <p:cNvSpPr/>
          <p:nvPr/>
        </p:nvSpPr>
        <p:spPr>
          <a:xfrm>
            <a:off x="4940145" y="4083804"/>
            <a:ext cx="1130438" cy="338554"/>
          </a:xfrm>
          <a:prstGeom prst="rect">
            <a:avLst/>
          </a:prstGeom>
        </p:spPr>
        <p:txBody>
          <a:bodyPr wrap="none">
            <a:spAutoFit/>
          </a:bodyPr>
          <a:lstStyle/>
          <a:p>
            <a:r>
              <a:rPr lang="en-US" altLang="zh-CN" sz="1600" dirty="0" smtClean="0"/>
              <a:t>Spectrum</a:t>
            </a:r>
            <a:endParaRPr lang="zh-CN" altLang="en-US" sz="1600" dirty="0"/>
          </a:p>
        </p:txBody>
      </p:sp>
    </p:spTree>
    <p:extLst>
      <p:ext uri="{BB962C8B-B14F-4D97-AF65-F5344CB8AC3E}">
        <p14:creationId xmlns:p14="http://schemas.microsoft.com/office/powerpoint/2010/main" xmlns="" val="15871624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nvSpPr>
        <p:spPr bwMode="auto">
          <a:xfrm>
            <a:off x="468313" y="333375"/>
            <a:ext cx="8207375" cy="5746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r">
              <a:defRPr sz="2600" b="1">
                <a:solidFill>
                  <a:schemeClr val="bg1"/>
                </a:solidFill>
                <a:latin typeface="Arial" panose="020B0604020202020204" pitchFamily="34" charset="0"/>
                <a:ea typeface="黑体" panose="02010609060101010101" pitchFamily="49" charset="-122"/>
              </a:defRPr>
            </a:lvl1pPr>
            <a:lvl2pPr algn="r">
              <a:defRPr sz="2600" b="1">
                <a:solidFill>
                  <a:schemeClr val="bg1"/>
                </a:solidFill>
                <a:latin typeface="Arial" panose="020B0604020202020204" pitchFamily="34" charset="0"/>
                <a:ea typeface="黑体" panose="02010609060101010101" pitchFamily="49" charset="-122"/>
              </a:defRPr>
            </a:lvl2pPr>
            <a:lvl3pPr algn="r">
              <a:defRPr sz="2600" b="1">
                <a:solidFill>
                  <a:schemeClr val="bg1"/>
                </a:solidFill>
                <a:latin typeface="Arial" panose="020B0604020202020204" pitchFamily="34" charset="0"/>
                <a:ea typeface="黑体" panose="02010609060101010101" pitchFamily="49" charset="-122"/>
              </a:defRPr>
            </a:lvl3pPr>
            <a:lvl4pPr algn="r">
              <a:defRPr sz="2600" b="1">
                <a:solidFill>
                  <a:schemeClr val="bg1"/>
                </a:solidFill>
                <a:latin typeface="Arial" panose="020B0604020202020204" pitchFamily="34" charset="0"/>
                <a:ea typeface="黑体" panose="02010609060101010101" pitchFamily="49" charset="-122"/>
              </a:defRPr>
            </a:lvl4pPr>
            <a:lvl5pPr algn="r">
              <a:defRPr sz="2600" b="1">
                <a:solidFill>
                  <a:schemeClr val="bg1"/>
                </a:solidFill>
                <a:latin typeface="Arial" panose="020B0604020202020204" pitchFamily="34" charset="0"/>
                <a:ea typeface="黑体" panose="02010609060101010101" pitchFamily="49" charset="-122"/>
              </a:defRPr>
            </a:lvl5pPr>
            <a:lvl6pPr marL="4572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6pPr>
            <a:lvl7pPr marL="9144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7pPr>
            <a:lvl8pPr marL="13716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8pPr>
            <a:lvl9pPr marL="1828800" algn="r" fontAlgn="base">
              <a:spcBef>
                <a:spcPct val="0"/>
              </a:spcBef>
              <a:spcAft>
                <a:spcPct val="0"/>
              </a:spcAft>
              <a:defRPr sz="2600" b="1">
                <a:solidFill>
                  <a:schemeClr val="bg1"/>
                </a:solidFill>
                <a:latin typeface="Arial" panose="020B0604020202020204" pitchFamily="34" charset="0"/>
                <a:ea typeface="黑体" panose="02010609060101010101" pitchFamily="49" charset="-122"/>
              </a:defRPr>
            </a:lvl9pPr>
          </a:lstStyle>
          <a:p>
            <a:pPr algn="ctr">
              <a:buFontTx/>
              <a:buNone/>
            </a:pPr>
            <a:r>
              <a:rPr lang="en-US" i="0" dirty="0" smtClean="0"/>
              <a:t>2. NAVDAT tests in China</a:t>
            </a:r>
          </a:p>
        </p:txBody>
      </p:sp>
      <p:pic>
        <p:nvPicPr>
          <p:cNvPr id="13" name="图片 12"/>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683568" y="1196752"/>
            <a:ext cx="7776864" cy="5369739"/>
          </a:xfrm>
          <a:prstGeom prst="rect">
            <a:avLst/>
          </a:prstGeom>
        </p:spPr>
      </p:pic>
    </p:spTree>
    <p:extLst>
      <p:ext uri="{BB962C8B-B14F-4D97-AF65-F5344CB8AC3E}">
        <p14:creationId xmlns:p14="http://schemas.microsoft.com/office/powerpoint/2010/main" xmlns="" val="154098769"/>
      </p:ext>
    </p:extLst>
  </p:cSld>
  <p:clrMapOvr>
    <a:masterClrMapping/>
  </p:clrMapOvr>
  <p:timing>
    <p:tnLst>
      <p:par>
        <p:cTn id="1" dur="indefinite" restart="never" nodeType="tmRoot"/>
      </p:par>
    </p:tnLst>
  </p:timing>
</p:sld>
</file>

<file path=ppt/theme/theme1.xml><?xml version="1.0" encoding="utf-8"?>
<a:theme xmlns:a="http://schemas.openxmlformats.org/drawingml/2006/main" name="演示设计1">
  <a:themeElements>
    <a:clrScheme name="演示设计1 7">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fontScheme name="演示设计1">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1"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1"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演示设计1 1">
        <a:dk1>
          <a:srgbClr val="000000"/>
        </a:dk1>
        <a:lt1>
          <a:srgbClr val="FFFFFF"/>
        </a:lt1>
        <a:dk2>
          <a:srgbClr val="000000"/>
        </a:dk2>
        <a:lt2>
          <a:srgbClr val="C0C0C0"/>
        </a:lt2>
        <a:accent1>
          <a:srgbClr val="DFE0BE"/>
        </a:accent1>
        <a:accent2>
          <a:srgbClr val="D1D46B"/>
        </a:accent2>
        <a:accent3>
          <a:srgbClr val="FFFFFF"/>
        </a:accent3>
        <a:accent4>
          <a:srgbClr val="000000"/>
        </a:accent4>
        <a:accent5>
          <a:srgbClr val="ECEDDB"/>
        </a:accent5>
        <a:accent6>
          <a:srgbClr val="BDC060"/>
        </a:accent6>
        <a:hlink>
          <a:srgbClr val="3A3B11"/>
        </a:hlink>
        <a:folHlink>
          <a:srgbClr val="EAEBBB"/>
        </a:folHlink>
      </a:clrScheme>
      <a:clrMap bg1="lt1" tx1="dk1" bg2="lt2" tx2="dk2" accent1="accent1" accent2="accent2" accent3="accent3" accent4="accent4" accent5="accent5" accent6="accent6" hlink="hlink" folHlink="folHlink"/>
    </a:extraClrScheme>
    <a:extraClrScheme>
      <a:clrScheme name="演示设计1 2">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7575"/>
        </a:folHlink>
      </a:clrScheme>
      <a:clrMap bg1="lt1" tx1="dk1" bg2="lt2" tx2="dk2" accent1="accent1" accent2="accent2" accent3="accent3" accent4="accent4" accent5="accent5" accent6="accent6" hlink="hlink" folHlink="folHlink"/>
    </a:extraClrScheme>
    <a:extraClrScheme>
      <a:clrScheme name="演示设计1 3">
        <a:dk1>
          <a:srgbClr val="000000"/>
        </a:dk1>
        <a:lt1>
          <a:srgbClr val="FFFFFF"/>
        </a:lt1>
        <a:dk2>
          <a:srgbClr val="000000"/>
        </a:dk2>
        <a:lt2>
          <a:srgbClr val="B2B2B2"/>
        </a:lt2>
        <a:accent1>
          <a:srgbClr val="BF59B8"/>
        </a:accent1>
        <a:accent2>
          <a:srgbClr val="884183"/>
        </a:accent2>
        <a:accent3>
          <a:srgbClr val="FFFFFF"/>
        </a:accent3>
        <a:accent4>
          <a:srgbClr val="000000"/>
        </a:accent4>
        <a:accent5>
          <a:srgbClr val="DCB5D8"/>
        </a:accent5>
        <a:accent6>
          <a:srgbClr val="7B3A76"/>
        </a:accent6>
        <a:hlink>
          <a:srgbClr val="371535"/>
        </a:hlink>
        <a:folHlink>
          <a:srgbClr val="D99FD5"/>
        </a:folHlink>
      </a:clrScheme>
      <a:clrMap bg1="lt1" tx1="dk1" bg2="lt2" tx2="dk2" accent1="accent1" accent2="accent2" accent3="accent3" accent4="accent4" accent5="accent5" accent6="accent6" hlink="hlink" folHlink="folHlink"/>
    </a:extraClrScheme>
    <a:extraClrScheme>
      <a:clrScheme name="演示设计1 4">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
      <a:clrScheme name="演示设计1 5">
        <a:dk1>
          <a:srgbClr val="000000"/>
        </a:dk1>
        <a:lt1>
          <a:srgbClr val="FFFFFF"/>
        </a:lt1>
        <a:dk2>
          <a:srgbClr val="000000"/>
        </a:dk2>
        <a:lt2>
          <a:srgbClr val="808080"/>
        </a:lt2>
        <a:accent1>
          <a:srgbClr val="FFCC00"/>
        </a:accent1>
        <a:accent2>
          <a:srgbClr val="FF8A15"/>
        </a:accent2>
        <a:accent3>
          <a:srgbClr val="FFFFFF"/>
        </a:accent3>
        <a:accent4>
          <a:srgbClr val="000000"/>
        </a:accent4>
        <a:accent5>
          <a:srgbClr val="FFE2AA"/>
        </a:accent5>
        <a:accent6>
          <a:srgbClr val="E77D12"/>
        </a:accent6>
        <a:hlink>
          <a:srgbClr val="463900"/>
        </a:hlink>
        <a:folHlink>
          <a:srgbClr val="FFF0AF"/>
        </a:folHlink>
      </a:clrScheme>
      <a:clrMap bg1="lt1" tx1="dk1" bg2="lt2" tx2="dk2" accent1="accent1" accent2="accent2" accent3="accent3" accent4="accent4" accent5="accent5" accent6="accent6" hlink="hlink" folHlink="folHlink"/>
    </a:extraClrScheme>
    <a:extraClrScheme>
      <a:clrScheme name="演示设计1 6">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6AB"/>
        </a:accent5>
        <a:accent6>
          <a:srgbClr val="C54F00"/>
        </a:accent6>
        <a:hlink>
          <a:srgbClr val="963D00"/>
        </a:hlink>
        <a:folHlink>
          <a:srgbClr val="FFC78F"/>
        </a:folHlink>
      </a:clrScheme>
      <a:clrMap bg1="lt1" tx1="dk1" bg2="lt2" tx2="dk2" accent1="accent1" accent2="accent2" accent3="accent3" accent4="accent4" accent5="accent5" accent6="accent6" hlink="hlink" folHlink="folHlink"/>
    </a:extraClrScheme>
    <a:extraClrScheme>
      <a:clrScheme name="演示设计1 7">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clrMap bg1="lt1" tx1="dk1" bg2="lt2" tx2="dk2" accent1="accent1" accent2="accent2" accent3="accent3" accent4="accent4" accent5="accent5" accent6="accent6" hlink="hlink" folHlink="folHlink"/>
    </a:extraClrScheme>
    <a:extraClrScheme>
      <a:clrScheme name="演示设计1 8">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ADE971"/>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演示设计">
  <a:themeElements>
    <a:clrScheme name="演示设计 7">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fontScheme name="演示设计">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1"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1"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演示设计 1">
        <a:dk1>
          <a:srgbClr val="000000"/>
        </a:dk1>
        <a:lt1>
          <a:srgbClr val="FFFFFF"/>
        </a:lt1>
        <a:dk2>
          <a:srgbClr val="000000"/>
        </a:dk2>
        <a:lt2>
          <a:srgbClr val="C0C0C0"/>
        </a:lt2>
        <a:accent1>
          <a:srgbClr val="DFE0BE"/>
        </a:accent1>
        <a:accent2>
          <a:srgbClr val="D1D46B"/>
        </a:accent2>
        <a:accent3>
          <a:srgbClr val="FFFFFF"/>
        </a:accent3>
        <a:accent4>
          <a:srgbClr val="000000"/>
        </a:accent4>
        <a:accent5>
          <a:srgbClr val="ECEDDB"/>
        </a:accent5>
        <a:accent6>
          <a:srgbClr val="BDC060"/>
        </a:accent6>
        <a:hlink>
          <a:srgbClr val="3A3B11"/>
        </a:hlink>
        <a:folHlink>
          <a:srgbClr val="EAEBBB"/>
        </a:folHlink>
      </a:clrScheme>
      <a:clrMap bg1="lt1" tx1="dk1" bg2="lt2" tx2="dk2" accent1="accent1" accent2="accent2" accent3="accent3" accent4="accent4" accent5="accent5" accent6="accent6" hlink="hlink" folHlink="folHlink"/>
    </a:extraClrScheme>
    <a:extraClrScheme>
      <a:clrScheme name="演示设计 2">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7575"/>
        </a:folHlink>
      </a:clrScheme>
      <a:clrMap bg1="lt1" tx1="dk1" bg2="lt2" tx2="dk2" accent1="accent1" accent2="accent2" accent3="accent3" accent4="accent4" accent5="accent5" accent6="accent6" hlink="hlink" folHlink="folHlink"/>
    </a:extraClrScheme>
    <a:extraClrScheme>
      <a:clrScheme name="演示设计 3">
        <a:dk1>
          <a:srgbClr val="000000"/>
        </a:dk1>
        <a:lt1>
          <a:srgbClr val="FFFFFF"/>
        </a:lt1>
        <a:dk2>
          <a:srgbClr val="000000"/>
        </a:dk2>
        <a:lt2>
          <a:srgbClr val="B2B2B2"/>
        </a:lt2>
        <a:accent1>
          <a:srgbClr val="BF59B8"/>
        </a:accent1>
        <a:accent2>
          <a:srgbClr val="884183"/>
        </a:accent2>
        <a:accent3>
          <a:srgbClr val="FFFFFF"/>
        </a:accent3>
        <a:accent4>
          <a:srgbClr val="000000"/>
        </a:accent4>
        <a:accent5>
          <a:srgbClr val="DCB5D8"/>
        </a:accent5>
        <a:accent6>
          <a:srgbClr val="7B3A76"/>
        </a:accent6>
        <a:hlink>
          <a:srgbClr val="371535"/>
        </a:hlink>
        <a:folHlink>
          <a:srgbClr val="D99FD5"/>
        </a:folHlink>
      </a:clrScheme>
      <a:clrMap bg1="lt1" tx1="dk1" bg2="lt2" tx2="dk2" accent1="accent1" accent2="accent2" accent3="accent3" accent4="accent4" accent5="accent5" accent6="accent6" hlink="hlink" folHlink="folHlink"/>
    </a:extraClrScheme>
    <a:extraClrScheme>
      <a:clrScheme name="演示设计 4">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
      <a:clrScheme name="演示设计 5">
        <a:dk1>
          <a:srgbClr val="000000"/>
        </a:dk1>
        <a:lt1>
          <a:srgbClr val="FFFFFF"/>
        </a:lt1>
        <a:dk2>
          <a:srgbClr val="000000"/>
        </a:dk2>
        <a:lt2>
          <a:srgbClr val="808080"/>
        </a:lt2>
        <a:accent1>
          <a:srgbClr val="FFCC00"/>
        </a:accent1>
        <a:accent2>
          <a:srgbClr val="FF8A15"/>
        </a:accent2>
        <a:accent3>
          <a:srgbClr val="FFFFFF"/>
        </a:accent3>
        <a:accent4>
          <a:srgbClr val="000000"/>
        </a:accent4>
        <a:accent5>
          <a:srgbClr val="FFE2AA"/>
        </a:accent5>
        <a:accent6>
          <a:srgbClr val="E77D12"/>
        </a:accent6>
        <a:hlink>
          <a:srgbClr val="463900"/>
        </a:hlink>
        <a:folHlink>
          <a:srgbClr val="FFF0AF"/>
        </a:folHlink>
      </a:clrScheme>
      <a:clrMap bg1="lt1" tx1="dk1" bg2="lt2" tx2="dk2" accent1="accent1" accent2="accent2" accent3="accent3" accent4="accent4" accent5="accent5" accent6="accent6" hlink="hlink" folHlink="folHlink"/>
    </a:extraClrScheme>
    <a:extraClrScheme>
      <a:clrScheme name="演示设计 6">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6AB"/>
        </a:accent5>
        <a:accent6>
          <a:srgbClr val="C54F00"/>
        </a:accent6>
        <a:hlink>
          <a:srgbClr val="963D00"/>
        </a:hlink>
        <a:folHlink>
          <a:srgbClr val="FFC78F"/>
        </a:folHlink>
      </a:clrScheme>
      <a:clrMap bg1="lt1" tx1="dk1" bg2="lt2" tx2="dk2" accent1="accent1" accent2="accent2" accent3="accent3" accent4="accent4" accent5="accent5" accent6="accent6" hlink="hlink" folHlink="folHlink"/>
    </a:extraClrScheme>
    <a:extraClrScheme>
      <a:clrScheme name="演示设计 7">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clrMap bg1="lt1" tx1="dk1" bg2="lt2" tx2="dk2" accent1="accent1" accent2="accent2" accent3="accent3" accent4="accent4" accent5="accent5" accent6="accent6" hlink="hlink" folHlink="folHlink"/>
    </a:extraClrScheme>
    <a:extraClrScheme>
      <a:clrScheme name="演示设计 8">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ADE971"/>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演示设计1 5">
    <a:dk1>
      <a:srgbClr val="000000"/>
    </a:dk1>
    <a:lt1>
      <a:srgbClr val="FFFFFF"/>
    </a:lt1>
    <a:dk2>
      <a:srgbClr val="000000"/>
    </a:dk2>
    <a:lt2>
      <a:srgbClr val="808080"/>
    </a:lt2>
    <a:accent1>
      <a:srgbClr val="FFCC00"/>
    </a:accent1>
    <a:accent2>
      <a:srgbClr val="FF8A15"/>
    </a:accent2>
    <a:accent3>
      <a:srgbClr val="FFFFFF"/>
    </a:accent3>
    <a:accent4>
      <a:srgbClr val="000000"/>
    </a:accent4>
    <a:accent5>
      <a:srgbClr val="FFE2AA"/>
    </a:accent5>
    <a:accent6>
      <a:srgbClr val="E77D12"/>
    </a:accent6>
    <a:hlink>
      <a:srgbClr val="463900"/>
    </a:hlink>
    <a:folHlink>
      <a:srgbClr val="FFF0AF"/>
    </a:folHlink>
  </a:clrScheme>
</a:themeOverride>
</file>

<file path=docProps/app.xml><?xml version="1.0" encoding="utf-8"?>
<Properties xmlns="http://schemas.openxmlformats.org/officeDocument/2006/extended-properties" xmlns:vt="http://schemas.openxmlformats.org/officeDocument/2006/docPropsVTypes">
  <Template/>
  <TotalTime>246</TotalTime>
  <Pages>0</Pages>
  <Words>918</Words>
  <Characters>0</Characters>
  <Application>Microsoft Office PowerPoint</Application>
  <DocSecurity>0</DocSecurity>
  <PresentationFormat>全屏显示(4:3)</PresentationFormat>
  <Lines>0</Lines>
  <Paragraphs>91</Paragraphs>
  <Slides>17</Slides>
  <Notes>1</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17</vt:i4>
      </vt:variant>
    </vt:vector>
  </HeadingPairs>
  <TitlesOfParts>
    <vt:vector size="20" baseType="lpstr">
      <vt:lpstr>演示设计1</vt:lpstr>
      <vt:lpstr>演示设计</vt:lpstr>
      <vt:lpstr>Visio</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Manager/>
  <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_x000d_
</dc:description>
  <cp:lastModifiedBy>user</cp:lastModifiedBy>
  <cp:revision>418</cp:revision>
  <dcterms:created xsi:type="dcterms:W3CDTF">2008-05-06T01:42:58Z</dcterms:created>
  <dcterms:modified xsi:type="dcterms:W3CDTF">2014-10-15T12:17:48Z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2052-9.1.0.4855</vt:lpwstr>
  </property>
</Properties>
</file>