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56" r:id="rId5"/>
    <p:sldId id="316" r:id="rId6"/>
    <p:sldId id="317" r:id="rId7"/>
    <p:sldId id="311" r:id="rId8"/>
    <p:sldId id="318" r:id="rId9"/>
  </p:sldIdLst>
  <p:sldSz cx="12192000" cy="6858000"/>
  <p:notesSz cx="6858000" cy="9144000"/>
  <p:defaultTextStyle>
    <a:defPPr>
      <a:defRPr lang="nb-NO"/>
    </a:defPPr>
    <a:lvl1pPr marL="0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5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3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7" algn="l" defTabSz="91435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CE0C0C-A10A-921A-E017-5646D79D0885}" name="Nader Alagha" initials="NA" userId="S::Nader.Alagha@esa.int::9c1eb383-3cf8-440a-9985-fd95f07aea1c" providerId="AD"/>
  <p188:author id="{CF2F4167-E412-8CF8-2562-A1C903C0F4AE}" name="Anders Bjørnevik" initials="AB" userId="S::anders.bjornevik@kd.kongsberg.com::589d3905-6a49-47c4-8485-ccc8b5dfaf7d" providerId="AD"/>
  <p188:author id="{80F1B6DE-7515-F9EA-AF65-F02F290EDEEC}" name="Øyvind Pettersen" initials="ØP" userId="S::oyvind.pettersen@spacenorway.no::86f5809b-4daa-434e-8b5c-02eeda2119d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1451"/>
    <a:srgbClr val="491A69"/>
    <a:srgbClr val="160C37"/>
    <a:srgbClr val="221551"/>
    <a:srgbClr val="EFEEF3"/>
    <a:srgbClr val="702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386" autoAdjust="0"/>
  </p:normalViewPr>
  <p:slideViewPr>
    <p:cSldViewPr snapToGrid="0">
      <p:cViewPr varScale="1">
        <p:scale>
          <a:sx n="74" d="100"/>
          <a:sy n="74" d="100"/>
        </p:scale>
        <p:origin x="90" y="8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65C5E-CFE3-4DFB-AF99-F71490048398}" type="datetimeFigureOut">
              <a:rPr lang="nb-NO" smtClean="0"/>
              <a:t>18.03.2024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E6AC8-2DDC-493F-9E2B-27C1CE82D7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90986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E6AC8-2DDC-493F-9E2B-27C1CE82D744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78471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3.svg"/><Relationship Id="rId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9.svg"/><Relationship Id="rId7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9.svg"/><Relationship Id="rId7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5.jpe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9.svg"/><Relationship Id="rId7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6.jpe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sv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sv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24.jpe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sv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2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E511062-3115-44A9-ABBB-9096396CDE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056" y="2687932"/>
            <a:ext cx="9143999" cy="123110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4800"/>
              </a:lnSpc>
              <a:defRPr sz="4000">
                <a:solidFill>
                  <a:schemeClr val="l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47C63E3-BB59-4F37-9D4A-3A478BF42E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4056" y="4081361"/>
            <a:ext cx="9144000" cy="348974"/>
          </a:xfrm>
        </p:spPr>
        <p:txBody>
          <a:bodyPr lIns="0" tIns="0" rIns="0" bIns="0">
            <a:spAutoFit/>
          </a:bodyPr>
          <a:lstStyle>
            <a:lvl1pPr marL="0" indent="0" algn="l">
              <a:lnSpc>
                <a:spcPts val="2880"/>
              </a:lnSpc>
              <a:buNone/>
              <a:defRPr sz="2400">
                <a:solidFill>
                  <a:schemeClr val="lt1"/>
                </a:solidFill>
              </a:defRPr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D8AD74A-66D1-45C2-B76D-D709CEE274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01056" y="6044645"/>
            <a:ext cx="3023616" cy="184666"/>
          </a:xfrm>
        </p:spPr>
        <p:txBody>
          <a:bodyPr lIns="0" tIns="0" rIns="0" bIns="0"/>
          <a:lstStyle>
            <a:lvl1pPr algn="r">
              <a:defRPr sz="1200">
                <a:solidFill>
                  <a:schemeClr val="lt1"/>
                </a:solidFill>
              </a:defRPr>
            </a:lvl1pPr>
          </a:lstStyle>
          <a:p>
            <a:fld id="{4B9E03B9-9FED-48F0-9E10-20A7B484EDB7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CAD05AD-0D60-4692-9265-ED94B8FFE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476DA8B-1EC2-4C0F-B53F-320F79C45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3102" y="-349750"/>
            <a:ext cx="360068" cy="153889"/>
          </a:xfrm>
        </p:spPr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7326F73C-0423-43D7-94A3-4BC850581D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64056" y="1018028"/>
            <a:ext cx="1733513" cy="1027434"/>
          </a:xfrm>
          <a:prstGeom prst="rect">
            <a:avLst/>
          </a:prstGeom>
        </p:spPr>
      </p:pic>
      <p:pic>
        <p:nvPicPr>
          <p:cNvPr id="9" name="Grafikk 8">
            <a:extLst>
              <a:ext uri="{FF2B5EF4-FFF2-40B4-BE49-F238E27FC236}">
                <a16:creationId xmlns:a16="http://schemas.microsoft.com/office/drawing/2014/main" id="{B7A03241-62AB-DB7D-A9B3-F32DF9B85E3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8431" y="289234"/>
            <a:ext cx="11689200" cy="627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7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gradFill>
          <a:gsLst>
            <a:gs pos="0">
              <a:srgbClr val="491A69"/>
            </a:gs>
            <a:gs pos="100000">
              <a:srgbClr val="22155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1F54C73-DDB2-4944-A6E2-F9641826C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78BEA5F3-591C-4ABA-8060-3C05F6C1FC2F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56C1035-9C9E-487B-A553-4FEAF033D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3ED3CCF-7672-42A9-876E-BE9A342D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9BF482E0-178D-476F-BC8B-77088908768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222091FA-AC3A-4D1E-ACA6-8C776B7132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16348" y="6261902"/>
            <a:ext cx="511391" cy="511358"/>
          </a:xfrm>
          <a:prstGeom prst="rect">
            <a:avLst/>
          </a:prstGeom>
        </p:spPr>
      </p:pic>
      <p:sp>
        <p:nvSpPr>
          <p:cNvPr id="9" name="TekstSylinder 8">
            <a:extLst>
              <a:ext uri="{FF2B5EF4-FFF2-40B4-BE49-F238E27FC236}">
                <a16:creationId xmlns:a16="http://schemas.microsoft.com/office/drawing/2014/main" id="{3E06423F-DF12-468B-B734-A884CD13B01D}"/>
              </a:ext>
            </a:extLst>
          </p:cNvPr>
          <p:cNvSpPr txBox="1"/>
          <p:nvPr userDrawn="1"/>
        </p:nvSpPr>
        <p:spPr>
          <a:xfrm>
            <a:off x="889189" y="979632"/>
            <a:ext cx="3190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4000">
                <a:solidFill>
                  <a:schemeClr val="lt1"/>
                </a:solidFill>
              </a:rPr>
              <a:t>Agenda</a:t>
            </a:r>
          </a:p>
        </p:txBody>
      </p:sp>
      <p:sp>
        <p:nvSpPr>
          <p:cNvPr id="13" name="Plassholder for tekst 12">
            <a:extLst>
              <a:ext uri="{FF2B5EF4-FFF2-40B4-BE49-F238E27FC236}">
                <a16:creationId xmlns:a16="http://schemas.microsoft.com/office/drawing/2014/main" id="{FBAFC9E6-2A6A-473F-809A-5317D0B096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9189" y="2471811"/>
            <a:ext cx="2928680" cy="187921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sng" cap="none" baseline="0">
                <a:solidFill>
                  <a:schemeClr val="lt1"/>
                </a:solidFill>
                <a:uFill>
                  <a:solidFill>
                    <a:schemeClr val="accent1"/>
                  </a:solidFill>
                </a:uFill>
                <a:latin typeface="+mn-lt"/>
              </a:defRPr>
            </a:lvl1pPr>
            <a:lvl2pPr marL="2034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lt1"/>
                </a:solidFill>
                <a:latin typeface="+mn-lt"/>
              </a:defRPr>
            </a:lvl2pPr>
            <a:lvl3pPr marL="4068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lt1"/>
                </a:solidFill>
                <a:latin typeface="+mn-lt"/>
              </a:defRPr>
            </a:lvl3pPr>
            <a:lvl4pPr marL="6102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lt1"/>
                </a:solidFill>
                <a:latin typeface="+mn-lt"/>
              </a:defRPr>
            </a:lvl4pPr>
            <a:lvl5pPr marL="8136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Plassholder for tekst 12">
            <a:extLst>
              <a:ext uri="{FF2B5EF4-FFF2-40B4-BE49-F238E27FC236}">
                <a16:creationId xmlns:a16="http://schemas.microsoft.com/office/drawing/2014/main" id="{8ACFA237-9986-44BC-8C13-F2956E34D7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9189" y="2126435"/>
            <a:ext cx="2928680" cy="2461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600" b="1" i="0" u="none" cap="none">
                <a:solidFill>
                  <a:schemeClr val="accent4"/>
                </a:solidFill>
                <a:latin typeface="+mn-lt"/>
              </a:defRPr>
            </a:lvl1pPr>
            <a:lvl2pPr marL="2034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accent4"/>
                </a:solidFill>
                <a:latin typeface="+mn-lt"/>
              </a:defRPr>
            </a:lvl2pPr>
            <a:lvl3pPr marL="4068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accent4"/>
                </a:solidFill>
                <a:latin typeface="+mn-lt"/>
              </a:defRPr>
            </a:lvl3pPr>
            <a:lvl4pPr marL="6102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accent4"/>
                </a:solidFill>
                <a:latin typeface="+mn-lt"/>
              </a:defRPr>
            </a:lvl4pPr>
            <a:lvl5pPr marL="8136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accent4"/>
                </a:solidFill>
                <a:latin typeface="+mn-lt"/>
              </a:defRPr>
            </a:lvl5pPr>
          </a:lstStyle>
          <a:p>
            <a:pPr lvl="0"/>
            <a:r>
              <a:rPr lang="nb-NO"/>
              <a:t>Tema</a:t>
            </a:r>
          </a:p>
        </p:txBody>
      </p:sp>
      <p:sp>
        <p:nvSpPr>
          <p:cNvPr id="18" name="Plassholder for tekst 12">
            <a:extLst>
              <a:ext uri="{FF2B5EF4-FFF2-40B4-BE49-F238E27FC236}">
                <a16:creationId xmlns:a16="http://schemas.microsoft.com/office/drawing/2014/main" id="{A3A3795E-E414-440A-BBDE-A9AB59A863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91737" y="2471811"/>
            <a:ext cx="2928680" cy="187921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sng" cap="none" baseline="0">
                <a:solidFill>
                  <a:schemeClr val="lt1"/>
                </a:solidFill>
                <a:uFill>
                  <a:solidFill>
                    <a:schemeClr val="accent1"/>
                  </a:solidFill>
                </a:uFill>
                <a:latin typeface="+mn-lt"/>
              </a:defRPr>
            </a:lvl1pPr>
            <a:lvl2pPr marL="2034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lt1"/>
                </a:solidFill>
                <a:latin typeface="+mn-lt"/>
              </a:defRPr>
            </a:lvl2pPr>
            <a:lvl3pPr marL="4068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lt1"/>
                </a:solidFill>
                <a:latin typeface="+mn-lt"/>
              </a:defRPr>
            </a:lvl3pPr>
            <a:lvl4pPr marL="6102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lt1"/>
                </a:solidFill>
                <a:latin typeface="+mn-lt"/>
              </a:defRPr>
            </a:lvl4pPr>
            <a:lvl5pPr marL="8136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lt1"/>
                </a:solidFill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Plassholder for tekst 12">
            <a:extLst>
              <a:ext uri="{FF2B5EF4-FFF2-40B4-BE49-F238E27FC236}">
                <a16:creationId xmlns:a16="http://schemas.microsoft.com/office/drawing/2014/main" id="{7494592C-1206-4D04-8797-012B658234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91737" y="2126435"/>
            <a:ext cx="2928680" cy="2461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600" b="1" i="0" u="none" cap="none">
                <a:solidFill>
                  <a:schemeClr val="accent4"/>
                </a:solidFill>
                <a:latin typeface="+mn-lt"/>
              </a:defRPr>
            </a:lvl1pPr>
            <a:lvl2pPr marL="2034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accent4"/>
                </a:solidFill>
                <a:latin typeface="+mn-lt"/>
              </a:defRPr>
            </a:lvl2pPr>
            <a:lvl3pPr marL="4068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accent4"/>
                </a:solidFill>
                <a:latin typeface="+mn-lt"/>
              </a:defRPr>
            </a:lvl3pPr>
            <a:lvl4pPr marL="6102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accent4"/>
                </a:solidFill>
                <a:latin typeface="+mn-lt"/>
              </a:defRPr>
            </a:lvl4pPr>
            <a:lvl5pPr marL="813600" indent="0" algn="l">
              <a:lnSpc>
                <a:spcPct val="108000"/>
              </a:lnSpc>
              <a:spcBef>
                <a:spcPts val="0"/>
              </a:spcBef>
              <a:spcAft>
                <a:spcPts val="800"/>
              </a:spcAft>
              <a:buClrTx/>
              <a:buFont typeface="Arial" panose="020B0604020202020204" pitchFamily="34" charset="0"/>
              <a:buNone/>
              <a:defRPr sz="1200" b="0" i="0" u="none" cap="none">
                <a:solidFill>
                  <a:schemeClr val="accent4"/>
                </a:solidFill>
                <a:latin typeface="+mn-lt"/>
              </a:defRPr>
            </a:lvl5pPr>
          </a:lstStyle>
          <a:p>
            <a:pPr lvl="0"/>
            <a:r>
              <a:rPr lang="nb-NO"/>
              <a:t>Tema</a:t>
            </a:r>
          </a:p>
        </p:txBody>
      </p:sp>
      <p:pic>
        <p:nvPicPr>
          <p:cNvPr id="15" name="Grafikk 14">
            <a:extLst>
              <a:ext uri="{FF2B5EF4-FFF2-40B4-BE49-F238E27FC236}">
                <a16:creationId xmlns:a16="http://schemas.microsoft.com/office/drawing/2014/main" id="{56F33956-B3AC-8CD3-70E9-74177F3FFC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62165"/>
          <a:stretch/>
        </p:blipFill>
        <p:spPr>
          <a:xfrm>
            <a:off x="7759918" y="289234"/>
            <a:ext cx="4422557" cy="6279532"/>
          </a:xfrm>
          <a:custGeom>
            <a:avLst/>
            <a:gdLst>
              <a:gd name="connsiteX0" fmla="*/ 0 w 4422557"/>
              <a:gd name="connsiteY0" fmla="*/ 0 h 6279532"/>
              <a:gd name="connsiteX1" fmla="*/ 4422557 w 4422557"/>
              <a:gd name="connsiteY1" fmla="*/ 0 h 6279532"/>
              <a:gd name="connsiteX2" fmla="*/ 4422557 w 4422557"/>
              <a:gd name="connsiteY2" fmla="*/ 6086166 h 6279532"/>
              <a:gd name="connsiteX3" fmla="*/ 3846905 w 4422557"/>
              <a:gd name="connsiteY3" fmla="*/ 6086166 h 6279532"/>
              <a:gd name="connsiteX4" fmla="*/ 3846905 w 4422557"/>
              <a:gd name="connsiteY4" fmla="*/ 6279532 h 6279532"/>
              <a:gd name="connsiteX5" fmla="*/ 0 w 4422557"/>
              <a:gd name="connsiteY5" fmla="*/ 6279532 h 627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2557" h="6279532">
                <a:moveTo>
                  <a:pt x="0" y="0"/>
                </a:moveTo>
                <a:lnTo>
                  <a:pt x="4422557" y="0"/>
                </a:lnTo>
                <a:lnTo>
                  <a:pt x="4422557" y="6086166"/>
                </a:lnTo>
                <a:lnTo>
                  <a:pt x="3846905" y="6086166"/>
                </a:lnTo>
                <a:lnTo>
                  <a:pt x="3846905" y="6279532"/>
                </a:lnTo>
                <a:lnTo>
                  <a:pt x="0" y="627953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05084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>
            <a:extLst>
              <a:ext uri="{FF2B5EF4-FFF2-40B4-BE49-F238E27FC236}">
                <a16:creationId xmlns:a16="http://schemas.microsoft.com/office/drawing/2014/main" id="{AB8EEDDE-1A93-F6D2-E616-A85B843578E9}"/>
              </a:ext>
            </a:extLst>
          </p:cNvPr>
          <p:cNvSpPr/>
          <p:nvPr userDrawn="1"/>
        </p:nvSpPr>
        <p:spPr>
          <a:xfrm>
            <a:off x="11582400" y="6299200"/>
            <a:ext cx="550333" cy="390397"/>
          </a:xfrm>
          <a:prstGeom prst="rect">
            <a:avLst/>
          </a:prstGeom>
          <a:solidFill>
            <a:srgbClr val="EFEE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D2BA66A0-58CE-4E5D-A8B7-5BFD1DC64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54FB124B-F461-4774-816D-A58565C54A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189" y="1832999"/>
            <a:ext cx="10413622" cy="4221214"/>
          </a:xfrm>
        </p:spPr>
        <p:txBody>
          <a:bodyPr lIns="0" tIns="0" rIns="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1F54C73-DDB2-4944-A6E2-F9641826C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7B062396-1269-479E-ACF2-F70BD868CF54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56C1035-9C9E-487B-A553-4FEAF033D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3ED3CCF-7672-42A9-876E-BE9A342D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tekst 6">
            <a:extLst>
              <a:ext uri="{FF2B5EF4-FFF2-40B4-BE49-F238E27FC236}">
                <a16:creationId xmlns:a16="http://schemas.microsoft.com/office/drawing/2014/main" id="{1824BA4B-8F7E-4CB2-8FD1-82E30D7D45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9189" y="6184337"/>
            <a:ext cx="10413622" cy="50526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/>
            </a:lvl1pPr>
            <a:lvl2pPr marL="203400" indent="0" algn="l">
              <a:buNone/>
              <a:defRPr sz="1000"/>
            </a:lvl2pPr>
            <a:lvl3pPr marL="406800" indent="0" algn="l">
              <a:buNone/>
              <a:defRPr sz="1000"/>
            </a:lvl3pPr>
            <a:lvl4pPr marL="610200" indent="0" algn="l">
              <a:buNone/>
              <a:defRPr sz="1000"/>
            </a:lvl4pPr>
            <a:lvl5pPr marL="813600" indent="0" algn="l">
              <a:buNone/>
              <a:defRPr sz="1000"/>
            </a:lvl5pPr>
          </a:lstStyle>
          <a:p>
            <a:pPr lvl="0"/>
            <a:r>
              <a:rPr lang="nb-NO"/>
              <a:t>Fotnoter</a:t>
            </a:r>
          </a:p>
        </p:txBody>
      </p:sp>
      <p:pic>
        <p:nvPicPr>
          <p:cNvPr id="10" name="Grafikk 9">
            <a:extLst>
              <a:ext uri="{FF2B5EF4-FFF2-40B4-BE49-F238E27FC236}">
                <a16:creationId xmlns:a16="http://schemas.microsoft.com/office/drawing/2014/main" id="{9FADF4EF-266B-414C-2FA2-CE6D9BB462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16348" y="6261903"/>
            <a:ext cx="513033" cy="5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76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killeark">
    <p:bg>
      <p:bgPr>
        <a:gradFill>
          <a:gsLst>
            <a:gs pos="0">
              <a:srgbClr val="491A69"/>
            </a:gs>
            <a:gs pos="100000">
              <a:srgbClr val="22155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BF73767-FF6D-4112-BFA3-5C3CD1FFB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87844"/>
            <a:ext cx="10515600" cy="482312"/>
          </a:xfrm>
        </p:spPr>
        <p:txBody>
          <a:bodyPr lIns="0" tIns="0" rIns="0" bIns="0" anchor="ctr"/>
          <a:lstStyle>
            <a:lvl1pPr algn="ctr">
              <a:defRPr sz="3000" b="0">
                <a:solidFill>
                  <a:schemeClr val="l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F9C964A-2C7B-4303-BAAF-6D87F22BA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BA9EE822-4D64-428D-AA6E-E310D6D906A6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E5D33B6-1006-4308-AA29-8AE318445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E0CDBB9-4066-453B-A399-CA7A47253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9BF482E0-178D-476F-BC8B-77088908768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6279B72E-43D9-4566-BB2C-C6E1019F82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16348" y="6261902"/>
            <a:ext cx="511391" cy="511358"/>
          </a:xfrm>
          <a:prstGeom prst="rect">
            <a:avLst/>
          </a:prstGeom>
        </p:spPr>
      </p:pic>
      <p:pic>
        <p:nvPicPr>
          <p:cNvPr id="10" name="Grafikk 9">
            <a:extLst>
              <a:ext uri="{FF2B5EF4-FFF2-40B4-BE49-F238E27FC236}">
                <a16:creationId xmlns:a16="http://schemas.microsoft.com/office/drawing/2014/main" id="{5CFE1073-651A-3189-557F-BEE261A786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48431" y="289234"/>
            <a:ext cx="11689200" cy="6279532"/>
          </a:xfrm>
          <a:custGeom>
            <a:avLst/>
            <a:gdLst>
              <a:gd name="connsiteX0" fmla="*/ 0 w 11689200"/>
              <a:gd name="connsiteY0" fmla="*/ 0 h 6279532"/>
              <a:gd name="connsiteX1" fmla="*/ 11689200 w 11689200"/>
              <a:gd name="connsiteY1" fmla="*/ 0 h 6279532"/>
              <a:gd name="connsiteX2" fmla="*/ 11689200 w 11689200"/>
              <a:gd name="connsiteY2" fmla="*/ 5972668 h 6279532"/>
              <a:gd name="connsiteX3" fmla="*/ 11367917 w 11689200"/>
              <a:gd name="connsiteY3" fmla="*/ 5972668 h 6279532"/>
              <a:gd name="connsiteX4" fmla="*/ 11367917 w 11689200"/>
              <a:gd name="connsiteY4" fmla="*/ 6279532 h 6279532"/>
              <a:gd name="connsiteX5" fmla="*/ 0 w 11689200"/>
              <a:gd name="connsiteY5" fmla="*/ 6279532 h 627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89200" h="6279532">
                <a:moveTo>
                  <a:pt x="0" y="0"/>
                </a:moveTo>
                <a:lnTo>
                  <a:pt x="11689200" y="0"/>
                </a:lnTo>
                <a:lnTo>
                  <a:pt x="11689200" y="5972668"/>
                </a:lnTo>
                <a:lnTo>
                  <a:pt x="11367917" y="5972668"/>
                </a:lnTo>
                <a:lnTo>
                  <a:pt x="11367917" y="6279532"/>
                </a:lnTo>
                <a:lnTo>
                  <a:pt x="0" y="627953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88187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t bilde #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F9C964A-2C7B-4303-BAAF-6D87F22BA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03EC5105-538E-4E34-8EAF-EB28D2E45809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E5D33B6-1006-4308-AA29-8AE318445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E0CDBB9-4066-453B-A399-CA7A47253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9BF482E0-178D-476F-BC8B-77088908768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166254BA-1CF1-4D4E-8ABF-CAC8920494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2001" y="5802485"/>
            <a:ext cx="1337487" cy="792714"/>
          </a:xfrm>
          <a:prstGeom prst="rect">
            <a:avLst/>
          </a:prstGeom>
        </p:spPr>
      </p:pic>
      <p:pic>
        <p:nvPicPr>
          <p:cNvPr id="7" name="Grafikk 6">
            <a:extLst>
              <a:ext uri="{FF2B5EF4-FFF2-40B4-BE49-F238E27FC236}">
                <a16:creationId xmlns:a16="http://schemas.microsoft.com/office/drawing/2014/main" id="{482A4148-2AB0-9ED0-BAB1-5A6669B2FA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8431" y="289234"/>
            <a:ext cx="11689200" cy="627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78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t bilde #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F9C964A-2C7B-4303-BAAF-6D87F22BA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E850AB00-2209-4A32-8D44-2DEC8359E4D5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E5D33B6-1006-4308-AA29-8AE318445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E0CDBB9-4066-453B-A399-CA7A47253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9BF482E0-178D-476F-BC8B-77088908768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11DA0478-04A9-450B-8250-305A56E816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2001" y="5802485"/>
            <a:ext cx="1337487" cy="792714"/>
          </a:xfrm>
          <a:prstGeom prst="rect">
            <a:avLst/>
          </a:prstGeom>
        </p:spPr>
      </p:pic>
      <p:pic>
        <p:nvPicPr>
          <p:cNvPr id="7" name="Grafikk 6">
            <a:extLst>
              <a:ext uri="{FF2B5EF4-FFF2-40B4-BE49-F238E27FC236}">
                <a16:creationId xmlns:a16="http://schemas.microsoft.com/office/drawing/2014/main" id="{11E273A9-6216-8785-CDD2-E22E2685885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8431" y="289234"/>
            <a:ext cx="11689200" cy="627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67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t bilde #3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F9C964A-2C7B-4303-BAAF-6D87F22BA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B0728FB8-9E1A-4A65-9E52-195E863A560B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E5D33B6-1006-4308-AA29-8AE318445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E0CDBB9-4066-453B-A399-CA7A47253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solidFill>
                  <a:schemeClr val="lt1"/>
                </a:solidFill>
              </a:defRPr>
            </a:lvl1pPr>
          </a:lstStyle>
          <a:p>
            <a:fld id="{9BF482E0-178D-476F-BC8B-77088908768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BA1C132C-6433-4D75-8B6B-03812776757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2001" y="5802485"/>
            <a:ext cx="1337487" cy="792714"/>
          </a:xfrm>
          <a:prstGeom prst="rect">
            <a:avLst/>
          </a:prstGeom>
        </p:spPr>
      </p:pic>
      <p:pic>
        <p:nvPicPr>
          <p:cNvPr id="7" name="Grafikk 6">
            <a:extLst>
              <a:ext uri="{FF2B5EF4-FFF2-40B4-BE49-F238E27FC236}">
                <a16:creationId xmlns:a16="http://schemas.microsoft.com/office/drawing/2014/main" id="{148E2600-3E80-A096-4CA8-016329124CD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8431" y="289234"/>
            <a:ext cx="11689200" cy="627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5930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t bilde #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F9C964A-2C7B-4303-BAAF-6D87F22BA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04198264-C4B3-40DD-A850-CAAE8B6758F4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E5D33B6-1006-4308-AA29-8AE318445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E0CDBB9-4066-453B-A399-CA7A47253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solidFill>
                  <a:schemeClr val="dk2"/>
                </a:solidFill>
              </a:defRPr>
            </a:lvl1pPr>
          </a:lstStyle>
          <a:p>
            <a:fld id="{9BF482E0-178D-476F-BC8B-77088908768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A0DBC750-668B-4F32-A346-2409DB8ED9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2001" y="5802485"/>
            <a:ext cx="1337487" cy="792714"/>
          </a:xfrm>
          <a:prstGeom prst="rect">
            <a:avLst/>
          </a:prstGeom>
        </p:spPr>
      </p:pic>
      <p:pic>
        <p:nvPicPr>
          <p:cNvPr id="7" name="Grafikk 6">
            <a:extLst>
              <a:ext uri="{FF2B5EF4-FFF2-40B4-BE49-F238E27FC236}">
                <a16:creationId xmlns:a16="http://schemas.microsoft.com/office/drawing/2014/main" id="{4CCD6B77-A2F4-D5F7-690E-8548803C803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8431" y="289234"/>
            <a:ext cx="11689200" cy="627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91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7EEBA5B-CF7F-4375-8AF6-9ED65A5D8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89" y="582913"/>
            <a:ext cx="10413622" cy="1008546"/>
          </a:xfrm>
        </p:spPr>
        <p:txBody>
          <a:bodyPr lIns="0" tIns="0" rIns="0" bIns="0" anchor="b">
            <a:noAutofit/>
          </a:bodyPr>
          <a:lstStyle/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635ECF17-1528-48F8-92B0-9B43D793C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59329855-8A28-43E2-B80A-11A9A67D915C}" type="datetime1">
              <a:rPr lang="nb-NO" smtClean="0"/>
              <a:t>18.03.2024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385F84F-44AE-494C-8CE1-174BA415D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963EFF2-C9F9-4253-83C0-B51EC1FA0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213CB45D-1EC6-411F-AF7B-9656D1998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189" y="1832999"/>
            <a:ext cx="5078668" cy="4221214"/>
          </a:xfrm>
        </p:spPr>
        <p:txBody>
          <a:bodyPr lIns="0" tIns="0" rIns="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9" name="Plassholder for tekst 6">
            <a:extLst>
              <a:ext uri="{FF2B5EF4-FFF2-40B4-BE49-F238E27FC236}">
                <a16:creationId xmlns:a16="http://schemas.microsoft.com/office/drawing/2014/main" id="{9B603F53-847D-40F3-9C9F-63119E8E9F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9188" y="6184337"/>
            <a:ext cx="5078668" cy="50526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/>
            </a:lvl1pPr>
            <a:lvl2pPr marL="203400" indent="0" algn="l">
              <a:buNone/>
              <a:defRPr sz="1000"/>
            </a:lvl2pPr>
            <a:lvl3pPr marL="406800" indent="0" algn="l">
              <a:buNone/>
              <a:defRPr sz="1000"/>
            </a:lvl3pPr>
            <a:lvl4pPr marL="610200" indent="0" algn="l">
              <a:buNone/>
              <a:defRPr sz="1000"/>
            </a:lvl4pPr>
            <a:lvl5pPr marL="813600" indent="0" algn="l">
              <a:buNone/>
              <a:defRPr sz="1000"/>
            </a:lvl5pPr>
          </a:lstStyle>
          <a:p>
            <a:pPr lvl="0"/>
            <a:r>
              <a:rPr lang="nb-NO"/>
              <a:t>Fotnoter</a:t>
            </a:r>
          </a:p>
        </p:txBody>
      </p:sp>
      <p:sp>
        <p:nvSpPr>
          <p:cNvPr id="11" name="Plassholder for innhold 2">
            <a:extLst>
              <a:ext uri="{FF2B5EF4-FFF2-40B4-BE49-F238E27FC236}">
                <a16:creationId xmlns:a16="http://schemas.microsoft.com/office/drawing/2014/main" id="{5BA5DC87-A479-4764-B7EA-A435C0D9CCE6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24143" y="1832999"/>
            <a:ext cx="5078668" cy="4221214"/>
          </a:xfrm>
        </p:spPr>
        <p:txBody>
          <a:bodyPr lIns="0" tIns="0" rIns="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12" name="Plassholder for tekst 6">
            <a:extLst>
              <a:ext uri="{FF2B5EF4-FFF2-40B4-BE49-F238E27FC236}">
                <a16:creationId xmlns:a16="http://schemas.microsoft.com/office/drawing/2014/main" id="{1157AFE1-35C1-49F3-BA39-D8C36AEDB1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24143" y="6184337"/>
            <a:ext cx="5078668" cy="50526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/>
            </a:lvl1pPr>
            <a:lvl2pPr marL="203400" indent="0" algn="l">
              <a:buNone/>
              <a:defRPr sz="1000"/>
            </a:lvl2pPr>
            <a:lvl3pPr marL="406800" indent="0" algn="l">
              <a:buNone/>
              <a:defRPr sz="1000"/>
            </a:lvl3pPr>
            <a:lvl4pPr marL="610200" indent="0" algn="l">
              <a:buNone/>
              <a:defRPr sz="1000"/>
            </a:lvl4pPr>
            <a:lvl5pPr marL="813600" indent="0" algn="l">
              <a:buNone/>
              <a:defRPr sz="1000"/>
            </a:lvl5pPr>
          </a:lstStyle>
          <a:p>
            <a:pPr lvl="0"/>
            <a:r>
              <a:rPr lang="nb-NO"/>
              <a:t>Fotnoter</a:t>
            </a:r>
          </a:p>
        </p:txBody>
      </p:sp>
    </p:spTree>
    <p:extLst>
      <p:ext uri="{BB962C8B-B14F-4D97-AF65-F5344CB8AC3E}">
        <p14:creationId xmlns:p14="http://schemas.microsoft.com/office/powerpoint/2010/main" val="11564504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7EEBA5B-CF7F-4375-8AF6-9ED65A5D8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89" y="582913"/>
            <a:ext cx="4394353" cy="1008610"/>
          </a:xfrm>
        </p:spPr>
        <p:txBody>
          <a:bodyPr lIns="0" tIns="0" rIns="0" bIns="0">
            <a:noAutofit/>
          </a:bodyPr>
          <a:lstStyle/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635ECF17-1528-48F8-92B0-9B43D793C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67DC6EA1-ACD9-4D16-9C7E-B71BFC926C1E}" type="datetime1">
              <a:rPr lang="nb-NO" smtClean="0"/>
              <a:t>18.03.2024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385F84F-44AE-494C-8CE1-174BA415D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963EFF2-C9F9-4253-83C0-B51EC1FA0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213CB45D-1EC6-411F-AF7B-9656D1998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189" y="1832999"/>
            <a:ext cx="4394354" cy="4221214"/>
          </a:xfrm>
        </p:spPr>
        <p:txBody>
          <a:bodyPr lIns="0" tIns="0" rIns="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781B7FF0-0B25-4E59-8CE0-B6DCEC0A83E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86777" y="1459083"/>
            <a:ext cx="5254118" cy="3939073"/>
          </a:xfrm>
          <a:prstGeom prst="rect">
            <a:avLst/>
          </a:prstGeom>
        </p:spPr>
        <p:txBody>
          <a:bodyPr tIns="1740535"/>
          <a:lstStyle>
            <a:lvl1pPr marL="203400" indent="-203400" algn="ctr" defTabSz="914355" rtl="0" eaLnBrk="1" latinLnBrk="0" hangingPunct="1">
              <a:lnSpc>
                <a:spcPct val="108000"/>
              </a:lnSpc>
              <a:spcBef>
                <a:spcPts val="2000"/>
              </a:spcBef>
              <a:buFont typeface="Arial" panose="020B0604020202020204" pitchFamily="34" charset="0"/>
              <a:buNone/>
              <a:defRPr sz="1600"/>
            </a:lvl1pPr>
          </a:lstStyle>
          <a:p>
            <a:r>
              <a:rPr lang="en-GB"/>
              <a:t>Click icon to add picture</a:t>
            </a:r>
            <a:endParaRPr lang="nb-NO"/>
          </a:p>
        </p:txBody>
      </p:sp>
      <p:sp>
        <p:nvSpPr>
          <p:cNvPr id="9" name="Plassholder for tekst 6">
            <a:extLst>
              <a:ext uri="{FF2B5EF4-FFF2-40B4-BE49-F238E27FC236}">
                <a16:creationId xmlns:a16="http://schemas.microsoft.com/office/drawing/2014/main" id="{F931FA82-FF59-AB68-525A-0151D5B523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9188" y="6184337"/>
            <a:ext cx="4394355" cy="50526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marL="203400" indent="0" algn="l">
              <a:buNone/>
              <a:defRPr sz="1000"/>
            </a:lvl2pPr>
            <a:lvl3pPr marL="406800" indent="0" algn="l">
              <a:buNone/>
              <a:defRPr sz="1000"/>
            </a:lvl3pPr>
            <a:lvl4pPr marL="610200" indent="0" algn="l">
              <a:buNone/>
              <a:defRPr sz="1000"/>
            </a:lvl4pPr>
            <a:lvl5pPr marL="813600" indent="0" algn="l">
              <a:buNone/>
              <a:defRPr sz="1000"/>
            </a:lvl5pPr>
          </a:lstStyle>
          <a:p>
            <a:pPr lvl="0"/>
            <a:r>
              <a:rPr lang="nb-NO"/>
              <a:t>Fotnoter</a:t>
            </a:r>
          </a:p>
        </p:txBody>
      </p:sp>
    </p:spTree>
    <p:extLst>
      <p:ext uri="{BB962C8B-B14F-4D97-AF65-F5344CB8AC3E}">
        <p14:creationId xmlns:p14="http://schemas.microsoft.com/office/powerpoint/2010/main" val="40128390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, innhold og bilde Mø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7EEBA5B-CF7F-4375-8AF6-9ED65A5D8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90" y="582913"/>
            <a:ext cx="4394354" cy="1008610"/>
          </a:xfrm>
        </p:spPr>
        <p:txBody>
          <a:bodyPr lIns="0" tIns="0" rIns="0" bIns="0">
            <a:noAutofit/>
          </a:bodyPr>
          <a:lstStyle/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635ECF17-1528-48F8-92B0-9B43D793C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2553A0CE-5044-456E-8D21-5FC828B1298B}" type="datetime1">
              <a:rPr lang="nb-NO" smtClean="0"/>
              <a:t>18.03.2024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385F84F-44AE-494C-8CE1-174BA415D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963EFF2-C9F9-4253-83C0-B51EC1FA0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213CB45D-1EC6-411F-AF7B-9656D1998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189" y="1832999"/>
            <a:ext cx="4394354" cy="4221214"/>
          </a:xfrm>
        </p:spPr>
        <p:txBody>
          <a:bodyPr lIns="0" tIns="0" rIns="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781B7FF0-0B25-4E59-8CE0-B6DCEC0A83E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86777" y="1459083"/>
            <a:ext cx="5254118" cy="3939073"/>
          </a:xfrm>
          <a:prstGeom prst="rect">
            <a:avLst/>
          </a:prstGeom>
        </p:spPr>
        <p:txBody>
          <a:bodyPr tIns="1740535"/>
          <a:lstStyle>
            <a:lvl1pPr marL="203400" indent="-203400" algn="ctr" defTabSz="914355" rtl="0" eaLnBrk="1" latinLnBrk="0" hangingPunct="1">
              <a:lnSpc>
                <a:spcPct val="108000"/>
              </a:lnSpc>
              <a:spcBef>
                <a:spcPts val="2000"/>
              </a:spcBef>
              <a:buFont typeface="Arial" panose="020B0604020202020204" pitchFamily="34" charset="0"/>
              <a:buNone/>
              <a:defRPr sz="1600"/>
            </a:lvl1pPr>
          </a:lstStyle>
          <a:p>
            <a:r>
              <a:rPr lang="en-GB"/>
              <a:t>Click icon to add picture</a:t>
            </a:r>
            <a:endParaRPr lang="nb-NO"/>
          </a:p>
        </p:txBody>
      </p:sp>
      <p:pic>
        <p:nvPicPr>
          <p:cNvPr id="11" name="Grafikk 10">
            <a:extLst>
              <a:ext uri="{FF2B5EF4-FFF2-40B4-BE49-F238E27FC236}">
                <a16:creationId xmlns:a16="http://schemas.microsoft.com/office/drawing/2014/main" id="{37817089-4084-42AB-A256-FBC8808DD8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66676" y="327101"/>
            <a:ext cx="4172222" cy="6281738"/>
          </a:xfrm>
          <a:prstGeom prst="rect">
            <a:avLst/>
          </a:prstGeom>
        </p:spPr>
      </p:pic>
      <p:pic>
        <p:nvPicPr>
          <p:cNvPr id="14" name="Grafikk 13">
            <a:extLst>
              <a:ext uri="{FF2B5EF4-FFF2-40B4-BE49-F238E27FC236}">
                <a16:creationId xmlns:a16="http://schemas.microsoft.com/office/drawing/2014/main" id="{1979E095-D9AF-46B6-AF87-D2C79577E8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16348" y="6261902"/>
            <a:ext cx="511391" cy="511358"/>
          </a:xfrm>
          <a:prstGeom prst="rect">
            <a:avLst/>
          </a:prstGeom>
        </p:spPr>
      </p:pic>
      <p:sp>
        <p:nvSpPr>
          <p:cNvPr id="12" name="Plassholder for tekst 6">
            <a:extLst>
              <a:ext uri="{FF2B5EF4-FFF2-40B4-BE49-F238E27FC236}">
                <a16:creationId xmlns:a16="http://schemas.microsoft.com/office/drawing/2014/main" id="{38551BAC-521E-F61A-6E53-4E082DD9F3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9188" y="6184337"/>
            <a:ext cx="4394355" cy="50526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lt1"/>
                </a:solidFill>
              </a:defRPr>
            </a:lvl1pPr>
            <a:lvl2pPr marL="203400" indent="0" algn="l">
              <a:buNone/>
              <a:defRPr sz="1000"/>
            </a:lvl2pPr>
            <a:lvl3pPr marL="406800" indent="0" algn="l">
              <a:buNone/>
              <a:defRPr sz="1000"/>
            </a:lvl3pPr>
            <a:lvl4pPr marL="610200" indent="0" algn="l">
              <a:buNone/>
              <a:defRPr sz="1000"/>
            </a:lvl4pPr>
            <a:lvl5pPr marL="813600" indent="0" algn="l">
              <a:buNone/>
              <a:defRPr sz="1000"/>
            </a:lvl5pPr>
          </a:lstStyle>
          <a:p>
            <a:pPr lvl="0"/>
            <a:r>
              <a:rPr lang="nb-NO"/>
              <a:t>Fotnoter</a:t>
            </a:r>
          </a:p>
        </p:txBody>
      </p:sp>
    </p:spTree>
    <p:extLst>
      <p:ext uri="{BB962C8B-B14F-4D97-AF65-F5344CB8AC3E}">
        <p14:creationId xmlns:p14="http://schemas.microsoft.com/office/powerpoint/2010/main" val="3320149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 #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E511062-3115-44A9-ABBB-9096396CDE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056" y="2687932"/>
            <a:ext cx="9143999" cy="123110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4800"/>
              </a:lnSpc>
              <a:defRPr sz="4000">
                <a:solidFill>
                  <a:schemeClr val="l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47C63E3-BB59-4F37-9D4A-3A478BF42E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4056" y="4081361"/>
            <a:ext cx="9144000" cy="348974"/>
          </a:xfrm>
        </p:spPr>
        <p:txBody>
          <a:bodyPr lIns="0" tIns="0" rIns="0" bIns="0">
            <a:spAutoFit/>
          </a:bodyPr>
          <a:lstStyle>
            <a:lvl1pPr marL="0" indent="0" algn="l">
              <a:lnSpc>
                <a:spcPts val="2880"/>
              </a:lnSpc>
              <a:buNone/>
              <a:defRPr sz="2400">
                <a:solidFill>
                  <a:schemeClr val="lt1"/>
                </a:solidFill>
              </a:defRPr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D8AD74A-66D1-45C2-B76D-D709CEE274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01056" y="6044645"/>
            <a:ext cx="3023616" cy="184666"/>
          </a:xfrm>
        </p:spPr>
        <p:txBody>
          <a:bodyPr lIns="0" tIns="0" rIns="0" bIns="0"/>
          <a:lstStyle>
            <a:lvl1pPr algn="r">
              <a:defRPr sz="1200">
                <a:solidFill>
                  <a:schemeClr val="lt1"/>
                </a:solidFill>
              </a:defRPr>
            </a:lvl1pPr>
          </a:lstStyle>
          <a:p>
            <a:fld id="{687D330C-D6B8-4B36-B553-C83E14DDC2AF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CAD05AD-0D60-4692-9265-ED94B8FFE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476DA8B-1EC2-4C0F-B53F-320F79C45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3102" y="-349750"/>
            <a:ext cx="360068" cy="153889"/>
          </a:xfrm>
        </p:spPr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D9087BE7-7DD2-48BE-AD65-43E2D22275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64056" y="1018028"/>
            <a:ext cx="1733513" cy="1027434"/>
          </a:xfrm>
          <a:prstGeom prst="rect">
            <a:avLst/>
          </a:prstGeom>
        </p:spPr>
      </p:pic>
      <p:pic>
        <p:nvPicPr>
          <p:cNvPr id="9" name="Grafikk 8">
            <a:extLst>
              <a:ext uri="{FF2B5EF4-FFF2-40B4-BE49-F238E27FC236}">
                <a16:creationId xmlns:a16="http://schemas.microsoft.com/office/drawing/2014/main" id="{591B93DF-F977-4E44-DB8A-08D58E3AD91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102" y="289234"/>
            <a:ext cx="11689200" cy="627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9174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, tekst og diagram">
    <p:bg>
      <p:bgPr>
        <a:solidFill>
          <a:srgbClr val="EFEE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7EEBA5B-CF7F-4375-8AF6-9ED65A5D8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89" y="582913"/>
            <a:ext cx="4394355" cy="1008610"/>
          </a:xfr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dk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635ECF17-1528-48F8-92B0-9B43D793C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AFFD570A-647E-4BEE-914D-859BB7DFC5F6}" type="datetime1">
              <a:rPr lang="nb-NO" smtClean="0"/>
              <a:t>18.03.2024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385F84F-44AE-494C-8CE1-174BA415D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963EFF2-C9F9-4253-83C0-B51EC1FA0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solidFill>
                  <a:schemeClr val="dk2"/>
                </a:solidFill>
              </a:defRPr>
            </a:lvl1pPr>
          </a:lstStyle>
          <a:p>
            <a:fld id="{9BF482E0-178D-476F-BC8B-77088908768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213CB45D-1EC6-411F-AF7B-9656D1998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189" y="1832999"/>
            <a:ext cx="4394355" cy="4221214"/>
          </a:xfrm>
        </p:spPr>
        <p:txBody>
          <a:bodyPr lIns="0" tIns="0" rIns="0" bIns="0"/>
          <a:lstStyle>
            <a:lvl1pPr>
              <a:defRPr>
                <a:solidFill>
                  <a:schemeClr val="dk2"/>
                </a:solidFill>
              </a:defRPr>
            </a:lvl1pPr>
            <a:lvl2pPr>
              <a:defRPr>
                <a:solidFill>
                  <a:schemeClr val="dk2"/>
                </a:solidFill>
              </a:defRPr>
            </a:lvl2pPr>
            <a:lvl3pPr>
              <a:defRPr>
                <a:solidFill>
                  <a:schemeClr val="dk2"/>
                </a:solidFill>
              </a:defRPr>
            </a:lvl3pPr>
            <a:lvl4pPr>
              <a:defRPr>
                <a:solidFill>
                  <a:schemeClr val="dk2"/>
                </a:solidFill>
              </a:defRPr>
            </a:lvl4pPr>
            <a:lvl5pPr>
              <a:defRPr>
                <a:solidFill>
                  <a:schemeClr val="dk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9" name="Plassholder for tekst 6">
            <a:extLst>
              <a:ext uri="{FF2B5EF4-FFF2-40B4-BE49-F238E27FC236}">
                <a16:creationId xmlns:a16="http://schemas.microsoft.com/office/drawing/2014/main" id="{9B603F53-847D-40F3-9C9F-63119E8E9F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9188" y="6184337"/>
            <a:ext cx="4394355" cy="50526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marL="203400" indent="0" algn="l">
              <a:buNone/>
              <a:defRPr sz="1000"/>
            </a:lvl2pPr>
            <a:lvl3pPr marL="406800" indent="0" algn="l">
              <a:buNone/>
              <a:defRPr sz="1000"/>
            </a:lvl3pPr>
            <a:lvl4pPr marL="610200" indent="0" algn="l">
              <a:buNone/>
              <a:defRPr sz="1000"/>
            </a:lvl4pPr>
            <a:lvl5pPr marL="813600" indent="0" algn="l">
              <a:buNone/>
              <a:defRPr sz="1000"/>
            </a:lvl5pPr>
          </a:lstStyle>
          <a:p>
            <a:pPr lvl="0"/>
            <a:r>
              <a:rPr lang="nb-NO"/>
              <a:t>Fotnoter</a:t>
            </a:r>
          </a:p>
        </p:txBody>
      </p:sp>
      <p:sp>
        <p:nvSpPr>
          <p:cNvPr id="10" name="Plassholder for diagram 9">
            <a:extLst>
              <a:ext uri="{FF2B5EF4-FFF2-40B4-BE49-F238E27FC236}">
                <a16:creationId xmlns:a16="http://schemas.microsoft.com/office/drawing/2014/main" id="{802D2ED3-48C1-48A1-8E9D-14BC7D085FAB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6109145" y="1459083"/>
            <a:ext cx="5254118" cy="3939073"/>
          </a:xfrm>
          <a:prstGeom prst="rect">
            <a:avLst/>
          </a:prstGeom>
        </p:spPr>
        <p:txBody>
          <a:bodyPr lIns="0" tIns="1740535" rIns="0" bIns="0"/>
          <a:lstStyle/>
          <a:p>
            <a:r>
              <a:rPr lang="en-GB"/>
              <a:t>Click icon to add chart</a:t>
            </a:r>
            <a:endParaRPr lang="nb-NO"/>
          </a:p>
        </p:txBody>
      </p:sp>
      <p:pic>
        <p:nvPicPr>
          <p:cNvPr id="11" name="Grafikk 10">
            <a:extLst>
              <a:ext uri="{FF2B5EF4-FFF2-40B4-BE49-F238E27FC236}">
                <a16:creationId xmlns:a16="http://schemas.microsoft.com/office/drawing/2014/main" id="{E9047471-11FD-00E3-2B4C-681FB47ECA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16348" y="6261903"/>
            <a:ext cx="513033" cy="5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1781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, tekst og diagram #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575E3B2A-FFF8-4FAC-BD61-40662EE2A978}"/>
              </a:ext>
            </a:extLst>
          </p:cNvPr>
          <p:cNvSpPr/>
          <p:nvPr userDrawn="1"/>
        </p:nvSpPr>
        <p:spPr>
          <a:xfrm>
            <a:off x="0" y="0"/>
            <a:ext cx="5716087" cy="68588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900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A7EEBA5B-CF7F-4375-8AF6-9ED65A5D8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89" y="582913"/>
            <a:ext cx="4394355" cy="1008610"/>
          </a:xfr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dk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635ECF17-1528-48F8-92B0-9B43D793C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2D7B40D7-60FC-45DE-A92D-1D20F05254DD}" type="datetime1">
              <a:rPr lang="nb-NO" smtClean="0"/>
              <a:t>18.03.2024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385F84F-44AE-494C-8CE1-174BA415D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963EFF2-C9F9-4253-83C0-B51EC1FA0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solidFill>
                  <a:schemeClr val="dk2"/>
                </a:solidFill>
              </a:defRPr>
            </a:lvl1pPr>
          </a:lstStyle>
          <a:p>
            <a:fld id="{9BF482E0-178D-476F-BC8B-77088908768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213CB45D-1EC6-411F-AF7B-9656D1998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189" y="1832999"/>
            <a:ext cx="4394355" cy="4221214"/>
          </a:xfrm>
        </p:spPr>
        <p:txBody>
          <a:bodyPr lIns="0" tIns="0" rIns="0" bIns="0"/>
          <a:lstStyle>
            <a:lvl1pPr>
              <a:defRPr>
                <a:solidFill>
                  <a:schemeClr val="dk2"/>
                </a:solidFill>
              </a:defRPr>
            </a:lvl1pPr>
            <a:lvl2pPr>
              <a:defRPr>
                <a:solidFill>
                  <a:schemeClr val="dk2"/>
                </a:solidFill>
              </a:defRPr>
            </a:lvl2pPr>
            <a:lvl3pPr>
              <a:defRPr>
                <a:solidFill>
                  <a:schemeClr val="dk2"/>
                </a:solidFill>
              </a:defRPr>
            </a:lvl3pPr>
            <a:lvl4pPr>
              <a:defRPr>
                <a:solidFill>
                  <a:schemeClr val="dk2"/>
                </a:solidFill>
              </a:defRPr>
            </a:lvl4pPr>
            <a:lvl5pPr>
              <a:defRPr>
                <a:solidFill>
                  <a:schemeClr val="dk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sp>
        <p:nvSpPr>
          <p:cNvPr id="9" name="Plassholder for tekst 6">
            <a:extLst>
              <a:ext uri="{FF2B5EF4-FFF2-40B4-BE49-F238E27FC236}">
                <a16:creationId xmlns:a16="http://schemas.microsoft.com/office/drawing/2014/main" id="{9B603F53-847D-40F3-9C9F-63119E8E9F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9188" y="6184337"/>
            <a:ext cx="4394355" cy="50526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marL="203400" indent="0" algn="l">
              <a:buNone/>
              <a:defRPr sz="1000"/>
            </a:lvl2pPr>
            <a:lvl3pPr marL="406800" indent="0" algn="l">
              <a:buNone/>
              <a:defRPr sz="1000"/>
            </a:lvl3pPr>
            <a:lvl4pPr marL="610200" indent="0" algn="l">
              <a:buNone/>
              <a:defRPr sz="1000"/>
            </a:lvl4pPr>
            <a:lvl5pPr marL="813600" indent="0" algn="l">
              <a:buNone/>
              <a:defRPr sz="1000"/>
            </a:lvl5pPr>
          </a:lstStyle>
          <a:p>
            <a:pPr lvl="0"/>
            <a:r>
              <a:rPr lang="nb-NO"/>
              <a:t>Fotnoter</a:t>
            </a:r>
          </a:p>
        </p:txBody>
      </p:sp>
      <p:pic>
        <p:nvPicPr>
          <p:cNvPr id="14" name="Grafikk 13">
            <a:extLst>
              <a:ext uri="{FF2B5EF4-FFF2-40B4-BE49-F238E27FC236}">
                <a16:creationId xmlns:a16="http://schemas.microsoft.com/office/drawing/2014/main" id="{1979E095-D9AF-46B6-AF87-D2C79577E8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16348" y="6261902"/>
            <a:ext cx="511391" cy="511358"/>
          </a:xfrm>
          <a:prstGeom prst="rect">
            <a:avLst/>
          </a:prstGeom>
        </p:spPr>
      </p:pic>
      <p:sp>
        <p:nvSpPr>
          <p:cNvPr id="10" name="Plassholder for diagram 9">
            <a:extLst>
              <a:ext uri="{FF2B5EF4-FFF2-40B4-BE49-F238E27FC236}">
                <a16:creationId xmlns:a16="http://schemas.microsoft.com/office/drawing/2014/main" id="{802D2ED3-48C1-48A1-8E9D-14BC7D085FAB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6475914" y="1459083"/>
            <a:ext cx="5254118" cy="3939073"/>
          </a:xfrm>
          <a:prstGeom prst="rect">
            <a:avLst/>
          </a:prstGeom>
        </p:spPr>
        <p:txBody>
          <a:bodyPr lIns="0" tIns="1740535" rIns="0" bIns="0"/>
          <a:lstStyle/>
          <a:p>
            <a:r>
              <a:rPr lang="en-GB"/>
              <a:t>Click icon to add chart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58813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ritt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101E7BCF-03F8-44F6-862D-A1DF72884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2CEC1627-356C-45A8-864B-20E7C946035D}" type="datetime1">
              <a:rPr lang="nb-NO" smtClean="0"/>
              <a:t>18.03.2024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271D4701-DF1B-4709-913B-447C2BEB9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A0247C2A-DD85-47A8-BC32-55F4A3F42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00B21DC9-7652-4DD1-A172-EB28D4FFD97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89189" y="498483"/>
            <a:ext cx="10225404" cy="5649106"/>
          </a:xfrm>
        </p:spPr>
        <p:txBody>
          <a:bodyPr lIns="0" tIns="0" rIns="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b-NO"/>
          </a:p>
        </p:txBody>
      </p:sp>
      <p:pic>
        <p:nvPicPr>
          <p:cNvPr id="6" name="Grafikk 5">
            <a:extLst>
              <a:ext uri="{FF2B5EF4-FFF2-40B4-BE49-F238E27FC236}">
                <a16:creationId xmlns:a16="http://schemas.microsoft.com/office/drawing/2014/main" id="{9C6E8690-B117-4B6C-9213-81DDC7E4DC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16348" y="6261903"/>
            <a:ext cx="513033" cy="5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7011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kside">
    <p:bg>
      <p:bgPr>
        <a:gradFill flip="none" rotWithShape="1">
          <a:gsLst>
            <a:gs pos="0">
              <a:srgbClr val="491A69"/>
            </a:gs>
            <a:gs pos="100000">
              <a:srgbClr val="22155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F9C964A-2C7B-4303-BAAF-6D87F22BA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/>
          <a:p>
            <a:fld id="{05E3A71C-844B-4460-8C9C-7102D1172BCC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E5D33B6-1006-4308-AA29-8AE318445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E0CDBB9-4066-453B-A399-CA7A47253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2064" y="-223217"/>
            <a:ext cx="360068" cy="15389"/>
          </a:xfrm>
        </p:spPr>
        <p:txBody>
          <a:bodyPr lIns="0" tIns="0" rIns="0" bIns="0"/>
          <a:lstStyle>
            <a:lvl1pPr>
              <a:defRPr sz="100">
                <a:solidFill>
                  <a:schemeClr val="lt1"/>
                </a:solidFill>
              </a:defRPr>
            </a:lvl1pPr>
          </a:lstStyle>
          <a:p>
            <a:fld id="{9BF482E0-178D-476F-BC8B-77088908768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D87366F9-8CB2-4AFE-A4FD-3EE3B0086D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77766" y="2537597"/>
            <a:ext cx="2239346" cy="1327235"/>
          </a:xfrm>
          <a:prstGeom prst="rect">
            <a:avLst/>
          </a:prstGeom>
        </p:spPr>
      </p:pic>
      <p:sp>
        <p:nvSpPr>
          <p:cNvPr id="3" name="TekstSylinder 2">
            <a:extLst>
              <a:ext uri="{FF2B5EF4-FFF2-40B4-BE49-F238E27FC236}">
                <a16:creationId xmlns:a16="http://schemas.microsoft.com/office/drawing/2014/main" id="{25CD751C-377A-4FBE-A269-D7A9F6BD5F40}"/>
              </a:ext>
            </a:extLst>
          </p:cNvPr>
          <p:cNvSpPr txBox="1"/>
          <p:nvPr userDrawn="1"/>
        </p:nvSpPr>
        <p:spPr>
          <a:xfrm>
            <a:off x="4346715" y="5220545"/>
            <a:ext cx="349857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nb-NO" sz="1200">
                <a:solidFill>
                  <a:schemeClr val="lt1"/>
                </a:solidFill>
              </a:rPr>
              <a:t>post@spacenorway.no</a:t>
            </a:r>
          </a:p>
          <a:p>
            <a:pPr algn="ctr"/>
            <a:r>
              <a:rPr lang="nb-NO" sz="1200">
                <a:solidFill>
                  <a:schemeClr val="lt1"/>
                </a:solidFill>
              </a:rPr>
              <a:t>spacenorway.no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2AE335FF-9F2C-CCE0-C874-32A7C97C4C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8431" y="289234"/>
            <a:ext cx="11689200" cy="627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6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 #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E511062-3115-44A9-ABBB-9096396CDE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056" y="2687932"/>
            <a:ext cx="9143999" cy="123110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4800"/>
              </a:lnSpc>
              <a:defRPr sz="4000">
                <a:solidFill>
                  <a:schemeClr val="l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47C63E3-BB59-4F37-9D4A-3A478BF42E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4056" y="4081361"/>
            <a:ext cx="9144000" cy="348974"/>
          </a:xfrm>
        </p:spPr>
        <p:txBody>
          <a:bodyPr lIns="0" tIns="0" rIns="0" bIns="0">
            <a:spAutoFit/>
          </a:bodyPr>
          <a:lstStyle>
            <a:lvl1pPr marL="0" indent="0" algn="l">
              <a:lnSpc>
                <a:spcPts val="2880"/>
              </a:lnSpc>
              <a:buNone/>
              <a:defRPr sz="2400">
                <a:solidFill>
                  <a:schemeClr val="lt1"/>
                </a:solidFill>
              </a:defRPr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D8AD74A-66D1-45C2-B76D-D709CEE274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01056" y="6044645"/>
            <a:ext cx="3023616" cy="184666"/>
          </a:xfrm>
        </p:spPr>
        <p:txBody>
          <a:bodyPr lIns="0" tIns="0" rIns="0" bIns="0"/>
          <a:lstStyle>
            <a:lvl1pPr algn="r">
              <a:defRPr sz="1200">
                <a:solidFill>
                  <a:schemeClr val="lt1"/>
                </a:solidFill>
              </a:defRPr>
            </a:lvl1pPr>
          </a:lstStyle>
          <a:p>
            <a:fld id="{A5D9DED2-6D8B-4182-A26B-D89BB80D7526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CAD05AD-0D60-4692-9265-ED94B8FFE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476DA8B-1EC2-4C0F-B53F-320F79C45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3102" y="-349750"/>
            <a:ext cx="360068" cy="153889"/>
          </a:xfrm>
        </p:spPr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258486AA-DFFF-474F-A377-946A90721E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64056" y="1018028"/>
            <a:ext cx="1733513" cy="1027434"/>
          </a:xfrm>
          <a:prstGeom prst="rect">
            <a:avLst/>
          </a:prstGeom>
        </p:spPr>
      </p:pic>
      <p:pic>
        <p:nvPicPr>
          <p:cNvPr id="8" name="Grafikk 7">
            <a:extLst>
              <a:ext uri="{FF2B5EF4-FFF2-40B4-BE49-F238E27FC236}">
                <a16:creationId xmlns:a16="http://schemas.microsoft.com/office/drawing/2014/main" id="{697A9A47-0B1A-DD37-9A49-3851E45D7A5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8431" y="289234"/>
            <a:ext cx="11689200" cy="627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47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 #4">
    <p:bg>
      <p:bgPr>
        <a:solidFill>
          <a:srgbClr val="160C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k 8">
            <a:extLst>
              <a:ext uri="{FF2B5EF4-FFF2-40B4-BE49-F238E27FC236}">
                <a16:creationId xmlns:a16="http://schemas.microsoft.com/office/drawing/2014/main" id="{4AA6D28D-2373-0A0A-E867-6C06A0F425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2165"/>
          <a:stretch/>
        </p:blipFill>
        <p:spPr>
          <a:xfrm>
            <a:off x="7769443" y="289234"/>
            <a:ext cx="4422557" cy="6279532"/>
          </a:xfrm>
          <a:prstGeom prst="rect">
            <a:avLst/>
          </a:prstGeom>
        </p:spPr>
      </p:pic>
      <p:pic>
        <p:nvPicPr>
          <p:cNvPr id="19" name="Bilde 18" descr="Et bilde som inneholder utendørs, fjell, havbunn&#10;&#10;Automatisk generert beskrivelse">
            <a:extLst>
              <a:ext uri="{FF2B5EF4-FFF2-40B4-BE49-F238E27FC236}">
                <a16:creationId xmlns:a16="http://schemas.microsoft.com/office/drawing/2014/main" id="{17DE3634-2942-8922-39F2-1589473657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21" t="284" r="-121" b="284"/>
          <a:stretch/>
        </p:blipFill>
        <p:spPr>
          <a:xfrm>
            <a:off x="5362784" y="1191768"/>
            <a:ext cx="5961888" cy="4474464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1E511062-3115-44A9-ABBB-9096396CDE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056" y="2687932"/>
            <a:ext cx="5835987" cy="123110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4800"/>
              </a:lnSpc>
              <a:defRPr sz="4000">
                <a:solidFill>
                  <a:schemeClr val="l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47C63E3-BB59-4F37-9D4A-3A478BF42E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4057" y="4081361"/>
            <a:ext cx="5835988" cy="348974"/>
          </a:xfr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ts val="2880"/>
              </a:lnSpc>
              <a:buNone/>
              <a:defRPr sz="2400">
                <a:solidFill>
                  <a:schemeClr val="lt1"/>
                </a:solidFill>
              </a:defRPr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D8AD74A-66D1-45C2-B76D-D709CEE274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01056" y="6044645"/>
            <a:ext cx="3023616" cy="184666"/>
          </a:xfrm>
        </p:spPr>
        <p:txBody>
          <a:bodyPr lIns="0" tIns="0" rIns="0" bIns="0"/>
          <a:lstStyle>
            <a:lvl1pPr algn="r">
              <a:defRPr sz="1200">
                <a:solidFill>
                  <a:schemeClr val="lt1"/>
                </a:solidFill>
              </a:defRPr>
            </a:lvl1pPr>
          </a:lstStyle>
          <a:p>
            <a:fld id="{C0FC166A-0721-4605-93BD-10F5B515D2A7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CAD05AD-0D60-4692-9265-ED94B8FFE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476DA8B-1EC2-4C0F-B53F-320F79C45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3102" y="-349750"/>
            <a:ext cx="360068" cy="153889"/>
          </a:xfrm>
        </p:spPr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pic>
        <p:nvPicPr>
          <p:cNvPr id="10" name="Grafikk 9">
            <a:extLst>
              <a:ext uri="{FF2B5EF4-FFF2-40B4-BE49-F238E27FC236}">
                <a16:creationId xmlns:a16="http://schemas.microsoft.com/office/drawing/2014/main" id="{1FCA9C77-1244-48AB-82A5-EAF13DDBF92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64056" y="5543253"/>
            <a:ext cx="608440" cy="57038"/>
          </a:xfrm>
          <a:prstGeom prst="rect">
            <a:avLst/>
          </a:prstGeom>
        </p:spPr>
      </p:pic>
      <p:pic>
        <p:nvPicPr>
          <p:cNvPr id="11" name="Grafikk 10">
            <a:extLst>
              <a:ext uri="{FF2B5EF4-FFF2-40B4-BE49-F238E27FC236}">
                <a16:creationId xmlns:a16="http://schemas.microsoft.com/office/drawing/2014/main" id="{8136A2E7-E687-4260-B486-4E66862820E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64056" y="1018028"/>
            <a:ext cx="1733513" cy="10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5">
    <p:bg>
      <p:bgPr>
        <a:solidFill>
          <a:srgbClr val="160C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k 10">
            <a:extLst>
              <a:ext uri="{FF2B5EF4-FFF2-40B4-BE49-F238E27FC236}">
                <a16:creationId xmlns:a16="http://schemas.microsoft.com/office/drawing/2014/main" id="{79055001-7039-DA26-F481-67667BE01C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2165"/>
          <a:stretch/>
        </p:blipFill>
        <p:spPr>
          <a:xfrm>
            <a:off x="7769443" y="289234"/>
            <a:ext cx="4422557" cy="6279532"/>
          </a:xfrm>
          <a:prstGeom prst="rect">
            <a:avLst/>
          </a:prstGeom>
        </p:spPr>
      </p:pic>
      <p:pic>
        <p:nvPicPr>
          <p:cNvPr id="12" name="Bilde 11" descr="Et bilde som inneholder utendørs, natthimmel&#10;&#10;Automatisk generert beskrivelse">
            <a:extLst>
              <a:ext uri="{FF2B5EF4-FFF2-40B4-BE49-F238E27FC236}">
                <a16:creationId xmlns:a16="http://schemas.microsoft.com/office/drawing/2014/main" id="{45A28F45-1253-95F5-34E4-56066BC715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21" t="284" r="-121" b="284"/>
          <a:stretch/>
        </p:blipFill>
        <p:spPr>
          <a:xfrm>
            <a:off x="5362784" y="1191768"/>
            <a:ext cx="5961888" cy="4474464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D8AD74A-66D1-45C2-B76D-D709CEE274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01056" y="6044645"/>
            <a:ext cx="3023616" cy="184666"/>
          </a:xfrm>
        </p:spPr>
        <p:txBody>
          <a:bodyPr lIns="0" tIns="0" rIns="0" bIns="0"/>
          <a:lstStyle>
            <a:lvl1pPr algn="r">
              <a:defRPr sz="1200">
                <a:solidFill>
                  <a:schemeClr val="lt1"/>
                </a:solidFill>
              </a:defRPr>
            </a:lvl1pPr>
          </a:lstStyle>
          <a:p>
            <a:fld id="{87FE8CC1-0B2B-4499-874F-820D7339E71C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CAD05AD-0D60-4692-9265-ED94B8FFE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476DA8B-1EC2-4C0F-B53F-320F79C45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3102" y="-349750"/>
            <a:ext cx="360068" cy="153889"/>
          </a:xfrm>
        </p:spPr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sp>
        <p:nvSpPr>
          <p:cNvPr id="7" name="Tittel 1">
            <a:extLst>
              <a:ext uri="{FF2B5EF4-FFF2-40B4-BE49-F238E27FC236}">
                <a16:creationId xmlns:a16="http://schemas.microsoft.com/office/drawing/2014/main" id="{1C306984-3B78-403A-AA16-451F13C53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056" y="2687932"/>
            <a:ext cx="5835987" cy="123110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4800"/>
              </a:lnSpc>
              <a:defRPr sz="4000">
                <a:solidFill>
                  <a:schemeClr val="l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E72A9265-236A-4C58-B6A4-F6D113D817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4057" y="4081361"/>
            <a:ext cx="5835988" cy="348974"/>
          </a:xfr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ts val="2880"/>
              </a:lnSpc>
              <a:buNone/>
              <a:defRPr sz="2400">
                <a:solidFill>
                  <a:schemeClr val="lt1"/>
                </a:solidFill>
              </a:defRPr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pic>
        <p:nvPicPr>
          <p:cNvPr id="9" name="Grafikk 8">
            <a:extLst>
              <a:ext uri="{FF2B5EF4-FFF2-40B4-BE49-F238E27FC236}">
                <a16:creationId xmlns:a16="http://schemas.microsoft.com/office/drawing/2014/main" id="{1CF7B8EF-F571-4A3F-8767-C47587103F0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64056" y="5543253"/>
            <a:ext cx="608440" cy="57038"/>
          </a:xfrm>
          <a:prstGeom prst="rect">
            <a:avLst/>
          </a:prstGeom>
        </p:spPr>
      </p:pic>
      <p:pic>
        <p:nvPicPr>
          <p:cNvPr id="10" name="Grafikk 9">
            <a:extLst>
              <a:ext uri="{FF2B5EF4-FFF2-40B4-BE49-F238E27FC236}">
                <a16:creationId xmlns:a16="http://schemas.microsoft.com/office/drawing/2014/main" id="{959E2958-C749-4F0B-BE6E-575106D0897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64056" y="1018028"/>
            <a:ext cx="1733513" cy="10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81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6">
    <p:bg>
      <p:bgPr>
        <a:solidFill>
          <a:srgbClr val="160C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k 10">
            <a:extLst>
              <a:ext uri="{FF2B5EF4-FFF2-40B4-BE49-F238E27FC236}">
                <a16:creationId xmlns:a16="http://schemas.microsoft.com/office/drawing/2014/main" id="{FD35F4F8-9E20-CD9A-A083-99A79BF3C6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2165"/>
          <a:stretch/>
        </p:blipFill>
        <p:spPr>
          <a:xfrm>
            <a:off x="7769443" y="289234"/>
            <a:ext cx="4422557" cy="6279532"/>
          </a:xfrm>
          <a:prstGeom prst="rect">
            <a:avLst/>
          </a:prstGeom>
        </p:spPr>
      </p:pic>
      <p:pic>
        <p:nvPicPr>
          <p:cNvPr id="3" name="Bilde 2" descr="Et bilde som inneholder transport, satellitt&#10;&#10;Automatisk generert beskrivelse">
            <a:extLst>
              <a:ext uri="{FF2B5EF4-FFF2-40B4-BE49-F238E27FC236}">
                <a16:creationId xmlns:a16="http://schemas.microsoft.com/office/drawing/2014/main" id="{591CD4EF-906B-2BFD-8360-AF264E374A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21" t="284" r="-121" b="284"/>
          <a:stretch/>
        </p:blipFill>
        <p:spPr>
          <a:xfrm>
            <a:off x="5362784" y="1191768"/>
            <a:ext cx="5961888" cy="4474464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D8AD74A-66D1-45C2-B76D-D709CEE274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01056" y="6044645"/>
            <a:ext cx="3023616" cy="184666"/>
          </a:xfrm>
        </p:spPr>
        <p:txBody>
          <a:bodyPr lIns="0" tIns="0" rIns="0" bIns="0"/>
          <a:lstStyle>
            <a:lvl1pPr algn="r">
              <a:defRPr sz="1200">
                <a:solidFill>
                  <a:schemeClr val="lt1"/>
                </a:solidFill>
              </a:defRPr>
            </a:lvl1pPr>
          </a:lstStyle>
          <a:p>
            <a:fld id="{5B2A0811-C657-4D96-BDBB-ADAB1D63F7D9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CAD05AD-0D60-4692-9265-ED94B8FFE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476DA8B-1EC2-4C0F-B53F-320F79C45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3102" y="-349750"/>
            <a:ext cx="360068" cy="153889"/>
          </a:xfrm>
        </p:spPr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sp>
        <p:nvSpPr>
          <p:cNvPr id="7" name="Tittel 1">
            <a:extLst>
              <a:ext uri="{FF2B5EF4-FFF2-40B4-BE49-F238E27FC236}">
                <a16:creationId xmlns:a16="http://schemas.microsoft.com/office/drawing/2014/main" id="{5F64F7F7-62F9-4D3F-92BD-4C44B0A0A2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056" y="2687932"/>
            <a:ext cx="5835987" cy="123110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4800"/>
              </a:lnSpc>
              <a:defRPr sz="4000">
                <a:solidFill>
                  <a:schemeClr val="l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948AE2F-23D0-493C-9DC8-871ECC8747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4057" y="4081361"/>
            <a:ext cx="5835988" cy="348974"/>
          </a:xfr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ts val="2880"/>
              </a:lnSpc>
              <a:buNone/>
              <a:defRPr sz="2400">
                <a:solidFill>
                  <a:schemeClr val="lt1"/>
                </a:solidFill>
              </a:defRPr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pic>
        <p:nvPicPr>
          <p:cNvPr id="9" name="Grafikk 8">
            <a:extLst>
              <a:ext uri="{FF2B5EF4-FFF2-40B4-BE49-F238E27FC236}">
                <a16:creationId xmlns:a16="http://schemas.microsoft.com/office/drawing/2014/main" id="{18B7349D-F685-48C6-A0B7-2461FCA2C4C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64056" y="5543253"/>
            <a:ext cx="608440" cy="57038"/>
          </a:xfrm>
          <a:prstGeom prst="rect">
            <a:avLst/>
          </a:prstGeom>
        </p:spPr>
      </p:pic>
      <p:pic>
        <p:nvPicPr>
          <p:cNvPr id="10" name="Grafikk 9">
            <a:extLst>
              <a:ext uri="{FF2B5EF4-FFF2-40B4-BE49-F238E27FC236}">
                <a16:creationId xmlns:a16="http://schemas.microsoft.com/office/drawing/2014/main" id="{C91404AD-B517-4363-B3AE-754C8AF9662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64056" y="1018028"/>
            <a:ext cx="1733513" cy="10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433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k 9">
            <a:extLst>
              <a:ext uri="{FF2B5EF4-FFF2-40B4-BE49-F238E27FC236}">
                <a16:creationId xmlns:a16="http://schemas.microsoft.com/office/drawing/2014/main" id="{CAB05A7C-521A-4CB9-384E-EC15DFCF22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2165"/>
          <a:stretch/>
        </p:blipFill>
        <p:spPr>
          <a:xfrm>
            <a:off x="7769443" y="289234"/>
            <a:ext cx="4422557" cy="6279532"/>
          </a:xfrm>
          <a:prstGeom prst="rect">
            <a:avLst/>
          </a:prstGeom>
        </p:spPr>
      </p:pic>
      <p:pic>
        <p:nvPicPr>
          <p:cNvPr id="3" name="Bilde 2" descr="Et bilde som inneholder utendørs, fjell, transport, vannfartøy&#10;&#10;Automatisk generert beskrivelse">
            <a:extLst>
              <a:ext uri="{FF2B5EF4-FFF2-40B4-BE49-F238E27FC236}">
                <a16:creationId xmlns:a16="http://schemas.microsoft.com/office/drawing/2014/main" id="{915F9C70-4515-A974-0F51-DB0DBCE94D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62784" y="1191768"/>
            <a:ext cx="5961888" cy="4474464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D8AD74A-66D1-45C2-B76D-D709CEE274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01056" y="6044645"/>
            <a:ext cx="3023616" cy="184666"/>
          </a:xfrm>
        </p:spPr>
        <p:txBody>
          <a:bodyPr lIns="0" tIns="0" rIns="0" bIns="0"/>
          <a:lstStyle>
            <a:lvl1pPr algn="r">
              <a:defRPr sz="1200">
                <a:solidFill>
                  <a:schemeClr val="dk2"/>
                </a:solidFill>
              </a:defRPr>
            </a:lvl1pPr>
          </a:lstStyle>
          <a:p>
            <a:fld id="{AFE6024A-A24C-42FE-9931-F1E81CC9C600}" type="datetime1">
              <a:rPr lang="nb-NO" smtClean="0"/>
              <a:pPr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CAD05AD-0D60-4692-9265-ED94B8FFE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476DA8B-1EC2-4C0F-B53F-320F79C45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3102" y="-349750"/>
            <a:ext cx="360068" cy="153889"/>
          </a:xfrm>
        </p:spPr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sp>
        <p:nvSpPr>
          <p:cNvPr id="7" name="Tittel 1">
            <a:extLst>
              <a:ext uri="{FF2B5EF4-FFF2-40B4-BE49-F238E27FC236}">
                <a16:creationId xmlns:a16="http://schemas.microsoft.com/office/drawing/2014/main" id="{CC5D0B8D-E0D9-4D75-BADA-E55DF34FE0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056" y="2687932"/>
            <a:ext cx="5835987" cy="123110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4800"/>
              </a:lnSpc>
              <a:defRPr sz="4000">
                <a:solidFill>
                  <a:schemeClr val="dk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53D6E37-20B7-42F3-8641-5F198040EE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4057" y="4081361"/>
            <a:ext cx="5835988" cy="348974"/>
          </a:xfr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ts val="2880"/>
              </a:lnSpc>
              <a:buNone/>
              <a:defRPr sz="2400">
                <a:solidFill>
                  <a:schemeClr val="dk2"/>
                </a:solidFill>
              </a:defRPr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pic>
        <p:nvPicPr>
          <p:cNvPr id="9" name="Grafikk 8">
            <a:extLst>
              <a:ext uri="{FF2B5EF4-FFF2-40B4-BE49-F238E27FC236}">
                <a16:creationId xmlns:a16="http://schemas.microsoft.com/office/drawing/2014/main" id="{809658E3-3CC6-4A01-AD2D-CD01222A13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64056" y="5543253"/>
            <a:ext cx="608440" cy="57038"/>
          </a:xfrm>
          <a:prstGeom prst="rect">
            <a:avLst/>
          </a:prstGeom>
        </p:spPr>
      </p:pic>
      <p:pic>
        <p:nvPicPr>
          <p:cNvPr id="11" name="Grafikk 10">
            <a:extLst>
              <a:ext uri="{FF2B5EF4-FFF2-40B4-BE49-F238E27FC236}">
                <a16:creationId xmlns:a16="http://schemas.microsoft.com/office/drawing/2014/main" id="{32247C4B-E8F6-4A44-B1CA-331904BF00A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64056" y="1018028"/>
            <a:ext cx="1733513" cy="10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82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8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k 13">
            <a:extLst>
              <a:ext uri="{FF2B5EF4-FFF2-40B4-BE49-F238E27FC236}">
                <a16:creationId xmlns:a16="http://schemas.microsoft.com/office/drawing/2014/main" id="{DBEE9A50-8E55-A907-0D8C-75F521D72C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2165"/>
          <a:stretch/>
        </p:blipFill>
        <p:spPr>
          <a:xfrm>
            <a:off x="7769443" y="289234"/>
            <a:ext cx="4422557" cy="6279532"/>
          </a:xfrm>
          <a:prstGeom prst="rect">
            <a:avLst/>
          </a:prstGeom>
        </p:spPr>
      </p:pic>
      <p:pic>
        <p:nvPicPr>
          <p:cNvPr id="3" name="Bilde 2" descr="Et bilde som inneholder utendørs, natthimmel, utendørsobjekt, komet&#10;&#10;Automatisk generert beskrivelse">
            <a:extLst>
              <a:ext uri="{FF2B5EF4-FFF2-40B4-BE49-F238E27FC236}">
                <a16:creationId xmlns:a16="http://schemas.microsoft.com/office/drawing/2014/main" id="{A244D40C-859A-426C-62DE-79B069581A8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62784" y="1191768"/>
            <a:ext cx="5961888" cy="4474464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D8AD74A-66D1-45C2-B76D-D709CEE274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01056" y="6044645"/>
            <a:ext cx="3023616" cy="184666"/>
          </a:xfrm>
        </p:spPr>
        <p:txBody>
          <a:bodyPr lIns="0" tIns="0" rIns="0" bIns="0"/>
          <a:lstStyle>
            <a:lvl1pPr algn="r">
              <a:defRPr sz="1200">
                <a:solidFill>
                  <a:schemeClr val="dk2"/>
                </a:solidFill>
              </a:defRPr>
            </a:lvl1pPr>
          </a:lstStyle>
          <a:p>
            <a:fld id="{0CB4B906-3624-4FB2-9BE3-5F93B62B3BF8}" type="datetime1">
              <a:rPr lang="nb-NO" smtClean="0"/>
              <a:pPr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CAD05AD-0D60-4692-9265-ED94B8FFE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476DA8B-1EC2-4C0F-B53F-320F79C45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3102" y="-349750"/>
            <a:ext cx="360068" cy="153889"/>
          </a:xfrm>
        </p:spPr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sp>
        <p:nvSpPr>
          <p:cNvPr id="7" name="Tittel 1">
            <a:extLst>
              <a:ext uri="{FF2B5EF4-FFF2-40B4-BE49-F238E27FC236}">
                <a16:creationId xmlns:a16="http://schemas.microsoft.com/office/drawing/2014/main" id="{CC5D0B8D-E0D9-4D75-BADA-E55DF34FE0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056" y="2687932"/>
            <a:ext cx="5835987" cy="123110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4800"/>
              </a:lnSpc>
              <a:defRPr sz="4000">
                <a:solidFill>
                  <a:schemeClr val="dk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53D6E37-20B7-42F3-8641-5F198040EE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4057" y="4081361"/>
            <a:ext cx="5835988" cy="348974"/>
          </a:xfr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ts val="2880"/>
              </a:lnSpc>
              <a:buNone/>
              <a:defRPr sz="2400">
                <a:solidFill>
                  <a:schemeClr val="dk2"/>
                </a:solidFill>
              </a:defRPr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pic>
        <p:nvPicPr>
          <p:cNvPr id="9" name="Grafikk 8">
            <a:extLst>
              <a:ext uri="{FF2B5EF4-FFF2-40B4-BE49-F238E27FC236}">
                <a16:creationId xmlns:a16="http://schemas.microsoft.com/office/drawing/2014/main" id="{087083BC-A1D3-42F4-9EA3-A4D67C84165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64056" y="5543253"/>
            <a:ext cx="608440" cy="57038"/>
          </a:xfrm>
          <a:prstGeom prst="rect">
            <a:avLst/>
          </a:prstGeom>
        </p:spPr>
      </p:pic>
      <p:pic>
        <p:nvPicPr>
          <p:cNvPr id="10" name="Grafikk 9">
            <a:extLst>
              <a:ext uri="{FF2B5EF4-FFF2-40B4-BE49-F238E27FC236}">
                <a16:creationId xmlns:a16="http://schemas.microsoft.com/office/drawing/2014/main" id="{4A55E0DF-E9DE-4710-9459-A41C78CE09F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64056" y="1018028"/>
            <a:ext cx="1733513" cy="10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644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k 11">
            <a:extLst>
              <a:ext uri="{FF2B5EF4-FFF2-40B4-BE49-F238E27FC236}">
                <a16:creationId xmlns:a16="http://schemas.microsoft.com/office/drawing/2014/main" id="{BD85C3E1-617D-892A-5472-61642E5836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2165"/>
          <a:stretch/>
        </p:blipFill>
        <p:spPr>
          <a:xfrm>
            <a:off x="7769443" y="289234"/>
            <a:ext cx="4422557" cy="6279532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614175-1643-617C-A547-26376E825D0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62784" y="1191768"/>
            <a:ext cx="5961888" cy="4474464"/>
          </a:xfrm>
          <a:prstGeom prst="rect">
            <a:avLst/>
          </a:prstGeo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D8AD74A-66D1-45C2-B76D-D709CEE274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01056" y="6044645"/>
            <a:ext cx="3023616" cy="184666"/>
          </a:xfrm>
        </p:spPr>
        <p:txBody>
          <a:bodyPr lIns="0" tIns="0" rIns="0" bIns="0"/>
          <a:lstStyle>
            <a:lvl1pPr algn="r">
              <a:defRPr sz="1200">
                <a:solidFill>
                  <a:schemeClr val="dk2"/>
                </a:solidFill>
              </a:defRPr>
            </a:lvl1pPr>
          </a:lstStyle>
          <a:p>
            <a:fld id="{DCE1BB63-B8DB-47DB-A203-5E64D3A980AF}" type="datetime1">
              <a:rPr lang="nb-NO" smtClean="0"/>
              <a:pPr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CAD05AD-0D60-4692-9265-ED94B8FFE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476DA8B-1EC2-4C0F-B53F-320F79C45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3102" y="-349750"/>
            <a:ext cx="360068" cy="153889"/>
          </a:xfrm>
        </p:spPr>
        <p:txBody>
          <a:bodyPr lIns="0" tIns="0" rIns="0" bIns="0"/>
          <a:lstStyle/>
          <a:p>
            <a:fld id="{9BF482E0-178D-476F-BC8B-770889087685}" type="slidenum">
              <a:rPr lang="nb-NO" smtClean="0"/>
              <a:t>‹#›</a:t>
            </a:fld>
            <a:endParaRPr lang="nb-NO"/>
          </a:p>
        </p:txBody>
      </p:sp>
      <p:sp>
        <p:nvSpPr>
          <p:cNvPr id="7" name="Tittel 1">
            <a:extLst>
              <a:ext uri="{FF2B5EF4-FFF2-40B4-BE49-F238E27FC236}">
                <a16:creationId xmlns:a16="http://schemas.microsoft.com/office/drawing/2014/main" id="{CC5D0B8D-E0D9-4D75-BADA-E55DF34FE0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056" y="2687932"/>
            <a:ext cx="5835987" cy="1231107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4800"/>
              </a:lnSpc>
              <a:defRPr sz="4000">
                <a:solidFill>
                  <a:schemeClr val="dk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nb-NO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53D6E37-20B7-42F3-8641-5F198040EE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4057" y="4081361"/>
            <a:ext cx="5835988" cy="348974"/>
          </a:xfr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ts val="2880"/>
              </a:lnSpc>
              <a:buNone/>
              <a:defRPr sz="2400">
                <a:solidFill>
                  <a:schemeClr val="dk2"/>
                </a:solidFill>
              </a:defRPr>
            </a:lvl1pPr>
            <a:lvl2pPr marL="457177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b-NO"/>
          </a:p>
        </p:txBody>
      </p:sp>
      <p:pic>
        <p:nvPicPr>
          <p:cNvPr id="9" name="Grafikk 8">
            <a:extLst>
              <a:ext uri="{FF2B5EF4-FFF2-40B4-BE49-F238E27FC236}">
                <a16:creationId xmlns:a16="http://schemas.microsoft.com/office/drawing/2014/main" id="{83A34997-B9A0-4DDB-8EF1-9CD72F553A7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64056" y="5543253"/>
            <a:ext cx="608440" cy="57038"/>
          </a:xfrm>
          <a:prstGeom prst="rect">
            <a:avLst/>
          </a:prstGeom>
        </p:spPr>
      </p:pic>
      <p:pic>
        <p:nvPicPr>
          <p:cNvPr id="10" name="Grafikk 9">
            <a:extLst>
              <a:ext uri="{FF2B5EF4-FFF2-40B4-BE49-F238E27FC236}">
                <a16:creationId xmlns:a16="http://schemas.microsoft.com/office/drawing/2014/main" id="{CC1A6FF4-B7AC-4517-B3F7-66CEB90B60D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64056" y="1018028"/>
            <a:ext cx="1733513" cy="10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772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4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B7035A3A-E22C-4A4B-91AC-AE3CCEAF1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189" y="582913"/>
            <a:ext cx="10413622" cy="48231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64A43E1-46B4-420F-BC75-E0033468B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9189" y="1832999"/>
            <a:ext cx="10413622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DF0AED1-BA59-404E-82A2-9E56F19914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-142426"/>
            <a:ext cx="2743200" cy="1538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00">
                <a:solidFill>
                  <a:schemeClr val="tx2"/>
                </a:solidFill>
              </a:defRPr>
            </a:lvl1pPr>
          </a:lstStyle>
          <a:p>
            <a:fld id="{391EE1CE-4EA3-4E4A-860A-0F25C7CD86DB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412FF61-ECA6-4596-A0A5-07CD8FEDF5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00400" y="-142426"/>
            <a:ext cx="4114800" cy="1538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100">
                <a:solidFill>
                  <a:schemeClr val="tx2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8ADE363-4BF5-455D-AF4F-5BAEB5B97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53102" y="6535709"/>
            <a:ext cx="360068" cy="15388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9BF482E0-178D-476F-BC8B-770889087685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13" name="Grafikk 12">
            <a:extLst>
              <a:ext uri="{FF2B5EF4-FFF2-40B4-BE49-F238E27FC236}">
                <a16:creationId xmlns:a16="http://schemas.microsoft.com/office/drawing/2014/main" id="{48CCC414-1796-41B4-986B-88E664A6FE73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616348" y="6261903"/>
            <a:ext cx="513033" cy="513000"/>
          </a:xfrm>
          <a:prstGeom prst="rect">
            <a:avLst/>
          </a:prstGeom>
        </p:spPr>
      </p:pic>
      <p:pic>
        <p:nvPicPr>
          <p:cNvPr id="15" name="Grafikk 14">
            <a:extLst>
              <a:ext uri="{FF2B5EF4-FFF2-40B4-BE49-F238E27FC236}">
                <a16:creationId xmlns:a16="http://schemas.microsoft.com/office/drawing/2014/main" id="{E2116CB2-9CA9-485A-BCDD-B718972E8D4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7766676" y="327101"/>
            <a:ext cx="4172222" cy="628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358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50" r:id="rId11"/>
    <p:sldLayoutId id="2147483651" r:id="rId12"/>
    <p:sldLayoutId id="2147483672" r:id="rId13"/>
    <p:sldLayoutId id="2147483673" r:id="rId14"/>
    <p:sldLayoutId id="2147483674" r:id="rId15"/>
    <p:sldLayoutId id="2147483675" r:id="rId16"/>
    <p:sldLayoutId id="2147483652" r:id="rId17"/>
    <p:sldLayoutId id="2147483659" r:id="rId18"/>
    <p:sldLayoutId id="2147483660" r:id="rId19"/>
    <p:sldLayoutId id="2147483661" r:id="rId20"/>
    <p:sldLayoutId id="2147483662" r:id="rId21"/>
    <p:sldLayoutId id="2147483658" r:id="rId22"/>
    <p:sldLayoutId id="2147483676" r:id="rId23"/>
  </p:sldLayoutIdLst>
  <p:hf hdr="0" ftr="0"/>
  <p:txStyles>
    <p:titleStyle>
      <a:lvl1pPr algn="l" defTabSz="914355" rtl="0" eaLnBrk="1" latinLnBrk="0" hangingPunct="1">
        <a:lnSpc>
          <a:spcPct val="114000"/>
        </a:lnSpc>
        <a:spcBef>
          <a:spcPct val="0"/>
        </a:spcBef>
        <a:buNone/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3400" indent="-203400" algn="l" defTabSz="914355" rtl="0" eaLnBrk="1" latinLnBrk="0" hangingPunct="1">
        <a:lnSpc>
          <a:spcPct val="108000"/>
        </a:lnSpc>
        <a:spcBef>
          <a:spcPts val="2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406800" indent="-203400" algn="l" defTabSz="914355" rtl="0" eaLnBrk="1" latinLnBrk="0" hangingPunct="1">
        <a:lnSpc>
          <a:spcPct val="108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610200" indent="-203400" algn="l" defTabSz="914355" rtl="0" eaLnBrk="1" latinLnBrk="0" hangingPunct="1">
        <a:lnSpc>
          <a:spcPct val="108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813600" indent="-203400" algn="l" defTabSz="914355" rtl="0" eaLnBrk="1" latinLnBrk="0" hangingPunct="1">
        <a:lnSpc>
          <a:spcPct val="108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017000" indent="-203400" algn="l" defTabSz="914355" rtl="0" eaLnBrk="1" latinLnBrk="0" hangingPunct="1">
        <a:lnSpc>
          <a:spcPct val="108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ato.Eliassen@kd.Kongsberg.com" TargetMode="External"/><Relationship Id="rId2" Type="http://schemas.openxmlformats.org/officeDocument/2006/relationships/hyperlink" Target="mailto:Hans.Christian.Haugli@spacenorway.no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8.png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tel 11">
            <a:extLst>
              <a:ext uri="{FF2B5EF4-FFF2-40B4-BE49-F238E27FC236}">
                <a16:creationId xmlns:a16="http://schemas.microsoft.com/office/drawing/2014/main" id="{2BFF1A75-06FE-60D8-4F76-0489767859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2846" y="1955716"/>
            <a:ext cx="9143999" cy="900014"/>
          </a:xfrm>
        </p:spPr>
        <p:txBody>
          <a:bodyPr/>
          <a:lstStyle/>
          <a:p>
            <a:r>
              <a:rPr lang="en-US" noProof="0" dirty="0"/>
              <a:t>Project ICING</a:t>
            </a:r>
          </a:p>
        </p:txBody>
      </p:sp>
      <p:sp>
        <p:nvSpPr>
          <p:cNvPr id="13" name="Undertittel 12">
            <a:extLst>
              <a:ext uri="{FF2B5EF4-FFF2-40B4-BE49-F238E27FC236}">
                <a16:creationId xmlns:a16="http://schemas.microsoft.com/office/drawing/2014/main" id="{2908D0F9-661D-CF01-DAC8-BDAEBA16D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2846" y="3265006"/>
            <a:ext cx="9144000" cy="4119205"/>
          </a:xfrm>
        </p:spPr>
        <p:txBody>
          <a:bodyPr/>
          <a:lstStyle/>
          <a:p>
            <a:r>
              <a:rPr lang="en-US" noProof="0"/>
              <a:t>Independent Critical Navigation</a:t>
            </a:r>
          </a:p>
          <a:p>
            <a:r>
              <a:rPr lang="en-US" noProof="0"/>
              <a:t>VDE-SAT Precision Time Service Tests</a:t>
            </a:r>
          </a:p>
          <a:p>
            <a:endParaRPr lang="en-US" noProof="0"/>
          </a:p>
          <a:p>
            <a:r>
              <a:rPr lang="en-US" noProof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Hans.Christian.Haugli@spacenorway.no</a:t>
            </a:r>
            <a:endParaRPr lang="en-US" noProof="0">
              <a:solidFill>
                <a:schemeClr val="bg1"/>
              </a:solidFill>
            </a:endParaRPr>
          </a:p>
          <a:p>
            <a:r>
              <a:rPr lang="en-US" noProof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Cato.Eliassen@kd.kongsberg.com</a:t>
            </a:r>
            <a:endParaRPr lang="en-US" noProof="0">
              <a:solidFill>
                <a:schemeClr val="bg1"/>
              </a:solidFill>
            </a:endParaRPr>
          </a:p>
          <a:p>
            <a:endParaRPr lang="en-US" noProof="0"/>
          </a:p>
          <a:p>
            <a:endParaRPr lang="en-US" noProof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429EFAE4-06B3-48C9-B599-8F226A5DE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b-NO"/>
              <a:t>IALA 19.03.2024</a:t>
            </a:r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C65560B5-704D-482A-8242-110ECA2F9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482E0-178D-476F-BC8B-770889087685}" type="slidenum">
              <a:rPr lang="nb-NO" smtClean="0"/>
              <a:pPr/>
              <a:t>1</a:t>
            </a:fld>
            <a:endParaRPr lang="nb-NO"/>
          </a:p>
        </p:txBody>
      </p:sp>
      <p:pic>
        <p:nvPicPr>
          <p:cNvPr id="7" name="Picture 6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26AB269D-CB07-8F2D-38E7-1D5D91465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617" y="744166"/>
            <a:ext cx="2608356" cy="1382858"/>
          </a:xfrm>
          <a:prstGeom prst="rect">
            <a:avLst/>
          </a:prstGeom>
        </p:spPr>
      </p:pic>
      <p:pic>
        <p:nvPicPr>
          <p:cNvPr id="9" name="Picture 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54919CCD-9253-46B2-8C1D-212816D33B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8959" y="1352685"/>
            <a:ext cx="2708597" cy="510832"/>
          </a:xfrm>
          <a:prstGeom prst="rect">
            <a:avLst/>
          </a:prstGeom>
        </p:spPr>
      </p:pic>
      <p:pic>
        <p:nvPicPr>
          <p:cNvPr id="2" name="Bilde 1" descr="Et bilde som inneholder sketch, design, kunst, sort og hvit&#10;&#10;Automatisk generert beskrivelse">
            <a:extLst>
              <a:ext uri="{FF2B5EF4-FFF2-40B4-BE49-F238E27FC236}">
                <a16:creationId xmlns:a16="http://schemas.microsoft.com/office/drawing/2014/main" id="{2394632D-600F-5894-0F7B-AF6CE92EA9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5428" y="2446454"/>
            <a:ext cx="4482266" cy="351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632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tel 13">
            <a:extLst>
              <a:ext uri="{FF2B5EF4-FFF2-40B4-BE49-F238E27FC236}">
                <a16:creationId xmlns:a16="http://schemas.microsoft.com/office/drawing/2014/main" id="{F63AE34C-10FF-286A-B1F8-173D3BB5A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9521" y="338427"/>
            <a:ext cx="10413622" cy="482248"/>
          </a:xfrm>
        </p:spPr>
        <p:txBody>
          <a:bodyPr/>
          <a:lstStyle/>
          <a:p>
            <a:r>
              <a:rPr lang="en-US" noProof="0"/>
              <a:t>Norwegian Consortium Pioneering VDE-SAT</a:t>
            </a:r>
          </a:p>
        </p:txBody>
      </p:sp>
      <p:sp>
        <p:nvSpPr>
          <p:cNvPr id="15" name="Plassholder for innhold 14">
            <a:extLst>
              <a:ext uri="{FF2B5EF4-FFF2-40B4-BE49-F238E27FC236}">
                <a16:creationId xmlns:a16="http://schemas.microsoft.com/office/drawing/2014/main" id="{CCB33E52-8582-C2D5-9CD2-6DEB903C0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170" y="1174655"/>
            <a:ext cx="10413622" cy="5384755"/>
          </a:xfrm>
        </p:spPr>
        <p:txBody>
          <a:bodyPr>
            <a:normAutofit fontScale="40000" lnSpcReduction="20000"/>
          </a:bodyPr>
          <a:lstStyle/>
          <a:p>
            <a:r>
              <a:rPr lang="en-US" sz="3200" noProof="0" dirty="0"/>
              <a:t>Space Norway and Kongsberg Discovery - </a:t>
            </a:r>
            <a:r>
              <a:rPr lang="en-US" sz="3200" noProof="0" dirty="0" err="1"/>
              <a:t>Seatex</a:t>
            </a:r>
            <a:r>
              <a:rPr lang="en-US" sz="3200" noProof="0" dirty="0"/>
              <a:t> cooperation with ESA and NCA support</a:t>
            </a:r>
          </a:p>
          <a:p>
            <a:r>
              <a:rPr lang="en-US" sz="3200" noProof="0" dirty="0"/>
              <a:t>Norwegian Space Agency NorSat-2 </a:t>
            </a:r>
            <a:r>
              <a:rPr lang="en-US" sz="3200" dirty="0"/>
              <a:t>demonstrations in the Arctic and elsewhere since 2017</a:t>
            </a:r>
            <a:endParaRPr lang="en-US" sz="3200" noProof="0" dirty="0"/>
          </a:p>
          <a:p>
            <a:pPr lvl="1"/>
            <a:r>
              <a:rPr lang="en-US" sz="3200" noProof="0" dirty="0"/>
              <a:t>Weather broadcasting (Ice charts)</a:t>
            </a:r>
          </a:p>
          <a:p>
            <a:pPr lvl="1"/>
            <a:r>
              <a:rPr lang="en-US" sz="3200" noProof="0" dirty="0"/>
              <a:t>New Search and Rescue Concept</a:t>
            </a:r>
          </a:p>
          <a:p>
            <a:pPr lvl="1"/>
            <a:r>
              <a:rPr lang="en-US" sz="3200" noProof="0" dirty="0"/>
              <a:t>Mandatory </a:t>
            </a:r>
            <a:r>
              <a:rPr lang="en-US" sz="3200" noProof="0" dirty="0" err="1"/>
              <a:t>harbour</a:t>
            </a:r>
            <a:r>
              <a:rPr lang="en-US" sz="3200" noProof="0" dirty="0"/>
              <a:t> reporting</a:t>
            </a:r>
          </a:p>
          <a:p>
            <a:pPr lvl="1"/>
            <a:r>
              <a:rPr lang="en-US" sz="3200" noProof="0" dirty="0"/>
              <a:t>AIS re-broadcasting at the North pole</a:t>
            </a:r>
          </a:p>
          <a:p>
            <a:pPr lvl="1"/>
            <a:r>
              <a:rPr lang="en-US" sz="3200" noProof="0" dirty="0"/>
              <a:t>VDE-SAT Quality Monitoring System</a:t>
            </a:r>
          </a:p>
          <a:p>
            <a:r>
              <a:rPr lang="en-US" sz="3200" noProof="0" dirty="0"/>
              <a:t>Norwegian Space Agency </a:t>
            </a:r>
            <a:r>
              <a:rPr lang="en-US" sz="3200" noProof="0" dirty="0" err="1"/>
              <a:t>NorSat</a:t>
            </a:r>
            <a:r>
              <a:rPr lang="en-US" sz="3200" noProof="0" dirty="0"/>
              <a:t>-TD launched 2023</a:t>
            </a:r>
          </a:p>
          <a:p>
            <a:pPr lvl="1"/>
            <a:r>
              <a:rPr lang="en-US" sz="3200" noProof="0" dirty="0"/>
              <a:t>Precision Time Service (subject of this presentation)</a:t>
            </a:r>
          </a:p>
          <a:p>
            <a:r>
              <a:rPr lang="en-US" sz="3200" noProof="0" dirty="0"/>
              <a:t>New Space Application Development Infrastructure Satellite to be launched 2025</a:t>
            </a:r>
          </a:p>
          <a:p>
            <a:r>
              <a:rPr lang="en-US" sz="3200" noProof="0" dirty="0"/>
              <a:t>Space Norway Test Service Infrastructure</a:t>
            </a:r>
          </a:p>
          <a:p>
            <a:pPr lvl="1"/>
            <a:r>
              <a:rPr lang="en-US" sz="3200" noProof="0" dirty="0"/>
              <a:t>VDES payloads in space</a:t>
            </a:r>
          </a:p>
          <a:p>
            <a:pPr lvl="1"/>
            <a:r>
              <a:rPr lang="en-US" sz="3200" noProof="0" dirty="0"/>
              <a:t>VDES router</a:t>
            </a:r>
          </a:p>
          <a:p>
            <a:pPr lvl="1"/>
            <a:r>
              <a:rPr lang="en-US" sz="3200" noProof="0" dirty="0"/>
              <a:t>Quality monitoring nodes</a:t>
            </a:r>
          </a:p>
          <a:p>
            <a:pPr lvl="1"/>
            <a:r>
              <a:rPr lang="en-US" sz="3200" noProof="0" dirty="0"/>
              <a:t>Selected applications</a:t>
            </a:r>
          </a:p>
          <a:p>
            <a:r>
              <a:rPr lang="en-US" sz="3200" noProof="0" dirty="0"/>
              <a:t>Kongsberg Discovery - </a:t>
            </a:r>
            <a:r>
              <a:rPr lang="en-US" sz="3200" noProof="0" dirty="0" err="1"/>
              <a:t>Seatex</a:t>
            </a:r>
            <a:r>
              <a:rPr lang="en-US" sz="3200" noProof="0" dirty="0"/>
              <a:t> </a:t>
            </a:r>
          </a:p>
          <a:p>
            <a:pPr lvl="1"/>
            <a:r>
              <a:rPr lang="en-US" sz="3200" noProof="0" dirty="0"/>
              <a:t>VDES satellite payloads</a:t>
            </a:r>
          </a:p>
          <a:p>
            <a:pPr lvl="1"/>
            <a:r>
              <a:rPr lang="en-US" sz="3200" noProof="0" dirty="0"/>
              <a:t>VDES ship terminals and shore infrastructure</a:t>
            </a:r>
          </a:p>
          <a:p>
            <a:endParaRPr lang="en-US" sz="1800" noProof="0" dirty="0"/>
          </a:p>
          <a:p>
            <a:endParaRPr lang="en-US" sz="1800" noProof="0" dirty="0"/>
          </a:p>
          <a:p>
            <a:endParaRPr lang="en-US" noProof="0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4049A83-4DA7-4D43-8A92-42818BC22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0744B-1379-4F13-A478-F6F0B55AF592}" type="datetime1">
              <a:rPr lang="nb-NO" smtClean="0"/>
              <a:pPr/>
              <a:t>18.03.2024</a:t>
            </a:fld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8EAA80D-1DE8-45C1-8CD7-DD33DF1B5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482E0-178D-476F-BC8B-770889087685}" type="slidenum">
              <a:rPr lang="nb-NO" smtClean="0"/>
              <a:pPr/>
              <a:t>2</a:t>
            </a:fld>
            <a:endParaRPr lang="nb-NO"/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2801304C-708A-B7B2-5945-9FCD0E563524}"/>
              </a:ext>
            </a:extLst>
          </p:cNvPr>
          <p:cNvSpPr txBox="1"/>
          <p:nvPr/>
        </p:nvSpPr>
        <p:spPr>
          <a:xfrm>
            <a:off x="7880478" y="4333465"/>
            <a:ext cx="39934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Norwegian Space </a:t>
            </a:r>
            <a:r>
              <a:rPr lang="nb-NO" dirty="0" err="1"/>
              <a:t>Agency</a:t>
            </a:r>
            <a:r>
              <a:rPr lang="nb-NO" dirty="0"/>
              <a:t> </a:t>
            </a:r>
            <a:r>
              <a:rPr lang="nb-NO" dirty="0" err="1"/>
              <a:t>NorSat</a:t>
            </a:r>
            <a:r>
              <a:rPr lang="nb-NO" dirty="0"/>
              <a:t>-TD</a:t>
            </a:r>
          </a:p>
          <a:p>
            <a:r>
              <a:rPr lang="nb-NO" sz="1200" dirty="0"/>
              <a:t>(UTIAS/SFL)</a:t>
            </a:r>
          </a:p>
        </p:txBody>
      </p:sp>
      <p:pic>
        <p:nvPicPr>
          <p:cNvPr id="3" name="Bilde 3">
            <a:extLst>
              <a:ext uri="{FF2B5EF4-FFF2-40B4-BE49-F238E27FC236}">
                <a16:creationId xmlns:a16="http://schemas.microsoft.com/office/drawing/2014/main" id="{BB04062B-CB59-DA7A-C101-B978FF47F4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" r="-4382"/>
          <a:stretch/>
        </p:blipFill>
        <p:spPr>
          <a:xfrm>
            <a:off x="11071654" y="168403"/>
            <a:ext cx="852615" cy="822296"/>
          </a:xfrm>
          <a:prstGeom prst="rect">
            <a:avLst/>
          </a:prstGeom>
        </p:spPr>
      </p:pic>
      <p:pic>
        <p:nvPicPr>
          <p:cNvPr id="7" name="Picture 4" descr="norsat td">
            <a:extLst>
              <a:ext uri="{FF2B5EF4-FFF2-40B4-BE49-F238E27FC236}">
                <a16:creationId xmlns:a16="http://schemas.microsoft.com/office/drawing/2014/main" id="{5BC48B46-1D83-CCFE-64E4-18BBD5CD1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334" y="1535675"/>
            <a:ext cx="4215935" cy="279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54F9F7ED-8DCC-A1C6-4AE6-3D7F14C72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509520" cy="118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41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tel 13">
            <a:extLst>
              <a:ext uri="{FF2B5EF4-FFF2-40B4-BE49-F238E27FC236}">
                <a16:creationId xmlns:a16="http://schemas.microsoft.com/office/drawing/2014/main" id="{F63AE34C-10FF-286A-B1F8-173D3BB5A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6732" y="305320"/>
            <a:ext cx="7439648" cy="482248"/>
          </a:xfrm>
        </p:spPr>
        <p:txBody>
          <a:bodyPr/>
          <a:lstStyle/>
          <a:p>
            <a:r>
              <a:rPr lang="en-US" noProof="0" dirty="0"/>
              <a:t>VDE-SAT Precision Time Service</a:t>
            </a:r>
          </a:p>
        </p:txBody>
      </p:sp>
      <p:sp>
        <p:nvSpPr>
          <p:cNvPr id="15" name="Plassholder for innhold 14">
            <a:extLst>
              <a:ext uri="{FF2B5EF4-FFF2-40B4-BE49-F238E27FC236}">
                <a16:creationId xmlns:a16="http://schemas.microsoft.com/office/drawing/2014/main" id="{CCB33E52-8582-C2D5-9CD2-6DEB903C0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170" y="1298714"/>
            <a:ext cx="5879070" cy="5135042"/>
          </a:xfrm>
        </p:spPr>
        <p:txBody>
          <a:bodyPr>
            <a:normAutofit fontScale="70000" lnSpcReduction="20000"/>
          </a:bodyPr>
          <a:lstStyle/>
          <a:p>
            <a:r>
              <a:rPr lang="en-US" sz="1800" noProof="0"/>
              <a:t>GNSS jamming frequently experienced in the Arctic makes alternative navigation of increasing interest</a:t>
            </a:r>
          </a:p>
          <a:p>
            <a:r>
              <a:rPr lang="en-US" sz="1800" noProof="0"/>
              <a:t>Wanted to test if standard VDES signal from space could be used</a:t>
            </a:r>
          </a:p>
          <a:p>
            <a:r>
              <a:rPr lang="en-US" sz="1800"/>
              <a:t>ESA funded project under the NAVISP EL3 program to test a concept utilizing VDE-SAT VHF satellites to provide pseudo-range signals as a source of PNT</a:t>
            </a:r>
          </a:p>
          <a:p>
            <a:r>
              <a:rPr lang="en-US" sz="1800" noProof="0"/>
              <a:t>Consortium consisted of Space </a:t>
            </a:r>
            <a:r>
              <a:rPr lang="en-US" sz="1900" kern="1200" noProof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Norway</a:t>
            </a:r>
            <a:r>
              <a:rPr lang="en-US" sz="1800" noProof="0"/>
              <a:t> (SPN) and Kongsberg Discovery, Seatex (KSX)</a:t>
            </a:r>
            <a:endParaRPr lang="en-US" sz="1800" noProof="0">
              <a:cs typeface="Calibri"/>
            </a:endParaRPr>
          </a:p>
          <a:p>
            <a:pPr lvl="1"/>
            <a:r>
              <a:rPr lang="en-US" sz="1700" noProof="0"/>
              <a:t>SPN was Prime, Design Authority and owner of VDE-SAT payload on NorSat-TD</a:t>
            </a:r>
          </a:p>
          <a:p>
            <a:pPr lvl="1"/>
            <a:r>
              <a:rPr lang="en-US" sz="1700" noProof="0"/>
              <a:t>KSX delivered VST x50 payload with updated FW, VDES 300 mobile station and VDES simulator software for timing estimation</a:t>
            </a:r>
          </a:p>
          <a:p>
            <a:r>
              <a:rPr lang="en-US" sz="1800" noProof="0"/>
              <a:t>Multiple received pseudo-ranges during single satellite pass used for location determination</a:t>
            </a:r>
          </a:p>
          <a:p>
            <a:r>
              <a:rPr lang="en-US" sz="1800" noProof="0"/>
              <a:t>VDES terminal to provide alternative PNT on the vessel</a:t>
            </a:r>
          </a:p>
          <a:p>
            <a:r>
              <a:rPr lang="en-US" sz="1800" noProof="0"/>
              <a:t>May also be used for integrity monitoring and anti-spoofing</a:t>
            </a:r>
          </a:p>
          <a:p>
            <a:r>
              <a:rPr lang="en-US" sz="1800" noProof="0"/>
              <a:t>VDE-SAT ranging has a potential for complementing other platforms used for alternative PNT such as Terrestrial R-mode.</a:t>
            </a:r>
          </a:p>
          <a:p>
            <a:endParaRPr lang="en-US" noProof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4049A83-4DA7-4D43-8A92-42818BC22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0744B-1379-4F13-A478-F6F0B55AF592}" type="datetime1">
              <a:rPr lang="nb-NO" smtClean="0"/>
              <a:pPr/>
              <a:t>18.03.2024</a:t>
            </a:fld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8EAA80D-1DE8-45C1-8CD7-DD33DF1B5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482E0-178D-476F-BC8B-770889087685}" type="slidenum">
              <a:rPr lang="nb-NO" smtClean="0"/>
              <a:pPr/>
              <a:t>3</a:t>
            </a:fld>
            <a:endParaRPr lang="nb-NO"/>
          </a:p>
        </p:txBody>
      </p:sp>
      <p:pic>
        <p:nvPicPr>
          <p:cNvPr id="2" name="Bilde 5">
            <a:extLst>
              <a:ext uri="{FF2B5EF4-FFF2-40B4-BE49-F238E27FC236}">
                <a16:creationId xmlns:a16="http://schemas.microsoft.com/office/drawing/2014/main" id="{264BA5A9-4A63-8C48-10B6-7264404775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610"/>
          <a:stretch/>
        </p:blipFill>
        <p:spPr>
          <a:xfrm>
            <a:off x="6836556" y="1638300"/>
            <a:ext cx="5152262" cy="310642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E25DCDA-954F-2BEF-8823-CF8C8D462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509520" cy="118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ilde 3">
            <a:extLst>
              <a:ext uri="{FF2B5EF4-FFF2-40B4-BE49-F238E27FC236}">
                <a16:creationId xmlns:a16="http://schemas.microsoft.com/office/drawing/2014/main" id="{7313408A-D7FA-7681-02E9-9CF2FA6B22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0" r="-4382"/>
          <a:stretch/>
        </p:blipFill>
        <p:spPr>
          <a:xfrm>
            <a:off x="11071654" y="168403"/>
            <a:ext cx="852615" cy="82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82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tel 13">
            <a:extLst>
              <a:ext uri="{FF2B5EF4-FFF2-40B4-BE49-F238E27FC236}">
                <a16:creationId xmlns:a16="http://schemas.microsoft.com/office/drawing/2014/main" id="{F63AE34C-10FF-286A-B1F8-173D3BB5A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0240" y="-1264863"/>
            <a:ext cx="5999999" cy="2061142"/>
          </a:xfrm>
        </p:spPr>
        <p:txBody>
          <a:bodyPr/>
          <a:lstStyle/>
          <a:p>
            <a:r>
              <a:rPr lang="en-US" noProof="0"/>
              <a:t>Test Configuration and Results</a:t>
            </a:r>
          </a:p>
        </p:txBody>
      </p:sp>
      <p:sp>
        <p:nvSpPr>
          <p:cNvPr id="15" name="Plassholder for innhold 14">
            <a:extLst>
              <a:ext uri="{FF2B5EF4-FFF2-40B4-BE49-F238E27FC236}">
                <a16:creationId xmlns:a16="http://schemas.microsoft.com/office/drawing/2014/main" id="{CCB33E52-8582-C2D5-9CD2-6DEB903C0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189" y="1237281"/>
            <a:ext cx="9882443" cy="2643179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b="1">
                <a:cs typeface="Calibri"/>
              </a:rPr>
              <a:t>Test configuration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2400">
                <a:cs typeface="Calibri"/>
              </a:rPr>
              <a:t>VDES Link ID 29 waveform used (150 kHz bandwidth)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2400">
                <a:cs typeface="Calibri"/>
              </a:rPr>
              <a:t>Satellite position, speed and time sent in navigation message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2400">
                <a:cs typeface="Calibri"/>
              </a:rPr>
              <a:t>Remainder of payload static and optimized for correlation properties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2400"/>
              <a:t>Timing accuracy of pseudo-ranges measured at one fixed location in Norway</a:t>
            </a:r>
            <a:endParaRPr lang="en-US" sz="2400">
              <a:cs typeface="Calibri"/>
            </a:endParaRPr>
          </a:p>
          <a:p>
            <a:pPr marL="203400" lvl="1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2400">
              <a:cs typeface="Calibri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b="1">
                <a:cs typeface="Calibri"/>
              </a:rPr>
              <a:t>Test results</a:t>
            </a:r>
            <a:endParaRPr lang="en-US" sz="2400" b="1" noProof="0">
              <a:cs typeface="Calibri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2400" noProof="0">
                <a:cs typeface="Calibri"/>
              </a:rPr>
              <a:t>Concept worked quite well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2400" noProof="0">
                <a:cs typeface="Calibri"/>
              </a:rPr>
              <a:t>1 us measured timing accuracy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2400" noProof="0">
                <a:cs typeface="Calibri"/>
              </a:rPr>
              <a:t>1 km rms 2D position accuracy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sz="2400" noProof="0">
                <a:cs typeface="Calibri"/>
              </a:rPr>
              <a:t>Small improvement using more than 20 satellite pseudo ranges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4049A83-4DA7-4D43-8A92-42818BC22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0744B-1379-4F13-A478-F6F0B55AF592}" type="datetime1">
              <a:rPr lang="nb-NO" smtClean="0"/>
              <a:pPr/>
              <a:t>18.03.2024</a:t>
            </a:fld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8EAA80D-1DE8-45C1-8CD7-DD33DF1B5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482E0-178D-476F-BC8B-770889087685}" type="slidenum">
              <a:rPr lang="nb-NO" smtClean="0"/>
              <a:pPr/>
              <a:t>4</a:t>
            </a:fld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96350C5D-8288-765E-1472-B8B56E52D7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63" b="954"/>
          <a:stretch/>
        </p:blipFill>
        <p:spPr>
          <a:xfrm>
            <a:off x="2989515" y="3928656"/>
            <a:ext cx="6212969" cy="22546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844DE60-5388-F2D6-005B-B4E54D0C5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509520" cy="118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8773058-239F-08E5-3F00-6B34CE18CF0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0" r="-4382"/>
          <a:stretch/>
        </p:blipFill>
        <p:spPr>
          <a:xfrm>
            <a:off x="11071654" y="168403"/>
            <a:ext cx="852615" cy="82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505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56B6ECB-FCC7-A70A-7B6B-54C1B0A69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8508" y="338395"/>
            <a:ext cx="10413622" cy="482312"/>
          </a:xfrm>
        </p:spPr>
        <p:txBody>
          <a:bodyPr/>
          <a:lstStyle/>
          <a:p>
            <a:r>
              <a:rPr lang="en-US" noProof="0" dirty="0"/>
              <a:t>Conclusions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B5E7D3D9-A181-C836-01F5-B4C05D368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189" y="1514174"/>
            <a:ext cx="7035611" cy="4221214"/>
          </a:xfrm>
        </p:spPr>
        <p:txBody>
          <a:bodyPr>
            <a:normAutofit fontScale="92500" lnSpcReduction="10000"/>
          </a:bodyPr>
          <a:lstStyle/>
          <a:p>
            <a:r>
              <a:rPr lang="en-US" noProof="0" dirty="0"/>
              <a:t>Possible alternative PNT solution when GNSS is unavailable and at low cost</a:t>
            </a:r>
          </a:p>
          <a:p>
            <a:r>
              <a:rPr lang="en-US" noProof="0" dirty="0"/>
              <a:t>Existing VDES ship equipment</a:t>
            </a:r>
          </a:p>
          <a:p>
            <a:r>
              <a:rPr lang="en-US" noProof="0" dirty="0"/>
              <a:t>Satellite R-mode using existing waveforms may be used to determine ship location with better than 1 km accuracy off-shore</a:t>
            </a:r>
          </a:p>
          <a:p>
            <a:r>
              <a:rPr lang="en-US" noProof="0" dirty="0"/>
              <a:t>Improved accuracy in combination with VDE-TER R-mode</a:t>
            </a:r>
          </a:p>
          <a:p>
            <a:r>
              <a:rPr lang="en-US" noProof="0" dirty="0"/>
              <a:t>Other uses in include:</a:t>
            </a:r>
          </a:p>
          <a:p>
            <a:pPr lvl="1"/>
            <a:r>
              <a:rPr lang="en-US" noProof="0" dirty="0"/>
              <a:t>Integrity monitoring</a:t>
            </a:r>
          </a:p>
          <a:p>
            <a:pPr lvl="1"/>
            <a:r>
              <a:rPr lang="en-US" noProof="0" dirty="0"/>
              <a:t>Anti spoofing</a:t>
            </a:r>
          </a:p>
          <a:p>
            <a:pPr lvl="1"/>
            <a:r>
              <a:rPr lang="en-US" noProof="0" dirty="0"/>
              <a:t>Position reporting based terminal derived positions, as more reliable than external GNSS</a:t>
            </a:r>
          </a:p>
          <a:p>
            <a:r>
              <a:rPr lang="en-US" noProof="0" dirty="0"/>
              <a:t>Invite IALA to consider need for VDE-SAT and VDE-TER Precision Time Service and requirement</a:t>
            </a:r>
          </a:p>
          <a:p>
            <a:endParaRPr lang="en-US" noProof="0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FAE474CE-4E2A-D189-2F45-99ED0C332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396-1269-479E-ACF2-F70BD868CF54}" type="datetime1">
              <a:rPr lang="nb-NO" smtClean="0"/>
              <a:t>18.03.2024</a:t>
            </a:fld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1A8107E0-7B1C-EDE3-9F1F-14C25322D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482E0-178D-476F-BC8B-770889087685}" type="slidenum">
              <a:rPr lang="nb-NO" smtClean="0"/>
              <a:t>5</a:t>
            </a:fld>
            <a:endParaRPr lang="nb-NO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434152-EFBE-6D74-6368-CC79AC9B6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099" y="1459344"/>
            <a:ext cx="3534440" cy="2811702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0536EE35-F867-69BC-3024-464D24CEE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509520" cy="118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e 3">
            <a:extLst>
              <a:ext uri="{FF2B5EF4-FFF2-40B4-BE49-F238E27FC236}">
                <a16:creationId xmlns:a16="http://schemas.microsoft.com/office/drawing/2014/main" id="{333D5FF0-C086-5BC2-7495-0F69D75BF1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0" r="-4382"/>
          <a:stretch/>
        </p:blipFill>
        <p:spPr>
          <a:xfrm>
            <a:off x="11071654" y="168403"/>
            <a:ext cx="852615" cy="82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724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Egendefinert 107">
      <a:dk1>
        <a:sysClr val="windowText" lastClr="000000"/>
      </a:dk1>
      <a:lt1>
        <a:sysClr val="window" lastClr="FFFFFF"/>
      </a:lt1>
      <a:dk2>
        <a:srgbClr val="211451"/>
      </a:dk2>
      <a:lt2>
        <a:srgbClr val="EFEEF3"/>
      </a:lt2>
      <a:accent1>
        <a:srgbClr val="702082"/>
      </a:accent1>
      <a:accent2>
        <a:srgbClr val="9458A1"/>
      </a:accent2>
      <a:accent3>
        <a:srgbClr val="DBC7E0"/>
      </a:accent3>
      <a:accent4>
        <a:srgbClr val="FFB54E"/>
      </a:accent4>
      <a:accent5>
        <a:srgbClr val="FFD965"/>
      </a:accent5>
      <a:accent6>
        <a:srgbClr val="FFF2CC"/>
      </a:accent6>
      <a:hlink>
        <a:srgbClr val="0563C1"/>
      </a:hlink>
      <a:folHlink>
        <a:srgbClr val="954F72"/>
      </a:folHlink>
    </a:clrScheme>
    <a:fontScheme name="TL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y presentasjonsmal_september 2022" id="{A57652A6-1C27-495E-9A61-76BA2902E18D}" vid="{63BA0648-D920-4DE9-8D4E-574BA65565A0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c5f8115-f13f-4d01-aff4-515a67108c33">
      <Terms xmlns="http://schemas.microsoft.com/office/infopath/2007/PartnerControls"/>
    </lcf76f155ced4ddcb4097134ff3c332f>
    <TaxCatchAll xmlns="06022411-6e02-423b-85fd-39e0748b921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4C6AB7F4ADAA4ABC48D93214FE8FD2" ma:contentTypeVersion="18" ma:contentTypeDescription="Create a new document." ma:contentTypeScope="" ma:versionID="a17fa82a8844458a6a0c8620d34b563f">
  <xsd:schema xmlns:xsd="http://www.w3.org/2001/XMLSchema" xmlns:xs="http://www.w3.org/2001/XMLSchema" xmlns:p="http://schemas.microsoft.com/office/2006/metadata/properties" xmlns:ns2="ac5f8115-f13f-4d01-aff4-515a67108c33" xmlns:ns3="06022411-6e02-423b-85fd-39e0748b9219" targetNamespace="http://schemas.microsoft.com/office/2006/metadata/properties" ma:root="true" ma:fieldsID="a78a909af5cc50c69a19459e6e32af70" ns2:_="" ns3:_="">
    <xsd:import namespace="ac5f8115-f13f-4d01-aff4-515a67108c33"/>
    <xsd:import namespace="06022411-6e02-423b-85fd-39e0748b92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5f8115-f13f-4d01-aff4-515a67108c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1604d76-ecdf-464b-8720-89396eb59a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22411-6e02-423b-85fd-39e0748b921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f2b8b40-6d33-49af-abef-1171a80bfd6f}" ma:internalName="TaxCatchAll" ma:showField="CatchAllData" ma:web="06022411-6e02-423b-85fd-39e0748b92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8FCBEE-845C-4A62-A029-598FAA51583B}">
  <ds:schemaRefs>
    <ds:schemaRef ds:uri="http://purl.org/dc/terms/"/>
    <ds:schemaRef ds:uri="http://purl.org/dc/elements/1.1/"/>
    <ds:schemaRef ds:uri="d8897788-5a57-494e-9665-5e7e54326252"/>
    <ds:schemaRef ds:uri="http://schemas.microsoft.com/office/infopath/2007/PartnerControls"/>
    <ds:schemaRef ds:uri="http://schemas.microsoft.com/office/2006/documentManagement/types"/>
    <ds:schemaRef ds:uri="774c21b4-0400-42da-9102-fc31a9bf364b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E6EB188-AA69-486B-B46A-042D6337CA0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C3CD9C-6D10-4B6E-8E5D-3BA120BE83CF}"/>
</file>

<file path=docProps/app.xml><?xml version="1.0" encoding="utf-8"?>
<Properties xmlns="http://schemas.openxmlformats.org/officeDocument/2006/extended-properties" xmlns:vt="http://schemas.openxmlformats.org/officeDocument/2006/docPropsVTypes">
  <Template>Office-tema</Template>
  <TotalTime>1</TotalTime>
  <Words>458</Words>
  <Application>Microsoft Office PowerPoint</Application>
  <PresentationFormat>Widescreen</PresentationFormat>
  <Paragraphs>72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Office-tema</vt:lpstr>
      <vt:lpstr>Project ICING</vt:lpstr>
      <vt:lpstr>Norwegian Consortium Pioneering VDE-SAT</vt:lpstr>
      <vt:lpstr>VDE-SAT Precision Time Service</vt:lpstr>
      <vt:lpstr>Test Configuration and Results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Ulrik Falk-Petersen</dc:creator>
  <cp:lastModifiedBy>Anders Bjørnevik</cp:lastModifiedBy>
  <cp:revision>3</cp:revision>
  <dcterms:created xsi:type="dcterms:W3CDTF">2024-01-10T09:34:06Z</dcterms:created>
  <dcterms:modified xsi:type="dcterms:W3CDTF">2024-03-18T09:44:52Z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0x010100172B72D89FAB0242BE3B0205E42698B9</vt:lpwstr>
  </property>
  <property fmtid="{D5CDD505-2E9C-101B-9397-08002B2CF9AE}" pid="3" name="MediaServiceImageTags">
    <vt:lpwstr/>
  </property>
</Properties>
</file>