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9.xml" ContentType="application/vnd.openxmlformats-officedocument.presentationml.slide+xml"/>
  <Override PartName="/ppt/slides/slide5.xml" ContentType="application/vnd.openxmlformats-officedocument.presentationml.slide+xml"/>
  <Override PartName="/ppt/slides/slide8.xml" ContentType="application/vnd.openxmlformats-officedocument.presentationml.slide+xml"/>
  <Override PartName="/ppt/slides/slide7.xml" ContentType="application/vnd.openxmlformats-officedocument.presentationml.slide+xml"/>
  <Override PartName="/ppt/slides/slide4.xml" ContentType="application/vnd.openxmlformats-officedocument.presentationml.slide+xml"/>
  <Override PartName="/ppt/slides/slide10.xml" ContentType="application/vnd.openxmlformats-officedocument.presentationml.slide+xml"/>
  <Override PartName="/ppt/slides/slide3.xml" ContentType="application/vnd.openxmlformats-officedocument.presentationml.slide+xml"/>
  <Override PartName="/ppt/slides/slide15.xml" ContentType="application/vnd.openxmlformats-officedocument.presentationml.slide+xml"/>
  <Override PartName="/ppt/slides/slide14.xml" ContentType="application/vnd.openxmlformats-officedocument.presentationml.slide+xml"/>
  <Override PartName="/ppt/slides/slide13.xml" ContentType="application/vnd.openxmlformats-officedocument.presentationml.slide+xml"/>
  <Override PartName="/ppt/slides/slide12.xml" ContentType="application/vnd.openxmlformats-officedocument.presentationml.slide+xml"/>
  <Override PartName="/ppt/slides/slide11.xml" ContentType="application/vnd.openxmlformats-officedocument.presentationml.slide+xml"/>
  <Override PartName="/ppt/slides/slide6.xml" ContentType="application/vnd.openxmlformats-officedocument.presentationml.slide+xml"/>
  <Override PartName="/ppt/notesSlides/notesSlide2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slideMasters/slideMaster1.xml" ContentType="application/vnd.openxmlformats-officedocument.presentationml.slideMaster+xml"/>
  <Override PartName="/ppt/notesSlides/notesSlide6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1.xml" ContentType="application/vnd.openxmlformats-officedocument.presentationml.notesSlide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Masters/notesMaster1.xml" ContentType="application/vnd.openxmlformats-officedocument.presentationml.notesMaster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ags/tag6.xml" ContentType="application/vnd.openxmlformats-officedocument.presentationml.tags+xml"/>
  <Override PartName="/ppt/tags/tag5.xml" ContentType="application/vnd.openxmlformats-officedocument.presentationml.tags+xml"/>
  <Override PartName="/ppt/tags/tag4.xml" ContentType="application/vnd.openxmlformats-officedocument.presentationml.tags+xml"/>
  <Override PartName="/ppt/tags/tag3.xml" ContentType="application/vnd.openxmlformats-officedocument.presentationml.tags+xml"/>
  <Override PartName="/ppt/tags/tag2.xml" ContentType="application/vnd.openxmlformats-officedocument.presentationml.tags+xml"/>
  <Override PartName="/docProps/custom.xml" ContentType="application/vnd.openxmlformats-officedocument.custom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7"/>
  </p:notesMasterIdLst>
  <p:sldIdLst>
    <p:sldId id="264" r:id="rId2"/>
    <p:sldId id="260" r:id="rId3"/>
    <p:sldId id="308" r:id="rId4"/>
    <p:sldId id="309" r:id="rId5"/>
    <p:sldId id="296" r:id="rId6"/>
    <p:sldId id="298" r:id="rId7"/>
    <p:sldId id="305" r:id="rId8"/>
    <p:sldId id="306" r:id="rId9"/>
    <p:sldId id="307" r:id="rId10"/>
    <p:sldId id="301" r:id="rId11"/>
    <p:sldId id="293" r:id="rId12"/>
    <p:sldId id="313" r:id="rId13"/>
    <p:sldId id="315" r:id="rId14"/>
    <p:sldId id="316" r:id="rId15"/>
    <p:sldId id="279" r:id="rId16"/>
  </p:sldIdLst>
  <p:sldSz cx="9144000" cy="5143500" type="screen16x9"/>
  <p:notesSz cx="7104063" cy="10234613"/>
  <p:defaultTextStyle>
    <a:defPPr>
      <a:defRPr lang="de-DE"/>
    </a:defPPr>
    <a:lvl1pPr algn="ctr" rtl="0" fontAlgn="base">
      <a:lnSpc>
        <a:spcPts val="2200"/>
      </a:lnSpc>
      <a:spcBef>
        <a:spcPct val="40000"/>
      </a:spcBef>
      <a:spcAft>
        <a:spcPct val="0"/>
      </a:spcAft>
      <a:defRPr sz="1600" kern="1200">
        <a:solidFill>
          <a:srgbClr val="000000"/>
        </a:solidFill>
        <a:latin typeface="Arial" charset="0"/>
        <a:ea typeface="+mn-ea"/>
        <a:cs typeface="+mn-cs"/>
      </a:defRPr>
    </a:lvl1pPr>
    <a:lvl2pPr marL="457200" algn="ctr" rtl="0" fontAlgn="base">
      <a:lnSpc>
        <a:spcPts val="2200"/>
      </a:lnSpc>
      <a:spcBef>
        <a:spcPct val="40000"/>
      </a:spcBef>
      <a:spcAft>
        <a:spcPct val="0"/>
      </a:spcAft>
      <a:defRPr sz="1600" kern="1200">
        <a:solidFill>
          <a:srgbClr val="000000"/>
        </a:solidFill>
        <a:latin typeface="Arial" charset="0"/>
        <a:ea typeface="+mn-ea"/>
        <a:cs typeface="+mn-cs"/>
      </a:defRPr>
    </a:lvl2pPr>
    <a:lvl3pPr marL="914400" algn="ctr" rtl="0" fontAlgn="base">
      <a:lnSpc>
        <a:spcPts val="2200"/>
      </a:lnSpc>
      <a:spcBef>
        <a:spcPct val="40000"/>
      </a:spcBef>
      <a:spcAft>
        <a:spcPct val="0"/>
      </a:spcAft>
      <a:defRPr sz="1600" kern="1200">
        <a:solidFill>
          <a:srgbClr val="000000"/>
        </a:solidFill>
        <a:latin typeface="Arial" charset="0"/>
        <a:ea typeface="+mn-ea"/>
        <a:cs typeface="+mn-cs"/>
      </a:defRPr>
    </a:lvl3pPr>
    <a:lvl4pPr marL="1371600" algn="ctr" rtl="0" fontAlgn="base">
      <a:lnSpc>
        <a:spcPts val="2200"/>
      </a:lnSpc>
      <a:spcBef>
        <a:spcPct val="40000"/>
      </a:spcBef>
      <a:spcAft>
        <a:spcPct val="0"/>
      </a:spcAft>
      <a:defRPr sz="1600" kern="1200">
        <a:solidFill>
          <a:srgbClr val="000000"/>
        </a:solidFill>
        <a:latin typeface="Arial" charset="0"/>
        <a:ea typeface="+mn-ea"/>
        <a:cs typeface="+mn-cs"/>
      </a:defRPr>
    </a:lvl4pPr>
    <a:lvl5pPr marL="1828800" algn="ctr" rtl="0" fontAlgn="base">
      <a:lnSpc>
        <a:spcPts val="2200"/>
      </a:lnSpc>
      <a:spcBef>
        <a:spcPct val="40000"/>
      </a:spcBef>
      <a:spcAft>
        <a:spcPct val="0"/>
      </a:spcAft>
      <a:defRPr sz="1600" kern="1200">
        <a:solidFill>
          <a:srgbClr val="000000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600" kern="1200">
        <a:solidFill>
          <a:srgbClr val="000000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1600" kern="1200">
        <a:solidFill>
          <a:srgbClr val="000000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1600" kern="1200">
        <a:solidFill>
          <a:srgbClr val="000000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1600" kern="1200">
        <a:solidFill>
          <a:srgbClr val="000000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25" autoAdjust="0"/>
    <p:restoredTop sz="86407" autoAdjust="0"/>
  </p:normalViewPr>
  <p:slideViewPr>
    <p:cSldViewPr showGuides="1">
      <p:cViewPr varScale="1">
        <p:scale>
          <a:sx n="118" d="100"/>
          <a:sy n="118" d="100"/>
        </p:scale>
        <p:origin x="331" y="82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customXml" Target="../customXml/item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customXml" Target="../customXml/item2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customXml" Target="../customXml/item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8427" cy="5117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075" tIns="49538" rIns="99075" bIns="49538" numCol="1" anchor="t" anchorCtr="0" compatLnSpc="1">
            <a:prstTxWarp prst="textNoShape">
              <a:avLst/>
            </a:prstTxWarp>
          </a:bodyPr>
          <a:lstStyle>
            <a:lvl1pPr algn="l">
              <a:lnSpc>
                <a:spcPct val="100000"/>
              </a:lnSpc>
              <a:spcBef>
                <a:spcPct val="0"/>
              </a:spcBef>
              <a:defRPr sz="1300">
                <a:solidFill>
                  <a:schemeClr val="tx1"/>
                </a:solidFill>
              </a:defRPr>
            </a:lvl1pPr>
          </a:lstStyle>
          <a:p>
            <a:endParaRPr lang="de-DE" altLang="de-DE"/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5636" y="0"/>
            <a:ext cx="3078427" cy="5117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075" tIns="49538" rIns="99075" bIns="49538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defRPr sz="1300">
                <a:solidFill>
                  <a:schemeClr val="tx1"/>
                </a:solidFill>
              </a:defRPr>
            </a:lvl1pPr>
          </a:lstStyle>
          <a:p>
            <a:endParaRPr lang="de-DE" altLang="de-DE"/>
          </a:p>
        </p:txBody>
      </p:sp>
      <p:sp>
        <p:nvSpPr>
          <p:cNvPr id="2662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42875" y="768350"/>
            <a:ext cx="6818313" cy="38369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2662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47209" y="4861441"/>
            <a:ext cx="5209646" cy="46055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075" tIns="49538" rIns="99075" bIns="495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 smtClean="0"/>
              <a:t>Klicken Sie, um die Formate des Vorlagentextes zu bearbeiten</a:t>
            </a:r>
          </a:p>
          <a:p>
            <a:pPr lvl="1"/>
            <a:r>
              <a:rPr lang="de-DE" altLang="de-DE" smtClean="0"/>
              <a:t>Zweite Ebene</a:t>
            </a:r>
          </a:p>
          <a:p>
            <a:pPr lvl="2"/>
            <a:r>
              <a:rPr lang="de-DE" altLang="de-DE" smtClean="0"/>
              <a:t>Dritte Ebene</a:t>
            </a:r>
          </a:p>
          <a:p>
            <a:pPr lvl="3"/>
            <a:r>
              <a:rPr lang="de-DE" altLang="de-DE" smtClean="0"/>
              <a:t>Vierte Ebene</a:t>
            </a:r>
          </a:p>
          <a:p>
            <a:pPr lvl="4"/>
            <a:r>
              <a:rPr lang="de-DE" altLang="de-DE" smtClean="0"/>
              <a:t>Fünfte Ebene</a:t>
            </a:r>
          </a:p>
        </p:txBody>
      </p:sp>
      <p:sp>
        <p:nvSpPr>
          <p:cNvPr id="2663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22882"/>
            <a:ext cx="3078427" cy="5117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075" tIns="49538" rIns="99075" bIns="49538" numCol="1" anchor="b" anchorCtr="0" compatLnSpc="1">
            <a:prstTxWarp prst="textNoShape">
              <a:avLst/>
            </a:prstTxWarp>
          </a:bodyPr>
          <a:lstStyle>
            <a:lvl1pPr algn="l">
              <a:lnSpc>
                <a:spcPct val="100000"/>
              </a:lnSpc>
              <a:spcBef>
                <a:spcPct val="0"/>
              </a:spcBef>
              <a:defRPr sz="1300">
                <a:solidFill>
                  <a:schemeClr val="tx1"/>
                </a:solidFill>
              </a:defRPr>
            </a:lvl1pPr>
          </a:lstStyle>
          <a:p>
            <a:endParaRPr lang="de-DE" altLang="de-DE"/>
          </a:p>
        </p:txBody>
      </p:sp>
      <p:sp>
        <p:nvSpPr>
          <p:cNvPr id="2663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5636" y="9722882"/>
            <a:ext cx="3078427" cy="5117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075" tIns="49538" rIns="99075" bIns="49538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defRPr sz="1300">
                <a:solidFill>
                  <a:schemeClr val="tx1"/>
                </a:solidFill>
              </a:defRPr>
            </a:lvl1pPr>
          </a:lstStyle>
          <a:p>
            <a:fld id="{2486E11C-92D2-4567-8275-A05F0FBC1FC9}" type="slidenum">
              <a:rPr lang="de-DE" altLang="de-DE"/>
              <a:pPr/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111211399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56CD357-A619-4C4F-B191-26749B7BB94E}" type="slidenum">
              <a:rPr lang="de-DE" altLang="de-DE"/>
              <a:pPr/>
              <a:t>2</a:t>
            </a:fld>
            <a:endParaRPr lang="de-DE" altLang="de-DE"/>
          </a:p>
        </p:txBody>
      </p:sp>
      <p:sp>
        <p:nvSpPr>
          <p:cNvPr id="501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-161925" y="427038"/>
            <a:ext cx="7427913" cy="4178300"/>
          </a:xfrm>
          <a:ln/>
        </p:spPr>
      </p:sp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55119" y="4861441"/>
            <a:ext cx="5393826" cy="4605576"/>
          </a:xfrm>
        </p:spPr>
        <p:txBody>
          <a:bodyPr/>
          <a:lstStyle/>
          <a:p>
            <a:endParaRPr lang="de-DE" altLang="de-DE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56CD357-A619-4C4F-B191-26749B7BB94E}" type="slidenum">
              <a:rPr lang="de-DE" altLang="de-DE"/>
              <a:pPr/>
              <a:t>6</a:t>
            </a:fld>
            <a:endParaRPr lang="de-DE" altLang="de-DE"/>
          </a:p>
        </p:txBody>
      </p:sp>
      <p:sp>
        <p:nvSpPr>
          <p:cNvPr id="501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-161925" y="427038"/>
            <a:ext cx="7427913" cy="4178300"/>
          </a:xfrm>
          <a:ln/>
        </p:spPr>
      </p:sp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55119" y="4861441"/>
            <a:ext cx="5393826" cy="4605576"/>
          </a:xfrm>
        </p:spPr>
        <p:txBody>
          <a:bodyPr/>
          <a:lstStyle/>
          <a:p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108026193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56CD357-A619-4C4F-B191-26749B7BB94E}" type="slidenum">
              <a:rPr lang="de-DE" altLang="de-DE"/>
              <a:pPr/>
              <a:t>11</a:t>
            </a:fld>
            <a:endParaRPr lang="de-DE" altLang="de-DE"/>
          </a:p>
        </p:txBody>
      </p:sp>
      <p:sp>
        <p:nvSpPr>
          <p:cNvPr id="501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-161925" y="427038"/>
            <a:ext cx="7427913" cy="4178300"/>
          </a:xfrm>
          <a:ln/>
        </p:spPr>
      </p:sp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55119" y="4861441"/>
            <a:ext cx="5393826" cy="4605576"/>
          </a:xfrm>
        </p:spPr>
        <p:txBody>
          <a:bodyPr/>
          <a:lstStyle/>
          <a:p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218572853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56CD357-A619-4C4F-B191-26749B7BB94E}" type="slidenum">
              <a:rPr lang="de-DE" altLang="de-DE"/>
              <a:pPr/>
              <a:t>13</a:t>
            </a:fld>
            <a:endParaRPr lang="de-DE" altLang="de-DE"/>
          </a:p>
        </p:txBody>
      </p:sp>
      <p:sp>
        <p:nvSpPr>
          <p:cNvPr id="501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-161925" y="427038"/>
            <a:ext cx="7427913" cy="4178300"/>
          </a:xfrm>
          <a:ln/>
        </p:spPr>
      </p:sp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55119" y="4861441"/>
            <a:ext cx="5393826" cy="4605576"/>
          </a:xfrm>
        </p:spPr>
        <p:txBody>
          <a:bodyPr/>
          <a:lstStyle/>
          <a:p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98070463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56CD357-A619-4C4F-B191-26749B7BB94E}" type="slidenum">
              <a:rPr lang="de-DE" altLang="de-DE"/>
              <a:pPr/>
              <a:t>14</a:t>
            </a:fld>
            <a:endParaRPr lang="de-DE" altLang="de-DE"/>
          </a:p>
        </p:txBody>
      </p:sp>
      <p:sp>
        <p:nvSpPr>
          <p:cNvPr id="501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-161925" y="427038"/>
            <a:ext cx="7427913" cy="4178300"/>
          </a:xfrm>
          <a:ln/>
        </p:spPr>
      </p:sp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55119" y="4861441"/>
            <a:ext cx="5393826" cy="4605576"/>
          </a:xfrm>
        </p:spPr>
        <p:txBody>
          <a:bodyPr/>
          <a:lstStyle/>
          <a:p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276192370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56CD357-A619-4C4F-B191-26749B7BB94E}" type="slidenum">
              <a:rPr lang="de-DE" altLang="de-DE"/>
              <a:pPr/>
              <a:t>15</a:t>
            </a:fld>
            <a:endParaRPr lang="de-DE" altLang="de-DE"/>
          </a:p>
        </p:txBody>
      </p:sp>
      <p:sp>
        <p:nvSpPr>
          <p:cNvPr id="501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-161925" y="427038"/>
            <a:ext cx="7427913" cy="4178300"/>
          </a:xfrm>
          <a:ln/>
        </p:spPr>
      </p:sp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55119" y="4861441"/>
            <a:ext cx="5393826" cy="4605576"/>
          </a:xfrm>
        </p:spPr>
        <p:txBody>
          <a:bodyPr/>
          <a:lstStyle/>
          <a:p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39004652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11188" y="688182"/>
            <a:ext cx="5905500" cy="511969"/>
          </a:xfrm>
        </p:spPr>
        <p:txBody>
          <a:bodyPr/>
          <a:lstStyle>
            <a:lvl1pPr>
              <a:defRPr sz="2800"/>
            </a:lvl1pPr>
          </a:lstStyle>
          <a:p>
            <a:pPr lvl="0"/>
            <a:r>
              <a:rPr lang="de-DE" altLang="de-DE" noProof="0" smtClean="0"/>
              <a:t>Titelmasterformat durch Klicken bearbeiten</a:t>
            </a:r>
            <a:endParaRPr lang="de-DE" altLang="de-DE" noProof="0" dirty="0" smtClean="0"/>
          </a:p>
        </p:txBody>
      </p:sp>
      <p:pic>
        <p:nvPicPr>
          <p:cNvPr id="3" name="Grafik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8002" y="194405"/>
            <a:ext cx="1340011" cy="1199527"/>
          </a:xfrm>
          <a:prstGeom prst="rect">
            <a:avLst/>
          </a:prstGeom>
        </p:spPr>
      </p:pic>
      <p:sp>
        <p:nvSpPr>
          <p:cNvPr id="4" name="Rechteck 3"/>
          <p:cNvSpPr/>
          <p:nvPr userDrawn="1"/>
        </p:nvSpPr>
        <p:spPr>
          <a:xfrm>
            <a:off x="496419" y="123478"/>
            <a:ext cx="1866216" cy="37446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base">
              <a:lnSpc>
                <a:spcPts val="2200"/>
              </a:lnSpc>
              <a:spcBef>
                <a:spcPts val="490"/>
              </a:spcBef>
              <a:spcAft>
                <a:spcPts val="0"/>
              </a:spcAft>
            </a:pPr>
            <a:r>
              <a:rPr lang="de-DE" sz="1000" kern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Für lebendige </a:t>
            </a:r>
            <a:r>
              <a:rPr lang="de-DE" sz="1000" kern="1200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Wasserstraßen</a:t>
            </a:r>
            <a:endParaRPr lang="de-DE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 alt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fld id="{423B8ED8-C1FC-4B55-9768-B785E6B05B1A}" type="datetime1">
              <a:rPr lang="de-DE" altLang="de-DE"/>
              <a:pPr/>
              <a:t>25.03.2025</a:t>
            </a:fld>
            <a:endParaRPr lang="de-DE" altLang="de-DE" noProof="1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altLang="de-DE"/>
              <a:t>S</a:t>
            </a:r>
            <a:fld id="{B389F8AC-7C48-4EA8-B1E0-9175BFBDC6DB}" type="slidenum">
              <a:rPr lang="de-DE" altLang="de-DE"/>
              <a:pPr/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11682274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283326" y="342900"/>
            <a:ext cx="1889125" cy="4388644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11189" y="342900"/>
            <a:ext cx="5519737" cy="4388644"/>
          </a:xfr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 alt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fld id="{92DEBD6B-A22F-4739-8CE5-F8EB39BD9B6A}" type="datetime1">
              <a:rPr lang="de-DE" altLang="de-DE"/>
              <a:pPr/>
              <a:t>25.03.2025</a:t>
            </a:fld>
            <a:endParaRPr lang="de-DE" altLang="de-DE" noProof="1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altLang="de-DE"/>
              <a:t>S</a:t>
            </a:r>
            <a:fld id="{CA4E3AAD-1E69-4BF8-9AC4-6D7E33D18B15}" type="slidenum">
              <a:rPr lang="de-DE" altLang="de-DE"/>
              <a:pPr/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397161993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631B509-8E61-4F8D-946C-053B5CB881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189865"/>
            <a:ext cx="7886700" cy="994172"/>
          </a:xfrm>
        </p:spPr>
        <p:txBody>
          <a:bodyPr/>
          <a:lstStyle/>
          <a:p>
            <a:r>
              <a:rPr lang="de-DE" dirty="0"/>
              <a:t>Mastertitelformat bearbeiten</a:t>
            </a:r>
            <a:endParaRPr lang="en-GB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3F6D6443-BB10-4DC4-B4CB-4E614C7467D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GB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D6D59DC2-41AD-4D17-BE67-5667E975BD5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090142" y="4767262"/>
            <a:ext cx="2057400" cy="273844"/>
          </a:xfrm>
          <a:prstGeom prst="rect">
            <a:avLst/>
          </a:prstGeom>
        </p:spPr>
        <p:txBody>
          <a:bodyPr/>
          <a:lstStyle/>
          <a:p>
            <a:fld id="{DD05C166-83AA-4EB1-99BD-31C757BE8D10}" type="datetime1">
              <a:rPr lang="en-GB" smtClean="0"/>
              <a:t>25/03/2025</a:t>
            </a:fld>
            <a:endParaRPr lang="en-GB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F386B606-BF1C-4057-9B28-3D6AAC848F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AAFAB1AB-C9FD-416C-BB18-040336D9B6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 dirty="0"/>
              <a:t>Page </a:t>
            </a:r>
            <a:fld id="{3BFCF6C1-FE22-464B-ABB9-DDF62A3CA25C}" type="slidenum">
              <a:rPr lang="en-GB" smtClean="0"/>
              <a:pPr/>
              <a:t>‹Nr.›</a:t>
            </a:fld>
            <a:r>
              <a:rPr lang="en-GB" dirty="0"/>
              <a:t> of </a:t>
            </a:r>
          </a:p>
        </p:txBody>
      </p:sp>
    </p:spTree>
    <p:extLst>
      <p:ext uri="{BB962C8B-B14F-4D97-AF65-F5344CB8AC3E}">
        <p14:creationId xmlns:p14="http://schemas.microsoft.com/office/powerpoint/2010/main" val="31593714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 alt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fld id="{E7A0897D-DD2C-4C6D-BDE9-99D12F6329D1}" type="datetime1">
              <a:rPr lang="de-DE" altLang="de-DE"/>
              <a:pPr/>
              <a:t>25.03.2025</a:t>
            </a:fld>
            <a:endParaRPr lang="de-DE" altLang="de-DE" noProof="1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altLang="de-DE"/>
              <a:t>S</a:t>
            </a:r>
            <a:fld id="{756E6F6A-A2D1-4F26-9792-75F07E67C632}" type="slidenum">
              <a:rPr lang="de-DE" altLang="de-DE"/>
              <a:pPr/>
              <a:t>‹Nr.›</a:t>
            </a:fld>
            <a:endParaRPr lang="de-DE" altLang="de-DE"/>
          </a:p>
        </p:txBody>
      </p:sp>
      <p:sp>
        <p:nvSpPr>
          <p:cNvPr id="9" name="Bildplatzhalter 8"/>
          <p:cNvSpPr>
            <a:spLocks noGrp="1"/>
          </p:cNvSpPr>
          <p:nvPr>
            <p:ph type="pic" sz="quarter" idx="13"/>
          </p:nvPr>
        </p:nvSpPr>
        <p:spPr>
          <a:xfrm>
            <a:off x="5940425" y="2139950"/>
            <a:ext cx="914400" cy="914400"/>
          </a:xfrm>
        </p:spPr>
        <p:txBody>
          <a:bodyPr/>
          <a:lstStyle/>
          <a:p>
            <a:endParaRPr lang="de-DE"/>
          </a:p>
        </p:txBody>
      </p:sp>
      <p:sp>
        <p:nvSpPr>
          <p:cNvPr id="11" name="Rechteck 10"/>
          <p:cNvSpPr/>
          <p:nvPr userDrawn="1"/>
        </p:nvSpPr>
        <p:spPr bwMode="auto">
          <a:xfrm>
            <a:off x="7452320" y="195486"/>
            <a:ext cx="792088" cy="740346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ts val="2200"/>
              </a:lnSpc>
              <a:spcBef>
                <a:spcPct val="4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6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</p:txBody>
      </p:sp>
      <p:pic>
        <p:nvPicPr>
          <p:cNvPr id="10" name="Grafik 9"/>
          <p:cNvPicPr preferRelativeResize="0">
            <a:picLocks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88000" y="255600"/>
            <a:ext cx="686803" cy="633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9682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 alt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fld id="{745F7D28-3704-49EB-8D5E-6C78E7BEDCE6}" type="datetime1">
              <a:rPr lang="de-DE" altLang="de-DE"/>
              <a:pPr/>
              <a:t>25.03.2025</a:t>
            </a:fld>
            <a:endParaRPr lang="de-DE" altLang="de-DE" noProof="1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altLang="de-DE"/>
              <a:t>S</a:t>
            </a:r>
            <a:fld id="{CD1E3BF6-CAE1-461D-AC02-18ACE0E5C93A}" type="slidenum">
              <a:rPr lang="de-DE" altLang="de-DE"/>
              <a:pPr/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15568648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11189" y="1200150"/>
            <a:ext cx="3703637" cy="353139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467226" y="1200150"/>
            <a:ext cx="3705225" cy="353139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 altLang="de-DE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fld id="{F11BF115-2ABE-409C-AD88-DDD17155BF80}" type="datetime1">
              <a:rPr lang="de-DE" altLang="de-DE"/>
              <a:pPr/>
              <a:t>25.03.2025</a:t>
            </a:fld>
            <a:endParaRPr lang="de-DE" altLang="de-DE" noProof="1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altLang="de-DE"/>
              <a:t>S</a:t>
            </a:r>
            <a:fld id="{1FAB845A-C672-4A78-971B-70B463794F40}" type="slidenum">
              <a:rPr lang="de-DE" altLang="de-DE"/>
              <a:pPr/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10873799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 altLang="de-DE"/>
          </a:p>
        </p:txBody>
      </p:sp>
      <p:sp>
        <p:nvSpPr>
          <p:cNvPr id="8" name="Datumsplatzhalter 7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fld id="{8169014C-8766-49B3-948D-1FDEE0C9F455}" type="datetime1">
              <a:rPr lang="de-DE" altLang="de-DE"/>
              <a:pPr/>
              <a:t>25.03.2025</a:t>
            </a:fld>
            <a:endParaRPr lang="de-DE" altLang="de-DE" noProof="1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altLang="de-DE"/>
              <a:t>S</a:t>
            </a:r>
            <a:fld id="{0E377249-B62C-44B3-9A98-EBA87E92172D}" type="slidenum">
              <a:rPr lang="de-DE" altLang="de-DE"/>
              <a:pPr/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23756483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 alt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fld id="{C05D60FE-29F8-4C6F-B01A-582AEAE77BB1}" type="datetime1">
              <a:rPr lang="de-DE" altLang="de-DE"/>
              <a:pPr/>
              <a:t>25.03.2025</a:t>
            </a:fld>
            <a:endParaRPr lang="de-DE" altLang="de-DE" noProof="1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altLang="de-DE"/>
              <a:t>S</a:t>
            </a:r>
            <a:fld id="{947C7F0B-20AD-4029-A4BF-5D7D18C75980}" type="slidenum">
              <a:rPr lang="de-DE" altLang="de-DE"/>
              <a:pPr/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7320414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 alt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fld id="{9869CA70-29AD-4F0F-890A-C4A8BA017932}" type="datetime1">
              <a:rPr lang="de-DE" altLang="de-DE"/>
              <a:pPr/>
              <a:t>25.03.2025</a:t>
            </a:fld>
            <a:endParaRPr lang="de-DE" altLang="de-DE" noProof="1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altLang="de-DE"/>
              <a:t>S</a:t>
            </a:r>
            <a:fld id="{82AAD359-D337-4A9C-ACF3-A904797B9DF6}" type="slidenum">
              <a:rPr lang="de-DE" altLang="de-DE"/>
              <a:pPr/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15507197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 altLang="de-DE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fld id="{E363B62F-683F-4E6D-B4B7-A5B3A04FB6F7}" type="datetime1">
              <a:rPr lang="de-DE" altLang="de-DE"/>
              <a:pPr/>
              <a:t>25.03.2025</a:t>
            </a:fld>
            <a:endParaRPr lang="de-DE" altLang="de-DE" noProof="1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altLang="de-DE"/>
              <a:t>S</a:t>
            </a:r>
            <a:fld id="{FB2BD3A4-82BA-438B-AB38-DB4F930EE49A}" type="slidenum">
              <a:rPr lang="de-DE" altLang="de-DE"/>
              <a:pPr/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36396362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 smtClean="0"/>
              <a:t>Bild durch Klicken auf Symbol hinzufügen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 altLang="de-DE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fld id="{D20A1882-A882-46C2-8ABB-F4CB9EA6D2E8}" type="datetime1">
              <a:rPr lang="de-DE" altLang="de-DE"/>
              <a:pPr/>
              <a:t>25.03.2025</a:t>
            </a:fld>
            <a:endParaRPr lang="de-DE" altLang="de-DE" noProof="1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altLang="de-DE"/>
              <a:t>S</a:t>
            </a:r>
            <a:fld id="{448E4450-3E03-4BFE-B794-F17378EB6A52}" type="slidenum">
              <a:rPr lang="de-DE" altLang="de-DE"/>
              <a:pPr/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29960597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7" name="Rectangle 213"/>
          <p:cNvSpPr>
            <a:spLocks noChangeArrowheads="1"/>
          </p:cNvSpPr>
          <p:nvPr/>
        </p:nvSpPr>
        <p:spPr bwMode="gray">
          <a:xfrm>
            <a:off x="250825" y="1059657"/>
            <a:ext cx="8642350" cy="3942160"/>
          </a:xfrm>
          <a:prstGeom prst="rect">
            <a:avLst/>
          </a:prstGeom>
          <a:solidFill>
            <a:srgbClr val="E6E6E6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l">
              <a:lnSpc>
                <a:spcPct val="100000"/>
              </a:lnSpc>
              <a:spcBef>
                <a:spcPct val="0"/>
              </a:spcBef>
              <a:defRPr/>
            </a:pPr>
            <a:endParaRPr lang="de-DE" sz="1800">
              <a:solidFill>
                <a:schemeClr val="tx1"/>
              </a:solidFill>
            </a:endParaRP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gray">
          <a:xfrm>
            <a:off x="611189" y="342901"/>
            <a:ext cx="6732587" cy="5929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 dirty="0" smtClean="0"/>
              <a:t>Titelmasterformat durch Klicken bearbeiten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gray">
          <a:xfrm>
            <a:off x="611188" y="1200150"/>
            <a:ext cx="7561262" cy="35313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 smtClean="0"/>
              <a:t>Textmasterformate durch Klicken bearbeiten</a:t>
            </a:r>
          </a:p>
          <a:p>
            <a:pPr lvl="1"/>
            <a:r>
              <a:rPr lang="de-DE" altLang="de-DE" smtClean="0"/>
              <a:t>Zweite Ebene</a:t>
            </a:r>
          </a:p>
          <a:p>
            <a:pPr lvl="2"/>
            <a:r>
              <a:rPr lang="de-DE" altLang="de-DE" smtClean="0"/>
              <a:t>Dritte Ebene</a:t>
            </a:r>
          </a:p>
          <a:p>
            <a:pPr lvl="3"/>
            <a:r>
              <a:rPr lang="de-DE" altLang="de-DE" smtClean="0"/>
              <a:t>Vierte Ebene</a:t>
            </a:r>
          </a:p>
          <a:p>
            <a:pPr lvl="4"/>
            <a:r>
              <a:rPr lang="de-DE" altLang="de-DE" smtClean="0"/>
              <a:t>Fünfte Ebene</a:t>
            </a:r>
          </a:p>
        </p:txBody>
      </p:sp>
      <p:pic>
        <p:nvPicPr>
          <p:cNvPr id="1032" name="Picture 212" descr="WSV_RGB_M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gray">
          <a:xfrm>
            <a:off x="7488238" y="257175"/>
            <a:ext cx="720000" cy="65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322" name="*GRIDLINE01*" hidden="1"/>
          <p:cNvGrpSpPr>
            <a:grpSpLocks/>
          </p:cNvGrpSpPr>
          <p:nvPr/>
        </p:nvGrpSpPr>
        <p:grpSpPr bwMode="auto">
          <a:xfrm>
            <a:off x="250826" y="303610"/>
            <a:ext cx="8640763" cy="4697015"/>
            <a:chOff x="158" y="255"/>
            <a:chExt cx="5443" cy="3945"/>
          </a:xfrm>
        </p:grpSpPr>
        <p:sp>
          <p:nvSpPr>
            <p:cNvPr id="1234" name="*GRIDLINE01*Rectangle 210" hidden="1"/>
            <p:cNvSpPr>
              <a:spLocks noChangeArrowheads="1"/>
            </p:cNvSpPr>
            <p:nvPr userDrawn="1"/>
          </p:nvSpPr>
          <p:spPr bwMode="hidden">
            <a:xfrm>
              <a:off x="4150" y="3249"/>
              <a:ext cx="453" cy="453"/>
            </a:xfrm>
            <a:prstGeom prst="rect">
              <a:avLst/>
            </a:prstGeom>
            <a:solidFill>
              <a:srgbClr val="E6F2F3"/>
            </a:solidFill>
            <a:ln w="9525">
              <a:solidFill>
                <a:srgbClr val="E6F2F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235" name="*GRIDLINE01*Rectangle 211" hidden="1"/>
            <p:cNvSpPr>
              <a:spLocks noChangeArrowheads="1"/>
            </p:cNvSpPr>
            <p:nvPr userDrawn="1"/>
          </p:nvSpPr>
          <p:spPr bwMode="hidden">
            <a:xfrm>
              <a:off x="4649" y="3249"/>
              <a:ext cx="453" cy="453"/>
            </a:xfrm>
            <a:prstGeom prst="rect">
              <a:avLst/>
            </a:prstGeom>
            <a:solidFill>
              <a:srgbClr val="E6F2F3"/>
            </a:solidFill>
            <a:ln w="9525">
              <a:solidFill>
                <a:srgbClr val="E6F2F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236" name="*GRIDLINE01*Rectangle 212" hidden="1"/>
            <p:cNvSpPr>
              <a:spLocks noChangeArrowheads="1"/>
            </p:cNvSpPr>
            <p:nvPr userDrawn="1"/>
          </p:nvSpPr>
          <p:spPr bwMode="hidden">
            <a:xfrm>
              <a:off x="1156" y="3249"/>
              <a:ext cx="453" cy="453"/>
            </a:xfrm>
            <a:prstGeom prst="rect">
              <a:avLst/>
            </a:prstGeom>
            <a:solidFill>
              <a:srgbClr val="E6F2F3"/>
            </a:solidFill>
            <a:ln w="9525">
              <a:solidFill>
                <a:srgbClr val="E6F2F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2" name="*GRIDLINE01*Rectangle 213" hidden="1"/>
            <p:cNvSpPr>
              <a:spLocks noChangeArrowheads="1"/>
            </p:cNvSpPr>
            <p:nvPr userDrawn="1"/>
          </p:nvSpPr>
          <p:spPr bwMode="hidden">
            <a:xfrm>
              <a:off x="158" y="3249"/>
              <a:ext cx="453" cy="453"/>
            </a:xfrm>
            <a:prstGeom prst="rect">
              <a:avLst/>
            </a:prstGeom>
            <a:solidFill>
              <a:srgbClr val="E6F2F3"/>
            </a:solidFill>
            <a:ln w="9525">
              <a:solidFill>
                <a:srgbClr val="E6F2F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238" name="*GRIDLINE01*Rectangle 214" hidden="1"/>
            <p:cNvSpPr>
              <a:spLocks noChangeArrowheads="1"/>
            </p:cNvSpPr>
            <p:nvPr userDrawn="1"/>
          </p:nvSpPr>
          <p:spPr bwMode="hidden">
            <a:xfrm>
              <a:off x="657" y="3249"/>
              <a:ext cx="453" cy="453"/>
            </a:xfrm>
            <a:prstGeom prst="rect">
              <a:avLst/>
            </a:prstGeom>
            <a:solidFill>
              <a:srgbClr val="E6F2F3"/>
            </a:solidFill>
            <a:ln w="9525">
              <a:solidFill>
                <a:srgbClr val="E6F2F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239" name="*GRIDLINE01*Rectangle 215" hidden="1"/>
            <p:cNvSpPr>
              <a:spLocks noChangeArrowheads="1"/>
            </p:cNvSpPr>
            <p:nvPr userDrawn="1"/>
          </p:nvSpPr>
          <p:spPr bwMode="hidden">
            <a:xfrm>
              <a:off x="1655" y="3249"/>
              <a:ext cx="453" cy="453"/>
            </a:xfrm>
            <a:prstGeom prst="rect">
              <a:avLst/>
            </a:prstGeom>
            <a:solidFill>
              <a:srgbClr val="E6F2F3"/>
            </a:solidFill>
            <a:ln w="9525">
              <a:solidFill>
                <a:srgbClr val="E6F2F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240" name="*GRIDLINE01*Rectangle 216" hidden="1"/>
            <p:cNvSpPr>
              <a:spLocks noChangeArrowheads="1"/>
            </p:cNvSpPr>
            <p:nvPr userDrawn="1"/>
          </p:nvSpPr>
          <p:spPr bwMode="hidden">
            <a:xfrm>
              <a:off x="2154" y="3249"/>
              <a:ext cx="453" cy="453"/>
            </a:xfrm>
            <a:prstGeom prst="rect">
              <a:avLst/>
            </a:prstGeom>
            <a:solidFill>
              <a:srgbClr val="E6F2F3"/>
            </a:solidFill>
            <a:ln w="9525">
              <a:solidFill>
                <a:srgbClr val="E6F2F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241" name="*GRIDLINE01*Rectangle 217" hidden="1"/>
            <p:cNvSpPr>
              <a:spLocks noChangeArrowheads="1"/>
            </p:cNvSpPr>
            <p:nvPr userDrawn="1"/>
          </p:nvSpPr>
          <p:spPr bwMode="hidden">
            <a:xfrm>
              <a:off x="2653" y="3249"/>
              <a:ext cx="453" cy="453"/>
            </a:xfrm>
            <a:prstGeom prst="rect">
              <a:avLst/>
            </a:prstGeom>
            <a:solidFill>
              <a:srgbClr val="E6F2F3"/>
            </a:solidFill>
            <a:ln w="9525">
              <a:solidFill>
                <a:srgbClr val="E6F2F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242" name="*GRIDLINE01*Rectangle 218" hidden="1"/>
            <p:cNvSpPr>
              <a:spLocks noChangeArrowheads="1"/>
            </p:cNvSpPr>
            <p:nvPr userDrawn="1"/>
          </p:nvSpPr>
          <p:spPr bwMode="hidden">
            <a:xfrm>
              <a:off x="3152" y="3249"/>
              <a:ext cx="453" cy="453"/>
            </a:xfrm>
            <a:prstGeom prst="rect">
              <a:avLst/>
            </a:prstGeom>
            <a:solidFill>
              <a:srgbClr val="E6F2F3"/>
            </a:solidFill>
            <a:ln w="9525">
              <a:solidFill>
                <a:srgbClr val="E6F2F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243" name="*GRIDLINE01*Rectangle 219" hidden="1"/>
            <p:cNvSpPr>
              <a:spLocks noChangeArrowheads="1"/>
            </p:cNvSpPr>
            <p:nvPr userDrawn="1"/>
          </p:nvSpPr>
          <p:spPr bwMode="hidden">
            <a:xfrm>
              <a:off x="3651" y="3249"/>
              <a:ext cx="453" cy="453"/>
            </a:xfrm>
            <a:prstGeom prst="rect">
              <a:avLst/>
            </a:prstGeom>
            <a:solidFill>
              <a:srgbClr val="E6F2F3"/>
            </a:solidFill>
            <a:ln w="9525">
              <a:solidFill>
                <a:srgbClr val="E6F2F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244" name="*GRIDLINE01*Rectangle 220" hidden="1"/>
            <p:cNvSpPr>
              <a:spLocks noChangeArrowheads="1"/>
            </p:cNvSpPr>
            <p:nvPr userDrawn="1"/>
          </p:nvSpPr>
          <p:spPr bwMode="hidden">
            <a:xfrm>
              <a:off x="5148" y="3249"/>
              <a:ext cx="453" cy="453"/>
            </a:xfrm>
            <a:prstGeom prst="rect">
              <a:avLst/>
            </a:prstGeom>
            <a:solidFill>
              <a:srgbClr val="E6F2F3"/>
            </a:solidFill>
            <a:ln w="9525">
              <a:solidFill>
                <a:srgbClr val="E6F2F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245" name="*GRIDLINE01*Rectangle 221" hidden="1"/>
            <p:cNvSpPr>
              <a:spLocks noChangeArrowheads="1"/>
            </p:cNvSpPr>
            <p:nvPr userDrawn="1"/>
          </p:nvSpPr>
          <p:spPr bwMode="hidden">
            <a:xfrm>
              <a:off x="4150" y="255"/>
              <a:ext cx="453" cy="453"/>
            </a:xfrm>
            <a:prstGeom prst="rect">
              <a:avLst/>
            </a:prstGeom>
            <a:solidFill>
              <a:srgbClr val="E6F2F3"/>
            </a:solidFill>
            <a:ln w="9525">
              <a:solidFill>
                <a:srgbClr val="E6F2F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246" name="*GRIDLINE01*Rectangle 222" hidden="1"/>
            <p:cNvSpPr>
              <a:spLocks noChangeArrowheads="1"/>
            </p:cNvSpPr>
            <p:nvPr userDrawn="1"/>
          </p:nvSpPr>
          <p:spPr bwMode="hidden">
            <a:xfrm>
              <a:off x="4649" y="255"/>
              <a:ext cx="453" cy="453"/>
            </a:xfrm>
            <a:prstGeom prst="rect">
              <a:avLst/>
            </a:prstGeom>
            <a:solidFill>
              <a:srgbClr val="E6F2F3"/>
            </a:solidFill>
            <a:ln w="9525">
              <a:solidFill>
                <a:srgbClr val="E6F2F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247" name="*GRIDLINE01*Rectangle 223" hidden="1"/>
            <p:cNvSpPr>
              <a:spLocks noChangeArrowheads="1"/>
            </p:cNvSpPr>
            <p:nvPr userDrawn="1"/>
          </p:nvSpPr>
          <p:spPr bwMode="hidden">
            <a:xfrm>
              <a:off x="1156" y="255"/>
              <a:ext cx="453" cy="453"/>
            </a:xfrm>
            <a:prstGeom prst="rect">
              <a:avLst/>
            </a:prstGeom>
            <a:solidFill>
              <a:srgbClr val="E6F2F3"/>
            </a:solidFill>
            <a:ln w="9525">
              <a:solidFill>
                <a:srgbClr val="E6F2F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248" name="*GRIDLINE01*Rectangle 224" hidden="1"/>
            <p:cNvSpPr>
              <a:spLocks noChangeArrowheads="1"/>
            </p:cNvSpPr>
            <p:nvPr userDrawn="1"/>
          </p:nvSpPr>
          <p:spPr bwMode="hidden">
            <a:xfrm>
              <a:off x="158" y="255"/>
              <a:ext cx="453" cy="453"/>
            </a:xfrm>
            <a:prstGeom prst="rect">
              <a:avLst/>
            </a:prstGeom>
            <a:solidFill>
              <a:srgbClr val="E6F2F3"/>
            </a:solidFill>
            <a:ln w="9525">
              <a:solidFill>
                <a:srgbClr val="E6F2F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249" name="*GRIDLINE01*Rectangle 225" hidden="1"/>
            <p:cNvSpPr>
              <a:spLocks noChangeArrowheads="1"/>
            </p:cNvSpPr>
            <p:nvPr userDrawn="1"/>
          </p:nvSpPr>
          <p:spPr bwMode="hidden">
            <a:xfrm>
              <a:off x="657" y="255"/>
              <a:ext cx="453" cy="453"/>
            </a:xfrm>
            <a:prstGeom prst="rect">
              <a:avLst/>
            </a:prstGeom>
            <a:solidFill>
              <a:srgbClr val="E6F2F3"/>
            </a:solidFill>
            <a:ln w="9525">
              <a:solidFill>
                <a:srgbClr val="E6F2F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250" name="*GRIDLINE01*Rectangle 226" hidden="1"/>
            <p:cNvSpPr>
              <a:spLocks noChangeArrowheads="1"/>
            </p:cNvSpPr>
            <p:nvPr userDrawn="1"/>
          </p:nvSpPr>
          <p:spPr bwMode="hidden">
            <a:xfrm>
              <a:off x="1655" y="255"/>
              <a:ext cx="453" cy="453"/>
            </a:xfrm>
            <a:prstGeom prst="rect">
              <a:avLst/>
            </a:prstGeom>
            <a:solidFill>
              <a:srgbClr val="E6F2F3"/>
            </a:solidFill>
            <a:ln w="9525">
              <a:solidFill>
                <a:srgbClr val="E6F2F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251" name="*GRIDLINE01*Rectangle 227" hidden="1"/>
            <p:cNvSpPr>
              <a:spLocks noChangeArrowheads="1"/>
            </p:cNvSpPr>
            <p:nvPr userDrawn="1"/>
          </p:nvSpPr>
          <p:spPr bwMode="hidden">
            <a:xfrm>
              <a:off x="2154" y="255"/>
              <a:ext cx="453" cy="453"/>
            </a:xfrm>
            <a:prstGeom prst="rect">
              <a:avLst/>
            </a:prstGeom>
            <a:solidFill>
              <a:srgbClr val="E6F2F3"/>
            </a:solidFill>
            <a:ln w="9525">
              <a:solidFill>
                <a:srgbClr val="E6F2F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252" name="*GRIDLINE01*Rectangle 228" hidden="1"/>
            <p:cNvSpPr>
              <a:spLocks noChangeArrowheads="1"/>
            </p:cNvSpPr>
            <p:nvPr userDrawn="1"/>
          </p:nvSpPr>
          <p:spPr bwMode="hidden">
            <a:xfrm>
              <a:off x="2653" y="255"/>
              <a:ext cx="453" cy="453"/>
            </a:xfrm>
            <a:prstGeom prst="rect">
              <a:avLst/>
            </a:prstGeom>
            <a:solidFill>
              <a:srgbClr val="E6F2F3"/>
            </a:solidFill>
            <a:ln w="9525">
              <a:solidFill>
                <a:srgbClr val="E6F2F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253" name="*GRIDLINE01*Rectangle 229" hidden="1"/>
            <p:cNvSpPr>
              <a:spLocks noChangeArrowheads="1"/>
            </p:cNvSpPr>
            <p:nvPr userDrawn="1"/>
          </p:nvSpPr>
          <p:spPr bwMode="hidden">
            <a:xfrm>
              <a:off x="3152" y="255"/>
              <a:ext cx="453" cy="453"/>
            </a:xfrm>
            <a:prstGeom prst="rect">
              <a:avLst/>
            </a:prstGeom>
            <a:solidFill>
              <a:srgbClr val="E6F2F3"/>
            </a:solidFill>
            <a:ln w="9525">
              <a:solidFill>
                <a:srgbClr val="E6F2F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254" name="*GRIDLINE01*Rectangle 230" hidden="1"/>
            <p:cNvSpPr>
              <a:spLocks noChangeArrowheads="1"/>
            </p:cNvSpPr>
            <p:nvPr userDrawn="1"/>
          </p:nvSpPr>
          <p:spPr bwMode="hidden">
            <a:xfrm>
              <a:off x="3651" y="255"/>
              <a:ext cx="453" cy="453"/>
            </a:xfrm>
            <a:prstGeom prst="rect">
              <a:avLst/>
            </a:prstGeom>
            <a:solidFill>
              <a:srgbClr val="E6F2F3"/>
            </a:solidFill>
            <a:ln w="9525">
              <a:solidFill>
                <a:srgbClr val="E6F2F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255" name="*GRIDLINE01*Rectangle 231" hidden="1"/>
            <p:cNvSpPr>
              <a:spLocks noChangeArrowheads="1"/>
            </p:cNvSpPr>
            <p:nvPr userDrawn="1"/>
          </p:nvSpPr>
          <p:spPr bwMode="hidden">
            <a:xfrm>
              <a:off x="5148" y="255"/>
              <a:ext cx="453" cy="453"/>
            </a:xfrm>
            <a:prstGeom prst="rect">
              <a:avLst/>
            </a:prstGeom>
            <a:solidFill>
              <a:srgbClr val="E6F2F3"/>
            </a:solidFill>
            <a:ln w="9525">
              <a:solidFill>
                <a:srgbClr val="E6F2F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256" name="*GRIDLINE01*Rectangle 232" hidden="1"/>
            <p:cNvSpPr>
              <a:spLocks noChangeArrowheads="1"/>
            </p:cNvSpPr>
            <p:nvPr userDrawn="1"/>
          </p:nvSpPr>
          <p:spPr bwMode="hidden">
            <a:xfrm>
              <a:off x="4150" y="754"/>
              <a:ext cx="453" cy="453"/>
            </a:xfrm>
            <a:prstGeom prst="rect">
              <a:avLst/>
            </a:prstGeom>
            <a:solidFill>
              <a:srgbClr val="E6F2F3"/>
            </a:solidFill>
            <a:ln w="9525">
              <a:solidFill>
                <a:srgbClr val="E6F2F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257" name="*GRIDLINE01*Rectangle 233" hidden="1"/>
            <p:cNvSpPr>
              <a:spLocks noChangeArrowheads="1"/>
            </p:cNvSpPr>
            <p:nvPr userDrawn="1"/>
          </p:nvSpPr>
          <p:spPr bwMode="hidden">
            <a:xfrm>
              <a:off x="4649" y="754"/>
              <a:ext cx="453" cy="453"/>
            </a:xfrm>
            <a:prstGeom prst="rect">
              <a:avLst/>
            </a:prstGeom>
            <a:solidFill>
              <a:srgbClr val="E6F2F3"/>
            </a:solidFill>
            <a:ln w="9525">
              <a:solidFill>
                <a:srgbClr val="E6F2F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258" name="*GRIDLINE01*Rectangle 234" hidden="1"/>
            <p:cNvSpPr>
              <a:spLocks noChangeArrowheads="1"/>
            </p:cNvSpPr>
            <p:nvPr userDrawn="1"/>
          </p:nvSpPr>
          <p:spPr bwMode="hidden">
            <a:xfrm>
              <a:off x="1156" y="754"/>
              <a:ext cx="453" cy="453"/>
            </a:xfrm>
            <a:prstGeom prst="rect">
              <a:avLst/>
            </a:prstGeom>
            <a:solidFill>
              <a:srgbClr val="E6F2F3"/>
            </a:solidFill>
            <a:ln w="9525">
              <a:solidFill>
                <a:srgbClr val="E6F2F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259" name="*GRIDLINE01*Rectangle 235" hidden="1"/>
            <p:cNvSpPr>
              <a:spLocks noChangeArrowheads="1"/>
            </p:cNvSpPr>
            <p:nvPr userDrawn="1"/>
          </p:nvSpPr>
          <p:spPr bwMode="hidden">
            <a:xfrm>
              <a:off x="158" y="754"/>
              <a:ext cx="453" cy="453"/>
            </a:xfrm>
            <a:prstGeom prst="rect">
              <a:avLst/>
            </a:prstGeom>
            <a:solidFill>
              <a:srgbClr val="E6F2F3"/>
            </a:solidFill>
            <a:ln w="9525">
              <a:solidFill>
                <a:srgbClr val="E6F2F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260" name="*GRIDLINE01*Rectangle 236" hidden="1"/>
            <p:cNvSpPr>
              <a:spLocks noChangeArrowheads="1"/>
            </p:cNvSpPr>
            <p:nvPr userDrawn="1"/>
          </p:nvSpPr>
          <p:spPr bwMode="hidden">
            <a:xfrm>
              <a:off x="657" y="754"/>
              <a:ext cx="453" cy="453"/>
            </a:xfrm>
            <a:prstGeom prst="rect">
              <a:avLst/>
            </a:prstGeom>
            <a:solidFill>
              <a:srgbClr val="E6F2F3"/>
            </a:solidFill>
            <a:ln w="9525">
              <a:solidFill>
                <a:srgbClr val="E6F2F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261" name="*GRIDLINE01*Rectangle 237" hidden="1"/>
            <p:cNvSpPr>
              <a:spLocks noChangeArrowheads="1"/>
            </p:cNvSpPr>
            <p:nvPr userDrawn="1"/>
          </p:nvSpPr>
          <p:spPr bwMode="hidden">
            <a:xfrm>
              <a:off x="1655" y="754"/>
              <a:ext cx="453" cy="453"/>
            </a:xfrm>
            <a:prstGeom prst="rect">
              <a:avLst/>
            </a:prstGeom>
            <a:solidFill>
              <a:srgbClr val="E6F2F3"/>
            </a:solidFill>
            <a:ln w="9525">
              <a:solidFill>
                <a:srgbClr val="E6F2F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262" name="*GRIDLINE01*Rectangle 238" hidden="1"/>
            <p:cNvSpPr>
              <a:spLocks noChangeArrowheads="1"/>
            </p:cNvSpPr>
            <p:nvPr userDrawn="1"/>
          </p:nvSpPr>
          <p:spPr bwMode="hidden">
            <a:xfrm>
              <a:off x="2154" y="754"/>
              <a:ext cx="453" cy="453"/>
            </a:xfrm>
            <a:prstGeom prst="rect">
              <a:avLst/>
            </a:prstGeom>
            <a:solidFill>
              <a:srgbClr val="E6F2F3"/>
            </a:solidFill>
            <a:ln w="9525">
              <a:solidFill>
                <a:srgbClr val="E6F2F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263" name="*GRIDLINE01*Rectangle 239" hidden="1"/>
            <p:cNvSpPr>
              <a:spLocks noChangeArrowheads="1"/>
            </p:cNvSpPr>
            <p:nvPr userDrawn="1"/>
          </p:nvSpPr>
          <p:spPr bwMode="hidden">
            <a:xfrm>
              <a:off x="2653" y="754"/>
              <a:ext cx="453" cy="453"/>
            </a:xfrm>
            <a:prstGeom prst="rect">
              <a:avLst/>
            </a:prstGeom>
            <a:solidFill>
              <a:srgbClr val="E6F2F3"/>
            </a:solidFill>
            <a:ln w="9525">
              <a:solidFill>
                <a:srgbClr val="E6F2F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264" name="*GRIDLINE01*Rectangle 240" hidden="1"/>
            <p:cNvSpPr>
              <a:spLocks noChangeArrowheads="1"/>
            </p:cNvSpPr>
            <p:nvPr userDrawn="1"/>
          </p:nvSpPr>
          <p:spPr bwMode="hidden">
            <a:xfrm>
              <a:off x="3152" y="754"/>
              <a:ext cx="453" cy="453"/>
            </a:xfrm>
            <a:prstGeom prst="rect">
              <a:avLst/>
            </a:prstGeom>
            <a:solidFill>
              <a:srgbClr val="E6F2F3"/>
            </a:solidFill>
            <a:ln w="9525">
              <a:solidFill>
                <a:srgbClr val="E6F2F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265" name="*GRIDLINE01*Rectangle 241" hidden="1"/>
            <p:cNvSpPr>
              <a:spLocks noChangeArrowheads="1"/>
            </p:cNvSpPr>
            <p:nvPr userDrawn="1"/>
          </p:nvSpPr>
          <p:spPr bwMode="hidden">
            <a:xfrm>
              <a:off x="3651" y="754"/>
              <a:ext cx="453" cy="453"/>
            </a:xfrm>
            <a:prstGeom prst="rect">
              <a:avLst/>
            </a:prstGeom>
            <a:solidFill>
              <a:srgbClr val="E6F2F3"/>
            </a:solidFill>
            <a:ln w="9525">
              <a:solidFill>
                <a:srgbClr val="E6F2F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266" name="*GRIDLINE01*Rectangle 242" hidden="1"/>
            <p:cNvSpPr>
              <a:spLocks noChangeArrowheads="1"/>
            </p:cNvSpPr>
            <p:nvPr userDrawn="1"/>
          </p:nvSpPr>
          <p:spPr bwMode="hidden">
            <a:xfrm>
              <a:off x="5148" y="754"/>
              <a:ext cx="453" cy="453"/>
            </a:xfrm>
            <a:prstGeom prst="rect">
              <a:avLst/>
            </a:prstGeom>
            <a:solidFill>
              <a:srgbClr val="E6F2F3"/>
            </a:solidFill>
            <a:ln w="9525">
              <a:solidFill>
                <a:srgbClr val="E6F2F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267" name="*GRIDLINE01*Rectangle 243" hidden="1"/>
            <p:cNvSpPr>
              <a:spLocks noChangeArrowheads="1"/>
            </p:cNvSpPr>
            <p:nvPr userDrawn="1"/>
          </p:nvSpPr>
          <p:spPr bwMode="hidden">
            <a:xfrm>
              <a:off x="4150" y="1253"/>
              <a:ext cx="453" cy="453"/>
            </a:xfrm>
            <a:prstGeom prst="rect">
              <a:avLst/>
            </a:prstGeom>
            <a:solidFill>
              <a:srgbClr val="E6F2F3"/>
            </a:solidFill>
            <a:ln w="9525">
              <a:solidFill>
                <a:srgbClr val="E6F2F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268" name="*GRIDLINE01*Rectangle 244" hidden="1"/>
            <p:cNvSpPr>
              <a:spLocks noChangeArrowheads="1"/>
            </p:cNvSpPr>
            <p:nvPr userDrawn="1"/>
          </p:nvSpPr>
          <p:spPr bwMode="hidden">
            <a:xfrm>
              <a:off x="4649" y="1253"/>
              <a:ext cx="453" cy="453"/>
            </a:xfrm>
            <a:prstGeom prst="rect">
              <a:avLst/>
            </a:prstGeom>
            <a:solidFill>
              <a:srgbClr val="E6F2F3"/>
            </a:solidFill>
            <a:ln w="9525">
              <a:solidFill>
                <a:srgbClr val="E6F2F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269" name="*GRIDLINE01*Rectangle 245" hidden="1"/>
            <p:cNvSpPr>
              <a:spLocks noChangeArrowheads="1"/>
            </p:cNvSpPr>
            <p:nvPr userDrawn="1"/>
          </p:nvSpPr>
          <p:spPr bwMode="hidden">
            <a:xfrm>
              <a:off x="1156" y="1253"/>
              <a:ext cx="453" cy="453"/>
            </a:xfrm>
            <a:prstGeom prst="rect">
              <a:avLst/>
            </a:prstGeom>
            <a:solidFill>
              <a:srgbClr val="E6F2F3"/>
            </a:solidFill>
            <a:ln w="9525">
              <a:solidFill>
                <a:srgbClr val="E6F2F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270" name="*GRIDLINE01*Rectangle 246" hidden="1"/>
            <p:cNvSpPr>
              <a:spLocks noChangeArrowheads="1"/>
            </p:cNvSpPr>
            <p:nvPr userDrawn="1"/>
          </p:nvSpPr>
          <p:spPr bwMode="hidden">
            <a:xfrm>
              <a:off x="158" y="1253"/>
              <a:ext cx="453" cy="453"/>
            </a:xfrm>
            <a:prstGeom prst="rect">
              <a:avLst/>
            </a:prstGeom>
            <a:solidFill>
              <a:srgbClr val="E6F2F3"/>
            </a:solidFill>
            <a:ln w="9525">
              <a:solidFill>
                <a:srgbClr val="E6F2F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271" name="*GRIDLINE01*Rectangle 247" hidden="1"/>
            <p:cNvSpPr>
              <a:spLocks noChangeArrowheads="1"/>
            </p:cNvSpPr>
            <p:nvPr userDrawn="1"/>
          </p:nvSpPr>
          <p:spPr bwMode="hidden">
            <a:xfrm>
              <a:off x="657" y="1253"/>
              <a:ext cx="453" cy="453"/>
            </a:xfrm>
            <a:prstGeom prst="rect">
              <a:avLst/>
            </a:prstGeom>
            <a:solidFill>
              <a:srgbClr val="E6F2F3"/>
            </a:solidFill>
            <a:ln w="9525">
              <a:solidFill>
                <a:srgbClr val="E6F2F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272" name="*GRIDLINE01*Rectangle 248" hidden="1"/>
            <p:cNvSpPr>
              <a:spLocks noChangeArrowheads="1"/>
            </p:cNvSpPr>
            <p:nvPr userDrawn="1"/>
          </p:nvSpPr>
          <p:spPr bwMode="hidden">
            <a:xfrm>
              <a:off x="1655" y="1253"/>
              <a:ext cx="453" cy="453"/>
            </a:xfrm>
            <a:prstGeom prst="rect">
              <a:avLst/>
            </a:prstGeom>
            <a:solidFill>
              <a:srgbClr val="E6F2F3"/>
            </a:solidFill>
            <a:ln w="9525">
              <a:solidFill>
                <a:srgbClr val="E6F2F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273" name="*GRIDLINE01*Rectangle 249" hidden="1"/>
            <p:cNvSpPr>
              <a:spLocks noChangeArrowheads="1"/>
            </p:cNvSpPr>
            <p:nvPr userDrawn="1"/>
          </p:nvSpPr>
          <p:spPr bwMode="hidden">
            <a:xfrm>
              <a:off x="2154" y="1253"/>
              <a:ext cx="453" cy="453"/>
            </a:xfrm>
            <a:prstGeom prst="rect">
              <a:avLst/>
            </a:prstGeom>
            <a:solidFill>
              <a:srgbClr val="E6F2F3"/>
            </a:solidFill>
            <a:ln w="9525">
              <a:solidFill>
                <a:srgbClr val="E6F2F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274" name="*GRIDLINE01*Rectangle 250" hidden="1"/>
            <p:cNvSpPr>
              <a:spLocks noChangeArrowheads="1"/>
            </p:cNvSpPr>
            <p:nvPr userDrawn="1"/>
          </p:nvSpPr>
          <p:spPr bwMode="hidden">
            <a:xfrm>
              <a:off x="2653" y="1253"/>
              <a:ext cx="453" cy="453"/>
            </a:xfrm>
            <a:prstGeom prst="rect">
              <a:avLst/>
            </a:prstGeom>
            <a:solidFill>
              <a:srgbClr val="E6F2F3"/>
            </a:solidFill>
            <a:ln w="9525">
              <a:solidFill>
                <a:srgbClr val="E6F2F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275" name="*GRIDLINE01*Rectangle 251" hidden="1"/>
            <p:cNvSpPr>
              <a:spLocks noChangeArrowheads="1"/>
            </p:cNvSpPr>
            <p:nvPr userDrawn="1"/>
          </p:nvSpPr>
          <p:spPr bwMode="hidden">
            <a:xfrm>
              <a:off x="3152" y="1253"/>
              <a:ext cx="453" cy="453"/>
            </a:xfrm>
            <a:prstGeom prst="rect">
              <a:avLst/>
            </a:prstGeom>
            <a:solidFill>
              <a:srgbClr val="E6F2F3"/>
            </a:solidFill>
            <a:ln w="9525">
              <a:solidFill>
                <a:srgbClr val="E6F2F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276" name="*GRIDLINE01*Rectangle 252" hidden="1"/>
            <p:cNvSpPr>
              <a:spLocks noChangeArrowheads="1"/>
            </p:cNvSpPr>
            <p:nvPr userDrawn="1"/>
          </p:nvSpPr>
          <p:spPr bwMode="hidden">
            <a:xfrm>
              <a:off x="3651" y="1253"/>
              <a:ext cx="453" cy="453"/>
            </a:xfrm>
            <a:prstGeom prst="rect">
              <a:avLst/>
            </a:prstGeom>
            <a:solidFill>
              <a:srgbClr val="E6F2F3"/>
            </a:solidFill>
            <a:ln w="9525">
              <a:solidFill>
                <a:srgbClr val="E6F2F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277" name="*GRIDLINE01*Rectangle 253" hidden="1"/>
            <p:cNvSpPr>
              <a:spLocks noChangeArrowheads="1"/>
            </p:cNvSpPr>
            <p:nvPr userDrawn="1"/>
          </p:nvSpPr>
          <p:spPr bwMode="hidden">
            <a:xfrm>
              <a:off x="5148" y="1253"/>
              <a:ext cx="453" cy="453"/>
            </a:xfrm>
            <a:prstGeom prst="rect">
              <a:avLst/>
            </a:prstGeom>
            <a:solidFill>
              <a:srgbClr val="E6F2F3"/>
            </a:solidFill>
            <a:ln w="9525">
              <a:solidFill>
                <a:srgbClr val="E6F2F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278" name="*GRIDLINE01*Rectangle 254" hidden="1"/>
            <p:cNvSpPr>
              <a:spLocks noChangeArrowheads="1"/>
            </p:cNvSpPr>
            <p:nvPr userDrawn="1"/>
          </p:nvSpPr>
          <p:spPr bwMode="hidden">
            <a:xfrm>
              <a:off x="4150" y="1752"/>
              <a:ext cx="453" cy="453"/>
            </a:xfrm>
            <a:prstGeom prst="rect">
              <a:avLst/>
            </a:prstGeom>
            <a:solidFill>
              <a:srgbClr val="E6F2F3"/>
            </a:solidFill>
            <a:ln w="9525">
              <a:solidFill>
                <a:srgbClr val="E6F2F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279" name="*GRIDLINE01*Rectangle 255" hidden="1"/>
            <p:cNvSpPr>
              <a:spLocks noChangeArrowheads="1"/>
            </p:cNvSpPr>
            <p:nvPr userDrawn="1"/>
          </p:nvSpPr>
          <p:spPr bwMode="hidden">
            <a:xfrm>
              <a:off x="4649" y="1752"/>
              <a:ext cx="453" cy="453"/>
            </a:xfrm>
            <a:prstGeom prst="rect">
              <a:avLst/>
            </a:prstGeom>
            <a:solidFill>
              <a:srgbClr val="E6F2F3"/>
            </a:solidFill>
            <a:ln w="9525">
              <a:solidFill>
                <a:srgbClr val="E6F2F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280" name="*GRIDLINE01*Rectangle 256" hidden="1"/>
            <p:cNvSpPr>
              <a:spLocks noChangeArrowheads="1"/>
            </p:cNvSpPr>
            <p:nvPr userDrawn="1"/>
          </p:nvSpPr>
          <p:spPr bwMode="hidden">
            <a:xfrm>
              <a:off x="1156" y="1752"/>
              <a:ext cx="453" cy="453"/>
            </a:xfrm>
            <a:prstGeom prst="rect">
              <a:avLst/>
            </a:prstGeom>
            <a:solidFill>
              <a:srgbClr val="E6F2F3"/>
            </a:solidFill>
            <a:ln w="9525">
              <a:solidFill>
                <a:srgbClr val="E6F2F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281" name="*GRIDLINE01*Rectangle 257" hidden="1"/>
            <p:cNvSpPr>
              <a:spLocks noChangeArrowheads="1"/>
            </p:cNvSpPr>
            <p:nvPr userDrawn="1"/>
          </p:nvSpPr>
          <p:spPr bwMode="hidden">
            <a:xfrm>
              <a:off x="158" y="1752"/>
              <a:ext cx="453" cy="453"/>
            </a:xfrm>
            <a:prstGeom prst="rect">
              <a:avLst/>
            </a:prstGeom>
            <a:solidFill>
              <a:srgbClr val="E6F2F3"/>
            </a:solidFill>
            <a:ln w="9525">
              <a:solidFill>
                <a:srgbClr val="E6F2F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282" name="*GRIDLINE01*Rectangle 258" hidden="1"/>
            <p:cNvSpPr>
              <a:spLocks noChangeArrowheads="1"/>
            </p:cNvSpPr>
            <p:nvPr userDrawn="1"/>
          </p:nvSpPr>
          <p:spPr bwMode="hidden">
            <a:xfrm>
              <a:off x="657" y="1752"/>
              <a:ext cx="453" cy="453"/>
            </a:xfrm>
            <a:prstGeom prst="rect">
              <a:avLst/>
            </a:prstGeom>
            <a:solidFill>
              <a:srgbClr val="E6F2F3"/>
            </a:solidFill>
            <a:ln w="9525">
              <a:solidFill>
                <a:srgbClr val="E6F2F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283" name="*GRIDLINE01*Rectangle 259" hidden="1"/>
            <p:cNvSpPr>
              <a:spLocks noChangeArrowheads="1"/>
            </p:cNvSpPr>
            <p:nvPr userDrawn="1"/>
          </p:nvSpPr>
          <p:spPr bwMode="hidden">
            <a:xfrm>
              <a:off x="1655" y="1752"/>
              <a:ext cx="453" cy="453"/>
            </a:xfrm>
            <a:prstGeom prst="rect">
              <a:avLst/>
            </a:prstGeom>
            <a:solidFill>
              <a:srgbClr val="E6F2F3"/>
            </a:solidFill>
            <a:ln w="9525">
              <a:solidFill>
                <a:srgbClr val="E6F2F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284" name="*GRIDLINE01*Rectangle 260" hidden="1"/>
            <p:cNvSpPr>
              <a:spLocks noChangeArrowheads="1"/>
            </p:cNvSpPr>
            <p:nvPr userDrawn="1"/>
          </p:nvSpPr>
          <p:spPr bwMode="hidden">
            <a:xfrm>
              <a:off x="2154" y="1752"/>
              <a:ext cx="453" cy="453"/>
            </a:xfrm>
            <a:prstGeom prst="rect">
              <a:avLst/>
            </a:prstGeom>
            <a:solidFill>
              <a:srgbClr val="E6F2F3"/>
            </a:solidFill>
            <a:ln w="9525">
              <a:solidFill>
                <a:srgbClr val="E6F2F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285" name="*GRIDLINE01*Rectangle 261" hidden="1"/>
            <p:cNvSpPr>
              <a:spLocks noChangeArrowheads="1"/>
            </p:cNvSpPr>
            <p:nvPr userDrawn="1"/>
          </p:nvSpPr>
          <p:spPr bwMode="hidden">
            <a:xfrm>
              <a:off x="2653" y="1752"/>
              <a:ext cx="453" cy="453"/>
            </a:xfrm>
            <a:prstGeom prst="rect">
              <a:avLst/>
            </a:prstGeom>
            <a:solidFill>
              <a:srgbClr val="E6F2F3"/>
            </a:solidFill>
            <a:ln w="9525">
              <a:solidFill>
                <a:srgbClr val="E6F2F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286" name="*GRIDLINE01*Rectangle 262" hidden="1"/>
            <p:cNvSpPr>
              <a:spLocks noChangeArrowheads="1"/>
            </p:cNvSpPr>
            <p:nvPr userDrawn="1"/>
          </p:nvSpPr>
          <p:spPr bwMode="hidden">
            <a:xfrm>
              <a:off x="3152" y="1752"/>
              <a:ext cx="453" cy="453"/>
            </a:xfrm>
            <a:prstGeom prst="rect">
              <a:avLst/>
            </a:prstGeom>
            <a:solidFill>
              <a:srgbClr val="E6F2F3"/>
            </a:solidFill>
            <a:ln w="9525">
              <a:solidFill>
                <a:srgbClr val="E6F2F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287" name="*GRIDLINE01*Rectangle 263" hidden="1"/>
            <p:cNvSpPr>
              <a:spLocks noChangeArrowheads="1"/>
            </p:cNvSpPr>
            <p:nvPr userDrawn="1"/>
          </p:nvSpPr>
          <p:spPr bwMode="hidden">
            <a:xfrm>
              <a:off x="3651" y="1752"/>
              <a:ext cx="453" cy="453"/>
            </a:xfrm>
            <a:prstGeom prst="rect">
              <a:avLst/>
            </a:prstGeom>
            <a:solidFill>
              <a:srgbClr val="E6F2F3"/>
            </a:solidFill>
            <a:ln w="9525">
              <a:solidFill>
                <a:srgbClr val="E6F2F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288" name="*GRIDLINE01*Rectangle 264" hidden="1"/>
            <p:cNvSpPr>
              <a:spLocks noChangeArrowheads="1"/>
            </p:cNvSpPr>
            <p:nvPr userDrawn="1"/>
          </p:nvSpPr>
          <p:spPr bwMode="hidden">
            <a:xfrm>
              <a:off x="5148" y="1752"/>
              <a:ext cx="453" cy="453"/>
            </a:xfrm>
            <a:prstGeom prst="rect">
              <a:avLst/>
            </a:prstGeom>
            <a:solidFill>
              <a:srgbClr val="E6F2F3"/>
            </a:solidFill>
            <a:ln w="9525">
              <a:solidFill>
                <a:srgbClr val="E6F2F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289" name="*GRIDLINE01*Rectangle 265" hidden="1"/>
            <p:cNvSpPr>
              <a:spLocks noChangeArrowheads="1"/>
            </p:cNvSpPr>
            <p:nvPr userDrawn="1"/>
          </p:nvSpPr>
          <p:spPr bwMode="hidden">
            <a:xfrm>
              <a:off x="4150" y="2251"/>
              <a:ext cx="453" cy="453"/>
            </a:xfrm>
            <a:prstGeom prst="rect">
              <a:avLst/>
            </a:prstGeom>
            <a:solidFill>
              <a:srgbClr val="E6F2F3"/>
            </a:solidFill>
            <a:ln w="9525">
              <a:solidFill>
                <a:srgbClr val="E6F2F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290" name="*GRIDLINE01*Rectangle 266" hidden="1"/>
            <p:cNvSpPr>
              <a:spLocks noChangeArrowheads="1"/>
            </p:cNvSpPr>
            <p:nvPr userDrawn="1"/>
          </p:nvSpPr>
          <p:spPr bwMode="hidden">
            <a:xfrm>
              <a:off x="4649" y="2251"/>
              <a:ext cx="453" cy="453"/>
            </a:xfrm>
            <a:prstGeom prst="rect">
              <a:avLst/>
            </a:prstGeom>
            <a:solidFill>
              <a:srgbClr val="E6F2F3"/>
            </a:solidFill>
            <a:ln w="9525">
              <a:solidFill>
                <a:srgbClr val="E6F2F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291" name="*GRIDLINE01*Rectangle 267" hidden="1"/>
            <p:cNvSpPr>
              <a:spLocks noChangeArrowheads="1"/>
            </p:cNvSpPr>
            <p:nvPr userDrawn="1"/>
          </p:nvSpPr>
          <p:spPr bwMode="hidden">
            <a:xfrm>
              <a:off x="1156" y="2251"/>
              <a:ext cx="453" cy="453"/>
            </a:xfrm>
            <a:prstGeom prst="rect">
              <a:avLst/>
            </a:prstGeom>
            <a:solidFill>
              <a:srgbClr val="E6F2F3"/>
            </a:solidFill>
            <a:ln w="9525">
              <a:solidFill>
                <a:srgbClr val="E6F2F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292" name="*GRIDLINE01*Rectangle 268" hidden="1"/>
            <p:cNvSpPr>
              <a:spLocks noChangeArrowheads="1"/>
            </p:cNvSpPr>
            <p:nvPr userDrawn="1"/>
          </p:nvSpPr>
          <p:spPr bwMode="hidden">
            <a:xfrm>
              <a:off x="158" y="2251"/>
              <a:ext cx="453" cy="453"/>
            </a:xfrm>
            <a:prstGeom prst="rect">
              <a:avLst/>
            </a:prstGeom>
            <a:solidFill>
              <a:srgbClr val="E6F2F3"/>
            </a:solidFill>
            <a:ln w="9525">
              <a:solidFill>
                <a:srgbClr val="E6F2F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293" name="*GRIDLINE01*Rectangle 269" hidden="1"/>
            <p:cNvSpPr>
              <a:spLocks noChangeArrowheads="1"/>
            </p:cNvSpPr>
            <p:nvPr userDrawn="1"/>
          </p:nvSpPr>
          <p:spPr bwMode="hidden">
            <a:xfrm>
              <a:off x="657" y="2251"/>
              <a:ext cx="453" cy="453"/>
            </a:xfrm>
            <a:prstGeom prst="rect">
              <a:avLst/>
            </a:prstGeom>
            <a:solidFill>
              <a:srgbClr val="E6F2F3"/>
            </a:solidFill>
            <a:ln w="9525">
              <a:solidFill>
                <a:srgbClr val="E6F2F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294" name="*GRIDLINE01*Rectangle 270" hidden="1"/>
            <p:cNvSpPr>
              <a:spLocks noChangeArrowheads="1"/>
            </p:cNvSpPr>
            <p:nvPr userDrawn="1"/>
          </p:nvSpPr>
          <p:spPr bwMode="hidden">
            <a:xfrm>
              <a:off x="1655" y="2251"/>
              <a:ext cx="453" cy="453"/>
            </a:xfrm>
            <a:prstGeom prst="rect">
              <a:avLst/>
            </a:prstGeom>
            <a:solidFill>
              <a:srgbClr val="E6F2F3"/>
            </a:solidFill>
            <a:ln w="9525">
              <a:solidFill>
                <a:srgbClr val="E6F2F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295" name="*GRIDLINE01*Rectangle 271" hidden="1"/>
            <p:cNvSpPr>
              <a:spLocks noChangeArrowheads="1"/>
            </p:cNvSpPr>
            <p:nvPr userDrawn="1"/>
          </p:nvSpPr>
          <p:spPr bwMode="hidden">
            <a:xfrm>
              <a:off x="2154" y="2251"/>
              <a:ext cx="453" cy="453"/>
            </a:xfrm>
            <a:prstGeom prst="rect">
              <a:avLst/>
            </a:prstGeom>
            <a:solidFill>
              <a:srgbClr val="E6F2F3"/>
            </a:solidFill>
            <a:ln w="9525">
              <a:solidFill>
                <a:srgbClr val="E6F2F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296" name="*GRIDLINE01*Rectangle 272" hidden="1"/>
            <p:cNvSpPr>
              <a:spLocks noChangeArrowheads="1"/>
            </p:cNvSpPr>
            <p:nvPr userDrawn="1"/>
          </p:nvSpPr>
          <p:spPr bwMode="hidden">
            <a:xfrm>
              <a:off x="2653" y="2251"/>
              <a:ext cx="453" cy="453"/>
            </a:xfrm>
            <a:prstGeom prst="rect">
              <a:avLst/>
            </a:prstGeom>
            <a:solidFill>
              <a:srgbClr val="E6F2F3"/>
            </a:solidFill>
            <a:ln w="9525">
              <a:solidFill>
                <a:srgbClr val="E6F2F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297" name="*GRIDLINE01*Rectangle 273" hidden="1"/>
            <p:cNvSpPr>
              <a:spLocks noChangeArrowheads="1"/>
            </p:cNvSpPr>
            <p:nvPr userDrawn="1"/>
          </p:nvSpPr>
          <p:spPr bwMode="hidden">
            <a:xfrm>
              <a:off x="3152" y="2251"/>
              <a:ext cx="453" cy="453"/>
            </a:xfrm>
            <a:prstGeom prst="rect">
              <a:avLst/>
            </a:prstGeom>
            <a:solidFill>
              <a:srgbClr val="E6F2F3"/>
            </a:solidFill>
            <a:ln w="9525">
              <a:solidFill>
                <a:srgbClr val="E6F2F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298" name="*GRIDLINE01*Rectangle 274" hidden="1"/>
            <p:cNvSpPr>
              <a:spLocks noChangeArrowheads="1"/>
            </p:cNvSpPr>
            <p:nvPr userDrawn="1"/>
          </p:nvSpPr>
          <p:spPr bwMode="hidden">
            <a:xfrm>
              <a:off x="3651" y="2251"/>
              <a:ext cx="453" cy="453"/>
            </a:xfrm>
            <a:prstGeom prst="rect">
              <a:avLst/>
            </a:prstGeom>
            <a:solidFill>
              <a:srgbClr val="E6F2F3"/>
            </a:solidFill>
            <a:ln w="9525">
              <a:solidFill>
                <a:srgbClr val="E6F2F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299" name="*GRIDLINE01*Rectangle 275" hidden="1"/>
            <p:cNvSpPr>
              <a:spLocks noChangeArrowheads="1"/>
            </p:cNvSpPr>
            <p:nvPr userDrawn="1"/>
          </p:nvSpPr>
          <p:spPr bwMode="hidden">
            <a:xfrm>
              <a:off x="5148" y="2251"/>
              <a:ext cx="453" cy="453"/>
            </a:xfrm>
            <a:prstGeom prst="rect">
              <a:avLst/>
            </a:prstGeom>
            <a:solidFill>
              <a:srgbClr val="E6F2F3"/>
            </a:solidFill>
            <a:ln w="9525">
              <a:solidFill>
                <a:srgbClr val="E6F2F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300" name="*GRIDLINE01*Rectangle 276" hidden="1"/>
            <p:cNvSpPr>
              <a:spLocks noChangeArrowheads="1"/>
            </p:cNvSpPr>
            <p:nvPr userDrawn="1"/>
          </p:nvSpPr>
          <p:spPr bwMode="hidden">
            <a:xfrm>
              <a:off x="4150" y="2750"/>
              <a:ext cx="453" cy="453"/>
            </a:xfrm>
            <a:prstGeom prst="rect">
              <a:avLst/>
            </a:prstGeom>
            <a:solidFill>
              <a:srgbClr val="E6F2F3"/>
            </a:solidFill>
            <a:ln w="9525">
              <a:solidFill>
                <a:srgbClr val="E6F2F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301" name="*GRIDLINE01*Rectangle 277" hidden="1"/>
            <p:cNvSpPr>
              <a:spLocks noChangeArrowheads="1"/>
            </p:cNvSpPr>
            <p:nvPr userDrawn="1"/>
          </p:nvSpPr>
          <p:spPr bwMode="hidden">
            <a:xfrm>
              <a:off x="4649" y="2750"/>
              <a:ext cx="453" cy="453"/>
            </a:xfrm>
            <a:prstGeom prst="rect">
              <a:avLst/>
            </a:prstGeom>
            <a:solidFill>
              <a:srgbClr val="E6F2F3"/>
            </a:solidFill>
            <a:ln w="9525">
              <a:solidFill>
                <a:srgbClr val="E6F2F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302" name="*GRIDLINE01*Rectangle 278" hidden="1"/>
            <p:cNvSpPr>
              <a:spLocks noChangeArrowheads="1"/>
            </p:cNvSpPr>
            <p:nvPr userDrawn="1"/>
          </p:nvSpPr>
          <p:spPr bwMode="hidden">
            <a:xfrm>
              <a:off x="1156" y="2750"/>
              <a:ext cx="453" cy="453"/>
            </a:xfrm>
            <a:prstGeom prst="rect">
              <a:avLst/>
            </a:prstGeom>
            <a:solidFill>
              <a:srgbClr val="E6F2F3"/>
            </a:solidFill>
            <a:ln w="9525">
              <a:solidFill>
                <a:srgbClr val="E6F2F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303" name="*GRIDLINE01*Rectangle 279" hidden="1"/>
            <p:cNvSpPr>
              <a:spLocks noChangeArrowheads="1"/>
            </p:cNvSpPr>
            <p:nvPr userDrawn="1"/>
          </p:nvSpPr>
          <p:spPr bwMode="hidden">
            <a:xfrm>
              <a:off x="158" y="2750"/>
              <a:ext cx="453" cy="453"/>
            </a:xfrm>
            <a:prstGeom prst="rect">
              <a:avLst/>
            </a:prstGeom>
            <a:solidFill>
              <a:srgbClr val="E6F2F3"/>
            </a:solidFill>
            <a:ln w="9525">
              <a:solidFill>
                <a:srgbClr val="E6F2F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304" name="*GRIDLINE01*Rectangle 280" hidden="1"/>
            <p:cNvSpPr>
              <a:spLocks noChangeArrowheads="1"/>
            </p:cNvSpPr>
            <p:nvPr userDrawn="1"/>
          </p:nvSpPr>
          <p:spPr bwMode="hidden">
            <a:xfrm>
              <a:off x="657" y="2750"/>
              <a:ext cx="453" cy="453"/>
            </a:xfrm>
            <a:prstGeom prst="rect">
              <a:avLst/>
            </a:prstGeom>
            <a:solidFill>
              <a:srgbClr val="E6F2F3"/>
            </a:solidFill>
            <a:ln w="9525">
              <a:solidFill>
                <a:srgbClr val="E6F2F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305" name="*GRIDLINE01*Rectangle 281" hidden="1"/>
            <p:cNvSpPr>
              <a:spLocks noChangeArrowheads="1"/>
            </p:cNvSpPr>
            <p:nvPr userDrawn="1"/>
          </p:nvSpPr>
          <p:spPr bwMode="hidden">
            <a:xfrm>
              <a:off x="1655" y="2750"/>
              <a:ext cx="453" cy="453"/>
            </a:xfrm>
            <a:prstGeom prst="rect">
              <a:avLst/>
            </a:prstGeom>
            <a:solidFill>
              <a:srgbClr val="E6F2F3"/>
            </a:solidFill>
            <a:ln w="9525">
              <a:solidFill>
                <a:srgbClr val="E6F2F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306" name="*GRIDLINE01*Rectangle 282" hidden="1"/>
            <p:cNvSpPr>
              <a:spLocks noChangeArrowheads="1"/>
            </p:cNvSpPr>
            <p:nvPr userDrawn="1"/>
          </p:nvSpPr>
          <p:spPr bwMode="hidden">
            <a:xfrm>
              <a:off x="2154" y="2750"/>
              <a:ext cx="453" cy="453"/>
            </a:xfrm>
            <a:prstGeom prst="rect">
              <a:avLst/>
            </a:prstGeom>
            <a:solidFill>
              <a:srgbClr val="E6F2F3"/>
            </a:solidFill>
            <a:ln w="9525">
              <a:solidFill>
                <a:srgbClr val="E6F2F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307" name="*GRIDLINE01*Rectangle 283" hidden="1"/>
            <p:cNvSpPr>
              <a:spLocks noChangeArrowheads="1"/>
            </p:cNvSpPr>
            <p:nvPr userDrawn="1"/>
          </p:nvSpPr>
          <p:spPr bwMode="hidden">
            <a:xfrm>
              <a:off x="2653" y="2750"/>
              <a:ext cx="453" cy="453"/>
            </a:xfrm>
            <a:prstGeom prst="rect">
              <a:avLst/>
            </a:prstGeom>
            <a:solidFill>
              <a:srgbClr val="E6F2F3"/>
            </a:solidFill>
            <a:ln w="9525">
              <a:solidFill>
                <a:srgbClr val="E6F2F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308" name="*GRIDLINE01*Rectangle 284" hidden="1"/>
            <p:cNvSpPr>
              <a:spLocks noChangeArrowheads="1"/>
            </p:cNvSpPr>
            <p:nvPr userDrawn="1"/>
          </p:nvSpPr>
          <p:spPr bwMode="hidden">
            <a:xfrm>
              <a:off x="3152" y="2750"/>
              <a:ext cx="453" cy="453"/>
            </a:xfrm>
            <a:prstGeom prst="rect">
              <a:avLst/>
            </a:prstGeom>
            <a:solidFill>
              <a:srgbClr val="E6F2F3"/>
            </a:solidFill>
            <a:ln w="9525">
              <a:solidFill>
                <a:srgbClr val="E6F2F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309" name="*GRIDLINE01*Rectangle 285" hidden="1"/>
            <p:cNvSpPr>
              <a:spLocks noChangeArrowheads="1"/>
            </p:cNvSpPr>
            <p:nvPr userDrawn="1"/>
          </p:nvSpPr>
          <p:spPr bwMode="hidden">
            <a:xfrm>
              <a:off x="3651" y="2750"/>
              <a:ext cx="453" cy="453"/>
            </a:xfrm>
            <a:prstGeom prst="rect">
              <a:avLst/>
            </a:prstGeom>
            <a:solidFill>
              <a:srgbClr val="E6F2F3"/>
            </a:solidFill>
            <a:ln w="9525">
              <a:solidFill>
                <a:srgbClr val="E6F2F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310" name="*GRIDLINE01*Rectangle 286" hidden="1"/>
            <p:cNvSpPr>
              <a:spLocks noChangeArrowheads="1"/>
            </p:cNvSpPr>
            <p:nvPr userDrawn="1"/>
          </p:nvSpPr>
          <p:spPr bwMode="hidden">
            <a:xfrm>
              <a:off x="5148" y="2750"/>
              <a:ext cx="453" cy="453"/>
            </a:xfrm>
            <a:prstGeom prst="rect">
              <a:avLst/>
            </a:prstGeom>
            <a:solidFill>
              <a:srgbClr val="E6F2F3"/>
            </a:solidFill>
            <a:ln w="9525">
              <a:solidFill>
                <a:srgbClr val="E6F2F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311" name="*GRIDLINE01*Rectangle 287" hidden="1"/>
            <p:cNvSpPr>
              <a:spLocks noChangeArrowheads="1"/>
            </p:cNvSpPr>
            <p:nvPr userDrawn="1"/>
          </p:nvSpPr>
          <p:spPr bwMode="hidden">
            <a:xfrm>
              <a:off x="4150" y="3747"/>
              <a:ext cx="453" cy="453"/>
            </a:xfrm>
            <a:prstGeom prst="rect">
              <a:avLst/>
            </a:prstGeom>
            <a:solidFill>
              <a:srgbClr val="E6F2F3"/>
            </a:solidFill>
            <a:ln w="9525">
              <a:solidFill>
                <a:srgbClr val="E6F2F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312" name="*GRIDLINE01*Rectangle 288" hidden="1"/>
            <p:cNvSpPr>
              <a:spLocks noChangeArrowheads="1"/>
            </p:cNvSpPr>
            <p:nvPr userDrawn="1"/>
          </p:nvSpPr>
          <p:spPr bwMode="hidden">
            <a:xfrm>
              <a:off x="4649" y="3747"/>
              <a:ext cx="453" cy="453"/>
            </a:xfrm>
            <a:prstGeom prst="rect">
              <a:avLst/>
            </a:prstGeom>
            <a:solidFill>
              <a:srgbClr val="E6F2F3"/>
            </a:solidFill>
            <a:ln w="9525">
              <a:solidFill>
                <a:srgbClr val="E6F2F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313" name="*GRIDLINE01*Rectangle 289" hidden="1"/>
            <p:cNvSpPr>
              <a:spLocks noChangeArrowheads="1"/>
            </p:cNvSpPr>
            <p:nvPr userDrawn="1"/>
          </p:nvSpPr>
          <p:spPr bwMode="hidden">
            <a:xfrm>
              <a:off x="1156" y="3747"/>
              <a:ext cx="453" cy="453"/>
            </a:xfrm>
            <a:prstGeom prst="rect">
              <a:avLst/>
            </a:prstGeom>
            <a:solidFill>
              <a:srgbClr val="E6F2F3"/>
            </a:solidFill>
            <a:ln w="9525">
              <a:solidFill>
                <a:srgbClr val="E6F2F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314" name="*GRIDLINE01*Rectangle 290" hidden="1"/>
            <p:cNvSpPr>
              <a:spLocks noChangeArrowheads="1"/>
            </p:cNvSpPr>
            <p:nvPr userDrawn="1"/>
          </p:nvSpPr>
          <p:spPr bwMode="hidden">
            <a:xfrm>
              <a:off x="159" y="3747"/>
              <a:ext cx="453" cy="453"/>
            </a:xfrm>
            <a:prstGeom prst="rect">
              <a:avLst/>
            </a:prstGeom>
            <a:solidFill>
              <a:srgbClr val="E6F2F3"/>
            </a:solidFill>
            <a:ln w="9525">
              <a:solidFill>
                <a:srgbClr val="E6F2F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315" name="*GRIDLINE01*Rectangle 291" hidden="1"/>
            <p:cNvSpPr>
              <a:spLocks noChangeArrowheads="1"/>
            </p:cNvSpPr>
            <p:nvPr userDrawn="1"/>
          </p:nvSpPr>
          <p:spPr bwMode="hidden">
            <a:xfrm>
              <a:off x="657" y="3747"/>
              <a:ext cx="453" cy="453"/>
            </a:xfrm>
            <a:prstGeom prst="rect">
              <a:avLst/>
            </a:prstGeom>
            <a:solidFill>
              <a:srgbClr val="E6F2F3"/>
            </a:solidFill>
            <a:ln w="9525">
              <a:solidFill>
                <a:srgbClr val="E6F2F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316" name="*GRIDLINE01*Rectangle 292" hidden="1"/>
            <p:cNvSpPr>
              <a:spLocks noChangeArrowheads="1"/>
            </p:cNvSpPr>
            <p:nvPr userDrawn="1"/>
          </p:nvSpPr>
          <p:spPr bwMode="hidden">
            <a:xfrm>
              <a:off x="1655" y="3747"/>
              <a:ext cx="453" cy="453"/>
            </a:xfrm>
            <a:prstGeom prst="rect">
              <a:avLst/>
            </a:prstGeom>
            <a:solidFill>
              <a:srgbClr val="E6F2F3"/>
            </a:solidFill>
            <a:ln w="9525">
              <a:solidFill>
                <a:srgbClr val="E6F2F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317" name="*GRIDLINE01*Rectangle 293" hidden="1"/>
            <p:cNvSpPr>
              <a:spLocks noChangeArrowheads="1"/>
            </p:cNvSpPr>
            <p:nvPr userDrawn="1"/>
          </p:nvSpPr>
          <p:spPr bwMode="hidden">
            <a:xfrm>
              <a:off x="2154" y="3747"/>
              <a:ext cx="453" cy="453"/>
            </a:xfrm>
            <a:prstGeom prst="rect">
              <a:avLst/>
            </a:prstGeom>
            <a:solidFill>
              <a:srgbClr val="E6F2F3"/>
            </a:solidFill>
            <a:ln w="9525">
              <a:solidFill>
                <a:srgbClr val="E6F2F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318" name="*GRIDLINE01*Rectangle 294" hidden="1"/>
            <p:cNvSpPr>
              <a:spLocks noChangeArrowheads="1"/>
            </p:cNvSpPr>
            <p:nvPr userDrawn="1"/>
          </p:nvSpPr>
          <p:spPr bwMode="hidden">
            <a:xfrm>
              <a:off x="2653" y="3747"/>
              <a:ext cx="453" cy="453"/>
            </a:xfrm>
            <a:prstGeom prst="rect">
              <a:avLst/>
            </a:prstGeom>
            <a:solidFill>
              <a:srgbClr val="E6F2F3"/>
            </a:solidFill>
            <a:ln w="9525">
              <a:solidFill>
                <a:srgbClr val="E6F2F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319" name="*GRIDLINE01*Rectangle 295" hidden="1"/>
            <p:cNvSpPr>
              <a:spLocks noChangeArrowheads="1"/>
            </p:cNvSpPr>
            <p:nvPr userDrawn="1"/>
          </p:nvSpPr>
          <p:spPr bwMode="hidden">
            <a:xfrm>
              <a:off x="3152" y="3747"/>
              <a:ext cx="453" cy="453"/>
            </a:xfrm>
            <a:prstGeom prst="rect">
              <a:avLst/>
            </a:prstGeom>
            <a:solidFill>
              <a:srgbClr val="E6F2F3"/>
            </a:solidFill>
            <a:ln w="9525">
              <a:solidFill>
                <a:srgbClr val="E6F2F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320" name="*GRIDLINE01*Rectangle 296" hidden="1"/>
            <p:cNvSpPr>
              <a:spLocks noChangeArrowheads="1"/>
            </p:cNvSpPr>
            <p:nvPr userDrawn="1"/>
          </p:nvSpPr>
          <p:spPr bwMode="hidden">
            <a:xfrm>
              <a:off x="3651" y="3747"/>
              <a:ext cx="453" cy="453"/>
            </a:xfrm>
            <a:prstGeom prst="rect">
              <a:avLst/>
            </a:prstGeom>
            <a:solidFill>
              <a:srgbClr val="E6F2F3"/>
            </a:solidFill>
            <a:ln w="9525">
              <a:solidFill>
                <a:srgbClr val="E6F2F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321" name="*GRIDLINE01*Rectangle 297" hidden="1"/>
            <p:cNvSpPr>
              <a:spLocks noChangeArrowheads="1"/>
            </p:cNvSpPr>
            <p:nvPr userDrawn="1"/>
          </p:nvSpPr>
          <p:spPr bwMode="hidden">
            <a:xfrm>
              <a:off x="5148" y="3747"/>
              <a:ext cx="453" cy="453"/>
            </a:xfrm>
            <a:prstGeom prst="rect">
              <a:avLst/>
            </a:prstGeom>
            <a:solidFill>
              <a:srgbClr val="E6F2F3"/>
            </a:solidFill>
            <a:ln w="9525">
              <a:solidFill>
                <a:srgbClr val="E6F2F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</p:grpSp>
      <p:sp>
        <p:nvSpPr>
          <p:cNvPr id="1326" name="Rectangle 302"/>
          <p:cNvSpPr>
            <a:spLocks noGrp="1" noChangeArrowheads="1"/>
          </p:cNvSpPr>
          <p:nvPr>
            <p:ph type="ftr" sz="quarter" idx="3"/>
          </p:nvPr>
        </p:nvSpPr>
        <p:spPr bwMode="gray">
          <a:xfrm>
            <a:off x="1511300" y="4867275"/>
            <a:ext cx="6661150" cy="1345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lnSpc>
                <a:spcPct val="100000"/>
              </a:lnSpc>
              <a:spcBef>
                <a:spcPct val="0"/>
              </a:spcBef>
              <a:defRPr sz="800" noProof="1"/>
            </a:lvl1pPr>
          </a:lstStyle>
          <a:p>
            <a:endParaRPr lang="de-DE" altLang="de-DE"/>
          </a:p>
        </p:txBody>
      </p:sp>
      <p:sp>
        <p:nvSpPr>
          <p:cNvPr id="1327" name="Rectangle 303"/>
          <p:cNvSpPr>
            <a:spLocks noGrp="1" noChangeArrowheads="1"/>
          </p:cNvSpPr>
          <p:nvPr>
            <p:ph type="dt" sz="half" idx="2"/>
          </p:nvPr>
        </p:nvSpPr>
        <p:spPr bwMode="gray">
          <a:xfrm>
            <a:off x="611188" y="4867275"/>
            <a:ext cx="996950" cy="1345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lnSpc>
                <a:spcPct val="100000"/>
              </a:lnSpc>
              <a:spcBef>
                <a:spcPct val="0"/>
              </a:spcBef>
              <a:defRPr sz="800"/>
            </a:lvl1pPr>
          </a:lstStyle>
          <a:p>
            <a:fld id="{880D68A8-2E8B-4401-A5D5-26939E77C3F9}" type="datetime1">
              <a:rPr lang="de-DE" altLang="de-DE"/>
              <a:pPr/>
              <a:t>25.03.2025</a:t>
            </a:fld>
            <a:endParaRPr lang="de-DE" altLang="de-DE" noProof="1"/>
          </a:p>
        </p:txBody>
      </p:sp>
      <p:sp>
        <p:nvSpPr>
          <p:cNvPr id="1328" name="Rectangle 304"/>
          <p:cNvSpPr>
            <a:spLocks noGrp="1" noChangeArrowheads="1"/>
          </p:cNvSpPr>
          <p:nvPr>
            <p:ph type="sldNum" sz="quarter" idx="4"/>
          </p:nvPr>
        </p:nvSpPr>
        <p:spPr bwMode="gray">
          <a:xfrm>
            <a:off x="1173164" y="4867275"/>
            <a:ext cx="560387" cy="1345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lnSpc>
                <a:spcPct val="100000"/>
              </a:lnSpc>
              <a:spcBef>
                <a:spcPct val="0"/>
              </a:spcBef>
              <a:defRPr sz="800" noProof="1"/>
            </a:lvl1pPr>
          </a:lstStyle>
          <a:p>
            <a:r>
              <a:rPr lang="de-DE" altLang="de-DE"/>
              <a:t>S</a:t>
            </a:r>
            <a:fld id="{355DEA6E-02A4-4658-86C4-D57EF46F72A2}" type="slidenum">
              <a:rPr altLang="de-DE"/>
              <a:pPr/>
              <a:t>‹Nr.›</a:t>
            </a:fld>
            <a:endParaRPr lang="de-DE" altLang="de-DE"/>
          </a:p>
        </p:txBody>
      </p:sp>
      <p:sp>
        <p:nvSpPr>
          <p:cNvPr id="98" name="Rechteck 97"/>
          <p:cNvSpPr/>
          <p:nvPr userDrawn="1"/>
        </p:nvSpPr>
        <p:spPr>
          <a:xfrm>
            <a:off x="520248" y="64454"/>
            <a:ext cx="1866216" cy="37446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base">
              <a:lnSpc>
                <a:spcPts val="2200"/>
              </a:lnSpc>
              <a:spcBef>
                <a:spcPts val="490"/>
              </a:spcBef>
              <a:spcAft>
                <a:spcPts val="0"/>
              </a:spcAft>
            </a:pPr>
            <a:r>
              <a:rPr lang="de-DE" sz="1000" kern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Für lebendige </a:t>
            </a:r>
            <a:r>
              <a:rPr lang="de-DE" sz="1000" kern="1200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Wasserstraßen</a:t>
            </a:r>
            <a:endParaRPr lang="de-DE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000000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000000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000000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000000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000000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000000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000000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000000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000000"/>
          </a:solidFill>
          <a:latin typeface="Arial" charset="0"/>
        </a:defRPr>
      </a:lvl9pPr>
    </p:titleStyle>
    <p:bodyStyle>
      <a:lvl1pPr algn="l" rtl="0" eaLnBrk="1" fontAlgn="base" hangingPunct="1">
        <a:lnSpc>
          <a:spcPts val="2200"/>
        </a:lnSpc>
        <a:spcBef>
          <a:spcPct val="40000"/>
        </a:spcBef>
        <a:spcAft>
          <a:spcPct val="0"/>
        </a:spcAft>
        <a:defRPr sz="1600">
          <a:solidFill>
            <a:schemeClr val="tx1"/>
          </a:solidFill>
          <a:latin typeface="+mn-lt"/>
          <a:ea typeface="+mn-ea"/>
          <a:cs typeface="+mn-cs"/>
        </a:defRPr>
      </a:lvl1pPr>
      <a:lvl2pPr marL="171450" indent="-169863" algn="l" rtl="0" eaLnBrk="1" fontAlgn="base" hangingPunct="1">
        <a:lnSpc>
          <a:spcPts val="2200"/>
        </a:lnSpc>
        <a:spcBef>
          <a:spcPct val="4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1600">
          <a:solidFill>
            <a:schemeClr val="tx1"/>
          </a:solidFill>
          <a:latin typeface="+mn-lt"/>
          <a:cs typeface="+mn-cs"/>
        </a:defRPr>
      </a:lvl2pPr>
      <a:lvl3pPr marL="174625" indent="-1588" algn="l" rtl="0" eaLnBrk="1" fontAlgn="base" hangingPunct="1">
        <a:lnSpc>
          <a:spcPts val="2200"/>
        </a:lnSpc>
        <a:spcBef>
          <a:spcPct val="40000"/>
        </a:spcBef>
        <a:spcAft>
          <a:spcPct val="0"/>
        </a:spcAft>
        <a:defRPr sz="1600">
          <a:solidFill>
            <a:schemeClr val="tx1"/>
          </a:solidFill>
          <a:latin typeface="+mn-lt"/>
          <a:cs typeface="+mn-cs"/>
        </a:defRPr>
      </a:lvl3pPr>
      <a:lvl4pPr marL="347663" indent="-171450" algn="l" rtl="0" eaLnBrk="1" fontAlgn="base" hangingPunct="1">
        <a:lnSpc>
          <a:spcPts val="2200"/>
        </a:lnSpc>
        <a:spcBef>
          <a:spcPct val="4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1600">
          <a:solidFill>
            <a:schemeClr val="tx1"/>
          </a:solidFill>
          <a:latin typeface="+mn-lt"/>
          <a:cs typeface="+mn-cs"/>
        </a:defRPr>
      </a:lvl4pPr>
      <a:lvl5pPr marL="349250" algn="l" rtl="0" eaLnBrk="1" fontAlgn="base" hangingPunct="1">
        <a:lnSpc>
          <a:spcPts val="2200"/>
        </a:lnSpc>
        <a:spcBef>
          <a:spcPct val="40000"/>
        </a:spcBef>
        <a:spcAft>
          <a:spcPct val="0"/>
        </a:spcAft>
        <a:defRPr sz="1600">
          <a:solidFill>
            <a:schemeClr val="tx1"/>
          </a:solidFill>
          <a:latin typeface="+mn-lt"/>
          <a:cs typeface="+mn-cs"/>
        </a:defRPr>
      </a:lvl5pPr>
      <a:lvl6pPr marL="806450" algn="l" rtl="0" eaLnBrk="1" fontAlgn="base" hangingPunct="1">
        <a:lnSpc>
          <a:spcPts val="2200"/>
        </a:lnSpc>
        <a:spcBef>
          <a:spcPct val="40000"/>
        </a:spcBef>
        <a:spcAft>
          <a:spcPct val="0"/>
        </a:spcAft>
        <a:defRPr sz="1600">
          <a:solidFill>
            <a:schemeClr val="tx1"/>
          </a:solidFill>
          <a:latin typeface="+mn-lt"/>
          <a:cs typeface="+mn-cs"/>
        </a:defRPr>
      </a:lvl6pPr>
      <a:lvl7pPr marL="1263650" algn="l" rtl="0" eaLnBrk="1" fontAlgn="base" hangingPunct="1">
        <a:lnSpc>
          <a:spcPts val="2200"/>
        </a:lnSpc>
        <a:spcBef>
          <a:spcPct val="40000"/>
        </a:spcBef>
        <a:spcAft>
          <a:spcPct val="0"/>
        </a:spcAft>
        <a:defRPr sz="1600">
          <a:solidFill>
            <a:schemeClr val="tx1"/>
          </a:solidFill>
          <a:latin typeface="+mn-lt"/>
          <a:cs typeface="+mn-cs"/>
        </a:defRPr>
      </a:lvl7pPr>
      <a:lvl8pPr marL="1720850" algn="l" rtl="0" eaLnBrk="1" fontAlgn="base" hangingPunct="1">
        <a:lnSpc>
          <a:spcPts val="2200"/>
        </a:lnSpc>
        <a:spcBef>
          <a:spcPct val="40000"/>
        </a:spcBef>
        <a:spcAft>
          <a:spcPct val="0"/>
        </a:spcAft>
        <a:defRPr sz="1600">
          <a:solidFill>
            <a:schemeClr val="tx1"/>
          </a:solidFill>
          <a:latin typeface="+mn-lt"/>
          <a:cs typeface="+mn-cs"/>
        </a:defRPr>
      </a:lvl8pPr>
      <a:lvl9pPr marL="2178050" algn="l" rtl="0" eaLnBrk="1" fontAlgn="base" hangingPunct="1">
        <a:lnSpc>
          <a:spcPts val="2200"/>
        </a:lnSpc>
        <a:spcBef>
          <a:spcPct val="40000"/>
        </a:spcBef>
        <a:spcAft>
          <a:spcPct val="0"/>
        </a:spcAft>
        <a:defRPr sz="16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jpeg"/><Relationship Id="rId5" Type="http://schemas.openxmlformats.org/officeDocument/2006/relationships/image" Target="../media/image7.png"/><Relationship Id="rId4" Type="http://schemas.openxmlformats.org/officeDocument/2006/relationships/image" Target="../media/image6.emf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Relationship Id="rId4" Type="http://schemas.openxmlformats.org/officeDocument/2006/relationships/image" Target="../media/image6.e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Relationship Id="rId4" Type="http://schemas.openxmlformats.org/officeDocument/2006/relationships/image" Target="../media/image2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Relationship Id="rId4" Type="http://schemas.openxmlformats.org/officeDocument/2006/relationships/image" Target="../media/image21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C:\Users\Azubi02\Desktop\09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7" t="1922" r="6472" b="14857"/>
          <a:stretch/>
        </p:blipFill>
        <p:spPr bwMode="auto">
          <a:xfrm>
            <a:off x="252000" y="3840747"/>
            <a:ext cx="2386089" cy="11608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76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11188" y="688182"/>
            <a:ext cx="6481092" cy="511969"/>
          </a:xfrm>
        </p:spPr>
        <p:txBody>
          <a:bodyPr/>
          <a:lstStyle/>
          <a:p>
            <a:r>
              <a:rPr lang="de-DE" altLang="de-DE" sz="2400" dirty="0" smtClean="0"/>
              <a:t>IALA DTEC4 – IMT Workshop</a:t>
            </a:r>
            <a:endParaRPr lang="de-DE" altLang="de-DE" sz="2400" dirty="0"/>
          </a:p>
        </p:txBody>
      </p:sp>
      <p:sp>
        <p:nvSpPr>
          <p:cNvPr id="27655" name="Rectangle 7"/>
          <p:cNvSpPr>
            <a:spLocks noChangeArrowheads="1"/>
          </p:cNvSpPr>
          <p:nvPr/>
        </p:nvSpPr>
        <p:spPr bwMode="gray">
          <a:xfrm>
            <a:off x="1763714" y="3840957"/>
            <a:ext cx="71437" cy="116086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 dirty="0"/>
          </a:p>
        </p:txBody>
      </p:sp>
      <p:sp>
        <p:nvSpPr>
          <p:cNvPr id="27656" name="Rectangle 8"/>
          <p:cNvSpPr>
            <a:spLocks noChangeArrowheads="1"/>
          </p:cNvSpPr>
          <p:nvPr/>
        </p:nvSpPr>
        <p:spPr bwMode="gray">
          <a:xfrm>
            <a:off x="250825" y="4407693"/>
            <a:ext cx="2305050" cy="72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 dirty="0"/>
          </a:p>
        </p:txBody>
      </p:sp>
      <p:sp>
        <p:nvSpPr>
          <p:cNvPr id="27657" name="Rectangle 9"/>
          <p:cNvSpPr>
            <a:spLocks noChangeArrowheads="1"/>
          </p:cNvSpPr>
          <p:nvPr/>
        </p:nvSpPr>
        <p:spPr bwMode="gray">
          <a:xfrm>
            <a:off x="971550" y="3840957"/>
            <a:ext cx="71438" cy="116086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 dirty="0"/>
          </a:p>
        </p:txBody>
      </p:sp>
      <p:sp>
        <p:nvSpPr>
          <p:cNvPr id="27658" name="Rectangle 10"/>
          <p:cNvSpPr>
            <a:spLocks noChangeArrowheads="1"/>
          </p:cNvSpPr>
          <p:nvPr/>
        </p:nvSpPr>
        <p:spPr bwMode="gray">
          <a:xfrm>
            <a:off x="250825" y="3813573"/>
            <a:ext cx="2305050" cy="72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 dirty="0"/>
          </a:p>
        </p:txBody>
      </p:sp>
      <p:sp>
        <p:nvSpPr>
          <p:cNvPr id="27659" name="Rectangle 11"/>
          <p:cNvSpPr>
            <a:spLocks noChangeArrowheads="1"/>
          </p:cNvSpPr>
          <p:nvPr/>
        </p:nvSpPr>
        <p:spPr bwMode="gray">
          <a:xfrm>
            <a:off x="2555875" y="1491853"/>
            <a:ext cx="71438" cy="35099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 dirty="0"/>
          </a:p>
        </p:txBody>
      </p:sp>
      <p:pic>
        <p:nvPicPr>
          <p:cNvPr id="2" name="Grafik 1"/>
          <p:cNvPicPr preferRelativeResize="0"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000" y="1494000"/>
            <a:ext cx="2304000" cy="2322000"/>
          </a:xfrm>
          <a:prstGeom prst="rect">
            <a:avLst/>
          </a:prstGeom>
        </p:spPr>
      </p:pic>
      <p:pic>
        <p:nvPicPr>
          <p:cNvPr id="11" name="Grafik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67840" y="2053798"/>
            <a:ext cx="2923490" cy="2926813"/>
          </a:xfrm>
          <a:prstGeom prst="rect">
            <a:avLst/>
          </a:prstGeom>
          <a:ln w="15875">
            <a:solidFill>
              <a:srgbClr val="C00000"/>
            </a:solidFill>
          </a:ln>
        </p:spPr>
      </p:pic>
      <p:grpSp>
        <p:nvGrpSpPr>
          <p:cNvPr id="13" name="Gruppieren 12"/>
          <p:cNvGrpSpPr/>
          <p:nvPr/>
        </p:nvGrpSpPr>
        <p:grpSpPr>
          <a:xfrm>
            <a:off x="2624020" y="3073704"/>
            <a:ext cx="3293914" cy="1920158"/>
            <a:chOff x="2790254" y="1200150"/>
            <a:chExt cx="5166122" cy="3651798"/>
          </a:xfrm>
        </p:grpSpPr>
        <p:pic>
          <p:nvPicPr>
            <p:cNvPr id="14" name="Grafik 13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790254" y="1200150"/>
              <a:ext cx="5166122" cy="3651798"/>
            </a:xfrm>
            <a:prstGeom prst="rect">
              <a:avLst/>
            </a:prstGeom>
            <a:noFill/>
            <a:ln w="12700">
              <a:solidFill>
                <a:srgbClr val="C00000"/>
              </a:solidFill>
            </a:ln>
          </p:spPr>
        </p:pic>
        <p:sp>
          <p:nvSpPr>
            <p:cNvPr id="15" name="Ellipse 14"/>
            <p:cNvSpPr/>
            <p:nvPr/>
          </p:nvSpPr>
          <p:spPr bwMode="auto">
            <a:xfrm>
              <a:off x="5833044" y="3026049"/>
              <a:ext cx="1512168" cy="1080120"/>
            </a:xfrm>
            <a:prstGeom prst="ellipse">
              <a:avLst/>
            </a:prstGeom>
            <a:noFill/>
            <a:ln w="73025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6" name="Pfeil nach rechts 15"/>
            <p:cNvSpPr/>
            <p:nvPr/>
          </p:nvSpPr>
          <p:spPr bwMode="auto">
            <a:xfrm>
              <a:off x="4311649" y="1844128"/>
              <a:ext cx="504056" cy="364945"/>
            </a:xfrm>
            <a:prstGeom prst="rightArrow">
              <a:avLst/>
            </a:prstGeom>
            <a:solidFill>
              <a:srgbClr val="C00000"/>
            </a:solidFill>
            <a:ln w="9525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ts val="2200"/>
                </a:lnSpc>
                <a:spcBef>
                  <a:spcPct val="4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DE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endParaRPr>
            </a:p>
          </p:txBody>
        </p:sp>
        <p:grpSp>
          <p:nvGrpSpPr>
            <p:cNvPr id="17" name="Gruppieren 16"/>
            <p:cNvGrpSpPr/>
            <p:nvPr/>
          </p:nvGrpSpPr>
          <p:grpSpPr>
            <a:xfrm>
              <a:off x="4859504" y="2318890"/>
              <a:ext cx="1495978" cy="604312"/>
              <a:chOff x="3982547" y="2384876"/>
              <a:chExt cx="1495978" cy="604312"/>
            </a:xfrm>
          </p:grpSpPr>
          <p:sp>
            <p:nvSpPr>
              <p:cNvPr id="19" name="Pfeil nach rechts 18"/>
              <p:cNvSpPr/>
              <p:nvPr/>
            </p:nvSpPr>
            <p:spPr bwMode="auto">
              <a:xfrm rot="13148055">
                <a:off x="3982547" y="2384876"/>
                <a:ext cx="1071797" cy="249803"/>
              </a:xfrm>
              <a:prstGeom prst="rightArrow">
                <a:avLst/>
              </a:prstGeom>
              <a:solidFill>
                <a:srgbClr val="00206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ts val="2200"/>
                  </a:lnSpc>
                  <a:spcBef>
                    <a:spcPct val="4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de-DE" sz="16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20" name="Pfeil nach rechts 19"/>
              <p:cNvSpPr/>
              <p:nvPr/>
            </p:nvSpPr>
            <p:spPr bwMode="auto">
              <a:xfrm rot="2362826">
                <a:off x="4406728" y="2739385"/>
                <a:ext cx="1071797" cy="249803"/>
              </a:xfrm>
              <a:prstGeom prst="rightArrow">
                <a:avLst/>
              </a:prstGeom>
              <a:solidFill>
                <a:srgbClr val="00206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ts val="2200"/>
                  </a:lnSpc>
                  <a:spcBef>
                    <a:spcPct val="4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de-DE" sz="16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charset="0"/>
                </a:endParaRPr>
              </a:p>
            </p:txBody>
          </p:sp>
        </p:grpSp>
        <p:sp>
          <p:nvSpPr>
            <p:cNvPr id="18" name="Pfeil nach rechts 17"/>
            <p:cNvSpPr/>
            <p:nvPr/>
          </p:nvSpPr>
          <p:spPr bwMode="auto">
            <a:xfrm rot="10800000">
              <a:off x="6678686" y="3271689"/>
              <a:ext cx="504056" cy="364945"/>
            </a:xfrm>
            <a:prstGeom prst="rightArrow">
              <a:avLst/>
            </a:prstGeom>
            <a:solidFill>
              <a:srgbClr val="C00000"/>
            </a:solidFill>
            <a:ln w="9525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ts val="2200"/>
                </a:lnSpc>
                <a:spcBef>
                  <a:spcPct val="4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DE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endParaRPr>
            </a:p>
          </p:txBody>
        </p:sp>
      </p:grpSp>
      <p:pic>
        <p:nvPicPr>
          <p:cNvPr id="21" name="Grafik 2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7343" y="1491853"/>
            <a:ext cx="3997445" cy="1474857"/>
          </a:xfrm>
          <a:prstGeom prst="rect">
            <a:avLst/>
          </a:prstGeom>
          <a:ln w="12700">
            <a:solidFill>
              <a:srgbClr val="C00000"/>
            </a:solidFill>
          </a:ln>
        </p:spPr>
      </p:pic>
      <p:sp>
        <p:nvSpPr>
          <p:cNvPr id="3" name="Textfeld 2"/>
          <p:cNvSpPr txBox="1"/>
          <p:nvPr/>
        </p:nvSpPr>
        <p:spPr>
          <a:xfrm>
            <a:off x="5982526" y="1633105"/>
            <a:ext cx="3094116" cy="42069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4000" b="1" dirty="0" smtClean="0">
                <a:solidFill>
                  <a:srgbClr val="C00000"/>
                </a:solidFill>
              </a:rPr>
              <a:t>4G / 5G / 6G</a:t>
            </a:r>
            <a:endParaRPr lang="de-DE" sz="4000" b="1" dirty="0">
              <a:solidFill>
                <a:srgbClr val="C00000"/>
              </a:solidFill>
            </a:endParaRPr>
          </a:p>
        </p:txBody>
      </p:sp>
      <p:sp>
        <p:nvSpPr>
          <p:cNvPr id="4" name="Textfeld 3"/>
          <p:cNvSpPr txBox="1"/>
          <p:nvPr/>
        </p:nvSpPr>
        <p:spPr>
          <a:xfrm>
            <a:off x="3127273" y="2423622"/>
            <a:ext cx="1931940" cy="3506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Maritime Services</a:t>
            </a:r>
            <a:endParaRPr lang="de-DE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5826316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 advClick="0" advTm="10000"/>
    </mc:Choice>
    <mc:Fallback xmlns="">
      <p:transition advClick="0" advTm="10000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1528" y="1803956"/>
            <a:ext cx="4054501" cy="2784017"/>
          </a:xfrm>
          <a:prstGeom prst="rect">
            <a:avLst/>
          </a:prstGeom>
          <a:ln w="12700">
            <a:solidFill>
              <a:srgbClr val="C00000"/>
            </a:solidFill>
          </a:ln>
        </p:spPr>
      </p:pic>
      <p:grpSp>
        <p:nvGrpSpPr>
          <p:cNvPr id="23" name="Gruppieren 22"/>
          <p:cNvGrpSpPr/>
          <p:nvPr/>
        </p:nvGrpSpPr>
        <p:grpSpPr>
          <a:xfrm>
            <a:off x="4427984" y="1011869"/>
            <a:ext cx="4503429" cy="3983858"/>
            <a:chOff x="4427984" y="1011869"/>
            <a:chExt cx="4503429" cy="3983858"/>
          </a:xfrm>
        </p:grpSpPr>
        <p:sp>
          <p:nvSpPr>
            <p:cNvPr id="4" name="Rechteck 3"/>
            <p:cNvSpPr/>
            <p:nvPr/>
          </p:nvSpPr>
          <p:spPr bwMode="auto">
            <a:xfrm>
              <a:off x="4477508" y="1275606"/>
              <a:ext cx="1608372" cy="504056"/>
            </a:xfrm>
            <a:prstGeom prst="rect">
              <a:avLst/>
            </a:prstGeom>
            <a:noFill/>
            <a:ln w="2540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4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1200" b="0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charset="0"/>
                </a:rPr>
                <a:t>Ship</a:t>
              </a:r>
              <a:r>
                <a:rPr kumimoji="0" lang="de-DE" sz="12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charset="0"/>
                </a:rPr>
                <a:t> </a:t>
              </a:r>
              <a:r>
                <a:rPr kumimoji="0" lang="de-DE" sz="1200" b="0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charset="0"/>
                </a:rPr>
                <a:t>operation</a:t>
              </a:r>
              <a:r>
                <a:rPr kumimoji="0" lang="de-DE" sz="1200" b="0" i="0" u="none" strike="noStrike" cap="none" normalizeH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charset="0"/>
                </a:rPr>
                <a:t> </a:t>
              </a:r>
              <a:br>
                <a:rPr kumimoji="0" lang="de-DE" sz="1200" b="0" i="0" u="none" strike="noStrike" cap="none" normalizeH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charset="0"/>
                </a:rPr>
              </a:br>
              <a:r>
                <a:rPr kumimoji="0" lang="de-DE" sz="1200" b="0" i="0" u="none" strike="noStrike" cap="none" normalizeH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charset="0"/>
                </a:rPr>
                <a:t>(</a:t>
              </a:r>
              <a:r>
                <a:rPr kumimoji="0" lang="de-DE" sz="1200" b="0" i="0" u="none" strike="noStrike" cap="none" normalizeH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charset="0"/>
                </a:rPr>
                <a:t>navigation</a:t>
              </a:r>
              <a:r>
                <a:rPr kumimoji="0" lang="de-DE" sz="1200" b="0" i="0" u="none" strike="noStrike" cap="none" normalizeH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charset="0"/>
                </a:rPr>
                <a:t>)</a:t>
              </a:r>
              <a:endParaRPr kumimoji="0" 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endParaRPr>
            </a:p>
          </p:txBody>
        </p:sp>
        <p:sp>
          <p:nvSpPr>
            <p:cNvPr id="6" name="Rechteck 5"/>
            <p:cNvSpPr/>
            <p:nvPr/>
          </p:nvSpPr>
          <p:spPr bwMode="auto">
            <a:xfrm>
              <a:off x="7141803" y="1275606"/>
              <a:ext cx="1584176" cy="504056"/>
            </a:xfrm>
            <a:prstGeom prst="rect">
              <a:avLst/>
            </a:prstGeom>
            <a:noFill/>
            <a:ln w="2540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4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1200" b="0" i="0" u="none" strike="noStrike" cap="none" normalizeH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charset="0"/>
                </a:rPr>
                <a:t>Traffic </a:t>
              </a:r>
              <a:r>
                <a:rPr kumimoji="0" lang="de-DE" sz="1200" b="0" i="0" u="none" strike="noStrike" cap="none" normalizeH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charset="0"/>
                </a:rPr>
                <a:t>management</a:t>
              </a:r>
              <a:r>
                <a:rPr kumimoji="0" lang="de-DE" sz="1200" b="0" i="0" u="none" strike="noStrike" cap="none" normalizeH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charset="0"/>
                </a:rPr>
                <a:t> /</a:t>
              </a:r>
              <a:br>
                <a:rPr kumimoji="0" lang="de-DE" sz="1200" b="0" i="0" u="none" strike="noStrike" cap="none" normalizeH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charset="0"/>
                </a:rPr>
              </a:br>
              <a:r>
                <a:rPr kumimoji="0" lang="de-DE" sz="1200" b="0" i="0" u="none" strike="noStrike" cap="none" normalizeH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charset="0"/>
                </a:rPr>
                <a:t>Fleet </a:t>
              </a:r>
              <a:r>
                <a:rPr kumimoji="0" lang="de-DE" sz="1200" b="0" i="0" u="none" strike="noStrike" cap="none" normalizeH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charset="0"/>
                </a:rPr>
                <a:t>management</a:t>
              </a:r>
              <a:endParaRPr kumimoji="0" 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endParaRPr>
            </a:p>
          </p:txBody>
        </p:sp>
        <p:sp>
          <p:nvSpPr>
            <p:cNvPr id="7" name="Rechteck 6"/>
            <p:cNvSpPr/>
            <p:nvPr/>
          </p:nvSpPr>
          <p:spPr bwMode="auto">
            <a:xfrm>
              <a:off x="4747101" y="1920895"/>
              <a:ext cx="1257517" cy="412656"/>
            </a:xfrm>
            <a:prstGeom prst="rect">
              <a:avLst/>
            </a:prstGeom>
            <a:noFill/>
            <a:ln w="12700" cap="flat" cmpd="sng" algn="ctr">
              <a:solidFill>
                <a:srgbClr val="C00000"/>
              </a:solidFill>
              <a:prstDash val="sysDash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4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de-DE" sz="1200" dirty="0" smtClean="0"/>
                <a:t>HMI: ECDIS</a:t>
              </a:r>
              <a:br>
                <a:rPr lang="de-DE" sz="1200" dirty="0" smtClean="0"/>
              </a:br>
              <a:r>
                <a:rPr lang="de-DE" sz="800" dirty="0" smtClean="0"/>
                <a:t>(S-100-bas.; S-421; …)</a:t>
              </a:r>
              <a:endParaRPr kumimoji="0" lang="de-DE" sz="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</a:endParaRPr>
            </a:p>
          </p:txBody>
        </p:sp>
        <p:sp>
          <p:nvSpPr>
            <p:cNvPr id="8" name="Inhaltsplatzhalter 2"/>
            <p:cNvSpPr txBox="1">
              <a:spLocks/>
            </p:cNvSpPr>
            <p:nvPr/>
          </p:nvSpPr>
          <p:spPr bwMode="gray">
            <a:xfrm>
              <a:off x="4946073" y="1011869"/>
              <a:ext cx="648072" cy="2880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>
              <a:lvl1pPr algn="l" rtl="0" eaLnBrk="1" fontAlgn="base" hangingPunct="1">
                <a:lnSpc>
                  <a:spcPts val="2200"/>
                </a:lnSpc>
                <a:spcBef>
                  <a:spcPct val="4000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171450" indent="-169863" algn="l" rtl="0" eaLnBrk="1" fontAlgn="base" hangingPunct="1">
                <a:lnSpc>
                  <a:spcPts val="2200"/>
                </a:lnSpc>
                <a:spcBef>
                  <a:spcPct val="40000"/>
                </a:spcBef>
                <a:spcAft>
                  <a:spcPct val="0"/>
                </a:spcAft>
                <a:buClr>
                  <a:schemeClr val="bg2"/>
                </a:buClr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+mn-lt"/>
                  <a:cs typeface="+mn-cs"/>
                </a:defRPr>
              </a:lvl2pPr>
              <a:lvl3pPr marL="174625" indent="-1588" algn="l" rtl="0" eaLnBrk="1" fontAlgn="base" hangingPunct="1">
                <a:lnSpc>
                  <a:spcPts val="2200"/>
                </a:lnSpc>
                <a:spcBef>
                  <a:spcPct val="4000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+mn-lt"/>
                  <a:cs typeface="+mn-cs"/>
                </a:defRPr>
              </a:lvl3pPr>
              <a:lvl4pPr marL="347663" indent="-171450" algn="l" rtl="0" eaLnBrk="1" fontAlgn="base" hangingPunct="1">
                <a:lnSpc>
                  <a:spcPts val="2200"/>
                </a:lnSpc>
                <a:spcBef>
                  <a:spcPct val="40000"/>
                </a:spcBef>
                <a:spcAft>
                  <a:spcPct val="0"/>
                </a:spcAft>
                <a:buClr>
                  <a:schemeClr val="bg2"/>
                </a:buClr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+mn-lt"/>
                  <a:cs typeface="+mn-cs"/>
                </a:defRPr>
              </a:lvl4pPr>
              <a:lvl5pPr marL="349250" algn="l" rtl="0" eaLnBrk="1" fontAlgn="base" hangingPunct="1">
                <a:lnSpc>
                  <a:spcPts val="2200"/>
                </a:lnSpc>
                <a:spcBef>
                  <a:spcPct val="4000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+mn-lt"/>
                  <a:cs typeface="+mn-cs"/>
                </a:defRPr>
              </a:lvl5pPr>
              <a:lvl6pPr marL="806450" algn="l" rtl="0" eaLnBrk="1" fontAlgn="base" hangingPunct="1">
                <a:lnSpc>
                  <a:spcPts val="2200"/>
                </a:lnSpc>
                <a:spcBef>
                  <a:spcPct val="4000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+mn-lt"/>
                  <a:cs typeface="+mn-cs"/>
                </a:defRPr>
              </a:lvl6pPr>
              <a:lvl7pPr marL="1263650" algn="l" rtl="0" eaLnBrk="1" fontAlgn="base" hangingPunct="1">
                <a:lnSpc>
                  <a:spcPts val="2200"/>
                </a:lnSpc>
                <a:spcBef>
                  <a:spcPct val="4000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+mn-lt"/>
                  <a:cs typeface="+mn-cs"/>
                </a:defRPr>
              </a:lvl7pPr>
              <a:lvl8pPr marL="1720850" algn="l" rtl="0" eaLnBrk="1" fontAlgn="base" hangingPunct="1">
                <a:lnSpc>
                  <a:spcPts val="2200"/>
                </a:lnSpc>
                <a:spcBef>
                  <a:spcPct val="4000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+mn-lt"/>
                  <a:cs typeface="+mn-cs"/>
                </a:defRPr>
              </a:lvl8pPr>
              <a:lvl9pPr marL="2178050" algn="l" rtl="0" eaLnBrk="1" fontAlgn="base" hangingPunct="1">
                <a:lnSpc>
                  <a:spcPts val="2200"/>
                </a:lnSpc>
                <a:spcBef>
                  <a:spcPct val="4000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+mn-lt"/>
                  <a:cs typeface="+mn-cs"/>
                </a:defRPr>
              </a:lvl9pPr>
            </a:lstStyle>
            <a:p>
              <a:r>
                <a:rPr lang="de-DE" sz="1000" b="1" kern="0" dirty="0" err="1" smtClean="0"/>
                <a:t>shipboard</a:t>
              </a:r>
              <a:endParaRPr lang="de-DE" sz="1000" b="1" kern="0" dirty="0"/>
            </a:p>
          </p:txBody>
        </p:sp>
        <p:sp>
          <p:nvSpPr>
            <p:cNvPr id="9" name="Inhaltsplatzhalter 2"/>
            <p:cNvSpPr txBox="1">
              <a:spLocks/>
            </p:cNvSpPr>
            <p:nvPr/>
          </p:nvSpPr>
          <p:spPr bwMode="gray">
            <a:xfrm>
              <a:off x="8005899" y="1011869"/>
              <a:ext cx="648072" cy="2880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>
              <a:lvl1pPr algn="l" rtl="0" eaLnBrk="1" fontAlgn="base" hangingPunct="1">
                <a:lnSpc>
                  <a:spcPts val="2200"/>
                </a:lnSpc>
                <a:spcBef>
                  <a:spcPct val="4000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171450" indent="-169863" algn="l" rtl="0" eaLnBrk="1" fontAlgn="base" hangingPunct="1">
                <a:lnSpc>
                  <a:spcPts val="2200"/>
                </a:lnSpc>
                <a:spcBef>
                  <a:spcPct val="40000"/>
                </a:spcBef>
                <a:spcAft>
                  <a:spcPct val="0"/>
                </a:spcAft>
                <a:buClr>
                  <a:schemeClr val="bg2"/>
                </a:buClr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+mn-lt"/>
                  <a:cs typeface="+mn-cs"/>
                </a:defRPr>
              </a:lvl2pPr>
              <a:lvl3pPr marL="174625" indent="-1588" algn="l" rtl="0" eaLnBrk="1" fontAlgn="base" hangingPunct="1">
                <a:lnSpc>
                  <a:spcPts val="2200"/>
                </a:lnSpc>
                <a:spcBef>
                  <a:spcPct val="4000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+mn-lt"/>
                  <a:cs typeface="+mn-cs"/>
                </a:defRPr>
              </a:lvl3pPr>
              <a:lvl4pPr marL="347663" indent="-171450" algn="l" rtl="0" eaLnBrk="1" fontAlgn="base" hangingPunct="1">
                <a:lnSpc>
                  <a:spcPts val="2200"/>
                </a:lnSpc>
                <a:spcBef>
                  <a:spcPct val="40000"/>
                </a:spcBef>
                <a:spcAft>
                  <a:spcPct val="0"/>
                </a:spcAft>
                <a:buClr>
                  <a:schemeClr val="bg2"/>
                </a:buClr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+mn-lt"/>
                  <a:cs typeface="+mn-cs"/>
                </a:defRPr>
              </a:lvl4pPr>
              <a:lvl5pPr marL="349250" algn="l" rtl="0" eaLnBrk="1" fontAlgn="base" hangingPunct="1">
                <a:lnSpc>
                  <a:spcPts val="2200"/>
                </a:lnSpc>
                <a:spcBef>
                  <a:spcPct val="4000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+mn-lt"/>
                  <a:cs typeface="+mn-cs"/>
                </a:defRPr>
              </a:lvl5pPr>
              <a:lvl6pPr marL="806450" algn="l" rtl="0" eaLnBrk="1" fontAlgn="base" hangingPunct="1">
                <a:lnSpc>
                  <a:spcPts val="2200"/>
                </a:lnSpc>
                <a:spcBef>
                  <a:spcPct val="4000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+mn-lt"/>
                  <a:cs typeface="+mn-cs"/>
                </a:defRPr>
              </a:lvl6pPr>
              <a:lvl7pPr marL="1263650" algn="l" rtl="0" eaLnBrk="1" fontAlgn="base" hangingPunct="1">
                <a:lnSpc>
                  <a:spcPts val="2200"/>
                </a:lnSpc>
                <a:spcBef>
                  <a:spcPct val="4000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+mn-lt"/>
                  <a:cs typeface="+mn-cs"/>
                </a:defRPr>
              </a:lvl7pPr>
              <a:lvl8pPr marL="1720850" algn="l" rtl="0" eaLnBrk="1" fontAlgn="base" hangingPunct="1">
                <a:lnSpc>
                  <a:spcPts val="2200"/>
                </a:lnSpc>
                <a:spcBef>
                  <a:spcPct val="4000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+mn-lt"/>
                  <a:cs typeface="+mn-cs"/>
                </a:defRPr>
              </a:lvl8pPr>
              <a:lvl9pPr marL="2178050" algn="l" rtl="0" eaLnBrk="1" fontAlgn="base" hangingPunct="1">
                <a:lnSpc>
                  <a:spcPts val="2200"/>
                </a:lnSpc>
                <a:spcBef>
                  <a:spcPct val="4000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+mn-lt"/>
                  <a:cs typeface="+mn-cs"/>
                </a:defRPr>
              </a:lvl9pPr>
            </a:lstStyle>
            <a:p>
              <a:r>
                <a:rPr lang="de-DE" sz="1000" b="1" kern="0" dirty="0" err="1" smtClean="0"/>
                <a:t>Shore</a:t>
              </a:r>
              <a:r>
                <a:rPr lang="de-DE" sz="1000" b="1" kern="0" dirty="0" smtClean="0"/>
                <a:t> </a:t>
              </a:r>
              <a:r>
                <a:rPr lang="de-DE" sz="1000" b="1" kern="0" dirty="0" err="1" smtClean="0"/>
                <a:t>side</a:t>
              </a:r>
              <a:endParaRPr lang="de-DE" sz="1000" b="1" kern="0" dirty="0"/>
            </a:p>
          </p:txBody>
        </p:sp>
        <p:sp>
          <p:nvSpPr>
            <p:cNvPr id="10" name="Inhaltsplatzhalter 2"/>
            <p:cNvSpPr txBox="1">
              <a:spLocks/>
            </p:cNvSpPr>
            <p:nvPr/>
          </p:nvSpPr>
          <p:spPr bwMode="gray">
            <a:xfrm>
              <a:off x="6349715" y="1011869"/>
              <a:ext cx="720080" cy="2880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>
              <a:lvl1pPr algn="l" rtl="0" eaLnBrk="1" fontAlgn="base" hangingPunct="1">
                <a:lnSpc>
                  <a:spcPts val="2200"/>
                </a:lnSpc>
                <a:spcBef>
                  <a:spcPct val="4000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171450" indent="-169863" algn="l" rtl="0" eaLnBrk="1" fontAlgn="base" hangingPunct="1">
                <a:lnSpc>
                  <a:spcPts val="2200"/>
                </a:lnSpc>
                <a:spcBef>
                  <a:spcPct val="40000"/>
                </a:spcBef>
                <a:spcAft>
                  <a:spcPct val="0"/>
                </a:spcAft>
                <a:buClr>
                  <a:schemeClr val="bg2"/>
                </a:buClr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+mn-lt"/>
                  <a:cs typeface="+mn-cs"/>
                </a:defRPr>
              </a:lvl2pPr>
              <a:lvl3pPr marL="174625" indent="-1588" algn="l" rtl="0" eaLnBrk="1" fontAlgn="base" hangingPunct="1">
                <a:lnSpc>
                  <a:spcPts val="2200"/>
                </a:lnSpc>
                <a:spcBef>
                  <a:spcPct val="4000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+mn-lt"/>
                  <a:cs typeface="+mn-cs"/>
                </a:defRPr>
              </a:lvl3pPr>
              <a:lvl4pPr marL="347663" indent="-171450" algn="l" rtl="0" eaLnBrk="1" fontAlgn="base" hangingPunct="1">
                <a:lnSpc>
                  <a:spcPts val="2200"/>
                </a:lnSpc>
                <a:spcBef>
                  <a:spcPct val="40000"/>
                </a:spcBef>
                <a:spcAft>
                  <a:spcPct val="0"/>
                </a:spcAft>
                <a:buClr>
                  <a:schemeClr val="bg2"/>
                </a:buClr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+mn-lt"/>
                  <a:cs typeface="+mn-cs"/>
                </a:defRPr>
              </a:lvl4pPr>
              <a:lvl5pPr marL="349250" algn="l" rtl="0" eaLnBrk="1" fontAlgn="base" hangingPunct="1">
                <a:lnSpc>
                  <a:spcPts val="2200"/>
                </a:lnSpc>
                <a:spcBef>
                  <a:spcPct val="4000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+mn-lt"/>
                  <a:cs typeface="+mn-cs"/>
                </a:defRPr>
              </a:lvl5pPr>
              <a:lvl6pPr marL="806450" algn="l" rtl="0" eaLnBrk="1" fontAlgn="base" hangingPunct="1">
                <a:lnSpc>
                  <a:spcPts val="2200"/>
                </a:lnSpc>
                <a:spcBef>
                  <a:spcPct val="4000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+mn-lt"/>
                  <a:cs typeface="+mn-cs"/>
                </a:defRPr>
              </a:lvl6pPr>
              <a:lvl7pPr marL="1263650" algn="l" rtl="0" eaLnBrk="1" fontAlgn="base" hangingPunct="1">
                <a:lnSpc>
                  <a:spcPts val="2200"/>
                </a:lnSpc>
                <a:spcBef>
                  <a:spcPct val="4000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+mn-lt"/>
                  <a:cs typeface="+mn-cs"/>
                </a:defRPr>
              </a:lvl7pPr>
              <a:lvl8pPr marL="1720850" algn="l" rtl="0" eaLnBrk="1" fontAlgn="base" hangingPunct="1">
                <a:lnSpc>
                  <a:spcPts val="2200"/>
                </a:lnSpc>
                <a:spcBef>
                  <a:spcPct val="4000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+mn-lt"/>
                  <a:cs typeface="+mn-cs"/>
                </a:defRPr>
              </a:lvl8pPr>
              <a:lvl9pPr marL="2178050" algn="l" rtl="0" eaLnBrk="1" fontAlgn="base" hangingPunct="1">
                <a:lnSpc>
                  <a:spcPts val="2200"/>
                </a:lnSpc>
                <a:spcBef>
                  <a:spcPct val="4000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+mn-lt"/>
                  <a:cs typeface="+mn-cs"/>
                </a:defRPr>
              </a:lvl9pPr>
            </a:lstStyle>
            <a:p>
              <a:r>
                <a:rPr lang="de-DE" sz="1000" b="1" kern="0" dirty="0" err="1" smtClean="0"/>
                <a:t>relationship</a:t>
              </a:r>
              <a:endParaRPr lang="de-DE" sz="1000" b="1" kern="0" dirty="0"/>
            </a:p>
          </p:txBody>
        </p:sp>
        <p:sp>
          <p:nvSpPr>
            <p:cNvPr id="11" name="Pfeil nach links und rechts 10"/>
            <p:cNvSpPr/>
            <p:nvPr/>
          </p:nvSpPr>
          <p:spPr bwMode="auto">
            <a:xfrm>
              <a:off x="6085879" y="1303304"/>
              <a:ext cx="1055924" cy="504056"/>
            </a:xfrm>
            <a:prstGeom prst="leftRightArrow">
              <a:avLst/>
            </a:prstGeom>
            <a:noFill/>
            <a:ln w="3175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1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ts val="2200"/>
                </a:lnSpc>
                <a:spcBef>
                  <a:spcPct val="4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10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charset="0"/>
                </a:rPr>
                <a:t>Op. Service</a:t>
              </a:r>
            </a:p>
          </p:txBody>
        </p:sp>
        <p:sp>
          <p:nvSpPr>
            <p:cNvPr id="13" name="Rechteck 12"/>
            <p:cNvSpPr/>
            <p:nvPr/>
          </p:nvSpPr>
          <p:spPr bwMode="auto">
            <a:xfrm>
              <a:off x="7252438" y="1916621"/>
              <a:ext cx="1257517" cy="412656"/>
            </a:xfrm>
            <a:prstGeom prst="rect">
              <a:avLst/>
            </a:prstGeom>
            <a:noFill/>
            <a:ln w="12700" cap="flat" cmpd="sng" algn="ctr">
              <a:solidFill>
                <a:srgbClr val="C00000"/>
              </a:solidFill>
              <a:prstDash val="sysDash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00000"/>
                </a:lnSpc>
              </a:pPr>
              <a:r>
                <a:rPr lang="de-DE" sz="1200" dirty="0" smtClean="0"/>
                <a:t>HMI on ENC </a:t>
              </a:r>
              <a:br>
                <a:rPr lang="de-DE" sz="1200" dirty="0" smtClean="0"/>
              </a:br>
              <a:r>
                <a:rPr lang="de-DE" sz="800" dirty="0"/>
                <a:t>(S-100-bas.; S-421; </a:t>
              </a:r>
              <a:r>
                <a:rPr lang="de-DE" sz="800" dirty="0" smtClean="0"/>
                <a:t>…)</a:t>
              </a:r>
              <a:endParaRPr lang="de-DE" sz="800" dirty="0"/>
            </a:p>
          </p:txBody>
        </p:sp>
        <p:sp>
          <p:nvSpPr>
            <p:cNvPr id="14" name="Rechteck 13"/>
            <p:cNvSpPr/>
            <p:nvPr/>
          </p:nvSpPr>
          <p:spPr bwMode="auto">
            <a:xfrm>
              <a:off x="4477508" y="1835058"/>
              <a:ext cx="1608372" cy="3160669"/>
            </a:xfrm>
            <a:prstGeom prst="rect">
              <a:avLst/>
            </a:prstGeom>
            <a:noFill/>
            <a:ln w="2540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ts val="2200"/>
                </a:lnSpc>
                <a:spcBef>
                  <a:spcPct val="4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DE" sz="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</a:endParaRPr>
            </a:p>
          </p:txBody>
        </p:sp>
        <p:sp>
          <p:nvSpPr>
            <p:cNvPr id="15" name="Rechteck 14"/>
            <p:cNvSpPr/>
            <p:nvPr/>
          </p:nvSpPr>
          <p:spPr bwMode="auto">
            <a:xfrm>
              <a:off x="7141803" y="1835058"/>
              <a:ext cx="1584176" cy="3160669"/>
            </a:xfrm>
            <a:prstGeom prst="rect">
              <a:avLst/>
            </a:prstGeom>
            <a:noFill/>
            <a:ln w="2540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ts val="2200"/>
                </a:lnSpc>
                <a:spcBef>
                  <a:spcPct val="4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DE" sz="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</a:endParaRPr>
            </a:p>
          </p:txBody>
        </p:sp>
        <p:sp>
          <p:nvSpPr>
            <p:cNvPr id="16" name="Rechteck 15"/>
            <p:cNvSpPr/>
            <p:nvPr/>
          </p:nvSpPr>
          <p:spPr bwMode="auto">
            <a:xfrm>
              <a:off x="4732158" y="2847165"/>
              <a:ext cx="1257517" cy="362820"/>
            </a:xfrm>
            <a:prstGeom prst="rect">
              <a:avLst/>
            </a:prstGeom>
            <a:noFill/>
            <a:ln w="12700" cap="flat" cmpd="sng" algn="ctr">
              <a:solidFill>
                <a:srgbClr val="C00000"/>
              </a:solidFill>
              <a:prstDash val="sysDash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4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1000" b="0" i="0" u="none" strike="noStrike" cap="none" normalizeH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charset="0"/>
                </a:rPr>
                <a:t>Data </a:t>
              </a:r>
              <a:r>
                <a:rPr kumimoji="0" lang="de-DE" sz="1000" b="0" i="0" u="none" strike="noStrike" cap="none" normalizeH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charset="0"/>
                </a:rPr>
                <a:t>model</a:t>
              </a:r>
              <a:r>
                <a:rPr kumimoji="0" lang="de-DE" sz="1000" b="0" i="0" u="none" strike="noStrike" cap="none" normalizeH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charset="0"/>
                </a:rPr>
                <a:t> </a:t>
              </a:r>
              <a:br>
                <a:rPr kumimoji="0" lang="de-DE" sz="1000" b="0" i="0" u="none" strike="noStrike" cap="none" normalizeH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charset="0"/>
                </a:rPr>
              </a:br>
              <a:r>
                <a:rPr kumimoji="0" lang="de-DE" sz="1000" b="0" i="0" u="none" strike="noStrike" cap="none" normalizeH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charset="0"/>
                </a:rPr>
                <a:t>(S-100 </a:t>
              </a:r>
              <a:r>
                <a:rPr kumimoji="0" lang="de-DE" sz="1000" b="0" i="0" u="none" strike="noStrike" cap="none" normalizeH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charset="0"/>
                </a:rPr>
                <a:t>world</a:t>
              </a:r>
              <a:r>
                <a:rPr kumimoji="0" lang="de-DE" sz="1000" b="0" i="0" u="none" strike="noStrike" cap="none" normalizeH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charset="0"/>
                </a:rPr>
                <a:t>)</a:t>
              </a:r>
              <a:endParaRPr kumimoji="0" lang="de-DE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endParaRPr>
            </a:p>
          </p:txBody>
        </p:sp>
        <p:sp>
          <p:nvSpPr>
            <p:cNvPr id="17" name="Rechteck 16"/>
            <p:cNvSpPr/>
            <p:nvPr/>
          </p:nvSpPr>
          <p:spPr bwMode="auto">
            <a:xfrm>
              <a:off x="7245222" y="2850163"/>
              <a:ext cx="1257517" cy="362820"/>
            </a:xfrm>
            <a:prstGeom prst="rect">
              <a:avLst/>
            </a:prstGeom>
            <a:noFill/>
            <a:ln w="12700" cap="flat" cmpd="sng" algn="ctr">
              <a:solidFill>
                <a:srgbClr val="C00000"/>
              </a:solidFill>
              <a:prstDash val="sysDash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4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1000" b="0" i="0" u="none" strike="noStrike" cap="none" normalizeH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charset="0"/>
                </a:rPr>
                <a:t>Data </a:t>
              </a:r>
              <a:r>
                <a:rPr kumimoji="0" lang="de-DE" sz="1000" b="0" i="0" u="none" strike="noStrike" cap="none" normalizeH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charset="0"/>
                </a:rPr>
                <a:t>model</a:t>
              </a:r>
              <a:r>
                <a:rPr kumimoji="0" lang="de-DE" sz="1000" b="0" i="0" u="none" strike="noStrike" cap="none" normalizeH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charset="0"/>
                </a:rPr>
                <a:t> </a:t>
              </a:r>
              <a:br>
                <a:rPr kumimoji="0" lang="de-DE" sz="1000" b="0" i="0" u="none" strike="noStrike" cap="none" normalizeH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charset="0"/>
                </a:rPr>
              </a:br>
              <a:r>
                <a:rPr kumimoji="0" lang="de-DE" sz="1000" b="0" i="0" u="none" strike="noStrike" cap="none" normalizeH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charset="0"/>
                </a:rPr>
                <a:t>(S-100 </a:t>
              </a:r>
              <a:r>
                <a:rPr kumimoji="0" lang="de-DE" sz="1000" b="0" i="0" u="none" strike="noStrike" cap="none" normalizeH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charset="0"/>
                </a:rPr>
                <a:t>world</a:t>
              </a:r>
              <a:r>
                <a:rPr kumimoji="0" lang="de-DE" sz="1000" b="0" i="0" u="none" strike="noStrike" cap="none" normalizeH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charset="0"/>
                </a:rPr>
                <a:t>)</a:t>
              </a:r>
              <a:endParaRPr kumimoji="0" lang="de-DE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endParaRPr>
            </a:p>
          </p:txBody>
        </p:sp>
        <p:sp>
          <p:nvSpPr>
            <p:cNvPr id="18" name="Pfeil nach links und rechts 17"/>
            <p:cNvSpPr/>
            <p:nvPr/>
          </p:nvSpPr>
          <p:spPr bwMode="auto">
            <a:xfrm>
              <a:off x="6019050" y="2814097"/>
              <a:ext cx="1233388" cy="386333"/>
            </a:xfrm>
            <a:prstGeom prst="leftRightArrow">
              <a:avLst/>
            </a:prstGeom>
            <a:noFill/>
            <a:ln w="19050" cap="flat" cmpd="sng" algn="ctr">
              <a:solidFill>
                <a:srgbClr val="C00000"/>
              </a:solidFill>
              <a:prstDash val="sysDot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1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ts val="2200"/>
                </a:lnSpc>
                <a:spcBef>
                  <a:spcPct val="4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10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charset="0"/>
                </a:rPr>
                <a:t>Identity</a:t>
              </a:r>
            </a:p>
          </p:txBody>
        </p:sp>
        <p:sp>
          <p:nvSpPr>
            <p:cNvPr id="19" name="Rechteck 18"/>
            <p:cNvSpPr/>
            <p:nvPr/>
          </p:nvSpPr>
          <p:spPr bwMode="auto">
            <a:xfrm>
              <a:off x="4739373" y="3285382"/>
              <a:ext cx="1257517" cy="360040"/>
            </a:xfrm>
            <a:prstGeom prst="rect">
              <a:avLst/>
            </a:prstGeom>
            <a:noFill/>
            <a:ln w="12700" cap="flat" cmpd="sng" algn="ctr">
              <a:solidFill>
                <a:srgbClr val="C00000"/>
              </a:solidFill>
              <a:prstDash val="sysDash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4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1000" b="0" i="0" u="none" strike="noStrike" cap="none" normalizeH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charset="0"/>
                </a:rPr>
                <a:t>Data </a:t>
              </a:r>
              <a:r>
                <a:rPr kumimoji="0" lang="de-DE" sz="1000" b="0" i="0" u="none" strike="noStrike" cap="none" normalizeH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charset="0"/>
                </a:rPr>
                <a:t>container</a:t>
              </a:r>
              <a:endParaRPr kumimoji="0" lang="de-DE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endParaRPr>
            </a:p>
          </p:txBody>
        </p:sp>
        <p:sp>
          <p:nvSpPr>
            <p:cNvPr id="20" name="Rechteck 19"/>
            <p:cNvSpPr/>
            <p:nvPr/>
          </p:nvSpPr>
          <p:spPr bwMode="auto">
            <a:xfrm>
              <a:off x="4732158" y="2408948"/>
              <a:ext cx="1257517" cy="362820"/>
            </a:xfrm>
            <a:prstGeom prst="rect">
              <a:avLst/>
            </a:prstGeom>
            <a:noFill/>
            <a:ln w="12700" cap="flat" cmpd="sng" algn="ctr">
              <a:solidFill>
                <a:srgbClr val="C00000"/>
              </a:solidFill>
              <a:prstDash val="sysDash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4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1000" b="0" i="0" u="none" strike="noStrike" cap="none" normalizeH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charset="0"/>
                </a:rPr>
                <a:t>Data </a:t>
              </a:r>
              <a:r>
                <a:rPr kumimoji="0" lang="de-DE" sz="1000" b="0" i="0" u="none" strike="noStrike" cap="none" normalizeH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charset="0"/>
                </a:rPr>
                <a:t>storage</a:t>
              </a:r>
              <a:r>
                <a:rPr kumimoji="0" lang="de-DE" sz="1000" b="0" i="0" u="none" strike="noStrike" cap="none" normalizeH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charset="0"/>
                </a:rPr>
                <a:t> +</a:t>
              </a:r>
              <a:br>
                <a:rPr kumimoji="0" lang="de-DE" sz="1000" b="0" i="0" u="none" strike="noStrike" cap="none" normalizeH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charset="0"/>
                </a:rPr>
              </a:br>
              <a:r>
                <a:rPr kumimoji="0" lang="de-DE" sz="1000" b="0" i="0" u="none" strike="noStrike" cap="none" normalizeH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charset="0"/>
                </a:rPr>
                <a:t>processing</a:t>
              </a:r>
              <a:r>
                <a:rPr kumimoji="0" lang="de-DE" sz="1000" b="0" i="0" u="none" strike="noStrike" cap="none" normalizeH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charset="0"/>
                </a:rPr>
                <a:t> </a:t>
              </a:r>
              <a:r>
                <a:rPr kumimoji="0" lang="de-DE" sz="1000" b="0" i="0" u="none" strike="noStrike" cap="none" normalizeH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charset="0"/>
                </a:rPr>
                <a:t>core</a:t>
              </a:r>
              <a:endParaRPr kumimoji="0" lang="de-DE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endParaRPr>
            </a:p>
          </p:txBody>
        </p:sp>
        <p:sp>
          <p:nvSpPr>
            <p:cNvPr id="21" name="Pfeil nach links und rechts 20"/>
            <p:cNvSpPr/>
            <p:nvPr/>
          </p:nvSpPr>
          <p:spPr bwMode="auto">
            <a:xfrm>
              <a:off x="6019050" y="1883488"/>
              <a:ext cx="1226172" cy="400230"/>
            </a:xfrm>
            <a:prstGeom prst="leftRightArrow">
              <a:avLst/>
            </a:prstGeom>
            <a:noFill/>
            <a:ln w="19050" cap="flat" cmpd="sng" algn="ctr">
              <a:solidFill>
                <a:srgbClr val="C00000"/>
              </a:solidFill>
              <a:prstDash val="sysDot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1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ts val="2200"/>
                </a:lnSpc>
                <a:spcBef>
                  <a:spcPct val="4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1000" b="1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charset="0"/>
                </a:rPr>
                <a:t>Similarity</a:t>
              </a:r>
              <a:endParaRPr kumimoji="0" lang="de-DE" sz="1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endParaRPr>
            </a:p>
          </p:txBody>
        </p:sp>
        <p:sp>
          <p:nvSpPr>
            <p:cNvPr id="22" name="Rechteck 21"/>
            <p:cNvSpPr/>
            <p:nvPr/>
          </p:nvSpPr>
          <p:spPr bwMode="auto">
            <a:xfrm>
              <a:off x="7252438" y="2417897"/>
              <a:ext cx="1257517" cy="362820"/>
            </a:xfrm>
            <a:prstGeom prst="rect">
              <a:avLst/>
            </a:prstGeom>
            <a:noFill/>
            <a:ln w="12700" cap="flat" cmpd="sng" algn="ctr">
              <a:solidFill>
                <a:srgbClr val="C00000"/>
              </a:solidFill>
              <a:prstDash val="sysDash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00000"/>
                </a:lnSpc>
              </a:pPr>
              <a:r>
                <a:rPr lang="de-DE" sz="1000" dirty="0"/>
                <a:t>Data </a:t>
              </a:r>
              <a:r>
                <a:rPr lang="de-DE" sz="1000" dirty="0" err="1"/>
                <a:t>storage</a:t>
              </a:r>
              <a:r>
                <a:rPr lang="de-DE" sz="1000" dirty="0"/>
                <a:t> +</a:t>
              </a:r>
              <a:br>
                <a:rPr lang="de-DE" sz="1000" dirty="0"/>
              </a:br>
              <a:r>
                <a:rPr lang="de-DE" sz="1000" dirty="0" err="1"/>
                <a:t>processing</a:t>
              </a:r>
              <a:r>
                <a:rPr lang="de-DE" sz="1000" dirty="0"/>
                <a:t> </a:t>
              </a:r>
              <a:r>
                <a:rPr lang="de-DE" sz="1000" dirty="0" err="1" smtClean="0"/>
                <a:t>core</a:t>
              </a:r>
              <a:endParaRPr lang="de-DE" sz="1000" dirty="0"/>
            </a:p>
          </p:txBody>
        </p:sp>
        <p:sp>
          <p:nvSpPr>
            <p:cNvPr id="24" name="Rechteck 23"/>
            <p:cNvSpPr/>
            <p:nvPr/>
          </p:nvSpPr>
          <p:spPr bwMode="auto">
            <a:xfrm>
              <a:off x="7250649" y="3699640"/>
              <a:ext cx="1257517" cy="360040"/>
            </a:xfrm>
            <a:prstGeom prst="rect">
              <a:avLst/>
            </a:prstGeom>
            <a:noFill/>
            <a:ln w="12700" cap="flat" cmpd="sng" algn="ctr">
              <a:solidFill>
                <a:srgbClr val="C00000"/>
              </a:solidFill>
              <a:prstDash val="sysDash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4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1000" b="0" i="0" u="none" strike="noStrike" cap="none" normalizeH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charset="0"/>
                </a:rPr>
                <a:t>Connectivity </a:t>
              </a:r>
              <a:r>
                <a:rPr kumimoji="0" lang="de-DE" sz="1000" b="0" i="0" u="none" strike="noStrike" cap="none" normalizeH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charset="0"/>
                </a:rPr>
                <a:t>broker</a:t>
              </a:r>
              <a:r>
                <a:rPr kumimoji="0" lang="de-DE" sz="1000" b="0" i="0" u="none" strike="noStrike" cap="none" normalizeH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charset="0"/>
                </a:rPr>
                <a:t/>
              </a:r>
              <a:br>
                <a:rPr kumimoji="0" lang="de-DE" sz="1000" b="0" i="0" u="none" strike="noStrike" cap="none" normalizeH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charset="0"/>
                </a:rPr>
              </a:br>
              <a:r>
                <a:rPr kumimoji="0" lang="de-DE" sz="1000" b="0" i="0" u="none" strike="noStrike" cap="none" normalizeH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charset="0"/>
                </a:rPr>
                <a:t>entity</a:t>
              </a:r>
              <a:endParaRPr kumimoji="0" lang="de-DE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endParaRPr>
            </a:p>
          </p:txBody>
        </p:sp>
        <p:sp>
          <p:nvSpPr>
            <p:cNvPr id="25" name="Rechteck 24"/>
            <p:cNvSpPr/>
            <p:nvPr/>
          </p:nvSpPr>
          <p:spPr bwMode="auto">
            <a:xfrm>
              <a:off x="7245222" y="3285382"/>
              <a:ext cx="1257517" cy="360040"/>
            </a:xfrm>
            <a:prstGeom prst="rect">
              <a:avLst/>
            </a:prstGeom>
            <a:noFill/>
            <a:ln w="12700" cap="flat" cmpd="sng" algn="ctr">
              <a:solidFill>
                <a:srgbClr val="C00000"/>
              </a:solidFill>
              <a:prstDash val="sysDash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4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1000" b="0" i="0" u="none" strike="noStrike" cap="none" normalizeH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charset="0"/>
                </a:rPr>
                <a:t>Data </a:t>
              </a:r>
              <a:r>
                <a:rPr kumimoji="0" lang="de-DE" sz="1000" b="0" i="0" u="none" strike="noStrike" cap="none" normalizeH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charset="0"/>
                </a:rPr>
                <a:t>container</a:t>
              </a:r>
              <a:endParaRPr kumimoji="0" lang="de-DE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endParaRPr>
            </a:p>
          </p:txBody>
        </p:sp>
        <p:sp>
          <p:nvSpPr>
            <p:cNvPr id="26" name="Rechteck 25"/>
            <p:cNvSpPr/>
            <p:nvPr/>
          </p:nvSpPr>
          <p:spPr bwMode="auto">
            <a:xfrm>
              <a:off x="4747100" y="3720819"/>
              <a:ext cx="1257517" cy="360040"/>
            </a:xfrm>
            <a:prstGeom prst="rect">
              <a:avLst/>
            </a:prstGeom>
            <a:noFill/>
            <a:ln w="12700" cap="flat" cmpd="sng" algn="ctr">
              <a:solidFill>
                <a:srgbClr val="C00000"/>
              </a:solidFill>
              <a:prstDash val="sysDash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4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1000" b="0" i="0" u="none" strike="noStrike" cap="none" normalizeH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charset="0"/>
                </a:rPr>
                <a:t>Radio </a:t>
              </a:r>
              <a:r>
                <a:rPr kumimoji="0" lang="de-DE" sz="1000" b="0" i="0" u="none" strike="noStrike" cap="none" normalizeH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charset="0"/>
                </a:rPr>
                <a:t>transmission</a:t>
              </a:r>
              <a:r>
                <a:rPr kumimoji="0" lang="de-DE" sz="1000" b="0" i="0" u="none" strike="noStrike" cap="none" normalizeH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charset="0"/>
                </a:rPr>
                <a:t/>
              </a:r>
              <a:br>
                <a:rPr kumimoji="0" lang="de-DE" sz="1000" b="0" i="0" u="none" strike="noStrike" cap="none" normalizeH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charset="0"/>
                </a:rPr>
              </a:br>
              <a:r>
                <a:rPr kumimoji="0" lang="de-DE" sz="1000" b="0" i="0" u="none" strike="noStrike" cap="none" normalizeH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charset="0"/>
                </a:rPr>
                <a:t>path</a:t>
              </a:r>
              <a:r>
                <a:rPr kumimoji="0" lang="de-DE" sz="1000" b="0" i="0" u="none" strike="noStrike" cap="none" normalizeH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charset="0"/>
                </a:rPr>
                <a:t> </a:t>
              </a:r>
              <a:r>
                <a:rPr kumimoji="0" lang="de-DE" sz="1000" b="0" i="0" u="none" strike="noStrike" cap="none" normalizeH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charset="0"/>
                </a:rPr>
                <a:t>management</a:t>
              </a:r>
              <a:endParaRPr kumimoji="0" lang="de-DE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endParaRPr>
            </a:p>
          </p:txBody>
        </p:sp>
        <p:sp>
          <p:nvSpPr>
            <p:cNvPr id="27" name="Pfeil nach links und rechts 26"/>
            <p:cNvSpPr/>
            <p:nvPr/>
          </p:nvSpPr>
          <p:spPr bwMode="auto">
            <a:xfrm>
              <a:off x="6019050" y="2325990"/>
              <a:ext cx="1226172" cy="389776"/>
            </a:xfrm>
            <a:prstGeom prst="leftRightArrow">
              <a:avLst/>
            </a:prstGeom>
            <a:noFill/>
            <a:ln w="19050" cap="flat" cmpd="sng" algn="ctr">
              <a:solidFill>
                <a:srgbClr val="C00000"/>
              </a:solidFill>
              <a:prstDash val="sysDot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1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ts val="2200"/>
                </a:lnSpc>
                <a:spcBef>
                  <a:spcPct val="4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10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charset="0"/>
                </a:rPr>
                <a:t>„Dig</a:t>
              </a:r>
              <a:r>
                <a:rPr lang="de-DE" sz="1000" b="1" dirty="0" smtClean="0"/>
                <a:t>ital Service“</a:t>
              </a:r>
              <a:endParaRPr kumimoji="0" lang="de-DE" sz="1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endParaRPr>
            </a:p>
          </p:txBody>
        </p:sp>
        <p:sp>
          <p:nvSpPr>
            <p:cNvPr id="28" name="Pfeil nach links und rechts 27"/>
            <p:cNvSpPr/>
            <p:nvPr/>
          </p:nvSpPr>
          <p:spPr bwMode="auto">
            <a:xfrm>
              <a:off x="6019050" y="4136534"/>
              <a:ext cx="1220744" cy="389113"/>
            </a:xfrm>
            <a:prstGeom prst="leftRightArrow">
              <a:avLst/>
            </a:prstGeom>
            <a:noFill/>
            <a:ln w="1905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1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ts val="2200"/>
                </a:lnSpc>
                <a:spcBef>
                  <a:spcPct val="4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de-DE" sz="1000" b="1" dirty="0" err="1" smtClean="0"/>
                <a:t>Virt</a:t>
              </a:r>
              <a:r>
                <a:rPr lang="de-DE" sz="1000" b="1" dirty="0" smtClean="0"/>
                <a:t>. </a:t>
              </a:r>
              <a:r>
                <a:rPr lang="de-DE" sz="1000" b="1" dirty="0" err="1" smtClean="0"/>
                <a:t>Conn</a:t>
              </a:r>
              <a:r>
                <a:rPr lang="de-DE" sz="1000" b="1" dirty="0" smtClean="0"/>
                <a:t>.</a:t>
              </a:r>
            </a:p>
          </p:txBody>
        </p:sp>
        <p:sp>
          <p:nvSpPr>
            <p:cNvPr id="29" name="Pfeil nach links und rechts 28"/>
            <p:cNvSpPr/>
            <p:nvPr/>
          </p:nvSpPr>
          <p:spPr bwMode="auto">
            <a:xfrm>
              <a:off x="6020759" y="3672669"/>
              <a:ext cx="1224463" cy="411249"/>
            </a:xfrm>
            <a:prstGeom prst="leftRightArrow">
              <a:avLst/>
            </a:prstGeom>
            <a:noFill/>
            <a:ln w="1905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1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ts val="2200"/>
                </a:lnSpc>
                <a:spcBef>
                  <a:spcPct val="4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de-DE" sz="1000" b="1" dirty="0" smtClean="0"/>
                <a:t>Parameters</a:t>
              </a:r>
              <a:endParaRPr kumimoji="0" lang="de-DE" sz="1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endParaRPr>
            </a:p>
          </p:txBody>
        </p:sp>
        <p:sp>
          <p:nvSpPr>
            <p:cNvPr id="30" name="Pfeil nach links und rechts 29"/>
            <p:cNvSpPr/>
            <p:nvPr/>
          </p:nvSpPr>
          <p:spPr bwMode="auto">
            <a:xfrm>
              <a:off x="6002317" y="3229377"/>
              <a:ext cx="1237477" cy="422493"/>
            </a:xfrm>
            <a:prstGeom prst="leftRightArrow">
              <a:avLst/>
            </a:prstGeom>
            <a:noFill/>
            <a:ln w="19050" cap="flat" cmpd="sng" algn="ctr">
              <a:solidFill>
                <a:srgbClr val="C00000"/>
              </a:solidFill>
              <a:prstDash val="sysDot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1" compatLnSpc="1">
              <a:prstTxWarp prst="textNoShape">
                <a:avLst/>
              </a:prstTxWarp>
            </a:bodyPr>
            <a:lstStyle/>
            <a:p>
              <a:r>
                <a:rPr lang="de-DE" sz="1000" b="1" dirty="0" smtClean="0"/>
                <a:t>Identity</a:t>
              </a:r>
              <a:endParaRPr lang="de-DE" sz="1000" b="1" dirty="0"/>
            </a:p>
          </p:txBody>
        </p:sp>
        <p:sp>
          <p:nvSpPr>
            <p:cNvPr id="31" name="Pfeil nach links und rechts 30"/>
            <p:cNvSpPr/>
            <p:nvPr/>
          </p:nvSpPr>
          <p:spPr bwMode="auto">
            <a:xfrm>
              <a:off x="6019050" y="4559913"/>
              <a:ext cx="1220744" cy="418232"/>
            </a:xfrm>
            <a:prstGeom prst="leftRightArrow">
              <a:avLst/>
            </a:prstGeom>
            <a:noFill/>
            <a:ln w="1905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1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ts val="2200"/>
                </a:lnSpc>
                <a:spcBef>
                  <a:spcPct val="4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de-DE" sz="1000" b="1" dirty="0" smtClean="0"/>
                <a:t>Phys. </a:t>
              </a:r>
              <a:r>
                <a:rPr lang="de-DE" sz="1000" b="1" dirty="0" err="1" smtClean="0"/>
                <a:t>Conn</a:t>
              </a:r>
              <a:r>
                <a:rPr lang="de-DE" sz="1000" b="1" dirty="0" smtClean="0"/>
                <a:t>.</a:t>
              </a:r>
            </a:p>
          </p:txBody>
        </p:sp>
        <p:sp>
          <p:nvSpPr>
            <p:cNvPr id="33" name="Rechteck 32"/>
            <p:cNvSpPr/>
            <p:nvPr/>
          </p:nvSpPr>
          <p:spPr bwMode="auto">
            <a:xfrm>
              <a:off x="4739373" y="4138590"/>
              <a:ext cx="1257517" cy="360040"/>
            </a:xfrm>
            <a:prstGeom prst="rect">
              <a:avLst/>
            </a:prstGeom>
            <a:noFill/>
            <a:ln w="12700" cap="flat" cmpd="sng" algn="ctr">
              <a:solidFill>
                <a:srgbClr val="C00000"/>
              </a:solidFill>
              <a:prstDash val="sysDash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4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de-DE" sz="1000" dirty="0" smtClean="0"/>
                <a:t>Radio </a:t>
              </a:r>
              <a:r>
                <a:rPr lang="de-DE" sz="1000" dirty="0" err="1" smtClean="0"/>
                <a:t>communication</a:t>
              </a:r>
              <a:r>
                <a:rPr lang="de-DE" sz="1000" dirty="0" smtClean="0"/>
                <a:t/>
              </a:r>
              <a:br>
                <a:rPr lang="de-DE" sz="1000" dirty="0" smtClean="0"/>
              </a:br>
              <a:r>
                <a:rPr lang="de-DE" sz="1000" dirty="0" err="1" smtClean="0"/>
                <a:t>protocols</a:t>
              </a:r>
              <a:r>
                <a:rPr lang="de-DE" sz="1000" dirty="0" smtClean="0"/>
                <a:t> </a:t>
              </a:r>
              <a:endParaRPr kumimoji="0" lang="de-DE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endParaRPr>
            </a:p>
          </p:txBody>
        </p:sp>
        <p:sp>
          <p:nvSpPr>
            <p:cNvPr id="34" name="Rechteck 33"/>
            <p:cNvSpPr/>
            <p:nvPr/>
          </p:nvSpPr>
          <p:spPr bwMode="auto">
            <a:xfrm>
              <a:off x="7252438" y="4136534"/>
              <a:ext cx="1257517" cy="360040"/>
            </a:xfrm>
            <a:prstGeom prst="rect">
              <a:avLst/>
            </a:prstGeom>
            <a:noFill/>
            <a:ln w="12700" cap="flat" cmpd="sng" algn="ctr">
              <a:solidFill>
                <a:srgbClr val="C00000"/>
              </a:solidFill>
              <a:prstDash val="sysDash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4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de-DE" sz="1000" dirty="0" smtClean="0"/>
                <a:t>Radio </a:t>
              </a:r>
              <a:r>
                <a:rPr lang="de-DE" sz="1000" dirty="0" err="1" smtClean="0"/>
                <a:t>communication</a:t>
              </a:r>
              <a:r>
                <a:rPr lang="de-DE" sz="1000" dirty="0" smtClean="0"/>
                <a:t/>
              </a:r>
              <a:br>
                <a:rPr lang="de-DE" sz="1000" dirty="0" smtClean="0"/>
              </a:br>
              <a:r>
                <a:rPr lang="de-DE" sz="1000" dirty="0" err="1" smtClean="0"/>
                <a:t>protocols</a:t>
              </a:r>
              <a:endParaRPr kumimoji="0" lang="de-DE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endParaRPr>
            </a:p>
          </p:txBody>
        </p:sp>
        <p:sp>
          <p:nvSpPr>
            <p:cNvPr id="35" name="Rechteck 34"/>
            <p:cNvSpPr/>
            <p:nvPr/>
          </p:nvSpPr>
          <p:spPr bwMode="auto">
            <a:xfrm>
              <a:off x="4739373" y="4577495"/>
              <a:ext cx="1257517" cy="360040"/>
            </a:xfrm>
            <a:prstGeom prst="rect">
              <a:avLst/>
            </a:prstGeom>
            <a:noFill/>
            <a:ln w="12700" cap="flat" cmpd="sng" algn="ctr">
              <a:solidFill>
                <a:srgbClr val="C00000"/>
              </a:solidFill>
              <a:prstDash val="sysDash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4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de-DE" sz="1000" dirty="0" smtClean="0"/>
                <a:t>Radio link </a:t>
              </a:r>
              <a:r>
                <a:rPr lang="de-DE" sz="1000" dirty="0" err="1" smtClean="0"/>
                <a:t>carriers</a:t>
              </a:r>
              <a:endParaRPr kumimoji="0" lang="de-DE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endParaRPr>
            </a:p>
          </p:txBody>
        </p:sp>
        <p:sp>
          <p:nvSpPr>
            <p:cNvPr id="36" name="Rechteck 35"/>
            <p:cNvSpPr/>
            <p:nvPr/>
          </p:nvSpPr>
          <p:spPr bwMode="auto">
            <a:xfrm>
              <a:off x="7261954" y="4568582"/>
              <a:ext cx="1257517" cy="360040"/>
            </a:xfrm>
            <a:prstGeom prst="rect">
              <a:avLst/>
            </a:prstGeom>
            <a:noFill/>
            <a:ln w="12700" cap="flat" cmpd="sng" algn="ctr">
              <a:solidFill>
                <a:srgbClr val="C00000"/>
              </a:solidFill>
              <a:prstDash val="sysDash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4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de-DE" sz="1000" dirty="0" smtClean="0"/>
                <a:t>Radio link </a:t>
              </a:r>
              <a:r>
                <a:rPr lang="de-DE" sz="1000" dirty="0" err="1" smtClean="0"/>
                <a:t>carriers</a:t>
              </a:r>
              <a:endParaRPr kumimoji="0" lang="de-DE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endParaRPr>
            </a:p>
          </p:txBody>
        </p:sp>
        <p:sp>
          <p:nvSpPr>
            <p:cNvPr id="37" name="Inhaltsplatzhalter 2"/>
            <p:cNvSpPr txBox="1">
              <a:spLocks/>
            </p:cNvSpPr>
            <p:nvPr/>
          </p:nvSpPr>
          <p:spPr bwMode="gray">
            <a:xfrm rot="16200000">
              <a:off x="3762815" y="2660855"/>
              <a:ext cx="1680694" cy="35035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>
              <a:lvl1pPr algn="l" rtl="0" eaLnBrk="1" fontAlgn="base" hangingPunct="1">
                <a:lnSpc>
                  <a:spcPts val="2200"/>
                </a:lnSpc>
                <a:spcBef>
                  <a:spcPct val="4000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171450" indent="-169863" algn="l" rtl="0" eaLnBrk="1" fontAlgn="base" hangingPunct="1">
                <a:lnSpc>
                  <a:spcPts val="2200"/>
                </a:lnSpc>
                <a:spcBef>
                  <a:spcPct val="40000"/>
                </a:spcBef>
                <a:spcAft>
                  <a:spcPct val="0"/>
                </a:spcAft>
                <a:buClr>
                  <a:schemeClr val="bg2"/>
                </a:buClr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+mn-lt"/>
                  <a:cs typeface="+mn-cs"/>
                </a:defRPr>
              </a:lvl2pPr>
              <a:lvl3pPr marL="174625" indent="-1588" algn="l" rtl="0" eaLnBrk="1" fontAlgn="base" hangingPunct="1">
                <a:lnSpc>
                  <a:spcPts val="2200"/>
                </a:lnSpc>
                <a:spcBef>
                  <a:spcPct val="4000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+mn-lt"/>
                  <a:cs typeface="+mn-cs"/>
                </a:defRPr>
              </a:lvl3pPr>
              <a:lvl4pPr marL="347663" indent="-171450" algn="l" rtl="0" eaLnBrk="1" fontAlgn="base" hangingPunct="1">
                <a:lnSpc>
                  <a:spcPts val="2200"/>
                </a:lnSpc>
                <a:spcBef>
                  <a:spcPct val="40000"/>
                </a:spcBef>
                <a:spcAft>
                  <a:spcPct val="0"/>
                </a:spcAft>
                <a:buClr>
                  <a:schemeClr val="bg2"/>
                </a:buClr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+mn-lt"/>
                  <a:cs typeface="+mn-cs"/>
                </a:defRPr>
              </a:lvl4pPr>
              <a:lvl5pPr marL="349250" algn="l" rtl="0" eaLnBrk="1" fontAlgn="base" hangingPunct="1">
                <a:lnSpc>
                  <a:spcPts val="2200"/>
                </a:lnSpc>
                <a:spcBef>
                  <a:spcPct val="4000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+mn-lt"/>
                  <a:cs typeface="+mn-cs"/>
                </a:defRPr>
              </a:lvl5pPr>
              <a:lvl6pPr marL="806450" algn="l" rtl="0" eaLnBrk="1" fontAlgn="base" hangingPunct="1">
                <a:lnSpc>
                  <a:spcPts val="2200"/>
                </a:lnSpc>
                <a:spcBef>
                  <a:spcPct val="4000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+mn-lt"/>
                  <a:cs typeface="+mn-cs"/>
                </a:defRPr>
              </a:lvl6pPr>
              <a:lvl7pPr marL="1263650" algn="l" rtl="0" eaLnBrk="1" fontAlgn="base" hangingPunct="1">
                <a:lnSpc>
                  <a:spcPts val="2200"/>
                </a:lnSpc>
                <a:spcBef>
                  <a:spcPct val="4000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+mn-lt"/>
                  <a:cs typeface="+mn-cs"/>
                </a:defRPr>
              </a:lvl7pPr>
              <a:lvl8pPr marL="1720850" algn="l" rtl="0" eaLnBrk="1" fontAlgn="base" hangingPunct="1">
                <a:lnSpc>
                  <a:spcPts val="2200"/>
                </a:lnSpc>
                <a:spcBef>
                  <a:spcPct val="4000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+mn-lt"/>
                  <a:cs typeface="+mn-cs"/>
                </a:defRPr>
              </a:lvl8pPr>
              <a:lvl9pPr marL="2178050" algn="l" rtl="0" eaLnBrk="1" fontAlgn="base" hangingPunct="1">
                <a:lnSpc>
                  <a:spcPts val="2200"/>
                </a:lnSpc>
                <a:spcBef>
                  <a:spcPct val="4000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+mn-lt"/>
                  <a:cs typeface="+mn-cs"/>
                </a:defRPr>
              </a:lvl9pPr>
            </a:lstStyle>
            <a:p>
              <a:r>
                <a:rPr lang="de-DE" sz="1000" b="1" kern="0" dirty="0" err="1" smtClean="0"/>
                <a:t>Shipboard</a:t>
              </a:r>
              <a:r>
                <a:rPr lang="de-DE" sz="1000" b="1" kern="0" dirty="0" smtClean="0"/>
                <a:t> </a:t>
              </a:r>
              <a:r>
                <a:rPr lang="de-DE" sz="1000" b="1" kern="0" dirty="0" err="1" smtClean="0"/>
                <a:t>equipment</a:t>
              </a:r>
              <a:endParaRPr lang="de-DE" sz="1000" b="1" kern="0" dirty="0"/>
            </a:p>
          </p:txBody>
        </p:sp>
        <p:sp>
          <p:nvSpPr>
            <p:cNvPr id="38" name="Inhaltsplatzhalter 2"/>
            <p:cNvSpPr txBox="1">
              <a:spLocks/>
            </p:cNvSpPr>
            <p:nvPr/>
          </p:nvSpPr>
          <p:spPr bwMode="gray">
            <a:xfrm rot="16200000">
              <a:off x="7938745" y="2782920"/>
              <a:ext cx="1348760" cy="35035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>
              <a:lvl1pPr algn="l" rtl="0" eaLnBrk="1" fontAlgn="base" hangingPunct="1">
                <a:lnSpc>
                  <a:spcPts val="2200"/>
                </a:lnSpc>
                <a:spcBef>
                  <a:spcPct val="4000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171450" indent="-169863" algn="l" rtl="0" eaLnBrk="1" fontAlgn="base" hangingPunct="1">
                <a:lnSpc>
                  <a:spcPts val="2200"/>
                </a:lnSpc>
                <a:spcBef>
                  <a:spcPct val="40000"/>
                </a:spcBef>
                <a:spcAft>
                  <a:spcPct val="0"/>
                </a:spcAft>
                <a:buClr>
                  <a:schemeClr val="bg2"/>
                </a:buClr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+mn-lt"/>
                  <a:cs typeface="+mn-cs"/>
                </a:defRPr>
              </a:lvl2pPr>
              <a:lvl3pPr marL="174625" indent="-1588" algn="l" rtl="0" eaLnBrk="1" fontAlgn="base" hangingPunct="1">
                <a:lnSpc>
                  <a:spcPts val="2200"/>
                </a:lnSpc>
                <a:spcBef>
                  <a:spcPct val="4000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+mn-lt"/>
                  <a:cs typeface="+mn-cs"/>
                </a:defRPr>
              </a:lvl3pPr>
              <a:lvl4pPr marL="347663" indent="-171450" algn="l" rtl="0" eaLnBrk="1" fontAlgn="base" hangingPunct="1">
                <a:lnSpc>
                  <a:spcPts val="2200"/>
                </a:lnSpc>
                <a:spcBef>
                  <a:spcPct val="40000"/>
                </a:spcBef>
                <a:spcAft>
                  <a:spcPct val="0"/>
                </a:spcAft>
                <a:buClr>
                  <a:schemeClr val="bg2"/>
                </a:buClr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+mn-lt"/>
                  <a:cs typeface="+mn-cs"/>
                </a:defRPr>
              </a:lvl4pPr>
              <a:lvl5pPr marL="349250" algn="l" rtl="0" eaLnBrk="1" fontAlgn="base" hangingPunct="1">
                <a:lnSpc>
                  <a:spcPts val="2200"/>
                </a:lnSpc>
                <a:spcBef>
                  <a:spcPct val="4000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+mn-lt"/>
                  <a:cs typeface="+mn-cs"/>
                </a:defRPr>
              </a:lvl5pPr>
              <a:lvl6pPr marL="806450" algn="l" rtl="0" eaLnBrk="1" fontAlgn="base" hangingPunct="1">
                <a:lnSpc>
                  <a:spcPts val="2200"/>
                </a:lnSpc>
                <a:spcBef>
                  <a:spcPct val="4000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+mn-lt"/>
                  <a:cs typeface="+mn-cs"/>
                </a:defRPr>
              </a:lvl6pPr>
              <a:lvl7pPr marL="1263650" algn="l" rtl="0" eaLnBrk="1" fontAlgn="base" hangingPunct="1">
                <a:lnSpc>
                  <a:spcPts val="2200"/>
                </a:lnSpc>
                <a:spcBef>
                  <a:spcPct val="4000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+mn-lt"/>
                  <a:cs typeface="+mn-cs"/>
                </a:defRPr>
              </a:lvl7pPr>
              <a:lvl8pPr marL="1720850" algn="l" rtl="0" eaLnBrk="1" fontAlgn="base" hangingPunct="1">
                <a:lnSpc>
                  <a:spcPts val="2200"/>
                </a:lnSpc>
                <a:spcBef>
                  <a:spcPct val="4000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+mn-lt"/>
                  <a:cs typeface="+mn-cs"/>
                </a:defRPr>
              </a:lvl8pPr>
              <a:lvl9pPr marL="2178050" algn="l" rtl="0" eaLnBrk="1" fontAlgn="base" hangingPunct="1">
                <a:lnSpc>
                  <a:spcPts val="2200"/>
                </a:lnSpc>
                <a:spcBef>
                  <a:spcPct val="4000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+mn-lt"/>
                  <a:cs typeface="+mn-cs"/>
                </a:defRPr>
              </a:lvl9pPr>
            </a:lstStyle>
            <a:p>
              <a:r>
                <a:rPr lang="de-DE" sz="1000" b="1" kern="0" dirty="0" err="1" smtClean="0"/>
                <a:t>Shore</a:t>
              </a:r>
              <a:r>
                <a:rPr lang="de-DE" sz="1000" b="1" kern="0" dirty="0" smtClean="0"/>
                <a:t> </a:t>
              </a:r>
              <a:r>
                <a:rPr lang="de-DE" sz="1000" b="1" kern="0" dirty="0" err="1" smtClean="0"/>
                <a:t>infrastructure</a:t>
              </a:r>
              <a:endParaRPr lang="de-DE" sz="1000" b="1" kern="0" dirty="0"/>
            </a:p>
          </p:txBody>
        </p:sp>
        <p:sp>
          <p:nvSpPr>
            <p:cNvPr id="12" name="Textfeld 11"/>
            <p:cNvSpPr txBox="1"/>
            <p:nvPr/>
          </p:nvSpPr>
          <p:spPr>
            <a:xfrm rot="16200000">
              <a:off x="8319579" y="4320128"/>
              <a:ext cx="896399" cy="32726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800" dirty="0" smtClean="0"/>
                <a:t>JHO, </a:t>
              </a:r>
              <a:r>
                <a:rPr lang="de-DE" sz="700" dirty="0"/>
                <a:t>24.03.2025</a:t>
              </a:r>
              <a:endParaRPr lang="de-DE" sz="800" b="1" dirty="0"/>
            </a:p>
          </p:txBody>
        </p:sp>
      </p:grpSp>
      <p:sp>
        <p:nvSpPr>
          <p:cNvPr id="3" name="Textfeld 2"/>
          <p:cNvSpPr txBox="1"/>
          <p:nvPr/>
        </p:nvSpPr>
        <p:spPr>
          <a:xfrm>
            <a:off x="242222" y="1279138"/>
            <a:ext cx="4185762" cy="3565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800" b="1" u="sng" dirty="0" smtClean="0"/>
              <a:t>Services – Data – Connectivity </a:t>
            </a:r>
            <a:r>
              <a:rPr lang="de-DE" sz="1800" b="1" u="sng" dirty="0" err="1" smtClean="0"/>
              <a:t>stack</a:t>
            </a:r>
            <a:endParaRPr lang="de-DE" sz="1800" b="1" u="sng" dirty="0"/>
          </a:p>
        </p:txBody>
      </p:sp>
      <p:sp>
        <p:nvSpPr>
          <p:cNvPr id="39" name="Rectangle 2"/>
          <p:cNvSpPr txBox="1">
            <a:spLocks noChangeArrowheads="1"/>
          </p:cNvSpPr>
          <p:nvPr/>
        </p:nvSpPr>
        <p:spPr bwMode="gray">
          <a:xfrm>
            <a:off x="611189" y="394643"/>
            <a:ext cx="6732587" cy="5929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00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00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00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00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00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00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00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00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00"/>
                </a:solidFill>
                <a:latin typeface="Arial" charset="0"/>
              </a:defRPr>
            </a:lvl9pPr>
          </a:lstStyle>
          <a:p>
            <a:pPr>
              <a:lnSpc>
                <a:spcPct val="100000"/>
              </a:lnSpc>
            </a:pPr>
            <a:r>
              <a:rPr lang="de-DE" altLang="de-DE" sz="2000" kern="0" dirty="0" smtClean="0"/>
              <a:t>The digital </a:t>
            </a:r>
            <a:r>
              <a:rPr lang="de-DE" altLang="de-DE" sz="2000" kern="0" dirty="0" err="1" smtClean="0"/>
              <a:t>transformation</a:t>
            </a:r>
            <a:r>
              <a:rPr lang="de-DE" altLang="de-DE" sz="2000" kern="0" dirty="0" smtClean="0"/>
              <a:t> </a:t>
            </a:r>
          </a:p>
          <a:p>
            <a:pPr>
              <a:lnSpc>
                <a:spcPct val="100000"/>
              </a:lnSpc>
            </a:pPr>
            <a:r>
              <a:rPr lang="de-DE" altLang="de-DE" sz="2000" kern="0" dirty="0" err="1" smtClean="0"/>
              <a:t>by</a:t>
            </a:r>
            <a:r>
              <a:rPr lang="de-DE" altLang="de-DE" sz="2000" kern="0" dirty="0" smtClean="0"/>
              <a:t> </a:t>
            </a:r>
            <a:r>
              <a:rPr lang="de-DE" altLang="de-DE" sz="2000" kern="0" dirty="0" err="1" smtClean="0"/>
              <a:t>the</a:t>
            </a:r>
            <a:r>
              <a:rPr lang="de-DE" altLang="de-DE" sz="2000" kern="0" dirty="0" smtClean="0"/>
              <a:t> </a:t>
            </a:r>
            <a:r>
              <a:rPr lang="de-DE" altLang="de-DE" sz="2000" kern="0" dirty="0" err="1" smtClean="0"/>
              <a:t>advent</a:t>
            </a:r>
            <a:r>
              <a:rPr lang="de-DE" altLang="de-DE" sz="2000" kern="0" dirty="0" smtClean="0"/>
              <a:t> </a:t>
            </a:r>
            <a:r>
              <a:rPr lang="de-DE" altLang="de-DE" sz="2000" kern="0" dirty="0" err="1" smtClean="0"/>
              <a:t>of</a:t>
            </a:r>
            <a:r>
              <a:rPr lang="de-DE" altLang="de-DE" sz="2000" kern="0" dirty="0" smtClean="0"/>
              <a:t> </a:t>
            </a:r>
            <a:r>
              <a:rPr lang="de-DE" altLang="de-DE" sz="2000" kern="0" dirty="0" err="1" smtClean="0"/>
              <a:t>the</a:t>
            </a:r>
            <a:r>
              <a:rPr lang="de-DE" altLang="de-DE" sz="2000" kern="0" dirty="0" smtClean="0"/>
              <a:t> Services-Data-Connectivity </a:t>
            </a:r>
            <a:r>
              <a:rPr lang="de-DE" altLang="de-DE" sz="2000" kern="0" dirty="0" err="1" smtClean="0"/>
              <a:t>stack</a:t>
            </a:r>
            <a:endParaRPr lang="de-DE" altLang="de-DE" sz="2000" kern="0" dirty="0"/>
          </a:p>
        </p:txBody>
      </p:sp>
    </p:spTree>
    <p:extLst>
      <p:ext uri="{BB962C8B-B14F-4D97-AF65-F5344CB8AC3E}">
        <p14:creationId xmlns:p14="http://schemas.microsoft.com/office/powerpoint/2010/main" val="10647964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uppieren 3"/>
          <p:cNvGrpSpPr/>
          <p:nvPr/>
        </p:nvGrpSpPr>
        <p:grpSpPr>
          <a:xfrm>
            <a:off x="2063185" y="929026"/>
            <a:ext cx="4616941" cy="4035463"/>
            <a:chOff x="4171362" y="1011869"/>
            <a:chExt cx="4616941" cy="4035463"/>
          </a:xfrm>
        </p:grpSpPr>
        <p:sp>
          <p:nvSpPr>
            <p:cNvPr id="5" name="Rechteck 4"/>
            <p:cNvSpPr/>
            <p:nvPr/>
          </p:nvSpPr>
          <p:spPr bwMode="auto">
            <a:xfrm>
              <a:off x="4477508" y="1275606"/>
              <a:ext cx="1608372" cy="504056"/>
            </a:xfrm>
            <a:prstGeom prst="rect">
              <a:avLst/>
            </a:prstGeom>
            <a:noFill/>
            <a:ln w="2540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4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1200" b="0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charset="0"/>
                </a:rPr>
                <a:t>Ship</a:t>
              </a:r>
              <a:r>
                <a:rPr kumimoji="0" lang="de-DE" sz="12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charset="0"/>
                </a:rPr>
                <a:t> </a:t>
              </a:r>
              <a:r>
                <a:rPr kumimoji="0" lang="de-DE" sz="1200" b="0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charset="0"/>
                </a:rPr>
                <a:t>operation</a:t>
              </a:r>
              <a:r>
                <a:rPr kumimoji="0" lang="de-DE" sz="1200" b="0" i="0" u="none" strike="noStrike" cap="none" normalizeH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charset="0"/>
                </a:rPr>
                <a:t> </a:t>
              </a:r>
              <a:br>
                <a:rPr kumimoji="0" lang="de-DE" sz="1200" b="0" i="0" u="none" strike="noStrike" cap="none" normalizeH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charset="0"/>
                </a:rPr>
              </a:br>
              <a:r>
                <a:rPr kumimoji="0" lang="de-DE" sz="1200" b="0" i="0" u="none" strike="noStrike" cap="none" normalizeH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charset="0"/>
                </a:rPr>
                <a:t>(</a:t>
              </a:r>
              <a:r>
                <a:rPr kumimoji="0" lang="de-DE" sz="1200" b="0" i="0" u="none" strike="noStrike" cap="none" normalizeH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charset="0"/>
                </a:rPr>
                <a:t>navigation</a:t>
              </a:r>
              <a:r>
                <a:rPr kumimoji="0" lang="de-DE" sz="1200" b="0" i="0" u="none" strike="noStrike" cap="none" normalizeH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charset="0"/>
                </a:rPr>
                <a:t>)</a:t>
              </a:r>
              <a:endParaRPr kumimoji="0" 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endParaRPr>
            </a:p>
          </p:txBody>
        </p:sp>
        <p:sp>
          <p:nvSpPr>
            <p:cNvPr id="6" name="Rechteck 5"/>
            <p:cNvSpPr/>
            <p:nvPr/>
          </p:nvSpPr>
          <p:spPr bwMode="auto">
            <a:xfrm>
              <a:off x="7141803" y="1275606"/>
              <a:ext cx="1584176" cy="504056"/>
            </a:xfrm>
            <a:prstGeom prst="rect">
              <a:avLst/>
            </a:prstGeom>
            <a:noFill/>
            <a:ln w="2540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4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1200" b="0" i="0" u="none" strike="noStrike" cap="none" normalizeH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charset="0"/>
                </a:rPr>
                <a:t>Traffic </a:t>
              </a:r>
              <a:r>
                <a:rPr kumimoji="0" lang="de-DE" sz="1200" b="0" i="0" u="none" strike="noStrike" cap="none" normalizeH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charset="0"/>
                </a:rPr>
                <a:t>management</a:t>
              </a:r>
              <a:r>
                <a:rPr kumimoji="0" lang="de-DE" sz="1200" b="0" i="0" u="none" strike="noStrike" cap="none" normalizeH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charset="0"/>
                </a:rPr>
                <a:t> /</a:t>
              </a:r>
              <a:br>
                <a:rPr kumimoji="0" lang="de-DE" sz="1200" b="0" i="0" u="none" strike="noStrike" cap="none" normalizeH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charset="0"/>
                </a:rPr>
              </a:br>
              <a:r>
                <a:rPr kumimoji="0" lang="de-DE" sz="1200" b="0" i="0" u="none" strike="noStrike" cap="none" normalizeH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charset="0"/>
                </a:rPr>
                <a:t>Fleet </a:t>
              </a:r>
              <a:r>
                <a:rPr kumimoji="0" lang="de-DE" sz="1200" b="0" i="0" u="none" strike="noStrike" cap="none" normalizeH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charset="0"/>
                </a:rPr>
                <a:t>management</a:t>
              </a:r>
              <a:endParaRPr kumimoji="0" 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endParaRPr>
            </a:p>
          </p:txBody>
        </p:sp>
        <p:sp>
          <p:nvSpPr>
            <p:cNvPr id="7" name="Rechteck 6"/>
            <p:cNvSpPr/>
            <p:nvPr/>
          </p:nvSpPr>
          <p:spPr bwMode="auto">
            <a:xfrm>
              <a:off x="4747101" y="1920895"/>
              <a:ext cx="1257517" cy="412656"/>
            </a:xfrm>
            <a:prstGeom prst="rect">
              <a:avLst/>
            </a:prstGeom>
            <a:noFill/>
            <a:ln w="12700" cap="flat" cmpd="sng" algn="ctr">
              <a:solidFill>
                <a:srgbClr val="C00000"/>
              </a:solidFill>
              <a:prstDash val="sysDash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4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de-DE" sz="1200" dirty="0" smtClean="0"/>
                <a:t>HMI: ECDIS</a:t>
              </a:r>
              <a:br>
                <a:rPr lang="de-DE" sz="1200" dirty="0" smtClean="0"/>
              </a:br>
              <a:r>
                <a:rPr lang="de-DE" sz="800" dirty="0" smtClean="0"/>
                <a:t>(S-100-bas.; S-421; …)</a:t>
              </a:r>
              <a:endParaRPr kumimoji="0" lang="de-DE" sz="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</a:endParaRPr>
            </a:p>
          </p:txBody>
        </p:sp>
        <p:sp>
          <p:nvSpPr>
            <p:cNvPr id="8" name="Inhaltsplatzhalter 2"/>
            <p:cNvSpPr txBox="1">
              <a:spLocks/>
            </p:cNvSpPr>
            <p:nvPr/>
          </p:nvSpPr>
          <p:spPr bwMode="gray">
            <a:xfrm>
              <a:off x="4946073" y="1011869"/>
              <a:ext cx="648072" cy="2880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>
              <a:lvl1pPr algn="l" rtl="0" eaLnBrk="1" fontAlgn="base" hangingPunct="1">
                <a:lnSpc>
                  <a:spcPts val="2200"/>
                </a:lnSpc>
                <a:spcBef>
                  <a:spcPct val="4000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171450" indent="-169863" algn="l" rtl="0" eaLnBrk="1" fontAlgn="base" hangingPunct="1">
                <a:lnSpc>
                  <a:spcPts val="2200"/>
                </a:lnSpc>
                <a:spcBef>
                  <a:spcPct val="40000"/>
                </a:spcBef>
                <a:spcAft>
                  <a:spcPct val="0"/>
                </a:spcAft>
                <a:buClr>
                  <a:schemeClr val="bg2"/>
                </a:buClr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+mn-lt"/>
                  <a:cs typeface="+mn-cs"/>
                </a:defRPr>
              </a:lvl2pPr>
              <a:lvl3pPr marL="174625" indent="-1588" algn="l" rtl="0" eaLnBrk="1" fontAlgn="base" hangingPunct="1">
                <a:lnSpc>
                  <a:spcPts val="2200"/>
                </a:lnSpc>
                <a:spcBef>
                  <a:spcPct val="4000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+mn-lt"/>
                  <a:cs typeface="+mn-cs"/>
                </a:defRPr>
              </a:lvl3pPr>
              <a:lvl4pPr marL="347663" indent="-171450" algn="l" rtl="0" eaLnBrk="1" fontAlgn="base" hangingPunct="1">
                <a:lnSpc>
                  <a:spcPts val="2200"/>
                </a:lnSpc>
                <a:spcBef>
                  <a:spcPct val="40000"/>
                </a:spcBef>
                <a:spcAft>
                  <a:spcPct val="0"/>
                </a:spcAft>
                <a:buClr>
                  <a:schemeClr val="bg2"/>
                </a:buClr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+mn-lt"/>
                  <a:cs typeface="+mn-cs"/>
                </a:defRPr>
              </a:lvl4pPr>
              <a:lvl5pPr marL="349250" algn="l" rtl="0" eaLnBrk="1" fontAlgn="base" hangingPunct="1">
                <a:lnSpc>
                  <a:spcPts val="2200"/>
                </a:lnSpc>
                <a:spcBef>
                  <a:spcPct val="4000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+mn-lt"/>
                  <a:cs typeface="+mn-cs"/>
                </a:defRPr>
              </a:lvl5pPr>
              <a:lvl6pPr marL="806450" algn="l" rtl="0" eaLnBrk="1" fontAlgn="base" hangingPunct="1">
                <a:lnSpc>
                  <a:spcPts val="2200"/>
                </a:lnSpc>
                <a:spcBef>
                  <a:spcPct val="4000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+mn-lt"/>
                  <a:cs typeface="+mn-cs"/>
                </a:defRPr>
              </a:lvl6pPr>
              <a:lvl7pPr marL="1263650" algn="l" rtl="0" eaLnBrk="1" fontAlgn="base" hangingPunct="1">
                <a:lnSpc>
                  <a:spcPts val="2200"/>
                </a:lnSpc>
                <a:spcBef>
                  <a:spcPct val="4000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+mn-lt"/>
                  <a:cs typeface="+mn-cs"/>
                </a:defRPr>
              </a:lvl7pPr>
              <a:lvl8pPr marL="1720850" algn="l" rtl="0" eaLnBrk="1" fontAlgn="base" hangingPunct="1">
                <a:lnSpc>
                  <a:spcPts val="2200"/>
                </a:lnSpc>
                <a:spcBef>
                  <a:spcPct val="4000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+mn-lt"/>
                  <a:cs typeface="+mn-cs"/>
                </a:defRPr>
              </a:lvl8pPr>
              <a:lvl9pPr marL="2178050" algn="l" rtl="0" eaLnBrk="1" fontAlgn="base" hangingPunct="1">
                <a:lnSpc>
                  <a:spcPts val="2200"/>
                </a:lnSpc>
                <a:spcBef>
                  <a:spcPct val="4000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+mn-lt"/>
                  <a:cs typeface="+mn-cs"/>
                </a:defRPr>
              </a:lvl9pPr>
            </a:lstStyle>
            <a:p>
              <a:r>
                <a:rPr lang="de-DE" sz="1000" b="1" kern="0" dirty="0" err="1" smtClean="0"/>
                <a:t>shipboard</a:t>
              </a:r>
              <a:endParaRPr lang="de-DE" sz="1000" b="1" kern="0" dirty="0"/>
            </a:p>
          </p:txBody>
        </p:sp>
        <p:sp>
          <p:nvSpPr>
            <p:cNvPr id="9" name="Inhaltsplatzhalter 2"/>
            <p:cNvSpPr txBox="1">
              <a:spLocks/>
            </p:cNvSpPr>
            <p:nvPr/>
          </p:nvSpPr>
          <p:spPr bwMode="gray">
            <a:xfrm>
              <a:off x="8005899" y="1011869"/>
              <a:ext cx="648072" cy="2880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>
              <a:lvl1pPr algn="l" rtl="0" eaLnBrk="1" fontAlgn="base" hangingPunct="1">
                <a:lnSpc>
                  <a:spcPts val="2200"/>
                </a:lnSpc>
                <a:spcBef>
                  <a:spcPct val="4000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171450" indent="-169863" algn="l" rtl="0" eaLnBrk="1" fontAlgn="base" hangingPunct="1">
                <a:lnSpc>
                  <a:spcPts val="2200"/>
                </a:lnSpc>
                <a:spcBef>
                  <a:spcPct val="40000"/>
                </a:spcBef>
                <a:spcAft>
                  <a:spcPct val="0"/>
                </a:spcAft>
                <a:buClr>
                  <a:schemeClr val="bg2"/>
                </a:buClr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+mn-lt"/>
                  <a:cs typeface="+mn-cs"/>
                </a:defRPr>
              </a:lvl2pPr>
              <a:lvl3pPr marL="174625" indent="-1588" algn="l" rtl="0" eaLnBrk="1" fontAlgn="base" hangingPunct="1">
                <a:lnSpc>
                  <a:spcPts val="2200"/>
                </a:lnSpc>
                <a:spcBef>
                  <a:spcPct val="4000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+mn-lt"/>
                  <a:cs typeface="+mn-cs"/>
                </a:defRPr>
              </a:lvl3pPr>
              <a:lvl4pPr marL="347663" indent="-171450" algn="l" rtl="0" eaLnBrk="1" fontAlgn="base" hangingPunct="1">
                <a:lnSpc>
                  <a:spcPts val="2200"/>
                </a:lnSpc>
                <a:spcBef>
                  <a:spcPct val="40000"/>
                </a:spcBef>
                <a:spcAft>
                  <a:spcPct val="0"/>
                </a:spcAft>
                <a:buClr>
                  <a:schemeClr val="bg2"/>
                </a:buClr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+mn-lt"/>
                  <a:cs typeface="+mn-cs"/>
                </a:defRPr>
              </a:lvl4pPr>
              <a:lvl5pPr marL="349250" algn="l" rtl="0" eaLnBrk="1" fontAlgn="base" hangingPunct="1">
                <a:lnSpc>
                  <a:spcPts val="2200"/>
                </a:lnSpc>
                <a:spcBef>
                  <a:spcPct val="4000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+mn-lt"/>
                  <a:cs typeface="+mn-cs"/>
                </a:defRPr>
              </a:lvl5pPr>
              <a:lvl6pPr marL="806450" algn="l" rtl="0" eaLnBrk="1" fontAlgn="base" hangingPunct="1">
                <a:lnSpc>
                  <a:spcPts val="2200"/>
                </a:lnSpc>
                <a:spcBef>
                  <a:spcPct val="4000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+mn-lt"/>
                  <a:cs typeface="+mn-cs"/>
                </a:defRPr>
              </a:lvl6pPr>
              <a:lvl7pPr marL="1263650" algn="l" rtl="0" eaLnBrk="1" fontAlgn="base" hangingPunct="1">
                <a:lnSpc>
                  <a:spcPts val="2200"/>
                </a:lnSpc>
                <a:spcBef>
                  <a:spcPct val="4000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+mn-lt"/>
                  <a:cs typeface="+mn-cs"/>
                </a:defRPr>
              </a:lvl7pPr>
              <a:lvl8pPr marL="1720850" algn="l" rtl="0" eaLnBrk="1" fontAlgn="base" hangingPunct="1">
                <a:lnSpc>
                  <a:spcPts val="2200"/>
                </a:lnSpc>
                <a:spcBef>
                  <a:spcPct val="4000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+mn-lt"/>
                  <a:cs typeface="+mn-cs"/>
                </a:defRPr>
              </a:lvl8pPr>
              <a:lvl9pPr marL="2178050" algn="l" rtl="0" eaLnBrk="1" fontAlgn="base" hangingPunct="1">
                <a:lnSpc>
                  <a:spcPts val="2200"/>
                </a:lnSpc>
                <a:spcBef>
                  <a:spcPct val="4000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+mn-lt"/>
                  <a:cs typeface="+mn-cs"/>
                </a:defRPr>
              </a:lvl9pPr>
            </a:lstStyle>
            <a:p>
              <a:r>
                <a:rPr lang="de-DE" sz="1000" b="1" kern="0" dirty="0" err="1" smtClean="0"/>
                <a:t>Shore</a:t>
              </a:r>
              <a:r>
                <a:rPr lang="de-DE" sz="1000" b="1" kern="0" dirty="0" smtClean="0"/>
                <a:t> </a:t>
              </a:r>
              <a:r>
                <a:rPr lang="de-DE" sz="1000" b="1" kern="0" dirty="0" err="1" smtClean="0"/>
                <a:t>side</a:t>
              </a:r>
              <a:endParaRPr lang="de-DE" sz="1000" b="1" kern="0" dirty="0"/>
            </a:p>
          </p:txBody>
        </p:sp>
        <p:sp>
          <p:nvSpPr>
            <p:cNvPr id="10" name="Inhaltsplatzhalter 2"/>
            <p:cNvSpPr txBox="1">
              <a:spLocks/>
            </p:cNvSpPr>
            <p:nvPr/>
          </p:nvSpPr>
          <p:spPr bwMode="gray">
            <a:xfrm>
              <a:off x="6349715" y="1011869"/>
              <a:ext cx="720080" cy="2880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>
              <a:lvl1pPr algn="l" rtl="0" eaLnBrk="1" fontAlgn="base" hangingPunct="1">
                <a:lnSpc>
                  <a:spcPts val="2200"/>
                </a:lnSpc>
                <a:spcBef>
                  <a:spcPct val="4000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171450" indent="-169863" algn="l" rtl="0" eaLnBrk="1" fontAlgn="base" hangingPunct="1">
                <a:lnSpc>
                  <a:spcPts val="2200"/>
                </a:lnSpc>
                <a:spcBef>
                  <a:spcPct val="40000"/>
                </a:spcBef>
                <a:spcAft>
                  <a:spcPct val="0"/>
                </a:spcAft>
                <a:buClr>
                  <a:schemeClr val="bg2"/>
                </a:buClr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+mn-lt"/>
                  <a:cs typeface="+mn-cs"/>
                </a:defRPr>
              </a:lvl2pPr>
              <a:lvl3pPr marL="174625" indent="-1588" algn="l" rtl="0" eaLnBrk="1" fontAlgn="base" hangingPunct="1">
                <a:lnSpc>
                  <a:spcPts val="2200"/>
                </a:lnSpc>
                <a:spcBef>
                  <a:spcPct val="4000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+mn-lt"/>
                  <a:cs typeface="+mn-cs"/>
                </a:defRPr>
              </a:lvl3pPr>
              <a:lvl4pPr marL="347663" indent="-171450" algn="l" rtl="0" eaLnBrk="1" fontAlgn="base" hangingPunct="1">
                <a:lnSpc>
                  <a:spcPts val="2200"/>
                </a:lnSpc>
                <a:spcBef>
                  <a:spcPct val="40000"/>
                </a:spcBef>
                <a:spcAft>
                  <a:spcPct val="0"/>
                </a:spcAft>
                <a:buClr>
                  <a:schemeClr val="bg2"/>
                </a:buClr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+mn-lt"/>
                  <a:cs typeface="+mn-cs"/>
                </a:defRPr>
              </a:lvl4pPr>
              <a:lvl5pPr marL="349250" algn="l" rtl="0" eaLnBrk="1" fontAlgn="base" hangingPunct="1">
                <a:lnSpc>
                  <a:spcPts val="2200"/>
                </a:lnSpc>
                <a:spcBef>
                  <a:spcPct val="4000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+mn-lt"/>
                  <a:cs typeface="+mn-cs"/>
                </a:defRPr>
              </a:lvl5pPr>
              <a:lvl6pPr marL="806450" algn="l" rtl="0" eaLnBrk="1" fontAlgn="base" hangingPunct="1">
                <a:lnSpc>
                  <a:spcPts val="2200"/>
                </a:lnSpc>
                <a:spcBef>
                  <a:spcPct val="4000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+mn-lt"/>
                  <a:cs typeface="+mn-cs"/>
                </a:defRPr>
              </a:lvl6pPr>
              <a:lvl7pPr marL="1263650" algn="l" rtl="0" eaLnBrk="1" fontAlgn="base" hangingPunct="1">
                <a:lnSpc>
                  <a:spcPts val="2200"/>
                </a:lnSpc>
                <a:spcBef>
                  <a:spcPct val="4000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+mn-lt"/>
                  <a:cs typeface="+mn-cs"/>
                </a:defRPr>
              </a:lvl7pPr>
              <a:lvl8pPr marL="1720850" algn="l" rtl="0" eaLnBrk="1" fontAlgn="base" hangingPunct="1">
                <a:lnSpc>
                  <a:spcPts val="2200"/>
                </a:lnSpc>
                <a:spcBef>
                  <a:spcPct val="4000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+mn-lt"/>
                  <a:cs typeface="+mn-cs"/>
                </a:defRPr>
              </a:lvl8pPr>
              <a:lvl9pPr marL="2178050" algn="l" rtl="0" eaLnBrk="1" fontAlgn="base" hangingPunct="1">
                <a:lnSpc>
                  <a:spcPts val="2200"/>
                </a:lnSpc>
                <a:spcBef>
                  <a:spcPct val="4000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+mn-lt"/>
                  <a:cs typeface="+mn-cs"/>
                </a:defRPr>
              </a:lvl9pPr>
            </a:lstStyle>
            <a:p>
              <a:r>
                <a:rPr lang="de-DE" sz="1000" b="1" kern="0" dirty="0" err="1" smtClean="0"/>
                <a:t>relationship</a:t>
              </a:r>
              <a:endParaRPr lang="de-DE" sz="1000" b="1" kern="0" dirty="0"/>
            </a:p>
          </p:txBody>
        </p:sp>
        <p:sp>
          <p:nvSpPr>
            <p:cNvPr id="11" name="Pfeil nach links und rechts 10"/>
            <p:cNvSpPr/>
            <p:nvPr/>
          </p:nvSpPr>
          <p:spPr bwMode="auto">
            <a:xfrm>
              <a:off x="6085879" y="1303304"/>
              <a:ext cx="1055924" cy="504056"/>
            </a:xfrm>
            <a:prstGeom prst="leftRightArrow">
              <a:avLst/>
            </a:prstGeom>
            <a:noFill/>
            <a:ln w="3175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1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ts val="2200"/>
                </a:lnSpc>
                <a:spcBef>
                  <a:spcPct val="4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10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charset="0"/>
                </a:rPr>
                <a:t>Op. Service</a:t>
              </a:r>
            </a:p>
          </p:txBody>
        </p:sp>
        <p:sp>
          <p:nvSpPr>
            <p:cNvPr id="12" name="Rechteck 11"/>
            <p:cNvSpPr/>
            <p:nvPr/>
          </p:nvSpPr>
          <p:spPr bwMode="auto">
            <a:xfrm>
              <a:off x="7252438" y="1916621"/>
              <a:ext cx="1257517" cy="412656"/>
            </a:xfrm>
            <a:prstGeom prst="rect">
              <a:avLst/>
            </a:prstGeom>
            <a:noFill/>
            <a:ln w="12700" cap="flat" cmpd="sng" algn="ctr">
              <a:solidFill>
                <a:srgbClr val="C00000"/>
              </a:solidFill>
              <a:prstDash val="sysDash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00000"/>
                </a:lnSpc>
              </a:pPr>
              <a:r>
                <a:rPr lang="de-DE" sz="1200" dirty="0" smtClean="0"/>
                <a:t>HMI on ENC </a:t>
              </a:r>
              <a:br>
                <a:rPr lang="de-DE" sz="1200" dirty="0" smtClean="0"/>
              </a:br>
              <a:r>
                <a:rPr lang="de-DE" sz="800" dirty="0"/>
                <a:t>(S-100-bas.; S-421; </a:t>
              </a:r>
              <a:r>
                <a:rPr lang="de-DE" sz="800" dirty="0" smtClean="0"/>
                <a:t>…)</a:t>
              </a:r>
              <a:endParaRPr lang="de-DE" sz="800" dirty="0"/>
            </a:p>
          </p:txBody>
        </p:sp>
        <p:sp>
          <p:nvSpPr>
            <p:cNvPr id="13" name="Rechteck 12"/>
            <p:cNvSpPr/>
            <p:nvPr/>
          </p:nvSpPr>
          <p:spPr bwMode="auto">
            <a:xfrm>
              <a:off x="4477508" y="1835058"/>
              <a:ext cx="1608372" cy="3160669"/>
            </a:xfrm>
            <a:prstGeom prst="rect">
              <a:avLst/>
            </a:prstGeom>
            <a:noFill/>
            <a:ln w="2540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ts val="2200"/>
                </a:lnSpc>
                <a:spcBef>
                  <a:spcPct val="4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DE" sz="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</a:endParaRPr>
            </a:p>
          </p:txBody>
        </p:sp>
        <p:sp>
          <p:nvSpPr>
            <p:cNvPr id="14" name="Rechteck 13"/>
            <p:cNvSpPr/>
            <p:nvPr/>
          </p:nvSpPr>
          <p:spPr bwMode="auto">
            <a:xfrm>
              <a:off x="7141803" y="1835058"/>
              <a:ext cx="1584176" cy="3160669"/>
            </a:xfrm>
            <a:prstGeom prst="rect">
              <a:avLst/>
            </a:prstGeom>
            <a:noFill/>
            <a:ln w="2540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ts val="2200"/>
                </a:lnSpc>
                <a:spcBef>
                  <a:spcPct val="4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DE" sz="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</a:endParaRPr>
            </a:p>
          </p:txBody>
        </p:sp>
        <p:sp>
          <p:nvSpPr>
            <p:cNvPr id="15" name="Rechteck 14"/>
            <p:cNvSpPr/>
            <p:nvPr/>
          </p:nvSpPr>
          <p:spPr bwMode="auto">
            <a:xfrm>
              <a:off x="4732158" y="2847165"/>
              <a:ext cx="1257517" cy="362820"/>
            </a:xfrm>
            <a:prstGeom prst="rect">
              <a:avLst/>
            </a:prstGeom>
            <a:noFill/>
            <a:ln w="12700" cap="flat" cmpd="sng" algn="ctr">
              <a:solidFill>
                <a:srgbClr val="C00000"/>
              </a:solidFill>
              <a:prstDash val="sysDash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4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1000" b="0" i="0" u="none" strike="noStrike" cap="none" normalizeH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charset="0"/>
                </a:rPr>
                <a:t>Data </a:t>
              </a:r>
              <a:r>
                <a:rPr kumimoji="0" lang="de-DE" sz="1000" b="0" i="0" u="none" strike="noStrike" cap="none" normalizeH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charset="0"/>
                </a:rPr>
                <a:t>model</a:t>
              </a:r>
              <a:r>
                <a:rPr kumimoji="0" lang="de-DE" sz="1000" b="0" i="0" u="none" strike="noStrike" cap="none" normalizeH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charset="0"/>
                </a:rPr>
                <a:t> </a:t>
              </a:r>
              <a:br>
                <a:rPr kumimoji="0" lang="de-DE" sz="1000" b="0" i="0" u="none" strike="noStrike" cap="none" normalizeH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charset="0"/>
                </a:rPr>
              </a:br>
              <a:r>
                <a:rPr kumimoji="0" lang="de-DE" sz="1000" b="0" i="0" u="none" strike="noStrike" cap="none" normalizeH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charset="0"/>
                </a:rPr>
                <a:t>(S-100 </a:t>
              </a:r>
              <a:r>
                <a:rPr kumimoji="0" lang="de-DE" sz="1000" b="0" i="0" u="none" strike="noStrike" cap="none" normalizeH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charset="0"/>
                </a:rPr>
                <a:t>world</a:t>
              </a:r>
              <a:r>
                <a:rPr kumimoji="0" lang="de-DE" sz="1000" b="0" i="0" u="none" strike="noStrike" cap="none" normalizeH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charset="0"/>
                </a:rPr>
                <a:t>)</a:t>
              </a:r>
              <a:endParaRPr kumimoji="0" lang="de-DE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endParaRPr>
            </a:p>
          </p:txBody>
        </p:sp>
        <p:sp>
          <p:nvSpPr>
            <p:cNvPr id="16" name="Rechteck 15"/>
            <p:cNvSpPr/>
            <p:nvPr/>
          </p:nvSpPr>
          <p:spPr bwMode="auto">
            <a:xfrm>
              <a:off x="7245222" y="2850163"/>
              <a:ext cx="1257517" cy="362820"/>
            </a:xfrm>
            <a:prstGeom prst="rect">
              <a:avLst/>
            </a:prstGeom>
            <a:noFill/>
            <a:ln w="12700" cap="flat" cmpd="sng" algn="ctr">
              <a:solidFill>
                <a:srgbClr val="C00000"/>
              </a:solidFill>
              <a:prstDash val="sysDash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4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1000" b="0" i="0" u="none" strike="noStrike" cap="none" normalizeH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charset="0"/>
                </a:rPr>
                <a:t>Data </a:t>
              </a:r>
              <a:r>
                <a:rPr kumimoji="0" lang="de-DE" sz="1000" b="0" i="0" u="none" strike="noStrike" cap="none" normalizeH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charset="0"/>
                </a:rPr>
                <a:t>model</a:t>
              </a:r>
              <a:r>
                <a:rPr kumimoji="0" lang="de-DE" sz="1000" b="0" i="0" u="none" strike="noStrike" cap="none" normalizeH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charset="0"/>
                </a:rPr>
                <a:t> </a:t>
              </a:r>
              <a:br>
                <a:rPr kumimoji="0" lang="de-DE" sz="1000" b="0" i="0" u="none" strike="noStrike" cap="none" normalizeH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charset="0"/>
                </a:rPr>
              </a:br>
              <a:r>
                <a:rPr kumimoji="0" lang="de-DE" sz="1000" b="0" i="0" u="none" strike="noStrike" cap="none" normalizeH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charset="0"/>
                </a:rPr>
                <a:t>(S-100 </a:t>
              </a:r>
              <a:r>
                <a:rPr kumimoji="0" lang="de-DE" sz="1000" b="0" i="0" u="none" strike="noStrike" cap="none" normalizeH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charset="0"/>
                </a:rPr>
                <a:t>world</a:t>
              </a:r>
              <a:r>
                <a:rPr kumimoji="0" lang="de-DE" sz="1000" b="0" i="0" u="none" strike="noStrike" cap="none" normalizeH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charset="0"/>
                </a:rPr>
                <a:t>)</a:t>
              </a:r>
              <a:endParaRPr kumimoji="0" lang="de-DE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endParaRPr>
            </a:p>
          </p:txBody>
        </p:sp>
        <p:sp>
          <p:nvSpPr>
            <p:cNvPr id="17" name="Pfeil nach links und rechts 16"/>
            <p:cNvSpPr/>
            <p:nvPr/>
          </p:nvSpPr>
          <p:spPr bwMode="auto">
            <a:xfrm>
              <a:off x="6019050" y="2814097"/>
              <a:ext cx="1233388" cy="386333"/>
            </a:xfrm>
            <a:prstGeom prst="leftRightArrow">
              <a:avLst/>
            </a:prstGeom>
            <a:noFill/>
            <a:ln w="19050" cap="flat" cmpd="sng" algn="ctr">
              <a:solidFill>
                <a:srgbClr val="C00000"/>
              </a:solidFill>
              <a:prstDash val="sysDot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1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ts val="2200"/>
                </a:lnSpc>
                <a:spcBef>
                  <a:spcPct val="4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10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charset="0"/>
                </a:rPr>
                <a:t>Identity</a:t>
              </a:r>
            </a:p>
          </p:txBody>
        </p:sp>
        <p:sp>
          <p:nvSpPr>
            <p:cNvPr id="18" name="Rechteck 17"/>
            <p:cNvSpPr/>
            <p:nvPr/>
          </p:nvSpPr>
          <p:spPr bwMode="auto">
            <a:xfrm>
              <a:off x="4739373" y="3285382"/>
              <a:ext cx="1257517" cy="360040"/>
            </a:xfrm>
            <a:prstGeom prst="rect">
              <a:avLst/>
            </a:prstGeom>
            <a:noFill/>
            <a:ln w="12700" cap="flat" cmpd="sng" algn="ctr">
              <a:solidFill>
                <a:srgbClr val="C00000"/>
              </a:solidFill>
              <a:prstDash val="sysDash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4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1000" b="0" i="0" u="none" strike="noStrike" cap="none" normalizeH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charset="0"/>
                </a:rPr>
                <a:t>Data </a:t>
              </a:r>
              <a:r>
                <a:rPr kumimoji="0" lang="de-DE" sz="1000" b="0" i="0" u="none" strike="noStrike" cap="none" normalizeH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charset="0"/>
                </a:rPr>
                <a:t>container</a:t>
              </a:r>
              <a:endParaRPr kumimoji="0" lang="de-DE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endParaRPr>
            </a:p>
          </p:txBody>
        </p:sp>
        <p:sp>
          <p:nvSpPr>
            <p:cNvPr id="19" name="Rechteck 18"/>
            <p:cNvSpPr/>
            <p:nvPr/>
          </p:nvSpPr>
          <p:spPr bwMode="auto">
            <a:xfrm>
              <a:off x="4732158" y="2408948"/>
              <a:ext cx="1257517" cy="362820"/>
            </a:xfrm>
            <a:prstGeom prst="rect">
              <a:avLst/>
            </a:prstGeom>
            <a:noFill/>
            <a:ln w="12700" cap="flat" cmpd="sng" algn="ctr">
              <a:solidFill>
                <a:srgbClr val="C00000"/>
              </a:solidFill>
              <a:prstDash val="sysDash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4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1000" b="0" i="0" u="none" strike="noStrike" cap="none" normalizeH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charset="0"/>
                </a:rPr>
                <a:t>Data </a:t>
              </a:r>
              <a:r>
                <a:rPr kumimoji="0" lang="de-DE" sz="1000" b="0" i="0" u="none" strike="noStrike" cap="none" normalizeH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charset="0"/>
                </a:rPr>
                <a:t>storage</a:t>
              </a:r>
              <a:r>
                <a:rPr kumimoji="0" lang="de-DE" sz="1000" b="0" i="0" u="none" strike="noStrike" cap="none" normalizeH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charset="0"/>
                </a:rPr>
                <a:t> +</a:t>
              </a:r>
              <a:br>
                <a:rPr kumimoji="0" lang="de-DE" sz="1000" b="0" i="0" u="none" strike="noStrike" cap="none" normalizeH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charset="0"/>
                </a:rPr>
              </a:br>
              <a:r>
                <a:rPr kumimoji="0" lang="de-DE" sz="1000" b="0" i="0" u="none" strike="noStrike" cap="none" normalizeH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charset="0"/>
                </a:rPr>
                <a:t>processing</a:t>
              </a:r>
              <a:r>
                <a:rPr kumimoji="0" lang="de-DE" sz="1000" b="0" i="0" u="none" strike="noStrike" cap="none" normalizeH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charset="0"/>
                </a:rPr>
                <a:t> </a:t>
              </a:r>
              <a:r>
                <a:rPr kumimoji="0" lang="de-DE" sz="1000" b="0" i="0" u="none" strike="noStrike" cap="none" normalizeH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charset="0"/>
                </a:rPr>
                <a:t>core</a:t>
              </a:r>
              <a:endParaRPr kumimoji="0" lang="de-DE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endParaRPr>
            </a:p>
          </p:txBody>
        </p:sp>
        <p:sp>
          <p:nvSpPr>
            <p:cNvPr id="20" name="Pfeil nach links und rechts 19"/>
            <p:cNvSpPr/>
            <p:nvPr/>
          </p:nvSpPr>
          <p:spPr bwMode="auto">
            <a:xfrm>
              <a:off x="6019050" y="1883488"/>
              <a:ext cx="1226172" cy="400230"/>
            </a:xfrm>
            <a:prstGeom prst="leftRightArrow">
              <a:avLst/>
            </a:prstGeom>
            <a:noFill/>
            <a:ln w="19050" cap="flat" cmpd="sng" algn="ctr">
              <a:solidFill>
                <a:srgbClr val="C00000"/>
              </a:solidFill>
              <a:prstDash val="sysDot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1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ts val="2200"/>
                </a:lnSpc>
                <a:spcBef>
                  <a:spcPct val="4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1000" b="1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charset="0"/>
                </a:rPr>
                <a:t>Similarity</a:t>
              </a:r>
              <a:endParaRPr kumimoji="0" lang="de-DE" sz="1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endParaRPr>
            </a:p>
          </p:txBody>
        </p:sp>
        <p:sp>
          <p:nvSpPr>
            <p:cNvPr id="21" name="Rechteck 20"/>
            <p:cNvSpPr/>
            <p:nvPr/>
          </p:nvSpPr>
          <p:spPr bwMode="auto">
            <a:xfrm>
              <a:off x="7252438" y="2417897"/>
              <a:ext cx="1257517" cy="362820"/>
            </a:xfrm>
            <a:prstGeom prst="rect">
              <a:avLst/>
            </a:prstGeom>
            <a:noFill/>
            <a:ln w="12700" cap="flat" cmpd="sng" algn="ctr">
              <a:solidFill>
                <a:srgbClr val="C00000"/>
              </a:solidFill>
              <a:prstDash val="sysDash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00000"/>
                </a:lnSpc>
              </a:pPr>
              <a:r>
                <a:rPr lang="de-DE" sz="1000" dirty="0"/>
                <a:t>Data </a:t>
              </a:r>
              <a:r>
                <a:rPr lang="de-DE" sz="1000" dirty="0" err="1"/>
                <a:t>storage</a:t>
              </a:r>
              <a:r>
                <a:rPr lang="de-DE" sz="1000" dirty="0"/>
                <a:t> +</a:t>
              </a:r>
              <a:br>
                <a:rPr lang="de-DE" sz="1000" dirty="0"/>
              </a:br>
              <a:r>
                <a:rPr lang="de-DE" sz="1000" dirty="0" err="1"/>
                <a:t>processing</a:t>
              </a:r>
              <a:r>
                <a:rPr lang="de-DE" sz="1000" dirty="0"/>
                <a:t> </a:t>
              </a:r>
              <a:r>
                <a:rPr lang="de-DE" sz="1000" dirty="0" err="1" smtClean="0"/>
                <a:t>core</a:t>
              </a:r>
              <a:endParaRPr lang="de-DE" sz="1000" dirty="0"/>
            </a:p>
          </p:txBody>
        </p:sp>
        <p:sp>
          <p:nvSpPr>
            <p:cNvPr id="22" name="Rechteck 21"/>
            <p:cNvSpPr/>
            <p:nvPr/>
          </p:nvSpPr>
          <p:spPr bwMode="auto">
            <a:xfrm>
              <a:off x="7250649" y="3699640"/>
              <a:ext cx="1257517" cy="360040"/>
            </a:xfrm>
            <a:prstGeom prst="rect">
              <a:avLst/>
            </a:prstGeom>
            <a:noFill/>
            <a:ln w="12700" cap="flat" cmpd="sng" algn="ctr">
              <a:solidFill>
                <a:srgbClr val="C00000"/>
              </a:solidFill>
              <a:prstDash val="sysDash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4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1000" b="0" i="0" u="none" strike="noStrike" cap="none" normalizeH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charset="0"/>
                </a:rPr>
                <a:t>Connectivity </a:t>
              </a:r>
              <a:r>
                <a:rPr kumimoji="0" lang="de-DE" sz="1000" b="0" i="0" u="none" strike="noStrike" cap="none" normalizeH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charset="0"/>
                </a:rPr>
                <a:t>broker</a:t>
              </a:r>
              <a:r>
                <a:rPr kumimoji="0" lang="de-DE" sz="1000" b="0" i="0" u="none" strike="noStrike" cap="none" normalizeH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charset="0"/>
                </a:rPr>
                <a:t/>
              </a:r>
              <a:br>
                <a:rPr kumimoji="0" lang="de-DE" sz="1000" b="0" i="0" u="none" strike="noStrike" cap="none" normalizeH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charset="0"/>
                </a:rPr>
              </a:br>
              <a:r>
                <a:rPr kumimoji="0" lang="de-DE" sz="1000" b="0" i="0" u="none" strike="noStrike" cap="none" normalizeH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charset="0"/>
                </a:rPr>
                <a:t>entity</a:t>
              </a:r>
              <a:endParaRPr kumimoji="0" lang="de-DE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endParaRPr>
            </a:p>
          </p:txBody>
        </p:sp>
        <p:sp>
          <p:nvSpPr>
            <p:cNvPr id="23" name="Rechteck 22"/>
            <p:cNvSpPr/>
            <p:nvPr/>
          </p:nvSpPr>
          <p:spPr bwMode="auto">
            <a:xfrm>
              <a:off x="7245222" y="3285382"/>
              <a:ext cx="1257517" cy="360040"/>
            </a:xfrm>
            <a:prstGeom prst="rect">
              <a:avLst/>
            </a:prstGeom>
            <a:noFill/>
            <a:ln w="12700" cap="flat" cmpd="sng" algn="ctr">
              <a:solidFill>
                <a:srgbClr val="C00000"/>
              </a:solidFill>
              <a:prstDash val="sysDash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4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1000" b="0" i="0" u="none" strike="noStrike" cap="none" normalizeH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charset="0"/>
                </a:rPr>
                <a:t>Data </a:t>
              </a:r>
              <a:r>
                <a:rPr kumimoji="0" lang="de-DE" sz="1000" b="0" i="0" u="none" strike="noStrike" cap="none" normalizeH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charset="0"/>
                </a:rPr>
                <a:t>container</a:t>
              </a:r>
              <a:endParaRPr kumimoji="0" lang="de-DE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endParaRPr>
            </a:p>
          </p:txBody>
        </p:sp>
        <p:sp>
          <p:nvSpPr>
            <p:cNvPr id="24" name="Rechteck 23"/>
            <p:cNvSpPr/>
            <p:nvPr/>
          </p:nvSpPr>
          <p:spPr bwMode="auto">
            <a:xfrm>
              <a:off x="4747100" y="3720819"/>
              <a:ext cx="1257517" cy="360040"/>
            </a:xfrm>
            <a:prstGeom prst="rect">
              <a:avLst/>
            </a:prstGeom>
            <a:noFill/>
            <a:ln w="12700" cap="flat" cmpd="sng" algn="ctr">
              <a:solidFill>
                <a:srgbClr val="C00000"/>
              </a:solidFill>
              <a:prstDash val="sysDash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4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1000" b="0" i="0" u="none" strike="noStrike" cap="none" normalizeH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charset="0"/>
                </a:rPr>
                <a:t>Radio </a:t>
              </a:r>
              <a:r>
                <a:rPr kumimoji="0" lang="de-DE" sz="1000" b="0" i="0" u="none" strike="noStrike" cap="none" normalizeH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charset="0"/>
                </a:rPr>
                <a:t>transmission</a:t>
              </a:r>
              <a:r>
                <a:rPr kumimoji="0" lang="de-DE" sz="1000" b="0" i="0" u="none" strike="noStrike" cap="none" normalizeH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charset="0"/>
                </a:rPr>
                <a:t/>
              </a:r>
              <a:br>
                <a:rPr kumimoji="0" lang="de-DE" sz="1000" b="0" i="0" u="none" strike="noStrike" cap="none" normalizeH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charset="0"/>
                </a:rPr>
              </a:br>
              <a:r>
                <a:rPr kumimoji="0" lang="de-DE" sz="1000" b="0" i="0" u="none" strike="noStrike" cap="none" normalizeH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charset="0"/>
                </a:rPr>
                <a:t>path</a:t>
              </a:r>
              <a:r>
                <a:rPr kumimoji="0" lang="de-DE" sz="1000" b="0" i="0" u="none" strike="noStrike" cap="none" normalizeH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charset="0"/>
                </a:rPr>
                <a:t> </a:t>
              </a:r>
              <a:r>
                <a:rPr kumimoji="0" lang="de-DE" sz="1000" b="0" i="0" u="none" strike="noStrike" cap="none" normalizeH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charset="0"/>
                </a:rPr>
                <a:t>management</a:t>
              </a:r>
              <a:endParaRPr kumimoji="0" lang="de-DE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endParaRPr>
            </a:p>
          </p:txBody>
        </p:sp>
        <p:sp>
          <p:nvSpPr>
            <p:cNvPr id="25" name="Pfeil nach links und rechts 24"/>
            <p:cNvSpPr/>
            <p:nvPr/>
          </p:nvSpPr>
          <p:spPr bwMode="auto">
            <a:xfrm>
              <a:off x="6019050" y="2325990"/>
              <a:ext cx="1226172" cy="389776"/>
            </a:xfrm>
            <a:prstGeom prst="leftRightArrow">
              <a:avLst/>
            </a:prstGeom>
            <a:noFill/>
            <a:ln w="19050" cap="flat" cmpd="sng" algn="ctr">
              <a:solidFill>
                <a:srgbClr val="C00000"/>
              </a:solidFill>
              <a:prstDash val="sysDot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1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ts val="2200"/>
                </a:lnSpc>
                <a:spcBef>
                  <a:spcPct val="4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10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charset="0"/>
                </a:rPr>
                <a:t>„Dig</a:t>
              </a:r>
              <a:r>
                <a:rPr lang="de-DE" sz="1000" b="1" dirty="0" smtClean="0"/>
                <a:t>ital Service“</a:t>
              </a:r>
              <a:endParaRPr kumimoji="0" lang="de-DE" sz="1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endParaRPr>
            </a:p>
          </p:txBody>
        </p:sp>
        <p:sp>
          <p:nvSpPr>
            <p:cNvPr id="26" name="Pfeil nach links und rechts 25"/>
            <p:cNvSpPr/>
            <p:nvPr/>
          </p:nvSpPr>
          <p:spPr bwMode="auto">
            <a:xfrm>
              <a:off x="6019050" y="4136534"/>
              <a:ext cx="1220744" cy="389113"/>
            </a:xfrm>
            <a:prstGeom prst="leftRightArrow">
              <a:avLst/>
            </a:prstGeom>
            <a:noFill/>
            <a:ln w="1905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1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ts val="2200"/>
                </a:lnSpc>
                <a:spcBef>
                  <a:spcPct val="4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de-DE" sz="1000" b="1" dirty="0" err="1" smtClean="0"/>
                <a:t>Virt</a:t>
              </a:r>
              <a:r>
                <a:rPr lang="de-DE" sz="1000" b="1" dirty="0" smtClean="0"/>
                <a:t>. </a:t>
              </a:r>
              <a:r>
                <a:rPr lang="de-DE" sz="1000" b="1" dirty="0" err="1" smtClean="0"/>
                <a:t>Conn</a:t>
              </a:r>
              <a:r>
                <a:rPr lang="de-DE" sz="1000" b="1" dirty="0" smtClean="0"/>
                <a:t>.</a:t>
              </a:r>
            </a:p>
          </p:txBody>
        </p:sp>
        <p:sp>
          <p:nvSpPr>
            <p:cNvPr id="27" name="Pfeil nach links und rechts 26"/>
            <p:cNvSpPr/>
            <p:nvPr/>
          </p:nvSpPr>
          <p:spPr bwMode="auto">
            <a:xfrm>
              <a:off x="6020759" y="3672669"/>
              <a:ext cx="1224463" cy="411249"/>
            </a:xfrm>
            <a:prstGeom prst="leftRightArrow">
              <a:avLst/>
            </a:prstGeom>
            <a:noFill/>
            <a:ln w="1905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1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ts val="2200"/>
                </a:lnSpc>
                <a:spcBef>
                  <a:spcPct val="4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de-DE" sz="1000" b="1" dirty="0" smtClean="0"/>
                <a:t>Parameters</a:t>
              </a:r>
              <a:endParaRPr kumimoji="0" lang="de-DE" sz="1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endParaRPr>
            </a:p>
          </p:txBody>
        </p:sp>
        <p:sp>
          <p:nvSpPr>
            <p:cNvPr id="28" name="Pfeil nach links und rechts 27"/>
            <p:cNvSpPr/>
            <p:nvPr/>
          </p:nvSpPr>
          <p:spPr bwMode="auto">
            <a:xfrm>
              <a:off x="6002317" y="3229377"/>
              <a:ext cx="1237477" cy="422493"/>
            </a:xfrm>
            <a:prstGeom prst="leftRightArrow">
              <a:avLst/>
            </a:prstGeom>
            <a:noFill/>
            <a:ln w="19050" cap="flat" cmpd="sng" algn="ctr">
              <a:solidFill>
                <a:srgbClr val="C00000"/>
              </a:solidFill>
              <a:prstDash val="sysDot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1" compatLnSpc="1">
              <a:prstTxWarp prst="textNoShape">
                <a:avLst/>
              </a:prstTxWarp>
            </a:bodyPr>
            <a:lstStyle/>
            <a:p>
              <a:r>
                <a:rPr lang="de-DE" sz="1000" b="1" dirty="0" smtClean="0"/>
                <a:t>Identity</a:t>
              </a:r>
              <a:endParaRPr lang="de-DE" sz="1000" b="1" dirty="0"/>
            </a:p>
          </p:txBody>
        </p:sp>
        <p:sp>
          <p:nvSpPr>
            <p:cNvPr id="29" name="Pfeil nach links und rechts 28"/>
            <p:cNvSpPr/>
            <p:nvPr/>
          </p:nvSpPr>
          <p:spPr bwMode="auto">
            <a:xfrm>
              <a:off x="6019050" y="4559913"/>
              <a:ext cx="1220744" cy="418232"/>
            </a:xfrm>
            <a:prstGeom prst="leftRightArrow">
              <a:avLst/>
            </a:prstGeom>
            <a:noFill/>
            <a:ln w="1905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1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ts val="2200"/>
                </a:lnSpc>
                <a:spcBef>
                  <a:spcPct val="4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de-DE" sz="1000" b="1" dirty="0" smtClean="0"/>
                <a:t>Phys. </a:t>
              </a:r>
              <a:r>
                <a:rPr lang="de-DE" sz="1000" b="1" dirty="0" err="1" smtClean="0"/>
                <a:t>Conn</a:t>
              </a:r>
              <a:r>
                <a:rPr lang="de-DE" sz="1000" b="1" dirty="0" smtClean="0"/>
                <a:t>.</a:t>
              </a:r>
            </a:p>
          </p:txBody>
        </p:sp>
        <p:sp>
          <p:nvSpPr>
            <p:cNvPr id="30" name="Rechteck 29"/>
            <p:cNvSpPr/>
            <p:nvPr/>
          </p:nvSpPr>
          <p:spPr bwMode="auto">
            <a:xfrm>
              <a:off x="4739373" y="4138590"/>
              <a:ext cx="1257517" cy="360040"/>
            </a:xfrm>
            <a:prstGeom prst="rect">
              <a:avLst/>
            </a:prstGeom>
            <a:noFill/>
            <a:ln w="12700" cap="flat" cmpd="sng" algn="ctr">
              <a:solidFill>
                <a:srgbClr val="C00000"/>
              </a:solidFill>
              <a:prstDash val="sysDash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4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de-DE" sz="1000" dirty="0" smtClean="0"/>
                <a:t>Radio </a:t>
              </a:r>
              <a:r>
                <a:rPr lang="de-DE" sz="1000" dirty="0" err="1" smtClean="0"/>
                <a:t>communication</a:t>
              </a:r>
              <a:r>
                <a:rPr lang="de-DE" sz="1000" dirty="0" smtClean="0"/>
                <a:t/>
              </a:r>
              <a:br>
                <a:rPr lang="de-DE" sz="1000" dirty="0" smtClean="0"/>
              </a:br>
              <a:r>
                <a:rPr lang="de-DE" sz="1000" dirty="0" err="1" smtClean="0"/>
                <a:t>protocols</a:t>
              </a:r>
              <a:r>
                <a:rPr lang="de-DE" sz="1000" dirty="0" smtClean="0"/>
                <a:t> </a:t>
              </a:r>
              <a:endParaRPr kumimoji="0" lang="de-DE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endParaRPr>
            </a:p>
          </p:txBody>
        </p:sp>
        <p:sp>
          <p:nvSpPr>
            <p:cNvPr id="31" name="Rechteck 30"/>
            <p:cNvSpPr/>
            <p:nvPr/>
          </p:nvSpPr>
          <p:spPr bwMode="auto">
            <a:xfrm>
              <a:off x="7252438" y="4136534"/>
              <a:ext cx="1257517" cy="360040"/>
            </a:xfrm>
            <a:prstGeom prst="rect">
              <a:avLst/>
            </a:prstGeom>
            <a:noFill/>
            <a:ln w="12700" cap="flat" cmpd="sng" algn="ctr">
              <a:solidFill>
                <a:srgbClr val="C00000"/>
              </a:solidFill>
              <a:prstDash val="sysDash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4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de-DE" sz="1000" dirty="0" smtClean="0"/>
                <a:t>Radio </a:t>
              </a:r>
              <a:r>
                <a:rPr lang="de-DE" sz="1000" dirty="0" err="1" smtClean="0"/>
                <a:t>communication</a:t>
              </a:r>
              <a:r>
                <a:rPr lang="de-DE" sz="1000" dirty="0" smtClean="0"/>
                <a:t/>
              </a:r>
              <a:br>
                <a:rPr lang="de-DE" sz="1000" dirty="0" smtClean="0"/>
              </a:br>
              <a:r>
                <a:rPr lang="de-DE" sz="1000" dirty="0" err="1" smtClean="0"/>
                <a:t>protocols</a:t>
              </a:r>
              <a:endParaRPr kumimoji="0" lang="de-DE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endParaRPr>
            </a:p>
          </p:txBody>
        </p:sp>
        <p:sp>
          <p:nvSpPr>
            <p:cNvPr id="32" name="Rechteck 31"/>
            <p:cNvSpPr/>
            <p:nvPr/>
          </p:nvSpPr>
          <p:spPr bwMode="auto">
            <a:xfrm>
              <a:off x="4739373" y="4577495"/>
              <a:ext cx="1257517" cy="360040"/>
            </a:xfrm>
            <a:prstGeom prst="rect">
              <a:avLst/>
            </a:prstGeom>
            <a:noFill/>
            <a:ln w="12700" cap="flat" cmpd="sng" algn="ctr">
              <a:solidFill>
                <a:srgbClr val="C00000"/>
              </a:solidFill>
              <a:prstDash val="sysDash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4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de-DE" sz="1000" dirty="0" smtClean="0"/>
                <a:t>Radio link </a:t>
              </a:r>
              <a:r>
                <a:rPr lang="de-DE" sz="1000" dirty="0" err="1" smtClean="0"/>
                <a:t>carriers</a:t>
              </a:r>
              <a:endParaRPr kumimoji="0" lang="de-DE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endParaRPr>
            </a:p>
          </p:txBody>
        </p:sp>
        <p:sp>
          <p:nvSpPr>
            <p:cNvPr id="33" name="Rechteck 32"/>
            <p:cNvSpPr/>
            <p:nvPr/>
          </p:nvSpPr>
          <p:spPr bwMode="auto">
            <a:xfrm>
              <a:off x="7261954" y="4568582"/>
              <a:ext cx="1257517" cy="360040"/>
            </a:xfrm>
            <a:prstGeom prst="rect">
              <a:avLst/>
            </a:prstGeom>
            <a:noFill/>
            <a:ln w="12700" cap="flat" cmpd="sng" algn="ctr">
              <a:solidFill>
                <a:srgbClr val="C00000"/>
              </a:solidFill>
              <a:prstDash val="sysDash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4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de-DE" sz="1000" dirty="0" smtClean="0"/>
                <a:t>Radio link </a:t>
              </a:r>
              <a:r>
                <a:rPr lang="de-DE" sz="1000" dirty="0" err="1" smtClean="0"/>
                <a:t>carriers</a:t>
              </a:r>
              <a:endParaRPr kumimoji="0" lang="de-DE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endParaRPr>
            </a:p>
          </p:txBody>
        </p:sp>
        <p:sp>
          <p:nvSpPr>
            <p:cNvPr id="34" name="Inhaltsplatzhalter 2"/>
            <p:cNvSpPr txBox="1">
              <a:spLocks/>
            </p:cNvSpPr>
            <p:nvPr/>
          </p:nvSpPr>
          <p:spPr bwMode="gray">
            <a:xfrm rot="16200000">
              <a:off x="3762815" y="2660855"/>
              <a:ext cx="1680694" cy="35035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>
              <a:lvl1pPr algn="l" rtl="0" eaLnBrk="1" fontAlgn="base" hangingPunct="1">
                <a:lnSpc>
                  <a:spcPts val="2200"/>
                </a:lnSpc>
                <a:spcBef>
                  <a:spcPct val="4000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171450" indent="-169863" algn="l" rtl="0" eaLnBrk="1" fontAlgn="base" hangingPunct="1">
                <a:lnSpc>
                  <a:spcPts val="2200"/>
                </a:lnSpc>
                <a:spcBef>
                  <a:spcPct val="40000"/>
                </a:spcBef>
                <a:spcAft>
                  <a:spcPct val="0"/>
                </a:spcAft>
                <a:buClr>
                  <a:schemeClr val="bg2"/>
                </a:buClr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+mn-lt"/>
                  <a:cs typeface="+mn-cs"/>
                </a:defRPr>
              </a:lvl2pPr>
              <a:lvl3pPr marL="174625" indent="-1588" algn="l" rtl="0" eaLnBrk="1" fontAlgn="base" hangingPunct="1">
                <a:lnSpc>
                  <a:spcPts val="2200"/>
                </a:lnSpc>
                <a:spcBef>
                  <a:spcPct val="4000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+mn-lt"/>
                  <a:cs typeface="+mn-cs"/>
                </a:defRPr>
              </a:lvl3pPr>
              <a:lvl4pPr marL="347663" indent="-171450" algn="l" rtl="0" eaLnBrk="1" fontAlgn="base" hangingPunct="1">
                <a:lnSpc>
                  <a:spcPts val="2200"/>
                </a:lnSpc>
                <a:spcBef>
                  <a:spcPct val="40000"/>
                </a:spcBef>
                <a:spcAft>
                  <a:spcPct val="0"/>
                </a:spcAft>
                <a:buClr>
                  <a:schemeClr val="bg2"/>
                </a:buClr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+mn-lt"/>
                  <a:cs typeface="+mn-cs"/>
                </a:defRPr>
              </a:lvl4pPr>
              <a:lvl5pPr marL="349250" algn="l" rtl="0" eaLnBrk="1" fontAlgn="base" hangingPunct="1">
                <a:lnSpc>
                  <a:spcPts val="2200"/>
                </a:lnSpc>
                <a:spcBef>
                  <a:spcPct val="4000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+mn-lt"/>
                  <a:cs typeface="+mn-cs"/>
                </a:defRPr>
              </a:lvl5pPr>
              <a:lvl6pPr marL="806450" algn="l" rtl="0" eaLnBrk="1" fontAlgn="base" hangingPunct="1">
                <a:lnSpc>
                  <a:spcPts val="2200"/>
                </a:lnSpc>
                <a:spcBef>
                  <a:spcPct val="4000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+mn-lt"/>
                  <a:cs typeface="+mn-cs"/>
                </a:defRPr>
              </a:lvl6pPr>
              <a:lvl7pPr marL="1263650" algn="l" rtl="0" eaLnBrk="1" fontAlgn="base" hangingPunct="1">
                <a:lnSpc>
                  <a:spcPts val="2200"/>
                </a:lnSpc>
                <a:spcBef>
                  <a:spcPct val="4000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+mn-lt"/>
                  <a:cs typeface="+mn-cs"/>
                </a:defRPr>
              </a:lvl7pPr>
              <a:lvl8pPr marL="1720850" algn="l" rtl="0" eaLnBrk="1" fontAlgn="base" hangingPunct="1">
                <a:lnSpc>
                  <a:spcPts val="2200"/>
                </a:lnSpc>
                <a:spcBef>
                  <a:spcPct val="4000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+mn-lt"/>
                  <a:cs typeface="+mn-cs"/>
                </a:defRPr>
              </a:lvl8pPr>
              <a:lvl9pPr marL="2178050" algn="l" rtl="0" eaLnBrk="1" fontAlgn="base" hangingPunct="1">
                <a:lnSpc>
                  <a:spcPts val="2200"/>
                </a:lnSpc>
                <a:spcBef>
                  <a:spcPct val="4000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+mn-lt"/>
                  <a:cs typeface="+mn-cs"/>
                </a:defRPr>
              </a:lvl9pPr>
            </a:lstStyle>
            <a:p>
              <a:r>
                <a:rPr lang="de-DE" sz="1000" b="1" kern="0" dirty="0" err="1" smtClean="0"/>
                <a:t>Shipboard</a:t>
              </a:r>
              <a:r>
                <a:rPr lang="de-DE" sz="1000" b="1" kern="0" dirty="0" smtClean="0"/>
                <a:t> </a:t>
              </a:r>
              <a:r>
                <a:rPr lang="de-DE" sz="1000" b="1" kern="0" dirty="0" err="1" smtClean="0"/>
                <a:t>equipment</a:t>
              </a:r>
              <a:endParaRPr lang="de-DE" sz="1000" b="1" kern="0" dirty="0"/>
            </a:p>
          </p:txBody>
        </p:sp>
        <p:sp>
          <p:nvSpPr>
            <p:cNvPr id="35" name="Inhaltsplatzhalter 2"/>
            <p:cNvSpPr txBox="1">
              <a:spLocks/>
            </p:cNvSpPr>
            <p:nvPr/>
          </p:nvSpPr>
          <p:spPr bwMode="gray">
            <a:xfrm rot="16200000">
              <a:off x="7938745" y="2782920"/>
              <a:ext cx="1348760" cy="35035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>
              <a:lvl1pPr algn="l" rtl="0" eaLnBrk="1" fontAlgn="base" hangingPunct="1">
                <a:lnSpc>
                  <a:spcPts val="2200"/>
                </a:lnSpc>
                <a:spcBef>
                  <a:spcPct val="4000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171450" indent="-169863" algn="l" rtl="0" eaLnBrk="1" fontAlgn="base" hangingPunct="1">
                <a:lnSpc>
                  <a:spcPts val="2200"/>
                </a:lnSpc>
                <a:spcBef>
                  <a:spcPct val="40000"/>
                </a:spcBef>
                <a:spcAft>
                  <a:spcPct val="0"/>
                </a:spcAft>
                <a:buClr>
                  <a:schemeClr val="bg2"/>
                </a:buClr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+mn-lt"/>
                  <a:cs typeface="+mn-cs"/>
                </a:defRPr>
              </a:lvl2pPr>
              <a:lvl3pPr marL="174625" indent="-1588" algn="l" rtl="0" eaLnBrk="1" fontAlgn="base" hangingPunct="1">
                <a:lnSpc>
                  <a:spcPts val="2200"/>
                </a:lnSpc>
                <a:spcBef>
                  <a:spcPct val="4000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+mn-lt"/>
                  <a:cs typeface="+mn-cs"/>
                </a:defRPr>
              </a:lvl3pPr>
              <a:lvl4pPr marL="347663" indent="-171450" algn="l" rtl="0" eaLnBrk="1" fontAlgn="base" hangingPunct="1">
                <a:lnSpc>
                  <a:spcPts val="2200"/>
                </a:lnSpc>
                <a:spcBef>
                  <a:spcPct val="40000"/>
                </a:spcBef>
                <a:spcAft>
                  <a:spcPct val="0"/>
                </a:spcAft>
                <a:buClr>
                  <a:schemeClr val="bg2"/>
                </a:buClr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+mn-lt"/>
                  <a:cs typeface="+mn-cs"/>
                </a:defRPr>
              </a:lvl4pPr>
              <a:lvl5pPr marL="349250" algn="l" rtl="0" eaLnBrk="1" fontAlgn="base" hangingPunct="1">
                <a:lnSpc>
                  <a:spcPts val="2200"/>
                </a:lnSpc>
                <a:spcBef>
                  <a:spcPct val="4000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+mn-lt"/>
                  <a:cs typeface="+mn-cs"/>
                </a:defRPr>
              </a:lvl5pPr>
              <a:lvl6pPr marL="806450" algn="l" rtl="0" eaLnBrk="1" fontAlgn="base" hangingPunct="1">
                <a:lnSpc>
                  <a:spcPts val="2200"/>
                </a:lnSpc>
                <a:spcBef>
                  <a:spcPct val="4000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+mn-lt"/>
                  <a:cs typeface="+mn-cs"/>
                </a:defRPr>
              </a:lvl6pPr>
              <a:lvl7pPr marL="1263650" algn="l" rtl="0" eaLnBrk="1" fontAlgn="base" hangingPunct="1">
                <a:lnSpc>
                  <a:spcPts val="2200"/>
                </a:lnSpc>
                <a:spcBef>
                  <a:spcPct val="4000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+mn-lt"/>
                  <a:cs typeface="+mn-cs"/>
                </a:defRPr>
              </a:lvl7pPr>
              <a:lvl8pPr marL="1720850" algn="l" rtl="0" eaLnBrk="1" fontAlgn="base" hangingPunct="1">
                <a:lnSpc>
                  <a:spcPts val="2200"/>
                </a:lnSpc>
                <a:spcBef>
                  <a:spcPct val="4000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+mn-lt"/>
                  <a:cs typeface="+mn-cs"/>
                </a:defRPr>
              </a:lvl8pPr>
              <a:lvl9pPr marL="2178050" algn="l" rtl="0" eaLnBrk="1" fontAlgn="base" hangingPunct="1">
                <a:lnSpc>
                  <a:spcPts val="2200"/>
                </a:lnSpc>
                <a:spcBef>
                  <a:spcPct val="4000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+mn-lt"/>
                  <a:cs typeface="+mn-cs"/>
                </a:defRPr>
              </a:lvl9pPr>
            </a:lstStyle>
            <a:p>
              <a:r>
                <a:rPr lang="de-DE" sz="1000" b="1" kern="0" dirty="0" err="1" smtClean="0"/>
                <a:t>Shore</a:t>
              </a:r>
              <a:r>
                <a:rPr lang="de-DE" sz="1000" b="1" kern="0" dirty="0" smtClean="0"/>
                <a:t> </a:t>
              </a:r>
              <a:r>
                <a:rPr lang="de-DE" sz="1000" b="1" kern="0" dirty="0" err="1" smtClean="0"/>
                <a:t>infrastructure</a:t>
              </a:r>
              <a:endParaRPr lang="de-DE" sz="1000" b="1" kern="0" dirty="0"/>
            </a:p>
          </p:txBody>
        </p:sp>
        <p:sp>
          <p:nvSpPr>
            <p:cNvPr id="36" name="Textfeld 35"/>
            <p:cNvSpPr txBox="1"/>
            <p:nvPr/>
          </p:nvSpPr>
          <p:spPr>
            <a:xfrm rot="16200000">
              <a:off x="3836654" y="4338163"/>
              <a:ext cx="1043877" cy="37446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800" b="1" dirty="0" smtClean="0"/>
                <a:t>JHO, 2025-Mrz-18</a:t>
              </a:r>
              <a:endParaRPr lang="de-DE" sz="800" b="1" dirty="0"/>
            </a:p>
          </p:txBody>
        </p:sp>
      </p:grpSp>
      <p:sp>
        <p:nvSpPr>
          <p:cNvPr id="37" name="Textfeld 36"/>
          <p:cNvSpPr txBox="1"/>
          <p:nvPr/>
        </p:nvSpPr>
        <p:spPr>
          <a:xfrm>
            <a:off x="413296" y="1121436"/>
            <a:ext cx="1633781" cy="122084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de-DE" sz="1800" b="1" u="sng" dirty="0" smtClean="0"/>
              <a:t>Services – </a:t>
            </a:r>
            <a:br>
              <a:rPr lang="de-DE" sz="1800" b="1" u="sng" dirty="0" smtClean="0"/>
            </a:br>
            <a:r>
              <a:rPr lang="de-DE" sz="1800" b="1" u="sng" dirty="0" smtClean="0"/>
              <a:t>Data –</a:t>
            </a:r>
            <a:br>
              <a:rPr lang="de-DE" sz="1800" b="1" u="sng" dirty="0" smtClean="0"/>
            </a:br>
            <a:r>
              <a:rPr lang="de-DE" sz="1800" b="1" u="sng" dirty="0" smtClean="0"/>
              <a:t>Connectivity </a:t>
            </a:r>
            <a:br>
              <a:rPr lang="de-DE" sz="1800" b="1" u="sng" dirty="0" smtClean="0"/>
            </a:br>
            <a:r>
              <a:rPr lang="de-DE" sz="1800" b="1" u="sng" dirty="0" err="1" smtClean="0"/>
              <a:t>stack</a:t>
            </a:r>
            <a:endParaRPr lang="de-DE" sz="1800" b="1" u="sng" dirty="0"/>
          </a:p>
        </p:txBody>
      </p:sp>
      <p:sp>
        <p:nvSpPr>
          <p:cNvPr id="38" name="Ellipse 37"/>
          <p:cNvSpPr/>
          <p:nvPr/>
        </p:nvSpPr>
        <p:spPr bwMode="auto">
          <a:xfrm>
            <a:off x="7140160" y="2745920"/>
            <a:ext cx="1680312" cy="473902"/>
          </a:xfrm>
          <a:prstGeom prst="ellipse">
            <a:avLst/>
          </a:prstGeom>
          <a:noFill/>
          <a:ln w="15875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ts val="2200"/>
              </a:lnSpc>
              <a:spcBef>
                <a:spcPct val="4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6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charset="0"/>
              </a:rPr>
              <a:t>S-421 (e.g.)</a:t>
            </a:r>
          </a:p>
        </p:txBody>
      </p:sp>
      <p:cxnSp>
        <p:nvCxnSpPr>
          <p:cNvPr id="3" name="Gerade Verbindung mit Pfeil 2"/>
          <p:cNvCxnSpPr/>
          <p:nvPr/>
        </p:nvCxnSpPr>
        <p:spPr bwMode="auto">
          <a:xfrm flipH="1">
            <a:off x="6553504" y="2973366"/>
            <a:ext cx="586657" cy="1"/>
          </a:xfrm>
          <a:prstGeom prst="straightConnector1">
            <a:avLst/>
          </a:prstGeom>
          <a:solidFill>
            <a:schemeClr val="accent1"/>
          </a:solidFill>
          <a:ln w="41275" cap="flat" cmpd="sng" algn="ctr">
            <a:solidFill>
              <a:schemeClr val="accent2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2" name="Gerade Verbindung mit Pfeil 41"/>
          <p:cNvCxnSpPr>
            <a:stCxn id="38" idx="2"/>
          </p:cNvCxnSpPr>
          <p:nvPr/>
        </p:nvCxnSpPr>
        <p:spPr bwMode="auto">
          <a:xfrm flipH="1" flipV="1">
            <a:off x="6561323" y="2040121"/>
            <a:ext cx="578837" cy="942750"/>
          </a:xfrm>
          <a:prstGeom prst="straightConnector1">
            <a:avLst/>
          </a:prstGeom>
          <a:solidFill>
            <a:schemeClr val="accent1"/>
          </a:solidFill>
          <a:ln w="41275" cap="flat" cmpd="sng" algn="ctr">
            <a:solidFill>
              <a:schemeClr val="accent2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4" name="Gerade Verbindung mit Pfeil 43"/>
          <p:cNvCxnSpPr>
            <a:stCxn id="38" idx="2"/>
          </p:cNvCxnSpPr>
          <p:nvPr/>
        </p:nvCxnSpPr>
        <p:spPr bwMode="auto">
          <a:xfrm flipH="1" flipV="1">
            <a:off x="6617803" y="1442588"/>
            <a:ext cx="522357" cy="1540283"/>
          </a:xfrm>
          <a:prstGeom prst="straightConnector1">
            <a:avLst/>
          </a:prstGeom>
          <a:solidFill>
            <a:schemeClr val="accent1"/>
          </a:solidFill>
          <a:ln w="41275" cap="flat" cmpd="sng" algn="ctr">
            <a:solidFill>
              <a:schemeClr val="accent2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6" name="Gerade Verbindung mit Pfeil 45"/>
          <p:cNvCxnSpPr>
            <a:stCxn id="38" idx="2"/>
          </p:cNvCxnSpPr>
          <p:nvPr/>
        </p:nvCxnSpPr>
        <p:spPr bwMode="auto">
          <a:xfrm flipH="1">
            <a:off x="6590701" y="2982871"/>
            <a:ext cx="549459" cy="424814"/>
          </a:xfrm>
          <a:prstGeom prst="straightConnector1">
            <a:avLst/>
          </a:prstGeom>
          <a:solidFill>
            <a:schemeClr val="accent1"/>
          </a:solidFill>
          <a:ln w="41275" cap="flat" cmpd="sng" algn="ctr">
            <a:solidFill>
              <a:schemeClr val="accent2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9" name="Ellipse 48"/>
          <p:cNvSpPr/>
          <p:nvPr/>
        </p:nvSpPr>
        <p:spPr bwMode="auto">
          <a:xfrm>
            <a:off x="7088488" y="4371877"/>
            <a:ext cx="1680312" cy="473902"/>
          </a:xfrm>
          <a:prstGeom prst="ellipse">
            <a:avLst/>
          </a:prstGeom>
          <a:noFill/>
          <a:ln w="15875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ts val="2200"/>
              </a:lnSpc>
              <a:spcBef>
                <a:spcPct val="4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6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charset="0"/>
              </a:rPr>
              <a:t>IMT</a:t>
            </a:r>
          </a:p>
        </p:txBody>
      </p:sp>
      <p:cxnSp>
        <p:nvCxnSpPr>
          <p:cNvPr id="50" name="Gerade Verbindung mit Pfeil 49"/>
          <p:cNvCxnSpPr>
            <a:stCxn id="49" idx="2"/>
          </p:cNvCxnSpPr>
          <p:nvPr/>
        </p:nvCxnSpPr>
        <p:spPr bwMode="auto">
          <a:xfrm flipH="1">
            <a:off x="6545794" y="4608828"/>
            <a:ext cx="542694" cy="0"/>
          </a:xfrm>
          <a:prstGeom prst="straightConnector1">
            <a:avLst/>
          </a:prstGeom>
          <a:solidFill>
            <a:schemeClr val="accent1"/>
          </a:solidFill>
          <a:ln w="41275" cap="flat" cmpd="sng" algn="ctr">
            <a:solidFill>
              <a:schemeClr val="accent2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5" name="Rectangle 2"/>
          <p:cNvSpPr txBox="1">
            <a:spLocks noChangeArrowheads="1"/>
          </p:cNvSpPr>
          <p:nvPr/>
        </p:nvSpPr>
        <p:spPr bwMode="gray">
          <a:xfrm>
            <a:off x="611189" y="394643"/>
            <a:ext cx="6732587" cy="5929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00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00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00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00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00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00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00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00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00"/>
                </a:solidFill>
                <a:latin typeface="Arial" charset="0"/>
              </a:defRPr>
            </a:lvl9pPr>
          </a:lstStyle>
          <a:p>
            <a:pPr>
              <a:lnSpc>
                <a:spcPct val="100000"/>
              </a:lnSpc>
            </a:pPr>
            <a:r>
              <a:rPr lang="de-DE" altLang="de-DE" sz="2000" kern="0" dirty="0" smtClean="0"/>
              <a:t>The digital </a:t>
            </a:r>
            <a:r>
              <a:rPr lang="de-DE" altLang="de-DE" sz="2000" kern="0" dirty="0" err="1" smtClean="0"/>
              <a:t>transformation</a:t>
            </a:r>
            <a:r>
              <a:rPr lang="de-DE" altLang="de-DE" sz="2000" kern="0" dirty="0" smtClean="0"/>
              <a:t> </a:t>
            </a:r>
          </a:p>
          <a:p>
            <a:pPr>
              <a:lnSpc>
                <a:spcPct val="100000"/>
              </a:lnSpc>
            </a:pPr>
            <a:r>
              <a:rPr lang="de-DE" altLang="de-DE" sz="2000" kern="0" dirty="0" err="1" smtClean="0"/>
              <a:t>by</a:t>
            </a:r>
            <a:r>
              <a:rPr lang="de-DE" altLang="de-DE" sz="2000" kern="0" dirty="0" smtClean="0"/>
              <a:t> </a:t>
            </a:r>
            <a:r>
              <a:rPr lang="de-DE" altLang="de-DE" sz="2000" kern="0" dirty="0" err="1" smtClean="0"/>
              <a:t>the</a:t>
            </a:r>
            <a:r>
              <a:rPr lang="de-DE" altLang="de-DE" sz="2000" kern="0" dirty="0" smtClean="0"/>
              <a:t> </a:t>
            </a:r>
            <a:r>
              <a:rPr lang="de-DE" altLang="de-DE" sz="2000" kern="0" dirty="0" err="1" smtClean="0"/>
              <a:t>advent</a:t>
            </a:r>
            <a:r>
              <a:rPr lang="de-DE" altLang="de-DE" sz="2000" kern="0" dirty="0" smtClean="0"/>
              <a:t> </a:t>
            </a:r>
            <a:r>
              <a:rPr lang="de-DE" altLang="de-DE" sz="2000" kern="0" dirty="0" err="1" smtClean="0"/>
              <a:t>of</a:t>
            </a:r>
            <a:r>
              <a:rPr lang="de-DE" altLang="de-DE" sz="2000" kern="0" dirty="0" smtClean="0"/>
              <a:t> </a:t>
            </a:r>
            <a:r>
              <a:rPr lang="de-DE" altLang="de-DE" sz="2000" kern="0" dirty="0" err="1" smtClean="0"/>
              <a:t>the</a:t>
            </a:r>
            <a:r>
              <a:rPr lang="de-DE" altLang="de-DE" sz="2000" kern="0" dirty="0" smtClean="0"/>
              <a:t> Services-Data-Connectivity </a:t>
            </a:r>
            <a:r>
              <a:rPr lang="de-DE" altLang="de-DE" sz="2000" kern="0" dirty="0" err="1" smtClean="0"/>
              <a:t>stack</a:t>
            </a:r>
            <a:endParaRPr lang="de-DE" altLang="de-DE" sz="2000" kern="0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113780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8" y="1160163"/>
            <a:ext cx="5211236" cy="3785521"/>
          </a:xfrm>
          <a:prstGeom prst="rect">
            <a:avLst/>
          </a:prstGeom>
        </p:spPr>
      </p:pic>
      <p:sp>
        <p:nvSpPr>
          <p:cNvPr id="5" name="Rectangle 2"/>
          <p:cNvSpPr txBox="1">
            <a:spLocks noChangeArrowheads="1"/>
          </p:cNvSpPr>
          <p:nvPr/>
        </p:nvSpPr>
        <p:spPr bwMode="gray">
          <a:xfrm>
            <a:off x="611189" y="394643"/>
            <a:ext cx="6732587" cy="5929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00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00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00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00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00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00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00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00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00"/>
                </a:solidFill>
                <a:latin typeface="Arial" charset="0"/>
              </a:defRPr>
            </a:lvl9pPr>
          </a:lstStyle>
          <a:p>
            <a:pPr>
              <a:lnSpc>
                <a:spcPct val="100000"/>
              </a:lnSpc>
            </a:pPr>
            <a:r>
              <a:rPr lang="de-DE" altLang="de-DE" sz="2000" kern="0" dirty="0" smtClean="0"/>
              <a:t>The digital </a:t>
            </a:r>
            <a:r>
              <a:rPr lang="de-DE" altLang="de-DE" sz="2000" kern="0" dirty="0" err="1" smtClean="0"/>
              <a:t>transformation</a:t>
            </a:r>
            <a:r>
              <a:rPr lang="de-DE" altLang="de-DE" sz="2000" kern="0" dirty="0" smtClean="0"/>
              <a:t> </a:t>
            </a:r>
          </a:p>
          <a:p>
            <a:pPr>
              <a:lnSpc>
                <a:spcPct val="100000"/>
              </a:lnSpc>
            </a:pPr>
            <a:r>
              <a:rPr lang="de-DE" altLang="de-DE" sz="2000" kern="0" dirty="0" err="1" smtClean="0"/>
              <a:t>by</a:t>
            </a:r>
            <a:r>
              <a:rPr lang="de-DE" altLang="de-DE" sz="2000" kern="0" dirty="0" smtClean="0"/>
              <a:t> </a:t>
            </a:r>
            <a:r>
              <a:rPr lang="de-DE" altLang="de-DE" sz="2000" kern="0" dirty="0" err="1" smtClean="0"/>
              <a:t>the</a:t>
            </a:r>
            <a:r>
              <a:rPr lang="de-DE" altLang="de-DE" sz="2000" kern="0" dirty="0" smtClean="0"/>
              <a:t> </a:t>
            </a:r>
            <a:r>
              <a:rPr lang="de-DE" altLang="de-DE" sz="2000" kern="0" dirty="0" err="1" smtClean="0"/>
              <a:t>advent</a:t>
            </a:r>
            <a:r>
              <a:rPr lang="de-DE" altLang="de-DE" sz="2000" kern="0" dirty="0" smtClean="0"/>
              <a:t> </a:t>
            </a:r>
            <a:r>
              <a:rPr lang="de-DE" altLang="de-DE" sz="2000" kern="0" dirty="0" err="1" smtClean="0"/>
              <a:t>of</a:t>
            </a:r>
            <a:r>
              <a:rPr lang="de-DE" altLang="de-DE" sz="2000" kern="0" dirty="0" smtClean="0"/>
              <a:t> </a:t>
            </a:r>
            <a:r>
              <a:rPr lang="de-DE" altLang="de-DE" sz="2000" kern="0" dirty="0" err="1" smtClean="0"/>
              <a:t>the</a:t>
            </a:r>
            <a:r>
              <a:rPr lang="de-DE" altLang="de-DE" sz="2000" kern="0" dirty="0" smtClean="0"/>
              <a:t> IMT @ ‚</a:t>
            </a:r>
            <a:r>
              <a:rPr lang="de-DE" altLang="de-DE" sz="2000" kern="0" dirty="0" err="1" smtClean="0"/>
              <a:t>wet</a:t>
            </a:r>
            <a:r>
              <a:rPr lang="de-DE" altLang="de-DE" sz="2000" kern="0" dirty="0" smtClean="0"/>
              <a:t>‘ </a:t>
            </a:r>
            <a:r>
              <a:rPr lang="de-DE" altLang="de-DE" sz="2000" kern="0" dirty="0" err="1" smtClean="0"/>
              <a:t>domains</a:t>
            </a:r>
            <a:endParaRPr lang="de-DE" altLang="de-DE" sz="2000" kern="0" dirty="0"/>
          </a:p>
        </p:txBody>
      </p:sp>
      <p:cxnSp>
        <p:nvCxnSpPr>
          <p:cNvPr id="9" name="Gerade Verbindung mit Pfeil 8"/>
          <p:cNvCxnSpPr/>
          <p:nvPr/>
        </p:nvCxnSpPr>
        <p:spPr bwMode="auto">
          <a:xfrm flipH="1">
            <a:off x="6444208" y="1923678"/>
            <a:ext cx="1460011" cy="0"/>
          </a:xfrm>
          <a:prstGeom prst="straightConnector1">
            <a:avLst/>
          </a:prstGeom>
          <a:solidFill>
            <a:schemeClr val="accent1"/>
          </a:solidFill>
          <a:ln w="123825" cap="flat" cmpd="sng" algn="ctr">
            <a:solidFill>
              <a:schemeClr val="accent2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0" name="Gerade Verbindung mit Pfeil 9"/>
          <p:cNvCxnSpPr/>
          <p:nvPr/>
        </p:nvCxnSpPr>
        <p:spPr bwMode="auto">
          <a:xfrm flipH="1">
            <a:off x="6444208" y="4155926"/>
            <a:ext cx="1460011" cy="0"/>
          </a:xfrm>
          <a:prstGeom prst="straightConnector1">
            <a:avLst/>
          </a:prstGeom>
          <a:solidFill>
            <a:schemeClr val="accent1"/>
          </a:solidFill>
          <a:ln w="123825" cap="flat" cmpd="sng" algn="ctr">
            <a:solidFill>
              <a:schemeClr val="accent2"/>
            </a:solidFill>
            <a:prstDash val="sysDot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" name="Textfeld 3"/>
          <p:cNvSpPr txBox="1"/>
          <p:nvPr/>
        </p:nvSpPr>
        <p:spPr>
          <a:xfrm>
            <a:off x="6995894" y="1213626"/>
            <a:ext cx="1728192" cy="6565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de-DE" b="1" dirty="0" smtClean="0"/>
              <a:t>„</a:t>
            </a:r>
            <a:r>
              <a:rPr lang="de-DE" b="1" dirty="0" err="1" smtClean="0"/>
              <a:t>We</a:t>
            </a:r>
            <a:r>
              <a:rPr lang="de-DE" b="1" dirty="0" smtClean="0"/>
              <a:t> </a:t>
            </a:r>
            <a:r>
              <a:rPr lang="de-DE" b="1" dirty="0" err="1" smtClean="0"/>
              <a:t>didn‘t</a:t>
            </a:r>
            <a:r>
              <a:rPr lang="de-DE" b="1" dirty="0" smtClean="0"/>
              <a:t> </a:t>
            </a:r>
            <a:r>
              <a:rPr lang="de-DE" b="1" dirty="0" err="1" smtClean="0"/>
              <a:t>bother</a:t>
            </a:r>
            <a:r>
              <a:rPr lang="de-DE" b="1" dirty="0" smtClean="0"/>
              <a:t> </a:t>
            </a:r>
            <a:r>
              <a:rPr lang="de-DE" b="1" dirty="0" err="1" smtClean="0"/>
              <a:t>enough</a:t>
            </a:r>
            <a:r>
              <a:rPr lang="de-DE" b="1" dirty="0" smtClean="0"/>
              <a:t>“</a:t>
            </a:r>
            <a:endParaRPr lang="de-DE" b="1" dirty="0"/>
          </a:p>
        </p:txBody>
      </p:sp>
      <p:sp>
        <p:nvSpPr>
          <p:cNvPr id="11" name="Textfeld 10"/>
          <p:cNvSpPr txBox="1"/>
          <p:nvPr/>
        </p:nvSpPr>
        <p:spPr>
          <a:xfrm>
            <a:off x="6979388" y="3194937"/>
            <a:ext cx="1829312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de-DE" b="1" dirty="0" smtClean="0"/>
              <a:t>„Oh, </a:t>
            </a:r>
            <a:r>
              <a:rPr lang="de-DE" b="1" dirty="0" err="1" smtClean="0"/>
              <a:t>by</a:t>
            </a:r>
            <a:r>
              <a:rPr lang="de-DE" b="1" dirty="0" smtClean="0"/>
              <a:t> </a:t>
            </a:r>
            <a:r>
              <a:rPr lang="de-DE" b="1" dirty="0" err="1" smtClean="0"/>
              <a:t>the</a:t>
            </a:r>
            <a:r>
              <a:rPr lang="de-DE" b="1" dirty="0" smtClean="0"/>
              <a:t> </a:t>
            </a:r>
            <a:r>
              <a:rPr lang="de-DE" b="1" dirty="0" err="1" smtClean="0"/>
              <a:t>way</a:t>
            </a:r>
            <a:r>
              <a:rPr lang="de-DE" b="1" dirty="0" smtClean="0"/>
              <a:t>, GMDSS </a:t>
            </a:r>
            <a:r>
              <a:rPr lang="de-DE" b="1" dirty="0" err="1" smtClean="0"/>
              <a:t>can</a:t>
            </a:r>
            <a:r>
              <a:rPr lang="de-DE" b="1" dirty="0" smtClean="0"/>
              <a:t> </a:t>
            </a:r>
            <a:r>
              <a:rPr lang="de-DE" b="1" dirty="0" err="1" smtClean="0"/>
              <a:t>be</a:t>
            </a:r>
            <a:r>
              <a:rPr lang="de-DE" b="1" dirty="0" smtClean="0"/>
              <a:t> </a:t>
            </a:r>
            <a:r>
              <a:rPr lang="de-DE" b="1" dirty="0" err="1" smtClean="0"/>
              <a:t>addressed</a:t>
            </a:r>
            <a:r>
              <a:rPr lang="de-DE" b="1" dirty="0" smtClean="0"/>
              <a:t>, </a:t>
            </a:r>
            <a:r>
              <a:rPr lang="de-DE" b="1" dirty="0" err="1" smtClean="0"/>
              <a:t>too</a:t>
            </a:r>
            <a:r>
              <a:rPr lang="de-DE" b="1" dirty="0" smtClean="0"/>
              <a:t>.“</a:t>
            </a:r>
            <a:endParaRPr lang="de-DE" b="1" dirty="0"/>
          </a:p>
        </p:txBody>
      </p:sp>
    </p:spTree>
    <p:extLst>
      <p:ext uri="{BB962C8B-B14F-4D97-AF65-F5344CB8AC3E}">
        <p14:creationId xmlns:p14="http://schemas.microsoft.com/office/powerpoint/2010/main" val="301708710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>
          <a:xfrm>
            <a:off x="611189" y="1779662"/>
            <a:ext cx="2160240" cy="1944216"/>
          </a:xfrm>
        </p:spPr>
        <p:txBody>
          <a:bodyPr/>
          <a:lstStyle/>
          <a:p>
            <a:r>
              <a:rPr lang="de-DE" altLang="de-DE" sz="2000" dirty="0" smtClean="0"/>
              <a:t>IMT-2030 – </a:t>
            </a:r>
            <a:br>
              <a:rPr lang="de-DE" altLang="de-DE" sz="2000" dirty="0" smtClean="0"/>
            </a:br>
            <a:r>
              <a:rPr lang="de-DE" altLang="de-DE" sz="2000" dirty="0" err="1" smtClean="0"/>
              <a:t>Rec</a:t>
            </a:r>
            <a:r>
              <a:rPr lang="de-DE" altLang="de-DE" sz="2000" dirty="0" smtClean="0"/>
              <a:t>. ITU-R M.2160(2023)</a:t>
            </a:r>
            <a:br>
              <a:rPr lang="de-DE" altLang="de-DE" sz="2000" dirty="0" smtClean="0"/>
            </a:br>
            <a:r>
              <a:rPr lang="de-DE" altLang="de-DE" sz="2000" dirty="0" smtClean="0"/>
              <a:t/>
            </a:r>
            <a:br>
              <a:rPr lang="de-DE" altLang="de-DE" sz="2000" dirty="0" smtClean="0"/>
            </a:br>
            <a:r>
              <a:rPr lang="de-DE" altLang="de-DE" sz="2000" dirty="0" err="1" smtClean="0"/>
              <a:t>From</a:t>
            </a:r>
            <a:r>
              <a:rPr lang="de-DE" altLang="de-DE" sz="2000" dirty="0" smtClean="0"/>
              <a:t> 5G </a:t>
            </a:r>
            <a:br>
              <a:rPr lang="de-DE" altLang="de-DE" sz="2000" dirty="0" smtClean="0"/>
            </a:br>
            <a:r>
              <a:rPr lang="de-DE" altLang="de-DE" sz="2000" dirty="0" err="1" smtClean="0"/>
              <a:t>to</a:t>
            </a:r>
            <a:r>
              <a:rPr lang="de-DE" altLang="de-DE" sz="2000" dirty="0" smtClean="0"/>
              <a:t> 6G</a:t>
            </a:r>
            <a:endParaRPr lang="de-DE" altLang="de-DE" sz="2000" dirty="0"/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14712" y="1101758"/>
            <a:ext cx="3769456" cy="3773740"/>
          </a:xfrm>
          <a:prstGeom prst="rect">
            <a:avLst/>
          </a:prstGeom>
          <a:ln>
            <a:solidFill>
              <a:srgbClr val="C00000"/>
            </a:solidFill>
          </a:ln>
        </p:spPr>
      </p:pic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716016" y="4640717"/>
            <a:ext cx="1440160" cy="252135"/>
          </a:xfrm>
        </p:spPr>
        <p:txBody>
          <a:bodyPr/>
          <a:lstStyle/>
          <a:p>
            <a:r>
              <a:rPr lang="de-DE" altLang="de-DE" sz="900" b="1" dirty="0" smtClean="0"/>
              <a:t>Fig. 1 </a:t>
            </a:r>
            <a:r>
              <a:rPr lang="de-DE" altLang="de-DE" sz="900" b="1" dirty="0" err="1" smtClean="0"/>
              <a:t>from</a:t>
            </a:r>
            <a:r>
              <a:rPr lang="de-DE" altLang="de-DE" sz="900" b="1" dirty="0" smtClean="0"/>
              <a:t> ITU-R M.2160</a:t>
            </a:r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 bwMode="gray">
          <a:xfrm>
            <a:off x="611189" y="394643"/>
            <a:ext cx="6732587" cy="5929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00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00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00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00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00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00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00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00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00"/>
                </a:solidFill>
                <a:latin typeface="Arial" charset="0"/>
              </a:defRPr>
            </a:lvl9pPr>
          </a:lstStyle>
          <a:p>
            <a:pPr>
              <a:lnSpc>
                <a:spcPct val="100000"/>
              </a:lnSpc>
            </a:pPr>
            <a:r>
              <a:rPr lang="de-DE" altLang="de-DE" sz="2000" kern="0" dirty="0" smtClean="0"/>
              <a:t>The digital </a:t>
            </a:r>
            <a:r>
              <a:rPr lang="de-DE" altLang="de-DE" sz="2000" kern="0" dirty="0" err="1" smtClean="0"/>
              <a:t>transformation</a:t>
            </a:r>
            <a:r>
              <a:rPr lang="de-DE" altLang="de-DE" sz="2000" kern="0" dirty="0" smtClean="0"/>
              <a:t> </a:t>
            </a:r>
          </a:p>
          <a:p>
            <a:pPr>
              <a:lnSpc>
                <a:spcPct val="100000"/>
              </a:lnSpc>
            </a:pPr>
            <a:r>
              <a:rPr lang="de-DE" altLang="de-DE" sz="2000" kern="0" dirty="0" err="1" smtClean="0"/>
              <a:t>by</a:t>
            </a:r>
            <a:r>
              <a:rPr lang="de-DE" altLang="de-DE" sz="2000" kern="0" dirty="0" smtClean="0"/>
              <a:t> </a:t>
            </a:r>
            <a:r>
              <a:rPr lang="de-DE" altLang="de-DE" sz="2000" kern="0" dirty="0" err="1" smtClean="0"/>
              <a:t>the</a:t>
            </a:r>
            <a:r>
              <a:rPr lang="de-DE" altLang="de-DE" sz="2000" kern="0" dirty="0" smtClean="0"/>
              <a:t> </a:t>
            </a:r>
            <a:r>
              <a:rPr lang="de-DE" altLang="de-DE" sz="2000" kern="0" dirty="0" err="1" smtClean="0"/>
              <a:t>advent</a:t>
            </a:r>
            <a:r>
              <a:rPr lang="de-DE" altLang="de-DE" sz="2000" kern="0" dirty="0" smtClean="0"/>
              <a:t> </a:t>
            </a:r>
            <a:r>
              <a:rPr lang="de-DE" altLang="de-DE" sz="2000" kern="0" dirty="0" err="1" smtClean="0"/>
              <a:t>of</a:t>
            </a:r>
            <a:r>
              <a:rPr lang="de-DE" altLang="de-DE" sz="2000" kern="0" dirty="0" smtClean="0"/>
              <a:t> </a:t>
            </a:r>
            <a:r>
              <a:rPr lang="de-DE" altLang="de-DE" sz="2000" kern="0" dirty="0" err="1" smtClean="0"/>
              <a:t>the</a:t>
            </a:r>
            <a:r>
              <a:rPr lang="de-DE" altLang="de-DE" sz="2000" kern="0" dirty="0" smtClean="0"/>
              <a:t> IMT @ ‚</a:t>
            </a:r>
            <a:r>
              <a:rPr lang="de-DE" altLang="de-DE" sz="2000" kern="0" dirty="0" err="1" smtClean="0"/>
              <a:t>wet</a:t>
            </a:r>
            <a:r>
              <a:rPr lang="de-DE" altLang="de-DE" sz="2000" kern="0" dirty="0" smtClean="0"/>
              <a:t>‘ </a:t>
            </a:r>
            <a:r>
              <a:rPr lang="de-DE" altLang="de-DE" sz="2000" kern="0" dirty="0" err="1" smtClean="0"/>
              <a:t>domains</a:t>
            </a:r>
            <a:endParaRPr lang="de-DE" altLang="de-DE" sz="2000" kern="0" dirty="0"/>
          </a:p>
        </p:txBody>
      </p:sp>
      <p:cxnSp>
        <p:nvCxnSpPr>
          <p:cNvPr id="7" name="Gerade Verbindung mit Pfeil 6"/>
          <p:cNvCxnSpPr/>
          <p:nvPr/>
        </p:nvCxnSpPr>
        <p:spPr bwMode="auto">
          <a:xfrm flipH="1">
            <a:off x="4427985" y="2931790"/>
            <a:ext cx="2808311" cy="0"/>
          </a:xfrm>
          <a:prstGeom prst="straightConnector1">
            <a:avLst/>
          </a:prstGeom>
          <a:solidFill>
            <a:schemeClr val="accent1"/>
          </a:solidFill>
          <a:ln w="123825" cap="flat" cmpd="sng" algn="ctr">
            <a:solidFill>
              <a:schemeClr val="accent2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" name="Textfeld 3"/>
          <p:cNvSpPr txBox="1"/>
          <p:nvPr/>
        </p:nvSpPr>
        <p:spPr>
          <a:xfrm>
            <a:off x="6356043" y="2499742"/>
            <a:ext cx="2464008" cy="65659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de-DE" b="1" dirty="0" smtClean="0"/>
              <a:t>„IMT-2020 </a:t>
            </a:r>
            <a:r>
              <a:rPr lang="de-DE" b="1" dirty="0" err="1" smtClean="0"/>
              <a:t>and</a:t>
            </a:r>
            <a:r>
              <a:rPr lang="de-DE" b="1" dirty="0" smtClean="0"/>
              <a:t> </a:t>
            </a:r>
            <a:r>
              <a:rPr lang="de-DE" b="1" dirty="0" err="1" smtClean="0"/>
              <a:t>beyond</a:t>
            </a:r>
            <a:r>
              <a:rPr lang="de-DE" b="1" dirty="0" smtClean="0"/>
              <a:t>“</a:t>
            </a:r>
            <a:br>
              <a:rPr lang="de-DE" b="1" dirty="0" smtClean="0"/>
            </a:br>
            <a:r>
              <a:rPr lang="de-DE" b="1" dirty="0" smtClean="0"/>
              <a:t>aka 5G</a:t>
            </a:r>
            <a:endParaRPr lang="de-DE" b="1" dirty="0"/>
          </a:p>
        </p:txBody>
      </p:sp>
      <p:cxnSp>
        <p:nvCxnSpPr>
          <p:cNvPr id="10" name="Gerade Verbindung mit Pfeil 9"/>
          <p:cNvCxnSpPr/>
          <p:nvPr/>
        </p:nvCxnSpPr>
        <p:spPr bwMode="auto">
          <a:xfrm flipH="1">
            <a:off x="5508105" y="1563638"/>
            <a:ext cx="1656183" cy="0"/>
          </a:xfrm>
          <a:prstGeom prst="straightConnector1">
            <a:avLst/>
          </a:prstGeom>
          <a:solidFill>
            <a:schemeClr val="accent1"/>
          </a:solidFill>
          <a:ln w="123825" cap="flat" cmpd="sng" algn="ctr">
            <a:solidFill>
              <a:schemeClr val="accent2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2" name="Textfeld 11"/>
          <p:cNvSpPr txBox="1"/>
          <p:nvPr/>
        </p:nvSpPr>
        <p:spPr>
          <a:xfrm>
            <a:off x="6356043" y="1185447"/>
            <a:ext cx="2464008" cy="65659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de-DE" b="1" dirty="0" smtClean="0"/>
              <a:t>„IMT-2030 </a:t>
            </a:r>
            <a:r>
              <a:rPr lang="de-DE" b="1" dirty="0" err="1" smtClean="0"/>
              <a:t>and</a:t>
            </a:r>
            <a:r>
              <a:rPr lang="de-DE" b="1" dirty="0" smtClean="0"/>
              <a:t> </a:t>
            </a:r>
            <a:r>
              <a:rPr lang="de-DE" b="1" dirty="0" err="1" smtClean="0"/>
              <a:t>beyond</a:t>
            </a:r>
            <a:r>
              <a:rPr lang="de-DE" b="1" dirty="0" smtClean="0"/>
              <a:t>“</a:t>
            </a:r>
            <a:br>
              <a:rPr lang="de-DE" b="1" dirty="0" smtClean="0"/>
            </a:br>
            <a:r>
              <a:rPr lang="de-DE" b="1" dirty="0" smtClean="0"/>
              <a:t>aka 6G</a:t>
            </a:r>
            <a:endParaRPr lang="de-DE" b="1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3283037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5" y="1131590"/>
            <a:ext cx="5385100" cy="3802955"/>
          </a:xfrm>
          <a:prstGeom prst="rect">
            <a:avLst/>
          </a:prstGeom>
          <a:ln>
            <a:solidFill>
              <a:srgbClr val="C00000"/>
            </a:solidFill>
          </a:ln>
        </p:spPr>
      </p:pic>
      <p:sp>
        <p:nvSpPr>
          <p:cNvPr id="5" name="Rectangle 3"/>
          <p:cNvSpPr txBox="1">
            <a:spLocks noChangeArrowheads="1"/>
          </p:cNvSpPr>
          <p:nvPr/>
        </p:nvSpPr>
        <p:spPr bwMode="gray">
          <a:xfrm>
            <a:off x="508855" y="4682409"/>
            <a:ext cx="1440160" cy="2521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ts val="2200"/>
              </a:lnSpc>
              <a:spcBef>
                <a:spcPct val="4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71450" indent="-169863" algn="l" rtl="0" eaLnBrk="1" fontAlgn="base" hangingPunct="1">
              <a:lnSpc>
                <a:spcPts val="2200"/>
              </a:lnSpc>
              <a:spcBef>
                <a:spcPct val="4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  <a:cs typeface="+mn-cs"/>
              </a:defRPr>
            </a:lvl2pPr>
            <a:lvl3pPr marL="174625" indent="-1588" algn="l" rtl="0" eaLnBrk="1" fontAlgn="base" hangingPunct="1">
              <a:lnSpc>
                <a:spcPts val="2200"/>
              </a:lnSpc>
              <a:spcBef>
                <a:spcPct val="4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+mn-lt"/>
                <a:cs typeface="+mn-cs"/>
              </a:defRPr>
            </a:lvl3pPr>
            <a:lvl4pPr marL="347663" indent="-171450" algn="l" rtl="0" eaLnBrk="1" fontAlgn="base" hangingPunct="1">
              <a:lnSpc>
                <a:spcPts val="2200"/>
              </a:lnSpc>
              <a:spcBef>
                <a:spcPct val="4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  <a:cs typeface="+mn-cs"/>
              </a:defRPr>
            </a:lvl4pPr>
            <a:lvl5pPr marL="349250" algn="l" rtl="0" eaLnBrk="1" fontAlgn="base" hangingPunct="1">
              <a:lnSpc>
                <a:spcPts val="2200"/>
              </a:lnSpc>
              <a:spcBef>
                <a:spcPct val="4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+mn-lt"/>
                <a:cs typeface="+mn-cs"/>
              </a:defRPr>
            </a:lvl5pPr>
            <a:lvl6pPr marL="806450" algn="l" rtl="0" eaLnBrk="1" fontAlgn="base" hangingPunct="1">
              <a:lnSpc>
                <a:spcPts val="2200"/>
              </a:lnSpc>
              <a:spcBef>
                <a:spcPct val="4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+mn-lt"/>
                <a:cs typeface="+mn-cs"/>
              </a:defRPr>
            </a:lvl6pPr>
            <a:lvl7pPr marL="1263650" algn="l" rtl="0" eaLnBrk="1" fontAlgn="base" hangingPunct="1">
              <a:lnSpc>
                <a:spcPts val="2200"/>
              </a:lnSpc>
              <a:spcBef>
                <a:spcPct val="4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+mn-lt"/>
                <a:cs typeface="+mn-cs"/>
              </a:defRPr>
            </a:lvl7pPr>
            <a:lvl8pPr marL="1720850" algn="l" rtl="0" eaLnBrk="1" fontAlgn="base" hangingPunct="1">
              <a:lnSpc>
                <a:spcPts val="2200"/>
              </a:lnSpc>
              <a:spcBef>
                <a:spcPct val="4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+mn-lt"/>
                <a:cs typeface="+mn-cs"/>
              </a:defRPr>
            </a:lvl8pPr>
            <a:lvl9pPr marL="2178050" algn="l" rtl="0" eaLnBrk="1" fontAlgn="base" hangingPunct="1">
              <a:lnSpc>
                <a:spcPts val="2200"/>
              </a:lnSpc>
              <a:spcBef>
                <a:spcPct val="4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r>
              <a:rPr lang="de-DE" altLang="de-DE" sz="900" b="1" kern="0" dirty="0" err="1" smtClean="0"/>
              <a:t>fIG.</a:t>
            </a:r>
            <a:r>
              <a:rPr lang="de-DE" altLang="de-DE" sz="900" b="1" kern="0" dirty="0" smtClean="0"/>
              <a:t> 2 FROM ITU-R M.2160</a:t>
            </a:r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 bwMode="gray">
          <a:xfrm>
            <a:off x="6263656" y="2427734"/>
            <a:ext cx="2160240" cy="19442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00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00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00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00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00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00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00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00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00"/>
                </a:solidFill>
                <a:latin typeface="Arial" charset="0"/>
              </a:defRPr>
            </a:lvl9pPr>
          </a:lstStyle>
          <a:p>
            <a:pPr>
              <a:lnSpc>
                <a:spcPct val="100000"/>
              </a:lnSpc>
            </a:pPr>
            <a:r>
              <a:rPr lang="de-DE" altLang="de-DE" sz="2000" kern="0" dirty="0" smtClean="0"/>
              <a:t>IMT-2030 – </a:t>
            </a:r>
            <a:br>
              <a:rPr lang="de-DE" altLang="de-DE" sz="2000" kern="0" dirty="0" smtClean="0"/>
            </a:br>
            <a:r>
              <a:rPr lang="de-DE" altLang="de-DE" sz="2000" kern="0" dirty="0" err="1" smtClean="0"/>
              <a:t>Rec</a:t>
            </a:r>
            <a:r>
              <a:rPr lang="de-DE" altLang="de-DE" sz="2000" kern="0" dirty="0" smtClean="0"/>
              <a:t>. ITU-R M.2160(2023)</a:t>
            </a:r>
            <a:br>
              <a:rPr lang="de-DE" altLang="de-DE" sz="2000" kern="0" dirty="0" smtClean="0"/>
            </a:br>
            <a:r>
              <a:rPr lang="de-DE" altLang="de-DE" sz="2000" kern="0" dirty="0" smtClean="0"/>
              <a:t/>
            </a:r>
            <a:br>
              <a:rPr lang="de-DE" altLang="de-DE" sz="2000" kern="0" dirty="0" smtClean="0"/>
            </a:br>
            <a:r>
              <a:rPr lang="de-DE" altLang="de-DE" sz="2000" kern="0" dirty="0" err="1" smtClean="0"/>
              <a:t>Enhancing</a:t>
            </a:r>
            <a:r>
              <a:rPr lang="de-DE" altLang="de-DE" sz="2000" kern="0" dirty="0" smtClean="0"/>
              <a:t> </a:t>
            </a:r>
            <a:r>
              <a:rPr lang="de-DE" altLang="de-DE" sz="2000" kern="0" dirty="0" err="1" smtClean="0"/>
              <a:t>capabilities</a:t>
            </a:r>
            <a:r>
              <a:rPr lang="de-DE" altLang="de-DE" sz="2000" kern="0" dirty="0" smtClean="0"/>
              <a:t> </a:t>
            </a:r>
            <a:r>
              <a:rPr lang="de-DE" altLang="de-DE" sz="2000" kern="0" dirty="0" err="1" smtClean="0"/>
              <a:t>from</a:t>
            </a:r>
            <a:r>
              <a:rPr lang="de-DE" altLang="de-DE" sz="2000" kern="0" dirty="0" smtClean="0"/>
              <a:t> 5G </a:t>
            </a:r>
            <a:r>
              <a:rPr lang="de-DE" altLang="de-DE" sz="2000" kern="0" dirty="0" err="1" smtClean="0"/>
              <a:t>to</a:t>
            </a:r>
            <a:r>
              <a:rPr lang="de-DE" altLang="de-DE" sz="2000" kern="0" dirty="0" smtClean="0"/>
              <a:t> 6G</a:t>
            </a:r>
          </a:p>
          <a:p>
            <a:pPr>
              <a:lnSpc>
                <a:spcPct val="100000"/>
              </a:lnSpc>
            </a:pPr>
            <a:r>
              <a:rPr lang="de-DE" altLang="de-DE" sz="2000" kern="0" dirty="0" err="1" smtClean="0"/>
              <a:t>Adding</a:t>
            </a:r>
            <a:r>
              <a:rPr lang="de-DE" altLang="de-DE" sz="2000" kern="0" dirty="0" smtClean="0"/>
              <a:t> </a:t>
            </a:r>
            <a:r>
              <a:rPr lang="de-DE" altLang="de-DE" sz="2000" kern="0" dirty="0" err="1" smtClean="0"/>
              <a:t>genuinely</a:t>
            </a:r>
            <a:r>
              <a:rPr lang="de-DE" altLang="de-DE" sz="2000" kern="0" dirty="0" smtClean="0"/>
              <a:t> </a:t>
            </a:r>
            <a:r>
              <a:rPr lang="de-DE" altLang="de-DE" sz="2000" kern="0" dirty="0" err="1" smtClean="0"/>
              <a:t>new</a:t>
            </a:r>
            <a:r>
              <a:rPr lang="de-DE" altLang="de-DE" sz="2000" kern="0" dirty="0" smtClean="0"/>
              <a:t> </a:t>
            </a:r>
            <a:r>
              <a:rPr lang="de-DE" altLang="de-DE" sz="2000" kern="0" dirty="0" err="1" smtClean="0"/>
              <a:t>capabilities</a:t>
            </a:r>
            <a:r>
              <a:rPr lang="de-DE" altLang="de-DE" sz="2000" kern="0" dirty="0" smtClean="0"/>
              <a:t> </a:t>
            </a:r>
            <a:r>
              <a:rPr lang="de-DE" altLang="de-DE" sz="2000" kern="0" dirty="0" err="1" smtClean="0"/>
              <a:t>from</a:t>
            </a:r>
            <a:r>
              <a:rPr lang="de-DE" altLang="de-DE" sz="2000" kern="0" dirty="0" smtClean="0"/>
              <a:t> 5G </a:t>
            </a:r>
            <a:r>
              <a:rPr lang="de-DE" altLang="de-DE" sz="2000" kern="0" dirty="0" err="1" smtClean="0"/>
              <a:t>to</a:t>
            </a:r>
            <a:r>
              <a:rPr lang="de-DE" altLang="de-DE" sz="2000" kern="0" dirty="0" smtClean="0"/>
              <a:t> 6G</a:t>
            </a:r>
            <a:endParaRPr lang="de-DE" altLang="de-DE" sz="2000" kern="0" dirty="0"/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 bwMode="gray">
          <a:xfrm>
            <a:off x="611189" y="394643"/>
            <a:ext cx="6732587" cy="5929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00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00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00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00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00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00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00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00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00"/>
                </a:solidFill>
                <a:latin typeface="Arial" charset="0"/>
              </a:defRPr>
            </a:lvl9pPr>
          </a:lstStyle>
          <a:p>
            <a:pPr>
              <a:lnSpc>
                <a:spcPct val="100000"/>
              </a:lnSpc>
            </a:pPr>
            <a:r>
              <a:rPr lang="de-DE" altLang="de-DE" sz="2000" kern="0" dirty="0" smtClean="0"/>
              <a:t>The digital </a:t>
            </a:r>
            <a:r>
              <a:rPr lang="de-DE" altLang="de-DE" sz="2000" kern="0" dirty="0" err="1" smtClean="0"/>
              <a:t>transformation</a:t>
            </a:r>
            <a:r>
              <a:rPr lang="de-DE" altLang="de-DE" sz="2000" kern="0" dirty="0" smtClean="0"/>
              <a:t> </a:t>
            </a:r>
          </a:p>
          <a:p>
            <a:pPr>
              <a:lnSpc>
                <a:spcPct val="100000"/>
              </a:lnSpc>
            </a:pPr>
            <a:r>
              <a:rPr lang="de-DE" altLang="de-DE" sz="2000" kern="0" dirty="0" err="1" smtClean="0"/>
              <a:t>by</a:t>
            </a:r>
            <a:r>
              <a:rPr lang="de-DE" altLang="de-DE" sz="2000" kern="0" dirty="0" smtClean="0"/>
              <a:t> </a:t>
            </a:r>
            <a:r>
              <a:rPr lang="de-DE" altLang="de-DE" sz="2000" kern="0" dirty="0" err="1" smtClean="0"/>
              <a:t>the</a:t>
            </a:r>
            <a:r>
              <a:rPr lang="de-DE" altLang="de-DE" sz="2000" kern="0" dirty="0" smtClean="0"/>
              <a:t> </a:t>
            </a:r>
            <a:r>
              <a:rPr lang="de-DE" altLang="de-DE" sz="2000" kern="0" dirty="0" err="1" smtClean="0"/>
              <a:t>advent</a:t>
            </a:r>
            <a:r>
              <a:rPr lang="de-DE" altLang="de-DE" sz="2000" kern="0" dirty="0" smtClean="0"/>
              <a:t> </a:t>
            </a:r>
            <a:r>
              <a:rPr lang="de-DE" altLang="de-DE" sz="2000" kern="0" dirty="0" err="1" smtClean="0"/>
              <a:t>of</a:t>
            </a:r>
            <a:r>
              <a:rPr lang="de-DE" altLang="de-DE" sz="2000" kern="0" dirty="0" smtClean="0"/>
              <a:t> </a:t>
            </a:r>
            <a:r>
              <a:rPr lang="de-DE" altLang="de-DE" sz="2000" kern="0" dirty="0" err="1" smtClean="0"/>
              <a:t>the</a:t>
            </a:r>
            <a:r>
              <a:rPr lang="de-DE" altLang="de-DE" sz="2000" kern="0" dirty="0" smtClean="0"/>
              <a:t> IMT @ ‚</a:t>
            </a:r>
            <a:r>
              <a:rPr lang="de-DE" altLang="de-DE" sz="2000" kern="0" dirty="0" err="1" smtClean="0"/>
              <a:t>wet</a:t>
            </a:r>
            <a:r>
              <a:rPr lang="de-DE" altLang="de-DE" sz="2000" kern="0" dirty="0" smtClean="0"/>
              <a:t>‘ </a:t>
            </a:r>
            <a:r>
              <a:rPr lang="de-DE" altLang="de-DE" sz="2000" kern="0" dirty="0" err="1" smtClean="0"/>
              <a:t>domains</a:t>
            </a:r>
            <a:endParaRPr lang="de-DE" altLang="de-DE" sz="2000" kern="0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2192978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5007" y="1179310"/>
            <a:ext cx="2725465" cy="3768704"/>
          </a:xfrm>
          <a:prstGeom prst="rect">
            <a:avLst/>
          </a:prstGeom>
        </p:spPr>
      </p:pic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11188" y="1200150"/>
            <a:ext cx="4176836" cy="3531394"/>
          </a:xfrm>
        </p:spPr>
        <p:txBody>
          <a:bodyPr/>
          <a:lstStyle/>
          <a:p>
            <a:r>
              <a:rPr lang="de-DE" altLang="de-DE" sz="2000" b="1" dirty="0" err="1"/>
              <a:t>Join</a:t>
            </a:r>
            <a:r>
              <a:rPr lang="de-DE" altLang="de-DE" sz="2000" b="1" dirty="0"/>
              <a:t> </a:t>
            </a:r>
            <a:r>
              <a:rPr lang="de-DE" altLang="de-DE" sz="2000" b="1" dirty="0" err="1"/>
              <a:t>us</a:t>
            </a:r>
            <a:r>
              <a:rPr lang="de-DE" altLang="de-DE" sz="2000" b="1" dirty="0"/>
              <a:t> </a:t>
            </a:r>
            <a:r>
              <a:rPr lang="de-DE" altLang="de-DE" sz="2000" b="1" dirty="0" err="1"/>
              <a:t>for</a:t>
            </a:r>
            <a:r>
              <a:rPr lang="de-DE" altLang="de-DE" sz="2000" b="1" dirty="0"/>
              <a:t> </a:t>
            </a:r>
          </a:p>
          <a:p>
            <a:r>
              <a:rPr lang="de-DE" altLang="de-DE" sz="2000" b="1" dirty="0" smtClean="0"/>
              <a:t>„</a:t>
            </a:r>
            <a:r>
              <a:rPr lang="de-DE" altLang="de-DE" sz="2000" b="1" dirty="0" err="1" smtClean="0"/>
              <a:t>Rising</a:t>
            </a:r>
            <a:r>
              <a:rPr lang="de-DE" altLang="de-DE" sz="2000" b="1" dirty="0" smtClean="0"/>
              <a:t> </a:t>
            </a:r>
            <a:r>
              <a:rPr lang="de-DE" altLang="de-DE" sz="2000" b="1" dirty="0" err="1" smtClean="0"/>
              <a:t>to</a:t>
            </a:r>
            <a:r>
              <a:rPr lang="de-DE" altLang="de-DE" sz="2000" b="1" dirty="0" smtClean="0"/>
              <a:t> </a:t>
            </a:r>
            <a:r>
              <a:rPr lang="de-DE" altLang="de-DE" sz="2000" b="1" dirty="0" err="1" smtClean="0"/>
              <a:t>the</a:t>
            </a:r>
            <a:r>
              <a:rPr lang="de-DE" altLang="de-DE" sz="2000" b="1" dirty="0" smtClean="0"/>
              <a:t> </a:t>
            </a:r>
            <a:r>
              <a:rPr lang="de-DE" altLang="de-DE" sz="2000" b="1" dirty="0" err="1" smtClean="0"/>
              <a:t>challenge</a:t>
            </a:r>
            <a:r>
              <a:rPr lang="de-DE" altLang="de-DE" sz="2000" b="1" dirty="0" smtClean="0"/>
              <a:t> </a:t>
            </a:r>
            <a:r>
              <a:rPr lang="de-DE" altLang="de-DE" sz="2000" b="1" dirty="0" err="1" smtClean="0"/>
              <a:t>of</a:t>
            </a:r>
            <a:r>
              <a:rPr lang="de-DE" altLang="de-DE" sz="2000" b="1" dirty="0" smtClean="0"/>
              <a:t> </a:t>
            </a:r>
          </a:p>
          <a:p>
            <a:r>
              <a:rPr lang="de-DE" altLang="de-DE" sz="2000" b="1" dirty="0" err="1" smtClean="0"/>
              <a:t>implementing</a:t>
            </a:r>
            <a:r>
              <a:rPr lang="de-DE" altLang="de-DE" sz="2000" b="1" dirty="0" smtClean="0"/>
              <a:t> IMT </a:t>
            </a:r>
            <a:r>
              <a:rPr lang="de-DE" altLang="de-DE" sz="2000" b="1" dirty="0" err="1" smtClean="0"/>
              <a:t>technologies</a:t>
            </a:r>
            <a:r>
              <a:rPr lang="de-DE" altLang="de-DE" sz="2000" b="1" dirty="0" smtClean="0"/>
              <a:t> </a:t>
            </a:r>
          </a:p>
          <a:p>
            <a:r>
              <a:rPr lang="de-DE" altLang="de-DE" sz="2000" b="1" dirty="0" smtClean="0"/>
              <a:t>at </a:t>
            </a:r>
            <a:r>
              <a:rPr lang="de-DE" altLang="de-DE" sz="2000" b="1" dirty="0" err="1" smtClean="0"/>
              <a:t>the</a:t>
            </a:r>
            <a:r>
              <a:rPr lang="de-DE" altLang="de-DE" sz="2000" b="1" dirty="0" smtClean="0"/>
              <a:t> Marine </a:t>
            </a:r>
            <a:r>
              <a:rPr lang="de-DE" altLang="de-DE" sz="2000" b="1" dirty="0" err="1" smtClean="0"/>
              <a:t>AtoN</a:t>
            </a:r>
            <a:r>
              <a:rPr lang="de-DE" altLang="de-DE" sz="2000" b="1" dirty="0" smtClean="0"/>
              <a:t> </a:t>
            </a:r>
            <a:r>
              <a:rPr lang="de-DE" altLang="de-DE" sz="2000" b="1" dirty="0" err="1" smtClean="0"/>
              <a:t>domain</a:t>
            </a:r>
            <a:endParaRPr lang="de-DE" altLang="de-DE" sz="2000" b="1" dirty="0" smtClean="0"/>
          </a:p>
          <a:p>
            <a:r>
              <a:rPr lang="de-DE" altLang="de-DE" sz="2000" b="1" dirty="0" smtClean="0"/>
              <a:t>(</a:t>
            </a:r>
            <a:r>
              <a:rPr lang="de-DE" altLang="de-DE" sz="2000" b="1" dirty="0" err="1" smtClean="0"/>
              <a:t>including</a:t>
            </a:r>
            <a:r>
              <a:rPr lang="de-DE" altLang="de-DE" sz="2000" b="1" dirty="0" smtClean="0"/>
              <a:t> VTS)“!</a:t>
            </a:r>
          </a:p>
          <a:p>
            <a:endParaRPr lang="de-DE" altLang="de-DE" sz="1050" b="1" dirty="0" smtClean="0"/>
          </a:p>
          <a:p>
            <a:r>
              <a:rPr lang="de-DE" altLang="de-DE" sz="2000" b="1" dirty="0" smtClean="0">
                <a:solidFill>
                  <a:srgbClr val="C00000"/>
                </a:solidFill>
              </a:rPr>
              <a:t>IALA IMT </a:t>
            </a:r>
            <a:r>
              <a:rPr lang="de-DE" altLang="de-DE" sz="2000" b="1" dirty="0" err="1" smtClean="0">
                <a:solidFill>
                  <a:srgbClr val="C00000"/>
                </a:solidFill>
              </a:rPr>
              <a:t>Application</a:t>
            </a:r>
            <a:r>
              <a:rPr lang="de-DE" altLang="de-DE" sz="2000" b="1" dirty="0" smtClean="0">
                <a:solidFill>
                  <a:srgbClr val="C00000"/>
                </a:solidFill>
              </a:rPr>
              <a:t> Workshop</a:t>
            </a:r>
          </a:p>
          <a:p>
            <a:r>
              <a:rPr lang="de-DE" altLang="de-DE" sz="2000" b="1" dirty="0" smtClean="0">
                <a:solidFill>
                  <a:srgbClr val="C00000"/>
                </a:solidFill>
              </a:rPr>
              <a:t>Karlsruhe, Germany </a:t>
            </a:r>
          </a:p>
          <a:p>
            <a:r>
              <a:rPr lang="de-DE" altLang="de-DE" sz="2000" b="1" dirty="0" smtClean="0">
                <a:solidFill>
                  <a:srgbClr val="C00000"/>
                </a:solidFill>
              </a:rPr>
              <a:t>01-05 September 2025</a:t>
            </a:r>
          </a:p>
          <a:p>
            <a:endParaRPr lang="de-DE" altLang="de-DE" sz="2000" b="1" dirty="0"/>
          </a:p>
          <a:p>
            <a:endParaRPr lang="de-DE" altLang="de-DE" sz="2000" b="1" dirty="0" smtClean="0"/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 bwMode="gray">
          <a:xfrm>
            <a:off x="611189" y="394643"/>
            <a:ext cx="6985147" cy="5929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00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00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00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00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00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00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00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00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00"/>
                </a:solidFill>
                <a:latin typeface="Arial" charset="0"/>
              </a:defRPr>
            </a:lvl9pPr>
          </a:lstStyle>
          <a:p>
            <a:pPr>
              <a:lnSpc>
                <a:spcPct val="100000"/>
              </a:lnSpc>
            </a:pPr>
            <a:r>
              <a:rPr lang="de-DE" altLang="de-DE" sz="2000" kern="0" dirty="0" smtClean="0"/>
              <a:t>The digital </a:t>
            </a:r>
            <a:r>
              <a:rPr lang="de-DE" altLang="de-DE" sz="2000" kern="0" dirty="0" err="1" smtClean="0"/>
              <a:t>transformation</a:t>
            </a:r>
            <a:r>
              <a:rPr lang="de-DE" altLang="de-DE" sz="2000" kern="0" dirty="0" smtClean="0"/>
              <a:t> </a:t>
            </a:r>
          </a:p>
          <a:p>
            <a:pPr>
              <a:lnSpc>
                <a:spcPct val="100000"/>
              </a:lnSpc>
            </a:pPr>
            <a:r>
              <a:rPr lang="de-DE" altLang="de-DE" sz="2000" kern="0" dirty="0" err="1" smtClean="0"/>
              <a:t>by</a:t>
            </a:r>
            <a:r>
              <a:rPr lang="de-DE" altLang="de-DE" sz="2000" kern="0" dirty="0" smtClean="0"/>
              <a:t> </a:t>
            </a:r>
            <a:r>
              <a:rPr lang="de-DE" altLang="de-DE" sz="2000" kern="0" dirty="0" err="1" smtClean="0"/>
              <a:t>the</a:t>
            </a:r>
            <a:r>
              <a:rPr lang="de-DE" altLang="de-DE" sz="2000" kern="0" dirty="0" smtClean="0"/>
              <a:t> </a:t>
            </a:r>
            <a:r>
              <a:rPr lang="de-DE" altLang="de-DE" sz="2000" kern="0" dirty="0" err="1" smtClean="0"/>
              <a:t>advent</a:t>
            </a:r>
            <a:r>
              <a:rPr lang="de-DE" altLang="de-DE" sz="2000" kern="0" dirty="0" smtClean="0"/>
              <a:t> </a:t>
            </a:r>
            <a:r>
              <a:rPr lang="de-DE" altLang="de-DE" sz="2000" kern="0" dirty="0" err="1" smtClean="0"/>
              <a:t>of</a:t>
            </a:r>
            <a:r>
              <a:rPr lang="de-DE" altLang="de-DE" sz="2000" kern="0" dirty="0" smtClean="0"/>
              <a:t> </a:t>
            </a:r>
            <a:r>
              <a:rPr lang="de-DE" altLang="de-DE" sz="2000" kern="0" dirty="0" err="1" smtClean="0"/>
              <a:t>the</a:t>
            </a:r>
            <a:r>
              <a:rPr lang="de-DE" altLang="de-DE" sz="2000" kern="0" dirty="0" smtClean="0"/>
              <a:t> IMT @ at </a:t>
            </a:r>
            <a:r>
              <a:rPr lang="de-DE" altLang="de-DE" sz="2000" kern="0" dirty="0" err="1" smtClean="0"/>
              <a:t>the</a:t>
            </a:r>
            <a:r>
              <a:rPr lang="de-DE" altLang="de-DE" sz="2000" kern="0" dirty="0" smtClean="0"/>
              <a:t> „Marine </a:t>
            </a:r>
            <a:r>
              <a:rPr lang="de-DE" altLang="de-DE" sz="2000" kern="0" dirty="0" err="1" smtClean="0"/>
              <a:t>AtoN</a:t>
            </a:r>
            <a:r>
              <a:rPr lang="de-DE" altLang="de-DE" sz="2000" kern="0" dirty="0" smtClean="0"/>
              <a:t> </a:t>
            </a:r>
            <a:r>
              <a:rPr lang="de-DE" altLang="de-DE" sz="2000" kern="0" dirty="0" err="1" smtClean="0"/>
              <a:t>domain</a:t>
            </a:r>
            <a:r>
              <a:rPr lang="de-DE" altLang="de-DE" sz="2000" kern="0" dirty="0" smtClean="0"/>
              <a:t>“</a:t>
            </a:r>
            <a:endParaRPr lang="de-DE" altLang="de-DE" sz="2000" kern="0" dirty="0"/>
          </a:p>
        </p:txBody>
      </p:sp>
      <p:sp>
        <p:nvSpPr>
          <p:cNvPr id="4" name="Ellipse 3"/>
          <p:cNvSpPr/>
          <p:nvPr/>
        </p:nvSpPr>
        <p:spPr bwMode="auto">
          <a:xfrm>
            <a:off x="6660232" y="3939902"/>
            <a:ext cx="216024" cy="216024"/>
          </a:xfrm>
          <a:prstGeom prst="ellipse">
            <a:avLst/>
          </a:prstGeom>
          <a:solidFill>
            <a:srgbClr val="C00000"/>
          </a:solidFill>
          <a:ln w="9525" cap="flat" cmpd="sng" algn="ctr">
            <a:solidFill>
              <a:srgbClr val="00206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ts val="2200"/>
              </a:lnSpc>
              <a:spcBef>
                <a:spcPct val="4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6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</p:txBody>
      </p:sp>
      <p:sp>
        <p:nvSpPr>
          <p:cNvPr id="8" name="Ellipse 7"/>
          <p:cNvSpPr/>
          <p:nvPr/>
        </p:nvSpPr>
        <p:spPr bwMode="auto">
          <a:xfrm>
            <a:off x="5225491" y="4227934"/>
            <a:ext cx="216024" cy="216024"/>
          </a:xfrm>
          <a:prstGeom prst="ellipse">
            <a:avLst/>
          </a:prstGeom>
          <a:noFill/>
          <a:ln w="19050" cap="flat" cmpd="sng" algn="ctr">
            <a:solidFill>
              <a:srgbClr val="00206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ts val="2200"/>
              </a:lnSpc>
              <a:spcBef>
                <a:spcPct val="4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6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</p:txBody>
      </p:sp>
      <p:sp>
        <p:nvSpPr>
          <p:cNvPr id="9" name="Ellipse 8"/>
          <p:cNvSpPr/>
          <p:nvPr/>
        </p:nvSpPr>
        <p:spPr bwMode="auto">
          <a:xfrm>
            <a:off x="6444208" y="4227934"/>
            <a:ext cx="216024" cy="216024"/>
          </a:xfrm>
          <a:prstGeom prst="ellipse">
            <a:avLst/>
          </a:prstGeom>
          <a:noFill/>
          <a:ln w="19050" cap="flat" cmpd="sng" algn="ctr">
            <a:solidFill>
              <a:srgbClr val="00206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ts val="2200"/>
              </a:lnSpc>
              <a:spcBef>
                <a:spcPct val="4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6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</p:txBody>
      </p:sp>
      <p:sp>
        <p:nvSpPr>
          <p:cNvPr id="10" name="Ellipse 9"/>
          <p:cNvSpPr/>
          <p:nvPr/>
        </p:nvSpPr>
        <p:spPr bwMode="auto">
          <a:xfrm>
            <a:off x="7103119" y="3939902"/>
            <a:ext cx="216024" cy="216024"/>
          </a:xfrm>
          <a:prstGeom prst="ellipse">
            <a:avLst/>
          </a:prstGeom>
          <a:noFill/>
          <a:ln w="19050" cap="flat" cmpd="sng" algn="ctr">
            <a:solidFill>
              <a:srgbClr val="00206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ts val="2200"/>
              </a:lnSpc>
              <a:spcBef>
                <a:spcPct val="4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6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</p:txBody>
      </p:sp>
      <p:sp>
        <p:nvSpPr>
          <p:cNvPr id="11" name="Ellipse 10"/>
          <p:cNvSpPr/>
          <p:nvPr/>
        </p:nvSpPr>
        <p:spPr bwMode="auto">
          <a:xfrm>
            <a:off x="6804248" y="3519998"/>
            <a:ext cx="216024" cy="216024"/>
          </a:xfrm>
          <a:prstGeom prst="ellipse">
            <a:avLst/>
          </a:prstGeom>
          <a:noFill/>
          <a:ln w="19050" cap="flat" cmpd="sng" algn="ctr">
            <a:solidFill>
              <a:srgbClr val="00206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ts val="2200"/>
              </a:lnSpc>
              <a:spcBef>
                <a:spcPct val="4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6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</p:txBody>
      </p:sp>
      <p:sp>
        <p:nvSpPr>
          <p:cNvPr id="12" name="Ellipse 11"/>
          <p:cNvSpPr/>
          <p:nvPr/>
        </p:nvSpPr>
        <p:spPr bwMode="auto">
          <a:xfrm>
            <a:off x="6444208" y="3063662"/>
            <a:ext cx="216024" cy="216024"/>
          </a:xfrm>
          <a:prstGeom prst="ellipse">
            <a:avLst/>
          </a:prstGeom>
          <a:noFill/>
          <a:ln w="19050" cap="flat" cmpd="sng" algn="ctr">
            <a:solidFill>
              <a:srgbClr val="00206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ts val="2200"/>
              </a:lnSpc>
              <a:spcBef>
                <a:spcPct val="4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6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</p:txBody>
      </p:sp>
      <p:cxnSp>
        <p:nvCxnSpPr>
          <p:cNvPr id="13" name="Gerade Verbindung mit Pfeil 12"/>
          <p:cNvCxnSpPr/>
          <p:nvPr/>
        </p:nvCxnSpPr>
        <p:spPr bwMode="auto">
          <a:xfrm>
            <a:off x="3419872" y="4083918"/>
            <a:ext cx="3240360" cy="0"/>
          </a:xfrm>
          <a:prstGeom prst="straightConnector1">
            <a:avLst/>
          </a:prstGeom>
          <a:solidFill>
            <a:schemeClr val="accent1"/>
          </a:solidFill>
          <a:ln w="123825" cap="flat" cmpd="sng" algn="ctr">
            <a:solidFill>
              <a:schemeClr val="accent2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4" name="Textfeld 13"/>
          <p:cNvSpPr txBox="1"/>
          <p:nvPr/>
        </p:nvSpPr>
        <p:spPr>
          <a:xfrm>
            <a:off x="6912260" y="3248681"/>
            <a:ext cx="604653" cy="3506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 smtClean="0">
                <a:solidFill>
                  <a:srgbClr val="002060"/>
                </a:solidFill>
              </a:rPr>
              <a:t>FRA</a:t>
            </a:r>
            <a:endParaRPr lang="de-DE" b="1" dirty="0">
              <a:solidFill>
                <a:srgbClr val="002060"/>
              </a:solidFill>
            </a:endParaRPr>
          </a:p>
        </p:txBody>
      </p:sp>
      <p:sp>
        <p:nvSpPr>
          <p:cNvPr id="17" name="Textfeld 16"/>
          <p:cNvSpPr txBox="1"/>
          <p:nvPr/>
        </p:nvSpPr>
        <p:spPr>
          <a:xfrm>
            <a:off x="7278913" y="3877325"/>
            <a:ext cx="606256" cy="3506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 smtClean="0">
                <a:solidFill>
                  <a:srgbClr val="002060"/>
                </a:solidFill>
              </a:rPr>
              <a:t>STR</a:t>
            </a:r>
            <a:endParaRPr lang="de-DE" b="1" dirty="0">
              <a:solidFill>
                <a:srgbClr val="002060"/>
              </a:solidFill>
            </a:endParaRPr>
          </a:p>
        </p:txBody>
      </p:sp>
      <p:sp>
        <p:nvSpPr>
          <p:cNvPr id="18" name="Textfeld 17"/>
          <p:cNvSpPr txBox="1"/>
          <p:nvPr/>
        </p:nvSpPr>
        <p:spPr>
          <a:xfrm>
            <a:off x="6592300" y="2947868"/>
            <a:ext cx="639919" cy="3506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 smtClean="0">
                <a:solidFill>
                  <a:srgbClr val="002060"/>
                </a:solidFill>
              </a:rPr>
              <a:t>CGN</a:t>
            </a:r>
            <a:endParaRPr lang="de-DE" b="1" dirty="0">
              <a:solidFill>
                <a:srgbClr val="002060"/>
              </a:solidFill>
            </a:endParaRPr>
          </a:p>
        </p:txBody>
      </p:sp>
      <p:sp>
        <p:nvSpPr>
          <p:cNvPr id="19" name="Textfeld 18"/>
          <p:cNvSpPr txBox="1"/>
          <p:nvPr/>
        </p:nvSpPr>
        <p:spPr>
          <a:xfrm>
            <a:off x="6451021" y="4220547"/>
            <a:ext cx="2225435" cy="3744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 err="1" smtClean="0">
                <a:solidFill>
                  <a:srgbClr val="002060"/>
                </a:solidFill>
              </a:rPr>
              <a:t>Strassbourg</a:t>
            </a:r>
            <a:r>
              <a:rPr lang="de-DE" b="1" dirty="0" smtClean="0">
                <a:solidFill>
                  <a:srgbClr val="002060"/>
                </a:solidFill>
              </a:rPr>
              <a:t>/SXB</a:t>
            </a:r>
            <a:endParaRPr lang="de-DE" b="1" dirty="0">
              <a:solidFill>
                <a:srgbClr val="002060"/>
              </a:solidFill>
            </a:endParaRPr>
          </a:p>
        </p:txBody>
      </p:sp>
      <p:sp>
        <p:nvSpPr>
          <p:cNvPr id="20" name="Textfeld 19"/>
          <p:cNvSpPr txBox="1"/>
          <p:nvPr/>
        </p:nvSpPr>
        <p:spPr>
          <a:xfrm>
            <a:off x="4801946" y="4412668"/>
            <a:ext cx="1063113" cy="3506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 smtClean="0">
                <a:solidFill>
                  <a:srgbClr val="002060"/>
                </a:solidFill>
              </a:rPr>
              <a:t>Paris </a:t>
            </a:r>
            <a:r>
              <a:rPr lang="de-DE" b="1" dirty="0" err="1" smtClean="0">
                <a:solidFill>
                  <a:srgbClr val="002060"/>
                </a:solidFill>
              </a:rPr>
              <a:t>Est</a:t>
            </a:r>
            <a:endParaRPr lang="de-DE" b="1" dirty="0">
              <a:solidFill>
                <a:srgbClr val="002060"/>
              </a:solidFill>
            </a:endParaRPr>
          </a:p>
        </p:txBody>
      </p:sp>
      <p:cxnSp>
        <p:nvCxnSpPr>
          <p:cNvPr id="16" name="Gerade Verbindung mit Pfeil 15"/>
          <p:cNvCxnSpPr>
            <a:endCxn id="9" idx="2"/>
          </p:cNvCxnSpPr>
          <p:nvPr/>
        </p:nvCxnSpPr>
        <p:spPr bwMode="auto">
          <a:xfrm>
            <a:off x="5441515" y="4335946"/>
            <a:ext cx="1002693" cy="0"/>
          </a:xfrm>
          <a:prstGeom prst="straightConnector1">
            <a:avLst/>
          </a:prstGeom>
          <a:solidFill>
            <a:schemeClr val="accent1"/>
          </a:solidFill>
          <a:ln w="34925" cap="flat" cmpd="sng" algn="ctr">
            <a:solidFill>
              <a:srgbClr val="002060"/>
            </a:solidFill>
            <a:prstDash val="solid"/>
            <a:round/>
            <a:headEnd type="triangle" w="med" len="med"/>
            <a:tailEnd type="non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6" name="Gerade Verbindung mit Pfeil 25"/>
          <p:cNvCxnSpPr>
            <a:stCxn id="11" idx="4"/>
          </p:cNvCxnSpPr>
          <p:nvPr/>
        </p:nvCxnSpPr>
        <p:spPr bwMode="auto">
          <a:xfrm flipH="1">
            <a:off x="6823364" y="3736022"/>
            <a:ext cx="88896" cy="245875"/>
          </a:xfrm>
          <a:prstGeom prst="straightConnector1">
            <a:avLst/>
          </a:prstGeom>
          <a:solidFill>
            <a:schemeClr val="accent1"/>
          </a:solidFill>
          <a:ln w="34925" cap="flat" cmpd="sng" algn="ctr">
            <a:solidFill>
              <a:srgbClr val="002060"/>
            </a:solidFill>
            <a:prstDash val="solid"/>
            <a:round/>
            <a:headEnd type="triangl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9" name="Gerade Verbindung mit Pfeil 28"/>
          <p:cNvCxnSpPr>
            <a:stCxn id="4" idx="3"/>
          </p:cNvCxnSpPr>
          <p:nvPr/>
        </p:nvCxnSpPr>
        <p:spPr bwMode="auto">
          <a:xfrm flipH="1">
            <a:off x="6602596" y="4124290"/>
            <a:ext cx="89272" cy="126028"/>
          </a:xfrm>
          <a:prstGeom prst="straightConnector1">
            <a:avLst/>
          </a:prstGeom>
          <a:solidFill>
            <a:schemeClr val="accent1"/>
          </a:solidFill>
          <a:ln w="34925" cap="flat" cmpd="sng" algn="ctr">
            <a:solidFill>
              <a:srgbClr val="002060"/>
            </a:solidFill>
            <a:prstDash val="solid"/>
            <a:round/>
            <a:headEnd type="triangle" w="med" len="med"/>
            <a:tailEnd type="non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9" name="Gerade Verbindung mit Pfeil 38"/>
          <p:cNvCxnSpPr>
            <a:endCxn id="4" idx="0"/>
          </p:cNvCxnSpPr>
          <p:nvPr/>
        </p:nvCxnSpPr>
        <p:spPr bwMode="auto">
          <a:xfrm>
            <a:off x="6577385" y="3265007"/>
            <a:ext cx="190859" cy="674895"/>
          </a:xfrm>
          <a:prstGeom prst="straightConnector1">
            <a:avLst/>
          </a:prstGeom>
          <a:solidFill>
            <a:schemeClr val="accent1"/>
          </a:solidFill>
          <a:ln w="34925" cap="flat" cmpd="sng" algn="ctr">
            <a:solidFill>
              <a:srgbClr val="002060"/>
            </a:solidFill>
            <a:prstDash val="solid"/>
            <a:round/>
            <a:headEnd type="triangl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2" name="Gerade Verbindung mit Pfeil 41"/>
          <p:cNvCxnSpPr>
            <a:stCxn id="4" idx="6"/>
            <a:endCxn id="10" idx="2"/>
          </p:cNvCxnSpPr>
          <p:nvPr/>
        </p:nvCxnSpPr>
        <p:spPr bwMode="auto">
          <a:xfrm>
            <a:off x="6876256" y="4047914"/>
            <a:ext cx="226863" cy="0"/>
          </a:xfrm>
          <a:prstGeom prst="straightConnector1">
            <a:avLst/>
          </a:prstGeom>
          <a:solidFill>
            <a:schemeClr val="accent1"/>
          </a:solidFill>
          <a:ln w="34925" cap="flat" cmpd="sng" algn="ctr">
            <a:solidFill>
              <a:srgbClr val="002060"/>
            </a:solidFill>
            <a:prstDash val="solid"/>
            <a:round/>
            <a:headEnd type="triangl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5" name="Textfeld 44"/>
          <p:cNvSpPr txBox="1"/>
          <p:nvPr/>
        </p:nvSpPr>
        <p:spPr>
          <a:xfrm>
            <a:off x="4763763" y="2988921"/>
            <a:ext cx="1400896" cy="90326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de-DE" sz="1200" b="1" dirty="0" err="1" smtClean="0">
                <a:solidFill>
                  <a:srgbClr val="002060"/>
                </a:solidFill>
              </a:rPr>
              <a:t>Direct</a:t>
            </a:r>
            <a:r>
              <a:rPr lang="de-DE" sz="1200" b="1" dirty="0">
                <a:solidFill>
                  <a:srgbClr val="002060"/>
                </a:solidFill>
              </a:rPr>
              <a:t/>
            </a:r>
            <a:br>
              <a:rPr lang="de-DE" sz="1200" b="1" dirty="0">
                <a:solidFill>
                  <a:srgbClr val="002060"/>
                </a:solidFill>
              </a:rPr>
            </a:br>
            <a:r>
              <a:rPr lang="de-DE" sz="1200" b="1" dirty="0" err="1" smtClean="0">
                <a:solidFill>
                  <a:srgbClr val="002060"/>
                </a:solidFill>
              </a:rPr>
              <a:t>High-speed</a:t>
            </a:r>
            <a:r>
              <a:rPr lang="de-DE" sz="1200" b="1" dirty="0" smtClean="0">
                <a:solidFill>
                  <a:srgbClr val="002060"/>
                </a:solidFill>
              </a:rPr>
              <a:t/>
            </a:r>
            <a:br>
              <a:rPr lang="de-DE" sz="1200" b="1" dirty="0" smtClean="0">
                <a:solidFill>
                  <a:srgbClr val="002060"/>
                </a:solidFill>
              </a:rPr>
            </a:br>
            <a:r>
              <a:rPr lang="de-DE" sz="1200" b="1" dirty="0" smtClean="0">
                <a:solidFill>
                  <a:srgbClr val="002060"/>
                </a:solidFill>
              </a:rPr>
              <a:t>Trains (ICE/TGV)</a:t>
            </a:r>
            <a:endParaRPr lang="de-DE" sz="1200" b="1" dirty="0">
              <a:solidFill>
                <a:srgbClr val="002060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513121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>
          <a:xfrm>
            <a:off x="611189" y="411510"/>
            <a:ext cx="6732587" cy="592931"/>
          </a:xfrm>
        </p:spPr>
        <p:txBody>
          <a:bodyPr/>
          <a:lstStyle/>
          <a:p>
            <a:r>
              <a:rPr lang="de-DE" altLang="de-DE" sz="2000" dirty="0" smtClean="0"/>
              <a:t>IALA Workshop on International Mobile Telecommunications </a:t>
            </a:r>
            <a:r>
              <a:rPr lang="de-DE" altLang="de-DE" sz="2000" dirty="0" err="1" smtClean="0"/>
              <a:t>for</a:t>
            </a:r>
            <a:r>
              <a:rPr lang="de-DE" altLang="de-DE" sz="2000" dirty="0" smtClean="0"/>
              <a:t> Marine </a:t>
            </a:r>
            <a:r>
              <a:rPr lang="de-DE" altLang="de-DE" sz="2000" dirty="0" err="1" smtClean="0"/>
              <a:t>AtoN</a:t>
            </a:r>
            <a:endParaRPr lang="de-DE" altLang="de-DE" sz="2000" dirty="0"/>
          </a:p>
        </p:txBody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11188" y="1131590"/>
            <a:ext cx="8281292" cy="3531394"/>
          </a:xfrm>
        </p:spPr>
        <p:txBody>
          <a:bodyPr/>
          <a:lstStyle/>
          <a:p>
            <a:r>
              <a:rPr lang="de-DE" altLang="de-DE" b="1" dirty="0" smtClean="0">
                <a:solidFill>
                  <a:srgbClr val="C00000"/>
                </a:solidFill>
              </a:rPr>
              <a:t>„</a:t>
            </a:r>
            <a:r>
              <a:rPr lang="de-DE" altLang="de-DE" b="1" dirty="0" err="1" smtClean="0">
                <a:solidFill>
                  <a:srgbClr val="C00000"/>
                </a:solidFill>
              </a:rPr>
              <a:t>How</a:t>
            </a:r>
            <a:r>
              <a:rPr lang="de-DE" altLang="de-DE" b="1" dirty="0" smtClean="0">
                <a:solidFill>
                  <a:srgbClr val="C00000"/>
                </a:solidFill>
              </a:rPr>
              <a:t> do </a:t>
            </a:r>
            <a:r>
              <a:rPr lang="de-DE" altLang="de-DE" b="1" dirty="0" err="1" smtClean="0">
                <a:solidFill>
                  <a:srgbClr val="C00000"/>
                </a:solidFill>
              </a:rPr>
              <a:t>your</a:t>
            </a:r>
            <a:r>
              <a:rPr lang="de-DE" altLang="de-DE" b="1" dirty="0" smtClean="0">
                <a:solidFill>
                  <a:srgbClr val="C00000"/>
                </a:solidFill>
              </a:rPr>
              <a:t> </a:t>
            </a:r>
            <a:r>
              <a:rPr lang="de-DE" altLang="de-DE" b="1" dirty="0" err="1" smtClean="0">
                <a:solidFill>
                  <a:srgbClr val="C00000"/>
                </a:solidFill>
              </a:rPr>
              <a:t>nice</a:t>
            </a:r>
            <a:r>
              <a:rPr lang="de-DE" altLang="de-DE" b="1" dirty="0" smtClean="0">
                <a:solidFill>
                  <a:srgbClr val="C00000"/>
                </a:solidFill>
              </a:rPr>
              <a:t> </a:t>
            </a:r>
            <a:r>
              <a:rPr lang="de-DE" altLang="de-DE" b="1" dirty="0" err="1" smtClean="0">
                <a:solidFill>
                  <a:srgbClr val="C00000"/>
                </a:solidFill>
              </a:rPr>
              <a:t>brand</a:t>
            </a:r>
            <a:r>
              <a:rPr lang="de-DE" altLang="de-DE" b="1" dirty="0" smtClean="0">
                <a:solidFill>
                  <a:srgbClr val="C00000"/>
                </a:solidFill>
              </a:rPr>
              <a:t> </a:t>
            </a:r>
            <a:r>
              <a:rPr lang="de-DE" altLang="de-DE" b="1" dirty="0" err="1" smtClean="0">
                <a:solidFill>
                  <a:srgbClr val="C00000"/>
                </a:solidFill>
              </a:rPr>
              <a:t>new</a:t>
            </a:r>
            <a:r>
              <a:rPr lang="de-DE" altLang="de-DE" b="1" dirty="0" smtClean="0">
                <a:solidFill>
                  <a:srgbClr val="C00000"/>
                </a:solidFill>
              </a:rPr>
              <a:t> Maritime Services </a:t>
            </a:r>
            <a:r>
              <a:rPr lang="de-DE" altLang="de-DE" b="1" dirty="0" err="1" smtClean="0">
                <a:solidFill>
                  <a:srgbClr val="C00000"/>
                </a:solidFill>
              </a:rPr>
              <a:t>and</a:t>
            </a:r>
            <a:r>
              <a:rPr lang="de-DE" altLang="de-DE" b="1" dirty="0" smtClean="0">
                <a:solidFill>
                  <a:srgbClr val="C00000"/>
                </a:solidFill>
              </a:rPr>
              <a:t> </a:t>
            </a:r>
          </a:p>
          <a:p>
            <a:r>
              <a:rPr lang="de-DE" altLang="de-DE" b="1" dirty="0" err="1" smtClean="0">
                <a:solidFill>
                  <a:srgbClr val="C00000"/>
                </a:solidFill>
              </a:rPr>
              <a:t>their</a:t>
            </a:r>
            <a:r>
              <a:rPr lang="de-DE" altLang="de-DE" b="1" dirty="0" smtClean="0">
                <a:solidFill>
                  <a:srgbClr val="C00000"/>
                </a:solidFill>
              </a:rPr>
              <a:t> </a:t>
            </a:r>
            <a:r>
              <a:rPr lang="de-DE" altLang="de-DE" b="1" dirty="0" err="1" smtClean="0">
                <a:solidFill>
                  <a:srgbClr val="C00000"/>
                </a:solidFill>
              </a:rPr>
              <a:t>nice</a:t>
            </a:r>
            <a:r>
              <a:rPr lang="de-DE" altLang="de-DE" b="1" dirty="0" smtClean="0">
                <a:solidFill>
                  <a:srgbClr val="C00000"/>
                </a:solidFill>
              </a:rPr>
              <a:t> S-100-world </a:t>
            </a:r>
            <a:r>
              <a:rPr lang="de-DE" altLang="de-DE" b="1" dirty="0" err="1" smtClean="0">
                <a:solidFill>
                  <a:srgbClr val="C00000"/>
                </a:solidFill>
              </a:rPr>
              <a:t>data</a:t>
            </a:r>
            <a:r>
              <a:rPr lang="de-DE" altLang="de-DE" b="1" dirty="0" smtClean="0">
                <a:solidFill>
                  <a:srgbClr val="C00000"/>
                </a:solidFill>
              </a:rPr>
              <a:t> </a:t>
            </a:r>
            <a:r>
              <a:rPr lang="de-DE" altLang="de-DE" b="1" dirty="0" err="1" smtClean="0">
                <a:solidFill>
                  <a:srgbClr val="C00000"/>
                </a:solidFill>
              </a:rPr>
              <a:t>products</a:t>
            </a:r>
            <a:r>
              <a:rPr lang="de-DE" altLang="de-DE" b="1" dirty="0" smtClean="0">
                <a:solidFill>
                  <a:srgbClr val="C00000"/>
                </a:solidFill>
              </a:rPr>
              <a:t>, </a:t>
            </a:r>
            <a:r>
              <a:rPr lang="de-DE" altLang="de-DE" b="1" dirty="0" err="1" smtClean="0">
                <a:solidFill>
                  <a:srgbClr val="C00000"/>
                </a:solidFill>
              </a:rPr>
              <a:t>both</a:t>
            </a:r>
            <a:r>
              <a:rPr lang="de-DE" altLang="de-DE" b="1" dirty="0" smtClean="0">
                <a:solidFill>
                  <a:srgbClr val="C00000"/>
                </a:solidFill>
              </a:rPr>
              <a:t> </a:t>
            </a:r>
            <a:r>
              <a:rPr lang="de-DE" altLang="de-DE" b="1" dirty="0" err="1" smtClean="0">
                <a:solidFill>
                  <a:srgbClr val="C00000"/>
                </a:solidFill>
              </a:rPr>
              <a:t>with</a:t>
            </a:r>
            <a:r>
              <a:rPr lang="de-DE" altLang="de-DE" b="1" dirty="0" smtClean="0">
                <a:solidFill>
                  <a:srgbClr val="C00000"/>
                </a:solidFill>
              </a:rPr>
              <a:t> explicit real-time </a:t>
            </a:r>
            <a:r>
              <a:rPr lang="de-DE" altLang="de-DE" b="1" dirty="0" err="1" smtClean="0">
                <a:solidFill>
                  <a:srgbClr val="C00000"/>
                </a:solidFill>
              </a:rPr>
              <a:t>aspirations</a:t>
            </a:r>
            <a:r>
              <a:rPr lang="de-DE" altLang="de-DE" b="1" dirty="0" smtClean="0">
                <a:solidFill>
                  <a:srgbClr val="C00000"/>
                </a:solidFill>
              </a:rPr>
              <a:t> </a:t>
            </a:r>
          </a:p>
          <a:p>
            <a:r>
              <a:rPr lang="de-DE" altLang="de-DE" b="1" dirty="0" err="1" smtClean="0">
                <a:solidFill>
                  <a:srgbClr val="C00000"/>
                </a:solidFill>
              </a:rPr>
              <a:t>get</a:t>
            </a:r>
            <a:r>
              <a:rPr lang="de-DE" altLang="de-DE" b="1" dirty="0" smtClean="0">
                <a:solidFill>
                  <a:srgbClr val="C00000"/>
                </a:solidFill>
              </a:rPr>
              <a:t> </a:t>
            </a:r>
            <a:r>
              <a:rPr lang="de-DE" altLang="de-DE" b="1" dirty="0" err="1" smtClean="0">
                <a:solidFill>
                  <a:srgbClr val="C00000"/>
                </a:solidFill>
              </a:rPr>
              <a:t>their</a:t>
            </a:r>
            <a:r>
              <a:rPr lang="de-DE" altLang="de-DE" b="1" dirty="0" smtClean="0">
                <a:solidFill>
                  <a:srgbClr val="C00000"/>
                </a:solidFill>
              </a:rPr>
              <a:t> </a:t>
            </a:r>
            <a:r>
              <a:rPr lang="de-DE" altLang="de-DE" b="1" dirty="0" err="1" smtClean="0">
                <a:solidFill>
                  <a:srgbClr val="C00000"/>
                </a:solidFill>
              </a:rPr>
              <a:t>data</a:t>
            </a:r>
            <a:r>
              <a:rPr lang="de-DE" altLang="de-DE" b="1" dirty="0" smtClean="0">
                <a:solidFill>
                  <a:srgbClr val="C00000"/>
                </a:solidFill>
              </a:rPr>
              <a:t> </a:t>
            </a:r>
            <a:r>
              <a:rPr lang="de-DE" altLang="de-DE" b="1" dirty="0" err="1" smtClean="0">
                <a:solidFill>
                  <a:srgbClr val="C00000"/>
                </a:solidFill>
              </a:rPr>
              <a:t>across</a:t>
            </a:r>
            <a:r>
              <a:rPr lang="de-DE" altLang="de-DE" b="1" dirty="0" smtClean="0">
                <a:solidFill>
                  <a:srgbClr val="C00000"/>
                </a:solidFill>
              </a:rPr>
              <a:t> </a:t>
            </a:r>
            <a:r>
              <a:rPr lang="de-DE" altLang="de-DE" b="1" dirty="0" err="1" smtClean="0">
                <a:solidFill>
                  <a:srgbClr val="C00000"/>
                </a:solidFill>
              </a:rPr>
              <a:t>between</a:t>
            </a:r>
            <a:r>
              <a:rPr lang="de-DE" altLang="de-DE" b="1" dirty="0" smtClean="0">
                <a:solidFill>
                  <a:srgbClr val="C00000"/>
                </a:solidFill>
              </a:rPr>
              <a:t> </a:t>
            </a:r>
            <a:r>
              <a:rPr lang="de-DE" altLang="de-DE" b="1" dirty="0" err="1" smtClean="0">
                <a:solidFill>
                  <a:srgbClr val="C00000"/>
                </a:solidFill>
              </a:rPr>
              <a:t>shore</a:t>
            </a:r>
            <a:r>
              <a:rPr lang="de-DE" altLang="de-DE" b="1" dirty="0" smtClean="0">
                <a:solidFill>
                  <a:srgbClr val="C00000"/>
                </a:solidFill>
              </a:rPr>
              <a:t>/</a:t>
            </a:r>
            <a:r>
              <a:rPr lang="de-DE" altLang="de-DE" b="1" dirty="0" err="1" smtClean="0">
                <a:solidFill>
                  <a:srgbClr val="C00000"/>
                </a:solidFill>
              </a:rPr>
              <a:t>ship</a:t>
            </a:r>
            <a:r>
              <a:rPr lang="de-DE" altLang="de-DE" b="1" dirty="0" smtClean="0">
                <a:solidFill>
                  <a:srgbClr val="C00000"/>
                </a:solidFill>
              </a:rPr>
              <a:t> </a:t>
            </a:r>
            <a:r>
              <a:rPr lang="de-DE" altLang="de-DE" b="1" dirty="0" err="1" smtClean="0">
                <a:solidFill>
                  <a:srgbClr val="C00000"/>
                </a:solidFill>
              </a:rPr>
              <a:t>and</a:t>
            </a:r>
            <a:r>
              <a:rPr lang="de-DE" altLang="de-DE" b="1" dirty="0" smtClean="0">
                <a:solidFill>
                  <a:srgbClr val="C00000"/>
                </a:solidFill>
              </a:rPr>
              <a:t> </a:t>
            </a:r>
            <a:r>
              <a:rPr lang="de-DE" altLang="de-DE" b="1" dirty="0" err="1" smtClean="0">
                <a:solidFill>
                  <a:srgbClr val="C00000"/>
                </a:solidFill>
              </a:rPr>
              <a:t>ship</a:t>
            </a:r>
            <a:r>
              <a:rPr lang="de-DE" altLang="de-DE" b="1" dirty="0" smtClean="0">
                <a:solidFill>
                  <a:srgbClr val="C00000"/>
                </a:solidFill>
              </a:rPr>
              <a:t>/</a:t>
            </a:r>
            <a:r>
              <a:rPr lang="de-DE" altLang="de-DE" b="1" dirty="0" err="1" smtClean="0">
                <a:solidFill>
                  <a:srgbClr val="C00000"/>
                </a:solidFill>
              </a:rPr>
              <a:t>shore</a:t>
            </a:r>
            <a:r>
              <a:rPr lang="de-DE" altLang="de-DE" b="1" dirty="0" smtClean="0">
                <a:solidFill>
                  <a:srgbClr val="C00000"/>
                </a:solidFill>
              </a:rPr>
              <a:t> </a:t>
            </a:r>
            <a:r>
              <a:rPr lang="de-DE" altLang="de-DE" b="1" dirty="0" err="1" smtClean="0">
                <a:solidFill>
                  <a:srgbClr val="C00000"/>
                </a:solidFill>
              </a:rPr>
              <a:t>supportive</a:t>
            </a:r>
            <a:r>
              <a:rPr lang="de-DE" altLang="de-DE" b="1" dirty="0" smtClean="0">
                <a:solidFill>
                  <a:srgbClr val="C00000"/>
                </a:solidFill>
              </a:rPr>
              <a:t> </a:t>
            </a:r>
            <a:r>
              <a:rPr lang="de-DE" altLang="de-DE" b="1" dirty="0" err="1" smtClean="0">
                <a:solidFill>
                  <a:srgbClr val="C00000"/>
                </a:solidFill>
              </a:rPr>
              <a:t>of</a:t>
            </a:r>
            <a:r>
              <a:rPr lang="de-DE" altLang="de-DE" b="1" dirty="0" smtClean="0">
                <a:solidFill>
                  <a:srgbClr val="C00000"/>
                </a:solidFill>
              </a:rPr>
              <a:t> IP </a:t>
            </a:r>
            <a:r>
              <a:rPr lang="de-DE" altLang="de-DE" b="1" dirty="0" err="1" smtClean="0">
                <a:solidFill>
                  <a:srgbClr val="C00000"/>
                </a:solidFill>
              </a:rPr>
              <a:t>protocols</a:t>
            </a:r>
            <a:endParaRPr lang="de-DE" altLang="de-DE" b="1" dirty="0" smtClean="0">
              <a:solidFill>
                <a:srgbClr val="C00000"/>
              </a:solidFill>
            </a:endParaRPr>
          </a:p>
          <a:p>
            <a:r>
              <a:rPr lang="de-DE" altLang="de-DE" b="1" dirty="0" smtClean="0">
                <a:solidFill>
                  <a:srgbClr val="C00000"/>
                </a:solidFill>
              </a:rPr>
              <a:t>in real-time </a:t>
            </a:r>
            <a:r>
              <a:rPr lang="de-DE" altLang="de-DE" b="1" dirty="0" err="1" smtClean="0">
                <a:solidFill>
                  <a:srgbClr val="C00000"/>
                </a:solidFill>
              </a:rPr>
              <a:t>with</a:t>
            </a:r>
            <a:r>
              <a:rPr lang="de-DE" altLang="de-DE" b="1" dirty="0" smtClean="0">
                <a:solidFill>
                  <a:srgbClr val="C00000"/>
                </a:solidFill>
              </a:rPr>
              <a:t> high </a:t>
            </a:r>
            <a:r>
              <a:rPr lang="de-DE" altLang="de-DE" b="1" dirty="0" err="1" smtClean="0">
                <a:solidFill>
                  <a:srgbClr val="C00000"/>
                </a:solidFill>
              </a:rPr>
              <a:t>bandwidth</a:t>
            </a:r>
            <a:r>
              <a:rPr lang="de-DE" altLang="de-DE" b="1" dirty="0" smtClean="0">
                <a:solidFill>
                  <a:srgbClr val="C00000"/>
                </a:solidFill>
              </a:rPr>
              <a:t> </a:t>
            </a:r>
            <a:r>
              <a:rPr lang="de-DE" altLang="de-DE" b="1" dirty="0" err="1" smtClean="0">
                <a:solidFill>
                  <a:srgbClr val="C00000"/>
                </a:solidFill>
              </a:rPr>
              <a:t>and</a:t>
            </a:r>
            <a:r>
              <a:rPr lang="de-DE" altLang="de-DE" b="1" dirty="0" smtClean="0">
                <a:solidFill>
                  <a:srgbClr val="C00000"/>
                </a:solidFill>
              </a:rPr>
              <a:t> (</a:t>
            </a:r>
            <a:r>
              <a:rPr lang="de-DE" altLang="de-DE" b="1" dirty="0" err="1" smtClean="0">
                <a:solidFill>
                  <a:srgbClr val="C00000"/>
                </a:solidFill>
              </a:rPr>
              <a:t>very</a:t>
            </a:r>
            <a:r>
              <a:rPr lang="de-DE" altLang="de-DE" b="1" dirty="0" smtClean="0">
                <a:solidFill>
                  <a:srgbClr val="C00000"/>
                </a:solidFill>
              </a:rPr>
              <a:t>) </a:t>
            </a:r>
            <a:r>
              <a:rPr lang="de-DE" altLang="de-DE" b="1" dirty="0" err="1" smtClean="0">
                <a:solidFill>
                  <a:srgbClr val="C00000"/>
                </a:solidFill>
              </a:rPr>
              <a:t>low</a:t>
            </a:r>
            <a:r>
              <a:rPr lang="de-DE" altLang="de-DE" b="1" dirty="0" smtClean="0">
                <a:solidFill>
                  <a:srgbClr val="C00000"/>
                </a:solidFill>
              </a:rPr>
              <a:t> </a:t>
            </a:r>
            <a:r>
              <a:rPr lang="de-DE" altLang="de-DE" b="1" dirty="0" err="1" smtClean="0">
                <a:solidFill>
                  <a:srgbClr val="C00000"/>
                </a:solidFill>
              </a:rPr>
              <a:t>latency</a:t>
            </a:r>
            <a:r>
              <a:rPr lang="de-DE" altLang="de-DE" b="1" dirty="0" smtClean="0">
                <a:solidFill>
                  <a:srgbClr val="C00000"/>
                </a:solidFill>
              </a:rPr>
              <a:t>, </a:t>
            </a:r>
            <a:r>
              <a:rPr lang="de-DE" altLang="de-DE" b="1" dirty="0" err="1" smtClean="0">
                <a:solidFill>
                  <a:srgbClr val="C00000"/>
                </a:solidFill>
              </a:rPr>
              <a:t>and</a:t>
            </a:r>
            <a:r>
              <a:rPr lang="de-DE" altLang="de-DE" b="1" dirty="0" smtClean="0">
                <a:solidFill>
                  <a:srgbClr val="C00000"/>
                </a:solidFill>
              </a:rPr>
              <a:t> cyber-</a:t>
            </a:r>
            <a:r>
              <a:rPr lang="de-DE" altLang="de-DE" b="1" dirty="0" err="1" smtClean="0">
                <a:solidFill>
                  <a:srgbClr val="C00000"/>
                </a:solidFill>
              </a:rPr>
              <a:t>secure</a:t>
            </a:r>
            <a:r>
              <a:rPr lang="de-DE" altLang="de-DE" b="1" dirty="0" smtClean="0">
                <a:solidFill>
                  <a:srgbClr val="C00000"/>
                </a:solidFill>
              </a:rPr>
              <a:t>?“</a:t>
            </a:r>
          </a:p>
          <a:p>
            <a:r>
              <a:rPr lang="de-DE" altLang="de-DE" b="1" dirty="0" smtClean="0"/>
              <a:t>„</a:t>
            </a:r>
            <a:r>
              <a:rPr lang="de-DE" altLang="de-DE" b="1" dirty="0" err="1" smtClean="0"/>
              <a:t>And</a:t>
            </a:r>
            <a:r>
              <a:rPr lang="de-DE" altLang="de-DE" b="1" dirty="0" smtClean="0"/>
              <a:t> </a:t>
            </a:r>
            <a:r>
              <a:rPr lang="de-DE" altLang="de-DE" b="1" dirty="0" err="1" smtClean="0"/>
              <a:t>is</a:t>
            </a:r>
            <a:r>
              <a:rPr lang="de-DE" altLang="de-DE" b="1" dirty="0" smtClean="0"/>
              <a:t> </a:t>
            </a:r>
            <a:r>
              <a:rPr lang="de-DE" altLang="de-DE" b="1" dirty="0" err="1" smtClean="0"/>
              <a:t>there</a:t>
            </a:r>
            <a:r>
              <a:rPr lang="de-DE" altLang="de-DE" b="1" dirty="0" smtClean="0"/>
              <a:t> a </a:t>
            </a:r>
            <a:r>
              <a:rPr lang="de-DE" altLang="de-DE" b="1" dirty="0" err="1" smtClean="0"/>
              <a:t>system</a:t>
            </a:r>
            <a:r>
              <a:rPr lang="de-DE" altLang="de-DE" b="1" dirty="0" smtClean="0"/>
              <a:t> </a:t>
            </a:r>
            <a:r>
              <a:rPr lang="de-DE" altLang="de-DE" b="1" dirty="0" err="1" smtClean="0"/>
              <a:t>family</a:t>
            </a:r>
            <a:r>
              <a:rPr lang="de-DE" altLang="de-DE" b="1" dirty="0" smtClean="0"/>
              <a:t> </a:t>
            </a:r>
            <a:r>
              <a:rPr lang="de-DE" altLang="de-DE" b="1" dirty="0" err="1" smtClean="0"/>
              <a:t>that</a:t>
            </a:r>
            <a:r>
              <a:rPr lang="de-DE" altLang="de-DE" b="1" dirty="0" smtClean="0"/>
              <a:t> </a:t>
            </a:r>
            <a:r>
              <a:rPr lang="de-DE" altLang="de-DE" b="1" dirty="0" err="1" smtClean="0"/>
              <a:t>can</a:t>
            </a:r>
            <a:r>
              <a:rPr lang="de-DE" altLang="de-DE" b="1" dirty="0" smtClean="0"/>
              <a:t> </a:t>
            </a:r>
            <a:r>
              <a:rPr lang="de-DE" altLang="de-DE" b="1" dirty="0" err="1" smtClean="0"/>
              <a:t>deliver</a:t>
            </a:r>
            <a:r>
              <a:rPr lang="de-DE" altLang="de-DE" b="1" dirty="0" smtClean="0"/>
              <a:t> </a:t>
            </a:r>
            <a:r>
              <a:rPr lang="de-DE" altLang="de-DE" b="1" dirty="0" err="1" smtClean="0"/>
              <a:t>seamlessly</a:t>
            </a:r>
            <a:r>
              <a:rPr lang="de-DE" altLang="de-DE" b="1" dirty="0" smtClean="0"/>
              <a:t> additional </a:t>
            </a:r>
            <a:r>
              <a:rPr lang="de-DE" altLang="de-DE" b="1" dirty="0" err="1" smtClean="0"/>
              <a:t>features</a:t>
            </a:r>
            <a:r>
              <a:rPr lang="de-DE" altLang="de-DE" b="1" dirty="0" smtClean="0"/>
              <a:t> </a:t>
            </a:r>
            <a:r>
              <a:rPr lang="de-DE" altLang="de-DE" b="1" dirty="0" err="1" smtClean="0"/>
              <a:t>to</a:t>
            </a:r>
            <a:r>
              <a:rPr lang="de-DE" altLang="de-DE" b="1" dirty="0" smtClean="0"/>
              <a:t> </a:t>
            </a:r>
            <a:r>
              <a:rPr lang="de-DE" altLang="de-DE" b="1" dirty="0" err="1" smtClean="0"/>
              <a:t>the</a:t>
            </a:r>
            <a:r>
              <a:rPr lang="de-DE" altLang="de-DE" b="1" dirty="0" smtClean="0"/>
              <a:t> maritime </a:t>
            </a:r>
            <a:r>
              <a:rPr lang="de-DE" altLang="de-DE" b="1" dirty="0" err="1" smtClean="0"/>
              <a:t>domain</a:t>
            </a:r>
            <a:r>
              <a:rPr lang="de-DE" altLang="de-DE" b="1" dirty="0" smtClean="0"/>
              <a:t>, such </a:t>
            </a:r>
            <a:r>
              <a:rPr lang="de-DE" altLang="de-DE" b="1" dirty="0" err="1" smtClean="0"/>
              <a:t>as</a:t>
            </a:r>
            <a:r>
              <a:rPr lang="de-DE" altLang="de-DE" b="1" dirty="0" smtClean="0"/>
              <a:t> digital </a:t>
            </a:r>
            <a:r>
              <a:rPr lang="de-DE" altLang="de-DE" b="1" dirty="0" err="1" smtClean="0"/>
              <a:t>voice</a:t>
            </a:r>
            <a:r>
              <a:rPr lang="de-DE" altLang="de-DE" b="1" dirty="0" smtClean="0"/>
              <a:t> </a:t>
            </a:r>
            <a:r>
              <a:rPr lang="de-DE" altLang="de-DE" b="1" dirty="0" err="1" smtClean="0"/>
              <a:t>communications</a:t>
            </a:r>
            <a:r>
              <a:rPr lang="de-DE" altLang="de-DE" b="1" dirty="0" smtClean="0"/>
              <a:t>, Internet </a:t>
            </a:r>
            <a:r>
              <a:rPr lang="de-DE" altLang="de-DE" b="1" dirty="0" err="1" smtClean="0"/>
              <a:t>of</a:t>
            </a:r>
            <a:r>
              <a:rPr lang="de-DE" altLang="de-DE" b="1" dirty="0" smtClean="0"/>
              <a:t> </a:t>
            </a:r>
            <a:r>
              <a:rPr lang="de-DE" altLang="de-DE" b="1" dirty="0" err="1" smtClean="0"/>
              <a:t>things</a:t>
            </a:r>
            <a:r>
              <a:rPr lang="de-DE" altLang="de-DE" b="1" dirty="0" smtClean="0"/>
              <a:t>, </a:t>
            </a:r>
            <a:r>
              <a:rPr lang="de-DE" altLang="de-DE" b="1" dirty="0" err="1" smtClean="0"/>
              <a:t>and</a:t>
            </a:r>
            <a:r>
              <a:rPr lang="de-DE" altLang="de-DE" b="1" dirty="0" smtClean="0"/>
              <a:t> </a:t>
            </a:r>
            <a:r>
              <a:rPr lang="de-DE" altLang="de-DE" b="1" dirty="0" err="1" smtClean="0"/>
              <a:t>even</a:t>
            </a:r>
            <a:r>
              <a:rPr lang="de-DE" altLang="de-DE" b="1" dirty="0" smtClean="0"/>
              <a:t> high </a:t>
            </a:r>
            <a:r>
              <a:rPr lang="de-DE" altLang="de-DE" b="1" dirty="0" err="1" smtClean="0"/>
              <a:t>precision</a:t>
            </a:r>
            <a:r>
              <a:rPr lang="de-DE" altLang="de-DE" b="1" dirty="0" smtClean="0"/>
              <a:t> </a:t>
            </a:r>
            <a:r>
              <a:rPr lang="de-DE" altLang="de-DE" b="1" dirty="0" err="1" smtClean="0"/>
              <a:t>positioning</a:t>
            </a:r>
            <a:r>
              <a:rPr lang="de-DE" altLang="de-DE" b="1" dirty="0" smtClean="0"/>
              <a:t>? Even </a:t>
            </a:r>
            <a:r>
              <a:rPr lang="de-DE" altLang="de-DE" b="1" dirty="0" err="1" smtClean="0"/>
              <a:t>with</a:t>
            </a:r>
            <a:r>
              <a:rPr lang="de-DE" altLang="de-DE" b="1" dirty="0" smtClean="0"/>
              <a:t> </a:t>
            </a:r>
            <a:r>
              <a:rPr lang="de-DE" altLang="de-DE" b="1" dirty="0" err="1" smtClean="0"/>
              <a:t>satellite</a:t>
            </a:r>
            <a:r>
              <a:rPr lang="de-DE" altLang="de-DE" b="1" dirty="0" smtClean="0"/>
              <a:t> </a:t>
            </a:r>
            <a:r>
              <a:rPr lang="de-DE" altLang="de-DE" b="1" dirty="0" err="1" smtClean="0"/>
              <a:t>integration</a:t>
            </a:r>
            <a:r>
              <a:rPr lang="de-DE" altLang="de-DE" b="1" dirty="0" smtClean="0"/>
              <a:t>?“</a:t>
            </a:r>
          </a:p>
          <a:p>
            <a:r>
              <a:rPr lang="de-DE" altLang="de-DE" b="1" dirty="0" smtClean="0">
                <a:solidFill>
                  <a:srgbClr val="C00000"/>
                </a:solidFill>
              </a:rPr>
              <a:t>„Yes, </a:t>
            </a:r>
            <a:r>
              <a:rPr lang="de-DE" altLang="de-DE" b="1" dirty="0" err="1" smtClean="0">
                <a:solidFill>
                  <a:srgbClr val="C00000"/>
                </a:solidFill>
              </a:rPr>
              <a:t>the</a:t>
            </a:r>
            <a:r>
              <a:rPr lang="de-DE" altLang="de-DE" b="1" dirty="0" smtClean="0">
                <a:solidFill>
                  <a:srgbClr val="C00000"/>
                </a:solidFill>
              </a:rPr>
              <a:t> IMT </a:t>
            </a:r>
            <a:r>
              <a:rPr lang="de-DE" altLang="de-DE" b="1" dirty="0" err="1" smtClean="0">
                <a:solidFill>
                  <a:srgbClr val="C00000"/>
                </a:solidFill>
              </a:rPr>
              <a:t>family</a:t>
            </a:r>
            <a:r>
              <a:rPr lang="de-DE" altLang="de-DE" b="1" dirty="0" smtClean="0">
                <a:solidFill>
                  <a:srgbClr val="C00000"/>
                </a:solidFill>
              </a:rPr>
              <a:t>.“</a:t>
            </a:r>
          </a:p>
          <a:p>
            <a:r>
              <a:rPr lang="de-DE" altLang="de-DE" b="1" dirty="0" smtClean="0"/>
              <a:t>„</a:t>
            </a:r>
            <a:r>
              <a:rPr lang="de-DE" altLang="de-DE" b="1" dirty="0" err="1" smtClean="0"/>
              <a:t>If</a:t>
            </a:r>
            <a:r>
              <a:rPr lang="de-DE" altLang="de-DE" b="1" dirty="0" smtClean="0"/>
              <a:t> so, </a:t>
            </a:r>
            <a:r>
              <a:rPr lang="de-DE" altLang="de-DE" b="1" dirty="0" err="1" smtClean="0"/>
              <a:t>why</a:t>
            </a:r>
            <a:r>
              <a:rPr lang="de-DE" altLang="de-DE" b="1" dirty="0" smtClean="0"/>
              <a:t> </a:t>
            </a:r>
            <a:r>
              <a:rPr lang="de-DE" altLang="de-DE" b="1" dirty="0" err="1" smtClean="0"/>
              <a:t>have</a:t>
            </a:r>
            <a:r>
              <a:rPr lang="de-DE" altLang="de-DE" b="1" dirty="0" smtClean="0"/>
              <a:t> </a:t>
            </a:r>
            <a:r>
              <a:rPr lang="de-DE" altLang="de-DE" b="1" dirty="0" err="1" smtClean="0"/>
              <a:t>we</a:t>
            </a:r>
            <a:r>
              <a:rPr lang="de-DE" altLang="de-DE" b="1" dirty="0" smtClean="0"/>
              <a:t> not </a:t>
            </a:r>
            <a:r>
              <a:rPr lang="de-DE" altLang="de-DE" b="1" dirty="0" err="1" smtClean="0"/>
              <a:t>adopted</a:t>
            </a:r>
            <a:r>
              <a:rPr lang="de-DE" altLang="de-DE" b="1" dirty="0" smtClean="0"/>
              <a:t> </a:t>
            </a:r>
            <a:r>
              <a:rPr lang="de-DE" altLang="de-DE" b="1" dirty="0" err="1" smtClean="0"/>
              <a:t>it</a:t>
            </a:r>
            <a:r>
              <a:rPr lang="de-DE" altLang="de-DE" b="1" dirty="0" smtClean="0"/>
              <a:t> </a:t>
            </a:r>
            <a:r>
              <a:rPr lang="de-DE" altLang="de-DE" b="1" dirty="0" err="1" smtClean="0"/>
              <a:t>to</a:t>
            </a:r>
            <a:r>
              <a:rPr lang="de-DE" altLang="de-DE" b="1" dirty="0" smtClean="0"/>
              <a:t> </a:t>
            </a:r>
            <a:r>
              <a:rPr lang="de-DE" altLang="de-DE" b="1" dirty="0" err="1" smtClean="0"/>
              <a:t>the</a:t>
            </a:r>
            <a:r>
              <a:rPr lang="de-DE" altLang="de-DE" b="1" dirty="0" smtClean="0"/>
              <a:t> maritime </a:t>
            </a:r>
            <a:r>
              <a:rPr lang="de-DE" altLang="de-DE" b="1" dirty="0" err="1" smtClean="0"/>
              <a:t>domain</a:t>
            </a:r>
            <a:r>
              <a:rPr lang="de-DE" altLang="de-DE" b="1" dirty="0" smtClean="0"/>
              <a:t> </a:t>
            </a:r>
            <a:r>
              <a:rPr lang="de-DE" altLang="de-DE" b="1" dirty="0" err="1" smtClean="0"/>
              <a:t>and</a:t>
            </a:r>
            <a:r>
              <a:rPr lang="de-DE" altLang="de-DE" b="1" dirty="0" smtClean="0"/>
              <a:t> marine </a:t>
            </a:r>
            <a:r>
              <a:rPr lang="de-DE" altLang="de-DE" b="1" dirty="0" err="1" smtClean="0"/>
              <a:t>AtoN</a:t>
            </a:r>
            <a:r>
              <a:rPr lang="de-DE" altLang="de-DE" b="1" dirty="0" smtClean="0"/>
              <a:t> </a:t>
            </a:r>
            <a:r>
              <a:rPr lang="de-DE" altLang="de-DE" b="1" dirty="0" err="1" smtClean="0"/>
              <a:t>domain</a:t>
            </a:r>
            <a:r>
              <a:rPr lang="de-DE" altLang="de-DE" b="1" dirty="0" smtClean="0"/>
              <a:t>?“</a:t>
            </a:r>
          </a:p>
          <a:p>
            <a:r>
              <a:rPr lang="de-DE" altLang="de-DE" b="1" dirty="0" smtClean="0">
                <a:solidFill>
                  <a:srgbClr val="C00000"/>
                </a:solidFill>
              </a:rPr>
              <a:t>„</a:t>
            </a:r>
            <a:r>
              <a:rPr lang="de-DE" altLang="de-DE" b="1" dirty="0" err="1" smtClean="0">
                <a:solidFill>
                  <a:srgbClr val="C00000"/>
                </a:solidFill>
              </a:rPr>
              <a:t>Maybe</a:t>
            </a:r>
            <a:r>
              <a:rPr lang="de-DE" altLang="de-DE" b="1" dirty="0" smtClean="0">
                <a:solidFill>
                  <a:srgbClr val="C00000"/>
                </a:solidFill>
              </a:rPr>
              <a:t> </a:t>
            </a:r>
            <a:r>
              <a:rPr lang="de-DE" altLang="de-DE" b="1" dirty="0" err="1" smtClean="0">
                <a:solidFill>
                  <a:srgbClr val="C00000"/>
                </a:solidFill>
              </a:rPr>
              <a:t>because</a:t>
            </a:r>
            <a:r>
              <a:rPr lang="de-DE" altLang="de-DE" b="1" dirty="0" smtClean="0">
                <a:solidFill>
                  <a:srgbClr val="C00000"/>
                </a:solidFill>
              </a:rPr>
              <a:t> </a:t>
            </a:r>
            <a:r>
              <a:rPr lang="de-DE" altLang="de-DE" b="1" dirty="0" err="1" smtClean="0">
                <a:solidFill>
                  <a:srgbClr val="C00000"/>
                </a:solidFill>
              </a:rPr>
              <a:t>we</a:t>
            </a:r>
            <a:r>
              <a:rPr lang="de-DE" altLang="de-DE" b="1" dirty="0" smtClean="0">
                <a:solidFill>
                  <a:srgbClr val="C00000"/>
                </a:solidFill>
              </a:rPr>
              <a:t> </a:t>
            </a:r>
            <a:r>
              <a:rPr lang="de-DE" altLang="de-DE" b="1" dirty="0" err="1" smtClean="0">
                <a:solidFill>
                  <a:srgbClr val="C00000"/>
                </a:solidFill>
              </a:rPr>
              <a:t>didn‘t</a:t>
            </a:r>
            <a:r>
              <a:rPr lang="de-DE" altLang="de-DE" b="1" dirty="0" smtClean="0">
                <a:solidFill>
                  <a:srgbClr val="C00000"/>
                </a:solidFill>
              </a:rPr>
              <a:t> </a:t>
            </a:r>
            <a:r>
              <a:rPr lang="de-DE" altLang="de-DE" b="1" dirty="0" err="1" smtClean="0">
                <a:solidFill>
                  <a:srgbClr val="C00000"/>
                </a:solidFill>
              </a:rPr>
              <a:t>bother</a:t>
            </a:r>
            <a:r>
              <a:rPr lang="de-DE" altLang="de-DE" b="1" dirty="0" smtClean="0">
                <a:solidFill>
                  <a:srgbClr val="C00000"/>
                </a:solidFill>
              </a:rPr>
              <a:t> (</a:t>
            </a:r>
            <a:r>
              <a:rPr lang="de-DE" altLang="de-DE" b="1" dirty="0" err="1" smtClean="0">
                <a:solidFill>
                  <a:srgbClr val="C00000"/>
                </a:solidFill>
              </a:rPr>
              <a:t>enough</a:t>
            </a:r>
            <a:r>
              <a:rPr lang="de-DE" altLang="de-DE" b="1" dirty="0" smtClean="0">
                <a:solidFill>
                  <a:srgbClr val="C00000"/>
                </a:solidFill>
              </a:rPr>
              <a:t>) …?“</a:t>
            </a:r>
            <a:r>
              <a:rPr lang="de-DE" altLang="de-DE" b="1" dirty="0" smtClean="0"/>
              <a:t> </a:t>
            </a:r>
          </a:p>
          <a:p>
            <a:r>
              <a:rPr lang="de-DE" altLang="de-DE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– </a:t>
            </a:r>
            <a:r>
              <a:rPr lang="de-DE" altLang="de-DE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</a:t>
            </a:r>
            <a:r>
              <a:rPr lang="de-DE" altLang="de-DE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his </a:t>
            </a:r>
            <a:r>
              <a:rPr lang="de-DE" altLang="de-DE" b="1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is</a:t>
            </a:r>
            <a:r>
              <a:rPr lang="de-DE" altLang="de-DE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de-DE" altLang="de-DE" b="1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going</a:t>
            </a:r>
            <a:r>
              <a:rPr lang="de-DE" altLang="de-DE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de-DE" altLang="de-DE" b="1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to</a:t>
            </a:r>
            <a:r>
              <a:rPr lang="de-DE" altLang="de-DE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de-DE" altLang="de-DE" b="1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change</a:t>
            </a:r>
            <a:r>
              <a:rPr lang="de-DE" altLang="de-DE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de-DE" altLang="de-DE" b="1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this</a:t>
            </a:r>
            <a:r>
              <a:rPr lang="de-DE" altLang="de-DE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de-DE" altLang="de-DE" b="1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year</a:t>
            </a:r>
            <a:r>
              <a:rPr lang="de-DE" altLang="de-DE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! = </a:t>
            </a:r>
            <a:r>
              <a:rPr lang="de-DE" altLang="de-DE" b="1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Join</a:t>
            </a:r>
            <a:r>
              <a:rPr lang="de-DE" altLang="de-DE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de-DE" altLang="de-DE" b="1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</a:t>
            </a:r>
            <a:r>
              <a:rPr lang="de-DE" altLang="de-DE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IALA IMT Workshop 1-5 Sep 2025</a:t>
            </a:r>
            <a:endParaRPr lang="de-DE" altLang="de-DE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Inhaltsplatzhalter 2">
            <a:extLst>
              <a:ext uri="{FF2B5EF4-FFF2-40B4-BE49-F238E27FC236}">
                <a16:creationId xmlns:a16="http://schemas.microsoft.com/office/drawing/2014/main" id="{3CD38DAA-B450-4AE8-89E1-9CAF9176E78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02650" y="1102635"/>
            <a:ext cx="8419930" cy="388995"/>
          </a:xfrm>
        </p:spPr>
        <p:txBody>
          <a:bodyPr>
            <a:noAutofit/>
          </a:bodyPr>
          <a:lstStyle/>
          <a:p>
            <a:pPr>
              <a:lnSpc>
                <a:spcPct val="120000"/>
              </a:lnSpc>
            </a:pPr>
            <a:r>
              <a:rPr lang="de-DE" altLang="de-DE" sz="1800" b="1" u="sng" dirty="0" smtClean="0"/>
              <a:t>„Maritime Services in </a:t>
            </a:r>
            <a:r>
              <a:rPr lang="de-DE" altLang="de-DE" sz="1800" b="1" u="sng" dirty="0" err="1" smtClean="0"/>
              <a:t>the</a:t>
            </a:r>
            <a:r>
              <a:rPr lang="de-DE" altLang="de-DE" sz="1800" b="1" u="sng" dirty="0" smtClean="0"/>
              <a:t> </a:t>
            </a:r>
            <a:r>
              <a:rPr lang="de-DE" altLang="de-DE" sz="1800" b="1" u="sng" dirty="0" err="1" smtClean="0"/>
              <a:t>context</a:t>
            </a:r>
            <a:r>
              <a:rPr lang="de-DE" altLang="de-DE" sz="1800" b="1" u="sng" dirty="0" smtClean="0"/>
              <a:t> von e-Navigation“ </a:t>
            </a:r>
            <a:r>
              <a:rPr lang="en-US" sz="1800" b="1" u="sng" dirty="0" smtClean="0"/>
              <a:t>MSC.1/Circ.1610 </a:t>
            </a:r>
            <a:r>
              <a:rPr lang="en-US" sz="1800" b="1" u="sng" dirty="0" smtClean="0">
                <a:solidFill>
                  <a:srgbClr val="C00000"/>
                </a:solidFill>
              </a:rPr>
              <a:t>REV1</a:t>
            </a:r>
          </a:p>
          <a:p>
            <a:pPr>
              <a:lnSpc>
                <a:spcPct val="120000"/>
              </a:lnSpc>
            </a:pPr>
            <a:endParaRPr lang="en-US" sz="1800" b="1" dirty="0" smtClean="0">
              <a:solidFill>
                <a:srgbClr val="C00000"/>
              </a:solidFill>
            </a:endParaRPr>
          </a:p>
          <a:p>
            <a:pPr>
              <a:lnSpc>
                <a:spcPct val="120000"/>
              </a:lnSpc>
            </a:pPr>
            <a:endParaRPr lang="en-US" sz="1800" b="1" dirty="0"/>
          </a:p>
          <a:p>
            <a:pPr>
              <a:lnSpc>
                <a:spcPct val="120000"/>
              </a:lnSpc>
            </a:pPr>
            <a:endParaRPr lang="en-US" sz="1950" dirty="0"/>
          </a:p>
          <a:p>
            <a:pPr>
              <a:lnSpc>
                <a:spcPct val="120000"/>
              </a:lnSpc>
            </a:pPr>
            <a:endParaRPr lang="en-US" sz="1950" u="sng" dirty="0"/>
          </a:p>
          <a:p>
            <a:pPr>
              <a:lnSpc>
                <a:spcPct val="120000"/>
              </a:lnSpc>
            </a:pPr>
            <a:endParaRPr lang="en-US" sz="2400" dirty="0"/>
          </a:p>
          <a:p>
            <a:pPr>
              <a:lnSpc>
                <a:spcPct val="120000"/>
              </a:lnSpc>
            </a:pPr>
            <a:endParaRPr lang="en-US" sz="2400" dirty="0"/>
          </a:p>
          <a:p>
            <a:pPr>
              <a:lnSpc>
                <a:spcPct val="120000"/>
              </a:lnSpc>
            </a:pPr>
            <a:endParaRPr lang="en-US" sz="2400" dirty="0"/>
          </a:p>
        </p:txBody>
      </p:sp>
      <p:sp>
        <p:nvSpPr>
          <p:cNvPr id="23" name="Textfeld 22"/>
          <p:cNvSpPr txBox="1"/>
          <p:nvPr/>
        </p:nvSpPr>
        <p:spPr>
          <a:xfrm>
            <a:off x="8028384" y="4717569"/>
            <a:ext cx="936104" cy="3744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600" dirty="0"/>
              <a:t>VT-1/</a:t>
            </a:r>
            <a:r>
              <a:rPr lang="de-DE" sz="600" dirty="0" err="1"/>
              <a:t>Ol</a:t>
            </a:r>
            <a:r>
              <a:rPr lang="de-DE" sz="600" dirty="0"/>
              <a:t>, </a:t>
            </a:r>
            <a:r>
              <a:rPr lang="de-DE" sz="600" dirty="0" smtClean="0"/>
              <a:t>24.03.2025</a:t>
            </a:r>
            <a:endParaRPr lang="de-DE" sz="600" dirty="0"/>
          </a:p>
        </p:txBody>
      </p:sp>
      <p:sp>
        <p:nvSpPr>
          <p:cNvPr id="8" name="Rectangle 2"/>
          <p:cNvSpPr txBox="1">
            <a:spLocks noChangeArrowheads="1"/>
          </p:cNvSpPr>
          <p:nvPr/>
        </p:nvSpPr>
        <p:spPr bwMode="gray">
          <a:xfrm>
            <a:off x="611189" y="394643"/>
            <a:ext cx="6732587" cy="5929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00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00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00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00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00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00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00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00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00"/>
                </a:solidFill>
                <a:latin typeface="Arial" charset="0"/>
              </a:defRPr>
            </a:lvl9pPr>
          </a:lstStyle>
          <a:p>
            <a:pPr>
              <a:lnSpc>
                <a:spcPct val="100000"/>
              </a:lnSpc>
            </a:pPr>
            <a:r>
              <a:rPr lang="de-DE" altLang="de-DE" sz="2000" kern="0" dirty="0" smtClean="0"/>
              <a:t>The digital </a:t>
            </a:r>
            <a:r>
              <a:rPr lang="de-DE" altLang="de-DE" sz="2000" kern="0" dirty="0" err="1" smtClean="0"/>
              <a:t>transformation</a:t>
            </a:r>
            <a:r>
              <a:rPr lang="de-DE" altLang="de-DE" sz="2000" kern="0" dirty="0" smtClean="0"/>
              <a:t> </a:t>
            </a:r>
          </a:p>
          <a:p>
            <a:pPr>
              <a:lnSpc>
                <a:spcPct val="100000"/>
              </a:lnSpc>
            </a:pPr>
            <a:r>
              <a:rPr lang="de-DE" altLang="de-DE" sz="2000" kern="0" dirty="0" err="1" smtClean="0"/>
              <a:t>by</a:t>
            </a:r>
            <a:r>
              <a:rPr lang="de-DE" altLang="de-DE" sz="2000" kern="0" dirty="0" smtClean="0"/>
              <a:t> </a:t>
            </a:r>
            <a:r>
              <a:rPr lang="de-DE" altLang="de-DE" sz="2000" kern="0" dirty="0" err="1" smtClean="0"/>
              <a:t>the</a:t>
            </a:r>
            <a:r>
              <a:rPr lang="de-DE" altLang="de-DE" sz="2000" kern="0" dirty="0" smtClean="0"/>
              <a:t> </a:t>
            </a:r>
            <a:r>
              <a:rPr lang="de-DE" altLang="de-DE" sz="2000" kern="0" dirty="0" err="1" smtClean="0"/>
              <a:t>advent</a:t>
            </a:r>
            <a:r>
              <a:rPr lang="de-DE" altLang="de-DE" sz="2000" kern="0" dirty="0" smtClean="0"/>
              <a:t> </a:t>
            </a:r>
            <a:r>
              <a:rPr lang="de-DE" altLang="de-DE" sz="2000" kern="0" dirty="0" err="1" smtClean="0"/>
              <a:t>of</a:t>
            </a:r>
            <a:r>
              <a:rPr lang="de-DE" altLang="de-DE" sz="2000" kern="0" dirty="0" smtClean="0"/>
              <a:t> </a:t>
            </a:r>
            <a:r>
              <a:rPr lang="de-DE" altLang="de-DE" sz="2000" kern="0" dirty="0" err="1" smtClean="0"/>
              <a:t>the</a:t>
            </a:r>
            <a:r>
              <a:rPr lang="de-DE" altLang="de-DE" sz="2000" kern="0" dirty="0" smtClean="0"/>
              <a:t> Maritime Services </a:t>
            </a:r>
            <a:endParaRPr lang="de-DE" altLang="de-DE" sz="2000" kern="0" dirty="0"/>
          </a:p>
        </p:txBody>
      </p:sp>
      <p:pic>
        <p:nvPicPr>
          <p:cNvPr id="9" name="Grafik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047" y="1511556"/>
            <a:ext cx="5215841" cy="3436457"/>
          </a:xfrm>
          <a:prstGeom prst="rect">
            <a:avLst/>
          </a:prstGeom>
        </p:spPr>
      </p:pic>
      <p:pic>
        <p:nvPicPr>
          <p:cNvPr id="24" name="Grafik 2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3848" y="1473368"/>
            <a:ext cx="5520297" cy="2090617"/>
          </a:xfrm>
          <a:prstGeom prst="rect">
            <a:avLst/>
          </a:prstGeom>
          <a:ln w="12700">
            <a:solidFill>
              <a:srgbClr val="C00000"/>
            </a:solidFill>
          </a:ln>
        </p:spPr>
      </p:pic>
    </p:spTree>
    <p:extLst>
      <p:ext uri="{BB962C8B-B14F-4D97-AF65-F5344CB8AC3E}">
        <p14:creationId xmlns:p14="http://schemas.microsoft.com/office/powerpoint/2010/main" val="3267020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189" y="1188380"/>
            <a:ext cx="3498729" cy="2305138"/>
          </a:xfrm>
          <a:prstGeom prst="rect">
            <a:avLst/>
          </a:prstGeom>
        </p:spPr>
      </p:pic>
      <p:sp>
        <p:nvSpPr>
          <p:cNvPr id="11" name="Rechteck 10"/>
          <p:cNvSpPr/>
          <p:nvPr/>
        </p:nvSpPr>
        <p:spPr>
          <a:xfrm>
            <a:off x="4211960" y="1059582"/>
            <a:ext cx="4608512" cy="3709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ct val="120000"/>
              </a:lnSpc>
            </a:pPr>
            <a:r>
              <a:rPr lang="en-US" b="1" dirty="0" smtClean="0">
                <a:solidFill>
                  <a:srgbClr val="C00000"/>
                </a:solidFill>
              </a:rPr>
              <a:t>These (maritime) services </a:t>
            </a:r>
            <a:r>
              <a:rPr lang="en-US" b="1" u="sng" dirty="0" smtClean="0">
                <a:solidFill>
                  <a:srgbClr val="C00000"/>
                </a:solidFill>
              </a:rPr>
              <a:t>in the digital space</a:t>
            </a:r>
            <a:r>
              <a:rPr lang="en-US" b="1" dirty="0" smtClean="0">
                <a:solidFill>
                  <a:srgbClr val="C00000"/>
                </a:solidFill>
              </a:rPr>
              <a:t> complement their physical correlates by their </a:t>
            </a:r>
            <a:r>
              <a:rPr lang="en-US" b="1" u="sng" dirty="0" smtClean="0">
                <a:solidFill>
                  <a:srgbClr val="C00000"/>
                </a:solidFill>
              </a:rPr>
              <a:t>digital representation regarding physical functionality </a:t>
            </a:r>
            <a:r>
              <a:rPr lang="en-US" b="1" u="sng" dirty="0">
                <a:solidFill>
                  <a:srgbClr val="C00000"/>
                </a:solidFill>
              </a:rPr>
              <a:t>and/or </a:t>
            </a:r>
            <a:r>
              <a:rPr lang="en-US" b="1" u="sng" dirty="0" smtClean="0">
                <a:solidFill>
                  <a:srgbClr val="C00000"/>
                </a:solidFill>
              </a:rPr>
              <a:t>functionalities even only defined and </a:t>
            </a:r>
            <a:r>
              <a:rPr lang="en-US" b="1" u="sng" dirty="0">
                <a:solidFill>
                  <a:srgbClr val="C00000"/>
                </a:solidFill>
              </a:rPr>
              <a:t>existent </a:t>
            </a:r>
            <a:r>
              <a:rPr lang="en-US" b="1" u="sng" dirty="0" smtClean="0">
                <a:solidFill>
                  <a:srgbClr val="C00000"/>
                </a:solidFill>
              </a:rPr>
              <a:t>in the digital space.</a:t>
            </a:r>
          </a:p>
          <a:p>
            <a:pPr algn="l">
              <a:lnSpc>
                <a:spcPct val="120000"/>
              </a:lnSpc>
            </a:pPr>
            <a:r>
              <a:rPr lang="en-US" b="1" u="sng" dirty="0" smtClean="0">
                <a:solidFill>
                  <a:srgbClr val="C00000"/>
                </a:solidFill>
              </a:rPr>
              <a:t> </a:t>
            </a:r>
            <a:br>
              <a:rPr lang="en-US" b="1" u="sng" dirty="0" smtClean="0">
                <a:solidFill>
                  <a:srgbClr val="C00000"/>
                </a:solidFill>
              </a:rPr>
            </a:br>
            <a:r>
              <a:rPr lang="en-US" b="1" dirty="0" smtClean="0">
                <a:solidFill>
                  <a:srgbClr val="C00000"/>
                </a:solidFill>
              </a:rPr>
              <a:t>They each </a:t>
            </a:r>
            <a:r>
              <a:rPr lang="en-US" b="1" u="sng" dirty="0" err="1" smtClean="0">
                <a:solidFill>
                  <a:srgbClr val="C00000"/>
                </a:solidFill>
              </a:rPr>
              <a:t>explicitely</a:t>
            </a:r>
            <a:r>
              <a:rPr lang="en-US" b="1" u="sng" dirty="0" smtClean="0">
                <a:solidFill>
                  <a:srgbClr val="C00000"/>
                </a:solidFill>
              </a:rPr>
              <a:t> prompt their associated data definitions from the S-100 world</a:t>
            </a:r>
            <a:r>
              <a:rPr lang="en-US" b="1" dirty="0" smtClean="0">
                <a:solidFill>
                  <a:srgbClr val="C00000"/>
                </a:solidFill>
              </a:rPr>
              <a:t> </a:t>
            </a:r>
            <a:br>
              <a:rPr lang="en-US" b="1" dirty="0" smtClean="0">
                <a:solidFill>
                  <a:srgbClr val="C00000"/>
                </a:solidFill>
              </a:rPr>
            </a:br>
            <a:r>
              <a:rPr lang="en-US" b="1" dirty="0" smtClean="0">
                <a:solidFill>
                  <a:srgbClr val="C00000"/>
                </a:solidFill>
              </a:rPr>
              <a:t>(not even confined to a single data product) </a:t>
            </a:r>
            <a:br>
              <a:rPr lang="en-US" b="1" dirty="0" smtClean="0">
                <a:solidFill>
                  <a:srgbClr val="C00000"/>
                </a:solidFill>
              </a:rPr>
            </a:br>
            <a:r>
              <a:rPr lang="en-US" b="1" dirty="0" smtClean="0">
                <a:solidFill>
                  <a:srgbClr val="C00000"/>
                </a:solidFill>
              </a:rPr>
              <a:t>as well as </a:t>
            </a:r>
            <a:br>
              <a:rPr lang="en-US" b="1" dirty="0" smtClean="0">
                <a:solidFill>
                  <a:srgbClr val="C00000"/>
                </a:solidFill>
              </a:rPr>
            </a:br>
            <a:r>
              <a:rPr lang="en-US" b="1" u="sng" dirty="0" smtClean="0">
                <a:solidFill>
                  <a:srgbClr val="C00000"/>
                </a:solidFill>
              </a:rPr>
              <a:t>call upon connectivity provided.</a:t>
            </a:r>
            <a:br>
              <a:rPr lang="en-US" b="1" u="sng" dirty="0" smtClean="0">
                <a:solidFill>
                  <a:srgbClr val="C00000"/>
                </a:solidFill>
              </a:rPr>
            </a:b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27" name="Textfeld 26"/>
          <p:cNvSpPr txBox="1"/>
          <p:nvPr/>
        </p:nvSpPr>
        <p:spPr>
          <a:xfrm>
            <a:off x="8028384" y="4717569"/>
            <a:ext cx="936104" cy="3744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600" dirty="0" smtClean="0"/>
              <a:t>VT-1/</a:t>
            </a:r>
            <a:r>
              <a:rPr lang="de-DE" sz="600" dirty="0" err="1" smtClean="0"/>
              <a:t>Ol</a:t>
            </a:r>
            <a:r>
              <a:rPr lang="de-DE" sz="600" dirty="0" smtClean="0"/>
              <a:t>, </a:t>
            </a:r>
            <a:r>
              <a:rPr lang="de-DE" sz="600" dirty="0"/>
              <a:t>24.03.2025</a:t>
            </a:r>
            <a:endParaRPr lang="de-DE" sz="600" dirty="0"/>
          </a:p>
        </p:txBody>
      </p:sp>
      <p:sp>
        <p:nvSpPr>
          <p:cNvPr id="28" name="Rectangle 2"/>
          <p:cNvSpPr txBox="1">
            <a:spLocks noChangeArrowheads="1"/>
          </p:cNvSpPr>
          <p:nvPr/>
        </p:nvSpPr>
        <p:spPr bwMode="gray">
          <a:xfrm>
            <a:off x="611189" y="394643"/>
            <a:ext cx="6732587" cy="5929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00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00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00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00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00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00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00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00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00"/>
                </a:solidFill>
                <a:latin typeface="Arial" charset="0"/>
              </a:defRPr>
            </a:lvl9pPr>
          </a:lstStyle>
          <a:p>
            <a:pPr>
              <a:lnSpc>
                <a:spcPct val="100000"/>
              </a:lnSpc>
            </a:pPr>
            <a:r>
              <a:rPr lang="de-DE" altLang="de-DE" sz="2000" kern="0" dirty="0" smtClean="0"/>
              <a:t>The digital </a:t>
            </a:r>
            <a:r>
              <a:rPr lang="de-DE" altLang="de-DE" sz="2000" kern="0" dirty="0" err="1" smtClean="0"/>
              <a:t>transformation</a:t>
            </a:r>
            <a:r>
              <a:rPr lang="de-DE" altLang="de-DE" sz="2000" kern="0" dirty="0" smtClean="0"/>
              <a:t> </a:t>
            </a:r>
          </a:p>
          <a:p>
            <a:pPr>
              <a:lnSpc>
                <a:spcPct val="100000"/>
              </a:lnSpc>
            </a:pPr>
            <a:r>
              <a:rPr lang="de-DE" altLang="de-DE" sz="2000" kern="0" dirty="0" err="1" smtClean="0"/>
              <a:t>by</a:t>
            </a:r>
            <a:r>
              <a:rPr lang="de-DE" altLang="de-DE" sz="2000" kern="0" dirty="0" smtClean="0"/>
              <a:t> </a:t>
            </a:r>
            <a:r>
              <a:rPr lang="de-DE" altLang="de-DE" sz="2000" kern="0" dirty="0" err="1" smtClean="0"/>
              <a:t>the</a:t>
            </a:r>
            <a:r>
              <a:rPr lang="de-DE" altLang="de-DE" sz="2000" kern="0" dirty="0" smtClean="0"/>
              <a:t> </a:t>
            </a:r>
            <a:r>
              <a:rPr lang="de-DE" altLang="de-DE" sz="2000" kern="0" dirty="0" err="1" smtClean="0"/>
              <a:t>advent</a:t>
            </a:r>
            <a:r>
              <a:rPr lang="de-DE" altLang="de-DE" sz="2000" kern="0" dirty="0" smtClean="0"/>
              <a:t> </a:t>
            </a:r>
            <a:r>
              <a:rPr lang="de-DE" altLang="de-DE" sz="2000" kern="0" dirty="0" err="1" smtClean="0"/>
              <a:t>of</a:t>
            </a:r>
            <a:r>
              <a:rPr lang="de-DE" altLang="de-DE" sz="2000" kern="0" dirty="0" smtClean="0"/>
              <a:t> </a:t>
            </a:r>
            <a:r>
              <a:rPr lang="de-DE" altLang="de-DE" sz="2000" kern="0" dirty="0" err="1" smtClean="0"/>
              <a:t>the</a:t>
            </a:r>
            <a:r>
              <a:rPr lang="de-DE" altLang="de-DE" sz="2000" kern="0" dirty="0" smtClean="0"/>
              <a:t> Maritime Services </a:t>
            </a:r>
            <a:endParaRPr lang="de-DE" altLang="de-DE" sz="2000" kern="0" dirty="0"/>
          </a:p>
        </p:txBody>
      </p:sp>
    </p:spTree>
    <p:extLst>
      <p:ext uri="{BB962C8B-B14F-4D97-AF65-F5344CB8AC3E}">
        <p14:creationId xmlns:p14="http://schemas.microsoft.com/office/powerpoint/2010/main" val="34440275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/>
          <p:cNvSpPr txBox="1"/>
          <p:nvPr/>
        </p:nvSpPr>
        <p:spPr>
          <a:xfrm>
            <a:off x="2339752" y="4731544"/>
            <a:ext cx="2664296" cy="3744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000" b="1" dirty="0" smtClean="0"/>
              <a:t>Quelle: IHO HSSC16, Juli 2024</a:t>
            </a:r>
            <a:endParaRPr lang="de-DE" sz="1000" b="1" dirty="0"/>
          </a:p>
        </p:txBody>
      </p:sp>
      <p:grpSp>
        <p:nvGrpSpPr>
          <p:cNvPr id="6" name="Gruppieren 5"/>
          <p:cNvGrpSpPr/>
          <p:nvPr/>
        </p:nvGrpSpPr>
        <p:grpSpPr>
          <a:xfrm>
            <a:off x="2790254" y="1200150"/>
            <a:ext cx="5166122" cy="3651798"/>
            <a:chOff x="2790254" y="1200150"/>
            <a:chExt cx="5166122" cy="3651798"/>
          </a:xfrm>
        </p:grpSpPr>
        <p:pic>
          <p:nvPicPr>
            <p:cNvPr id="2" name="Grafik 1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790254" y="1200150"/>
              <a:ext cx="5166122" cy="3651798"/>
            </a:xfrm>
            <a:prstGeom prst="rect">
              <a:avLst/>
            </a:prstGeom>
            <a:noFill/>
            <a:ln w="12700">
              <a:solidFill>
                <a:srgbClr val="C00000"/>
              </a:solidFill>
            </a:ln>
          </p:spPr>
        </p:pic>
        <p:sp>
          <p:nvSpPr>
            <p:cNvPr id="9" name="Ellipse 8"/>
            <p:cNvSpPr/>
            <p:nvPr/>
          </p:nvSpPr>
          <p:spPr bwMode="auto">
            <a:xfrm>
              <a:off x="5833044" y="3026049"/>
              <a:ext cx="1512168" cy="1080120"/>
            </a:xfrm>
            <a:prstGeom prst="ellipse">
              <a:avLst/>
            </a:prstGeom>
            <a:noFill/>
            <a:ln w="73025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8" name="Pfeil nach rechts 7"/>
            <p:cNvSpPr/>
            <p:nvPr/>
          </p:nvSpPr>
          <p:spPr bwMode="auto">
            <a:xfrm>
              <a:off x="4311649" y="1844128"/>
              <a:ext cx="504056" cy="364945"/>
            </a:xfrm>
            <a:prstGeom prst="rightArrow">
              <a:avLst/>
            </a:prstGeom>
            <a:solidFill>
              <a:srgbClr val="C00000"/>
            </a:solidFill>
            <a:ln w="9525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ts val="2200"/>
                </a:lnSpc>
                <a:spcBef>
                  <a:spcPct val="4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DE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endParaRPr>
            </a:p>
          </p:txBody>
        </p:sp>
        <p:grpSp>
          <p:nvGrpSpPr>
            <p:cNvPr id="5" name="Gruppieren 4"/>
            <p:cNvGrpSpPr/>
            <p:nvPr/>
          </p:nvGrpSpPr>
          <p:grpSpPr>
            <a:xfrm>
              <a:off x="4859504" y="2318890"/>
              <a:ext cx="1495978" cy="604312"/>
              <a:chOff x="3982547" y="2384876"/>
              <a:chExt cx="1495978" cy="604312"/>
            </a:xfrm>
          </p:grpSpPr>
          <p:sp>
            <p:nvSpPr>
              <p:cNvPr id="10" name="Pfeil nach rechts 9"/>
              <p:cNvSpPr/>
              <p:nvPr/>
            </p:nvSpPr>
            <p:spPr bwMode="auto">
              <a:xfrm rot="13148055">
                <a:off x="3982547" y="2384876"/>
                <a:ext cx="1071797" cy="249803"/>
              </a:xfrm>
              <a:prstGeom prst="rightArrow">
                <a:avLst/>
              </a:prstGeom>
              <a:solidFill>
                <a:srgbClr val="00206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ts val="2200"/>
                  </a:lnSpc>
                  <a:spcBef>
                    <a:spcPct val="4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de-DE" sz="16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13" name="Pfeil nach rechts 12"/>
              <p:cNvSpPr/>
              <p:nvPr/>
            </p:nvSpPr>
            <p:spPr bwMode="auto">
              <a:xfrm rot="2362826">
                <a:off x="4406728" y="2739385"/>
                <a:ext cx="1071797" cy="249803"/>
              </a:xfrm>
              <a:prstGeom prst="rightArrow">
                <a:avLst/>
              </a:prstGeom>
              <a:solidFill>
                <a:srgbClr val="00206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ts val="2200"/>
                  </a:lnSpc>
                  <a:spcBef>
                    <a:spcPct val="4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de-DE" sz="16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charset="0"/>
                </a:endParaRPr>
              </a:p>
            </p:txBody>
          </p:sp>
        </p:grpSp>
        <p:sp>
          <p:nvSpPr>
            <p:cNvPr id="14" name="Pfeil nach rechts 13"/>
            <p:cNvSpPr/>
            <p:nvPr/>
          </p:nvSpPr>
          <p:spPr bwMode="auto">
            <a:xfrm rot="10800000">
              <a:off x="6678686" y="3271689"/>
              <a:ext cx="504056" cy="364945"/>
            </a:xfrm>
            <a:prstGeom prst="rightArrow">
              <a:avLst/>
            </a:prstGeom>
            <a:solidFill>
              <a:srgbClr val="C00000"/>
            </a:solidFill>
            <a:ln w="9525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ts val="2200"/>
                </a:lnSpc>
                <a:spcBef>
                  <a:spcPct val="4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DE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endParaRPr>
            </a:p>
          </p:txBody>
        </p:sp>
      </p:grp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611188" y="1200150"/>
            <a:ext cx="2376636" cy="3531394"/>
          </a:xfrm>
        </p:spPr>
        <p:txBody>
          <a:bodyPr/>
          <a:lstStyle/>
          <a:p>
            <a:r>
              <a:rPr lang="de-DE" b="1" dirty="0" smtClean="0">
                <a:solidFill>
                  <a:srgbClr val="C00000"/>
                </a:solidFill>
              </a:rPr>
              <a:t>Real time</a:t>
            </a:r>
            <a:r>
              <a:rPr lang="de-DE" b="1" dirty="0" smtClean="0"/>
              <a:t/>
            </a:r>
            <a:br>
              <a:rPr lang="de-DE" b="1" dirty="0" smtClean="0"/>
            </a:br>
            <a:r>
              <a:rPr lang="de-DE" b="1" dirty="0" err="1" smtClean="0"/>
              <a:t>data</a:t>
            </a:r>
            <a:r>
              <a:rPr lang="de-DE" b="1" dirty="0" smtClean="0"/>
              <a:t> </a:t>
            </a:r>
            <a:r>
              <a:rPr lang="de-DE" b="1" dirty="0" err="1" smtClean="0"/>
              <a:t>exchange</a:t>
            </a:r>
            <a:endParaRPr lang="de-DE" b="1" dirty="0" smtClean="0"/>
          </a:p>
          <a:p>
            <a:r>
              <a:rPr lang="de-DE" b="1" dirty="0" err="1" smtClean="0"/>
              <a:t>Shore</a:t>
            </a:r>
            <a:r>
              <a:rPr lang="de-DE" b="1" dirty="0" smtClean="0"/>
              <a:t>/</a:t>
            </a:r>
            <a:r>
              <a:rPr lang="de-DE" b="1" dirty="0" err="1" smtClean="0"/>
              <a:t>ship</a:t>
            </a:r>
            <a:r>
              <a:rPr lang="de-DE" b="1" dirty="0" smtClean="0"/>
              <a:t> – </a:t>
            </a:r>
            <a:br>
              <a:rPr lang="de-DE" b="1" dirty="0" smtClean="0"/>
            </a:br>
            <a:r>
              <a:rPr lang="de-DE" b="1" dirty="0" err="1" smtClean="0"/>
              <a:t>ship</a:t>
            </a:r>
            <a:r>
              <a:rPr lang="de-DE" b="1" dirty="0" smtClean="0"/>
              <a:t>/</a:t>
            </a:r>
            <a:r>
              <a:rPr lang="de-DE" b="1" dirty="0" err="1" smtClean="0"/>
              <a:t>shore</a:t>
            </a:r>
            <a:endParaRPr lang="de-DE" b="1" dirty="0" smtClean="0"/>
          </a:p>
          <a:p>
            <a:r>
              <a:rPr lang="de-DE" b="1" dirty="0" smtClean="0">
                <a:solidFill>
                  <a:srgbClr val="C00000"/>
                </a:solidFill>
              </a:rPr>
              <a:t>„</a:t>
            </a:r>
            <a:r>
              <a:rPr lang="de-DE" b="1" dirty="0" err="1" smtClean="0">
                <a:solidFill>
                  <a:srgbClr val="C00000"/>
                </a:solidFill>
              </a:rPr>
              <a:t>above</a:t>
            </a:r>
            <a:r>
              <a:rPr lang="de-DE" b="1" dirty="0" smtClean="0">
                <a:solidFill>
                  <a:srgbClr val="C00000"/>
                </a:solidFill>
              </a:rPr>
              <a:t> </a:t>
            </a:r>
            <a:r>
              <a:rPr lang="de-DE" b="1" dirty="0" err="1" smtClean="0">
                <a:solidFill>
                  <a:srgbClr val="C00000"/>
                </a:solidFill>
              </a:rPr>
              <a:t>and</a:t>
            </a:r>
            <a:r>
              <a:rPr lang="de-DE" b="1" dirty="0" smtClean="0">
                <a:solidFill>
                  <a:srgbClr val="C00000"/>
                </a:solidFill>
              </a:rPr>
              <a:t> </a:t>
            </a:r>
            <a:br>
              <a:rPr lang="de-DE" b="1" dirty="0" smtClean="0">
                <a:solidFill>
                  <a:srgbClr val="C00000"/>
                </a:solidFill>
              </a:rPr>
            </a:br>
            <a:r>
              <a:rPr lang="de-DE" b="1" dirty="0" smtClean="0">
                <a:solidFill>
                  <a:srgbClr val="C00000"/>
                </a:solidFill>
              </a:rPr>
              <a:t>on top </a:t>
            </a:r>
            <a:r>
              <a:rPr lang="de-DE" b="1" dirty="0" err="1" smtClean="0">
                <a:solidFill>
                  <a:srgbClr val="C00000"/>
                </a:solidFill>
              </a:rPr>
              <a:t>chart</a:t>
            </a:r>
            <a:r>
              <a:rPr lang="de-DE" b="1" dirty="0" smtClean="0">
                <a:solidFill>
                  <a:srgbClr val="C00000"/>
                </a:solidFill>
              </a:rPr>
              <a:t>“</a:t>
            </a:r>
            <a:r>
              <a:rPr lang="de-DE" b="1" dirty="0" smtClean="0"/>
              <a:t>.</a:t>
            </a:r>
          </a:p>
          <a:p>
            <a:endParaRPr lang="de-DE" b="1" dirty="0" smtClean="0"/>
          </a:p>
          <a:p>
            <a:r>
              <a:rPr lang="de-DE" b="1" dirty="0" err="1" smtClean="0"/>
              <a:t>Examples</a:t>
            </a:r>
            <a:r>
              <a:rPr lang="de-DE" b="1" dirty="0" smtClean="0"/>
              <a:t>:</a:t>
            </a:r>
          </a:p>
          <a:p>
            <a:r>
              <a:rPr lang="de-DE" b="1" dirty="0" smtClean="0"/>
              <a:t>S-129 (UKCM)</a:t>
            </a:r>
            <a:endParaRPr lang="de-DE" b="1" dirty="0"/>
          </a:p>
          <a:p>
            <a:r>
              <a:rPr lang="de-DE" b="1" dirty="0" smtClean="0"/>
              <a:t>S-421 (Route </a:t>
            </a:r>
            <a:r>
              <a:rPr lang="de-DE" b="1" dirty="0" err="1" smtClean="0"/>
              <a:t>Exchg</a:t>
            </a:r>
            <a:r>
              <a:rPr lang="de-DE" b="1" dirty="0" smtClean="0"/>
              <a:t>.)</a:t>
            </a:r>
          </a:p>
          <a:p>
            <a:r>
              <a:rPr lang="de-DE" b="1" dirty="0" smtClean="0"/>
              <a:t>S-212 (Digital VTS)</a:t>
            </a:r>
          </a:p>
          <a:p>
            <a:endParaRPr lang="de-DE" b="1" dirty="0" smtClean="0"/>
          </a:p>
        </p:txBody>
      </p:sp>
      <p:sp>
        <p:nvSpPr>
          <p:cNvPr id="15" name="Rectangle 2"/>
          <p:cNvSpPr txBox="1">
            <a:spLocks noChangeArrowheads="1"/>
          </p:cNvSpPr>
          <p:nvPr/>
        </p:nvSpPr>
        <p:spPr bwMode="gray">
          <a:xfrm>
            <a:off x="611189" y="394643"/>
            <a:ext cx="6732587" cy="5929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00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00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00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00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00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00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00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00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00"/>
                </a:solidFill>
                <a:latin typeface="Arial" charset="0"/>
              </a:defRPr>
            </a:lvl9pPr>
          </a:lstStyle>
          <a:p>
            <a:pPr>
              <a:lnSpc>
                <a:spcPct val="100000"/>
              </a:lnSpc>
            </a:pPr>
            <a:r>
              <a:rPr lang="de-DE" altLang="de-DE" sz="2000" kern="0" dirty="0" smtClean="0"/>
              <a:t>The digital </a:t>
            </a:r>
            <a:r>
              <a:rPr lang="de-DE" altLang="de-DE" sz="2000" kern="0" dirty="0" err="1" smtClean="0"/>
              <a:t>transformation</a:t>
            </a:r>
            <a:r>
              <a:rPr lang="de-DE" altLang="de-DE" sz="2000" kern="0" dirty="0" smtClean="0"/>
              <a:t> </a:t>
            </a:r>
          </a:p>
          <a:p>
            <a:pPr>
              <a:lnSpc>
                <a:spcPct val="100000"/>
              </a:lnSpc>
            </a:pPr>
            <a:r>
              <a:rPr lang="de-DE" altLang="de-DE" sz="2000" kern="0" dirty="0" err="1" smtClean="0"/>
              <a:t>by</a:t>
            </a:r>
            <a:r>
              <a:rPr lang="de-DE" altLang="de-DE" sz="2000" kern="0" dirty="0" smtClean="0"/>
              <a:t> </a:t>
            </a:r>
            <a:r>
              <a:rPr lang="de-DE" altLang="de-DE" sz="2000" kern="0" dirty="0" err="1" smtClean="0"/>
              <a:t>the</a:t>
            </a:r>
            <a:r>
              <a:rPr lang="de-DE" altLang="de-DE" sz="2000" kern="0" dirty="0" smtClean="0"/>
              <a:t> </a:t>
            </a:r>
            <a:r>
              <a:rPr lang="de-DE" altLang="de-DE" sz="2000" kern="0" dirty="0" err="1" smtClean="0"/>
              <a:t>advent</a:t>
            </a:r>
            <a:r>
              <a:rPr lang="de-DE" altLang="de-DE" sz="2000" kern="0" dirty="0" smtClean="0"/>
              <a:t> </a:t>
            </a:r>
            <a:r>
              <a:rPr lang="de-DE" altLang="de-DE" sz="2000" kern="0" dirty="0" err="1" smtClean="0"/>
              <a:t>of</a:t>
            </a:r>
            <a:r>
              <a:rPr lang="de-DE" altLang="de-DE" sz="2000" kern="0" dirty="0" smtClean="0"/>
              <a:t> </a:t>
            </a:r>
            <a:r>
              <a:rPr lang="de-DE" altLang="de-DE" sz="2000" kern="0" dirty="0" err="1" smtClean="0"/>
              <a:t>the</a:t>
            </a:r>
            <a:r>
              <a:rPr lang="de-DE" altLang="de-DE" sz="2000" kern="0" dirty="0" smtClean="0"/>
              <a:t> S-100 World</a:t>
            </a:r>
            <a:endParaRPr lang="de-DE" altLang="de-DE" sz="2000" kern="0" dirty="0"/>
          </a:p>
        </p:txBody>
      </p:sp>
      <p:sp>
        <p:nvSpPr>
          <p:cNvPr id="7" name="Rechteck 6"/>
          <p:cNvSpPr/>
          <p:nvPr/>
        </p:nvSpPr>
        <p:spPr>
          <a:xfrm>
            <a:off x="4205553" y="2384520"/>
            <a:ext cx="732893" cy="37446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800" dirty="0"/>
              <a:t> 24.03.2025</a:t>
            </a:r>
            <a:endParaRPr lang="de-DE" sz="800" dirty="0"/>
          </a:p>
        </p:txBody>
      </p:sp>
    </p:spTree>
    <p:extLst>
      <p:ext uri="{BB962C8B-B14F-4D97-AF65-F5344CB8AC3E}">
        <p14:creationId xmlns:p14="http://schemas.microsoft.com/office/powerpoint/2010/main" val="3017936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9165" name="Gruppieren 49164"/>
          <p:cNvGrpSpPr/>
          <p:nvPr/>
        </p:nvGrpSpPr>
        <p:grpSpPr>
          <a:xfrm>
            <a:off x="323528" y="1131590"/>
            <a:ext cx="6552728" cy="3911119"/>
            <a:chOff x="323528" y="1131590"/>
            <a:chExt cx="6552728" cy="3911119"/>
          </a:xfrm>
        </p:grpSpPr>
        <p:pic>
          <p:nvPicPr>
            <p:cNvPr id="3" name="Grafik 2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95536" y="1491630"/>
              <a:ext cx="4608883" cy="2458289"/>
            </a:xfrm>
            <a:prstGeom prst="rect">
              <a:avLst/>
            </a:prstGeom>
          </p:spPr>
        </p:pic>
        <p:pic>
          <p:nvPicPr>
            <p:cNvPr id="4" name="Grafik 3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95536" y="4011910"/>
              <a:ext cx="1224661" cy="360040"/>
            </a:xfrm>
            <a:prstGeom prst="rect">
              <a:avLst/>
            </a:prstGeom>
          </p:spPr>
        </p:pic>
        <p:sp>
          <p:nvSpPr>
            <p:cNvPr id="5" name="Textfeld 4"/>
            <p:cNvSpPr txBox="1"/>
            <p:nvPr/>
          </p:nvSpPr>
          <p:spPr>
            <a:xfrm>
              <a:off x="395536" y="1131590"/>
              <a:ext cx="4483407" cy="37446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de-DE" sz="1400" b="1" dirty="0" err="1" smtClean="0"/>
                <a:t>Extract</a:t>
              </a:r>
              <a:r>
                <a:rPr lang="de-DE" sz="1400" b="1" dirty="0" smtClean="0"/>
                <a:t> </a:t>
              </a:r>
              <a:r>
                <a:rPr lang="de-DE" sz="1400" b="1" dirty="0" err="1" smtClean="0"/>
                <a:t>from</a:t>
              </a:r>
              <a:r>
                <a:rPr lang="de-DE" sz="1400" b="1" dirty="0" smtClean="0"/>
                <a:t> MSC.530(106)/</a:t>
              </a:r>
              <a:r>
                <a:rPr lang="de-DE" sz="1400" b="1" dirty="0" smtClean="0">
                  <a:solidFill>
                    <a:srgbClr val="C00000"/>
                  </a:solidFill>
                </a:rPr>
                <a:t>Rev.1</a:t>
              </a:r>
              <a:r>
                <a:rPr lang="de-DE" sz="1400" b="1" dirty="0" smtClean="0"/>
                <a:t> (ECDIS-PS, 2024)</a:t>
              </a:r>
              <a:endParaRPr lang="de-DE" sz="1400" b="1" dirty="0"/>
            </a:p>
          </p:txBody>
        </p:sp>
        <p:cxnSp>
          <p:nvCxnSpPr>
            <p:cNvPr id="14" name="Gerader Verbinder 13"/>
            <p:cNvCxnSpPr/>
            <p:nvPr/>
          </p:nvCxnSpPr>
          <p:spPr>
            <a:xfrm>
              <a:off x="434687" y="2139702"/>
              <a:ext cx="0" cy="238884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Gerader Verbinder 27"/>
            <p:cNvCxnSpPr/>
            <p:nvPr/>
          </p:nvCxnSpPr>
          <p:spPr>
            <a:xfrm flipH="1" flipV="1">
              <a:off x="434687" y="3219822"/>
              <a:ext cx="1598" cy="463308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Gerader Verbinder 40"/>
            <p:cNvCxnSpPr/>
            <p:nvPr/>
          </p:nvCxnSpPr>
          <p:spPr>
            <a:xfrm>
              <a:off x="428194" y="2410317"/>
              <a:ext cx="0" cy="238884"/>
            </a:xfrm>
            <a:prstGeom prst="line">
              <a:avLst/>
            </a:prstGeom>
            <a:ln w="254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Gerader Verbinder 41"/>
            <p:cNvCxnSpPr/>
            <p:nvPr/>
          </p:nvCxnSpPr>
          <p:spPr>
            <a:xfrm flipH="1">
              <a:off x="580594" y="4348929"/>
              <a:ext cx="607030" cy="0"/>
            </a:xfrm>
            <a:prstGeom prst="line">
              <a:avLst/>
            </a:prstGeom>
            <a:ln w="254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Gerader Verbinder 43"/>
            <p:cNvCxnSpPr/>
            <p:nvPr/>
          </p:nvCxnSpPr>
          <p:spPr>
            <a:xfrm flipH="1">
              <a:off x="1620198" y="2378586"/>
              <a:ext cx="1367626" cy="0"/>
            </a:xfrm>
            <a:prstGeom prst="line">
              <a:avLst/>
            </a:prstGeom>
            <a:ln w="2540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9164" name="Textfeld 49163"/>
            <p:cNvSpPr txBox="1"/>
            <p:nvPr/>
          </p:nvSpPr>
          <p:spPr>
            <a:xfrm>
              <a:off x="323528" y="4299942"/>
              <a:ext cx="6552728" cy="74276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de-DE" sz="1400" b="1" dirty="0" err="1" smtClean="0">
                  <a:solidFill>
                    <a:srgbClr val="FF0000"/>
                  </a:solidFill>
                </a:rPr>
                <a:t>Red</a:t>
              </a:r>
              <a:r>
                <a:rPr lang="de-DE" sz="1400" b="1" dirty="0" smtClean="0">
                  <a:solidFill>
                    <a:srgbClr val="FF0000"/>
                  </a:solidFill>
                </a:rPr>
                <a:t>: EN IEC 63173-1 S-421 route plan </a:t>
              </a:r>
              <a:r>
                <a:rPr lang="de-DE" sz="1400" b="1" dirty="0" err="1" smtClean="0">
                  <a:solidFill>
                    <a:srgbClr val="FF0000"/>
                  </a:solidFill>
                </a:rPr>
                <a:t>based</a:t>
              </a:r>
              <a:r>
                <a:rPr lang="de-DE" sz="1400" b="1" dirty="0" smtClean="0">
                  <a:solidFill>
                    <a:srgbClr val="FF0000"/>
                  </a:solidFill>
                </a:rPr>
                <a:t> on S-100</a:t>
              </a:r>
              <a:r>
                <a:rPr lang="de-DE" sz="1400" b="1" dirty="0" smtClean="0">
                  <a:solidFill>
                    <a:srgbClr val="0070C0"/>
                  </a:solidFill>
                </a:rPr>
                <a:t> </a:t>
              </a:r>
            </a:p>
            <a:p>
              <a:pPr algn="l"/>
              <a:r>
                <a:rPr lang="de-DE" sz="1400" b="1" dirty="0" smtClean="0">
                  <a:solidFill>
                    <a:srgbClr val="0070C0"/>
                  </a:solidFill>
                </a:rPr>
                <a:t>Blue: digital </a:t>
              </a:r>
              <a:r>
                <a:rPr lang="de-DE" sz="1400" b="1" dirty="0" err="1" smtClean="0">
                  <a:solidFill>
                    <a:srgbClr val="0070C0"/>
                  </a:solidFill>
                </a:rPr>
                <a:t>services</a:t>
              </a:r>
              <a:r>
                <a:rPr lang="de-DE" sz="1400" b="1" dirty="0" smtClean="0">
                  <a:solidFill>
                    <a:srgbClr val="0070C0"/>
                  </a:solidFill>
                </a:rPr>
                <a:t>;  </a:t>
              </a:r>
              <a:r>
                <a:rPr lang="de-DE" sz="1400" b="1" dirty="0" err="1" smtClean="0">
                  <a:solidFill>
                    <a:srgbClr val="00B050"/>
                  </a:solidFill>
                </a:rPr>
                <a:t>green</a:t>
              </a:r>
              <a:r>
                <a:rPr lang="de-DE" sz="1400" b="1" dirty="0" smtClean="0">
                  <a:solidFill>
                    <a:srgbClr val="00B050"/>
                  </a:solidFill>
                </a:rPr>
                <a:t>: SECOM </a:t>
              </a:r>
              <a:r>
                <a:rPr lang="de-DE" sz="1400" b="1" dirty="0" err="1" smtClean="0">
                  <a:solidFill>
                    <a:srgbClr val="00B050"/>
                  </a:solidFill>
                </a:rPr>
                <a:t>radio</a:t>
              </a:r>
              <a:r>
                <a:rPr lang="de-DE" sz="1400" b="1" dirty="0" smtClean="0">
                  <a:solidFill>
                    <a:srgbClr val="00B050"/>
                  </a:solidFill>
                </a:rPr>
                <a:t> </a:t>
              </a:r>
              <a:r>
                <a:rPr lang="de-DE" sz="1400" b="1" dirty="0" err="1" smtClean="0">
                  <a:solidFill>
                    <a:srgbClr val="00B050"/>
                  </a:solidFill>
                </a:rPr>
                <a:t>communications</a:t>
              </a:r>
              <a:r>
                <a:rPr lang="de-DE" sz="1400" b="1" dirty="0" smtClean="0">
                  <a:solidFill>
                    <a:srgbClr val="00B050"/>
                  </a:solidFill>
                </a:rPr>
                <a:t> </a:t>
              </a:r>
              <a:r>
                <a:rPr lang="de-DE" sz="1400" b="1" dirty="0" err="1" smtClean="0">
                  <a:solidFill>
                    <a:srgbClr val="00B050"/>
                  </a:solidFill>
                </a:rPr>
                <a:t>protocol</a:t>
              </a:r>
              <a:endParaRPr lang="de-DE" sz="1400" b="1" dirty="0">
                <a:solidFill>
                  <a:srgbClr val="00B050"/>
                </a:solidFill>
              </a:endParaRPr>
            </a:p>
          </p:txBody>
        </p:sp>
      </p:grpSp>
      <p:sp>
        <p:nvSpPr>
          <p:cNvPr id="2" name="Textfeld 1"/>
          <p:cNvSpPr txBox="1"/>
          <p:nvPr/>
        </p:nvSpPr>
        <p:spPr>
          <a:xfrm>
            <a:off x="106342" y="1742221"/>
            <a:ext cx="506751" cy="3744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9600" dirty="0" smtClean="0">
                <a:solidFill>
                  <a:srgbClr val="C00000"/>
                </a:solidFill>
              </a:rPr>
              <a:t>!</a:t>
            </a:r>
            <a:endParaRPr lang="de-DE" sz="9600" dirty="0">
              <a:solidFill>
                <a:srgbClr val="C00000"/>
              </a:solidFill>
            </a:endParaRPr>
          </a:p>
        </p:txBody>
      </p:sp>
      <p:cxnSp>
        <p:nvCxnSpPr>
          <p:cNvPr id="15" name="Gerader Verbinder 14"/>
          <p:cNvCxnSpPr/>
          <p:nvPr/>
        </p:nvCxnSpPr>
        <p:spPr>
          <a:xfrm flipH="1">
            <a:off x="1115616" y="4209766"/>
            <a:ext cx="432048" cy="0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Gerader Verbinder 16"/>
          <p:cNvCxnSpPr/>
          <p:nvPr/>
        </p:nvCxnSpPr>
        <p:spPr>
          <a:xfrm flipH="1">
            <a:off x="611189" y="4209766"/>
            <a:ext cx="432419" cy="0"/>
          </a:xfrm>
          <a:prstGeom prst="line">
            <a:avLst/>
          </a:prstGeom>
          <a:ln w="4762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hteck 7"/>
          <p:cNvSpPr/>
          <p:nvPr/>
        </p:nvSpPr>
        <p:spPr bwMode="auto">
          <a:xfrm>
            <a:off x="6300192" y="1506051"/>
            <a:ext cx="2304256" cy="872535"/>
          </a:xfrm>
          <a:prstGeom prst="rect">
            <a:avLst/>
          </a:prstGeom>
          <a:solidFill>
            <a:schemeClr val="accent1"/>
          </a:solidFill>
          <a:ln w="19050" cap="flat" cmpd="sng" algn="ctr">
            <a:solidFill>
              <a:schemeClr val="bg2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ts val="2200"/>
              </a:lnSpc>
              <a:spcBef>
                <a:spcPct val="4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rPr>
              <a:t>(Digital maritime) </a:t>
            </a:r>
            <a:br>
              <a:rPr kumimoji="0" lang="de-DE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rPr>
            </a:br>
            <a:r>
              <a:rPr kumimoji="0" lang="de-DE" sz="1600" b="1" i="0" u="sng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rPr>
              <a:t>S</a:t>
            </a:r>
            <a:r>
              <a:rPr kumimoji="0" lang="de-DE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rPr>
              <a:t>ervices</a:t>
            </a:r>
          </a:p>
        </p:txBody>
      </p:sp>
      <p:sp>
        <p:nvSpPr>
          <p:cNvPr id="19" name="Rechteck 18"/>
          <p:cNvSpPr/>
          <p:nvPr/>
        </p:nvSpPr>
        <p:spPr bwMode="auto">
          <a:xfrm>
            <a:off x="6302401" y="2413196"/>
            <a:ext cx="2304256" cy="872535"/>
          </a:xfrm>
          <a:prstGeom prst="rect">
            <a:avLst/>
          </a:prstGeom>
          <a:solidFill>
            <a:schemeClr val="accent1"/>
          </a:solidFill>
          <a:ln w="19050" cap="flat" cmpd="sng" algn="ctr">
            <a:solidFill>
              <a:schemeClr val="bg2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ts val="2200"/>
              </a:lnSpc>
              <a:spcBef>
                <a:spcPct val="4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600" b="1" i="0" u="sng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rPr>
              <a:t>D</a:t>
            </a:r>
            <a:r>
              <a:rPr kumimoji="0" lang="de-DE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rPr>
              <a:t>ata</a:t>
            </a:r>
            <a:r>
              <a:rPr kumimoji="0" lang="de-DE" sz="1600" b="1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rPr>
              <a:t> (</a:t>
            </a:r>
            <a:r>
              <a:rPr kumimoji="0" lang="de-DE" sz="1600" b="1" i="0" u="none" strike="noStrike" cap="none" normalizeH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rPr>
              <a:t>models</a:t>
            </a:r>
            <a:r>
              <a:rPr kumimoji="0" lang="de-DE" sz="1600" b="1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rPr>
              <a:t>)</a:t>
            </a:r>
            <a:br>
              <a:rPr kumimoji="0" lang="de-DE" sz="1600" b="1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rPr>
            </a:br>
            <a:r>
              <a:rPr kumimoji="0" lang="de-DE" sz="1600" b="1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rPr>
              <a:t>(S-100 World)</a:t>
            </a:r>
            <a:endParaRPr kumimoji="0" lang="de-DE" sz="16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</p:txBody>
      </p:sp>
      <p:sp>
        <p:nvSpPr>
          <p:cNvPr id="20" name="Rechteck 19"/>
          <p:cNvSpPr/>
          <p:nvPr/>
        </p:nvSpPr>
        <p:spPr bwMode="auto">
          <a:xfrm>
            <a:off x="6300192" y="3337231"/>
            <a:ext cx="2304256" cy="872535"/>
          </a:xfrm>
          <a:prstGeom prst="rect">
            <a:avLst/>
          </a:prstGeom>
          <a:solidFill>
            <a:schemeClr val="accent1"/>
          </a:solidFill>
          <a:ln w="19050" cap="flat" cmpd="sng" algn="ctr">
            <a:solidFill>
              <a:schemeClr val="bg2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ts val="2200"/>
              </a:lnSpc>
              <a:spcBef>
                <a:spcPct val="4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600" b="1" i="0" u="sng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rPr>
              <a:t>C</a:t>
            </a:r>
            <a:r>
              <a:rPr kumimoji="0" lang="de-DE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rPr>
              <a:t>onnectivity</a:t>
            </a:r>
          </a:p>
        </p:txBody>
      </p:sp>
      <p:sp>
        <p:nvSpPr>
          <p:cNvPr id="21" name="Textfeld 20"/>
          <p:cNvSpPr txBox="1"/>
          <p:nvPr/>
        </p:nvSpPr>
        <p:spPr>
          <a:xfrm>
            <a:off x="5296624" y="1051064"/>
            <a:ext cx="3595856" cy="3565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de-DE" sz="1800" b="1" u="sng" dirty="0" smtClean="0">
                <a:solidFill>
                  <a:srgbClr val="C00000"/>
                </a:solidFill>
              </a:rPr>
              <a:t>Services – Data – Connectivity </a:t>
            </a:r>
            <a:endParaRPr lang="de-DE" sz="1800" b="1" u="sng" dirty="0">
              <a:solidFill>
                <a:srgbClr val="C00000"/>
              </a:solidFill>
            </a:endParaRPr>
          </a:p>
        </p:txBody>
      </p:sp>
      <p:cxnSp>
        <p:nvCxnSpPr>
          <p:cNvPr id="10" name="Gerade Verbindung mit Pfeil 9"/>
          <p:cNvCxnSpPr/>
          <p:nvPr/>
        </p:nvCxnSpPr>
        <p:spPr bwMode="auto">
          <a:xfrm flipV="1">
            <a:off x="5004419" y="1891498"/>
            <a:ext cx="1334924" cy="367646"/>
          </a:xfrm>
          <a:prstGeom prst="straightConnector1">
            <a:avLst/>
          </a:prstGeom>
          <a:solidFill>
            <a:schemeClr val="accent1"/>
          </a:solidFill>
          <a:ln w="47625" cap="flat" cmpd="sng" algn="ctr">
            <a:solidFill>
              <a:schemeClr val="bg2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5" name="Gerade Verbindung mit Pfeil 24"/>
          <p:cNvCxnSpPr>
            <a:endCxn id="19" idx="1"/>
          </p:cNvCxnSpPr>
          <p:nvPr/>
        </p:nvCxnSpPr>
        <p:spPr bwMode="auto">
          <a:xfrm flipV="1">
            <a:off x="5022890" y="2849464"/>
            <a:ext cx="1279511" cy="8444"/>
          </a:xfrm>
          <a:prstGeom prst="straightConnector1">
            <a:avLst/>
          </a:prstGeom>
          <a:solidFill>
            <a:schemeClr val="accent1"/>
          </a:solidFill>
          <a:ln w="47625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8" name="Textfeld 17"/>
          <p:cNvSpPr txBox="1"/>
          <p:nvPr/>
        </p:nvSpPr>
        <p:spPr>
          <a:xfrm>
            <a:off x="4788024" y="2495326"/>
            <a:ext cx="1511798" cy="900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1100" dirty="0" err="1" smtClean="0"/>
              <a:t>One</a:t>
            </a:r>
            <a:r>
              <a:rPr lang="de-DE" sz="1100" dirty="0" smtClean="0"/>
              <a:t> „</a:t>
            </a:r>
            <a:r>
              <a:rPr lang="de-DE" sz="1100" dirty="0" err="1" smtClean="0"/>
              <a:t>above</a:t>
            </a:r>
            <a:r>
              <a:rPr lang="de-DE" sz="1100" dirty="0" smtClean="0"/>
              <a:t>-chart“ </a:t>
            </a:r>
            <a:r>
              <a:rPr lang="de-DE" sz="1100" dirty="0" err="1" smtClean="0"/>
              <a:t>example</a:t>
            </a:r>
            <a:r>
              <a:rPr lang="de-DE" sz="1100" dirty="0" smtClean="0"/>
              <a:t> </a:t>
            </a:r>
            <a:r>
              <a:rPr lang="de-DE" sz="1100" dirty="0" err="1" smtClean="0"/>
              <a:t>only</a:t>
            </a:r>
            <a:r>
              <a:rPr lang="de-DE" sz="1100" dirty="0" smtClean="0"/>
              <a:t>, </a:t>
            </a:r>
            <a:r>
              <a:rPr lang="de-DE" sz="1100" dirty="0" err="1" smtClean="0"/>
              <a:t>though</a:t>
            </a:r>
            <a:r>
              <a:rPr lang="de-DE" sz="1100" dirty="0" smtClean="0"/>
              <a:t>. </a:t>
            </a:r>
            <a:endParaRPr lang="de-DE" sz="1100" dirty="0"/>
          </a:p>
        </p:txBody>
      </p:sp>
      <p:cxnSp>
        <p:nvCxnSpPr>
          <p:cNvPr id="30" name="Gerade Verbindung mit Pfeil 29"/>
          <p:cNvCxnSpPr/>
          <p:nvPr/>
        </p:nvCxnSpPr>
        <p:spPr bwMode="auto">
          <a:xfrm flipV="1">
            <a:off x="1508008" y="3949919"/>
            <a:ext cx="4792184" cy="358835"/>
          </a:xfrm>
          <a:prstGeom prst="straightConnector1">
            <a:avLst/>
          </a:prstGeom>
          <a:solidFill>
            <a:schemeClr val="accent1"/>
          </a:solidFill>
          <a:ln w="47625" cap="flat" cmpd="sng" algn="ctr">
            <a:solidFill>
              <a:srgbClr val="00B050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2" name="Textfeld 31"/>
          <p:cNvSpPr txBox="1"/>
          <p:nvPr/>
        </p:nvSpPr>
        <p:spPr>
          <a:xfrm>
            <a:off x="4788024" y="3579862"/>
            <a:ext cx="1511798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1100" dirty="0" smtClean="0"/>
              <a:t>Protocol </a:t>
            </a:r>
            <a:r>
              <a:rPr lang="de-DE" sz="1100" dirty="0" err="1" smtClean="0"/>
              <a:t>mentioned</a:t>
            </a:r>
            <a:r>
              <a:rPr lang="de-DE" sz="1100" dirty="0" smtClean="0"/>
              <a:t/>
            </a:r>
            <a:br>
              <a:rPr lang="de-DE" sz="1100" dirty="0" smtClean="0"/>
            </a:br>
            <a:r>
              <a:rPr lang="de-DE" sz="1100" dirty="0" err="1" smtClean="0"/>
              <a:t>here</a:t>
            </a:r>
            <a:r>
              <a:rPr lang="de-DE" sz="1100" dirty="0" smtClean="0"/>
              <a:t> </a:t>
            </a:r>
            <a:r>
              <a:rPr lang="de-DE" sz="1100" dirty="0" err="1" smtClean="0"/>
              <a:t>explicitely</a:t>
            </a:r>
            <a:r>
              <a:rPr lang="de-DE" sz="1100" dirty="0" smtClean="0"/>
              <a:t>, </a:t>
            </a:r>
            <a:br>
              <a:rPr lang="de-DE" sz="1100" dirty="0" smtClean="0"/>
            </a:br>
            <a:r>
              <a:rPr lang="de-DE" sz="1100" dirty="0" err="1" smtClean="0"/>
              <a:t>only</a:t>
            </a:r>
            <a:r>
              <a:rPr lang="de-DE" sz="1100" dirty="0" smtClean="0"/>
              <a:t>, </a:t>
            </a:r>
            <a:r>
              <a:rPr lang="de-DE" sz="1100" dirty="0" err="1" smtClean="0"/>
              <a:t>though</a:t>
            </a:r>
            <a:r>
              <a:rPr lang="de-DE" sz="1100" dirty="0" smtClean="0"/>
              <a:t>.</a:t>
            </a:r>
            <a:endParaRPr lang="de-DE" sz="1100" dirty="0"/>
          </a:p>
        </p:txBody>
      </p:sp>
      <p:sp>
        <p:nvSpPr>
          <p:cNvPr id="26" name="Rectangle 2"/>
          <p:cNvSpPr txBox="1">
            <a:spLocks noChangeArrowheads="1"/>
          </p:cNvSpPr>
          <p:nvPr/>
        </p:nvSpPr>
        <p:spPr bwMode="gray">
          <a:xfrm>
            <a:off x="611189" y="394643"/>
            <a:ext cx="6732587" cy="5929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00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00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00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00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00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00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00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00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00"/>
                </a:solidFill>
                <a:latin typeface="Arial" charset="0"/>
              </a:defRPr>
            </a:lvl9pPr>
          </a:lstStyle>
          <a:p>
            <a:pPr>
              <a:lnSpc>
                <a:spcPct val="100000"/>
              </a:lnSpc>
            </a:pPr>
            <a:r>
              <a:rPr lang="de-DE" altLang="de-DE" sz="2000" kern="0" dirty="0" smtClean="0"/>
              <a:t>The digital </a:t>
            </a:r>
            <a:r>
              <a:rPr lang="de-DE" altLang="de-DE" sz="2000" kern="0" dirty="0" err="1" smtClean="0"/>
              <a:t>transformation</a:t>
            </a:r>
            <a:r>
              <a:rPr lang="de-DE" altLang="de-DE" sz="2000" kern="0" dirty="0" smtClean="0"/>
              <a:t> </a:t>
            </a:r>
          </a:p>
          <a:p>
            <a:pPr>
              <a:lnSpc>
                <a:spcPct val="100000"/>
              </a:lnSpc>
            </a:pPr>
            <a:r>
              <a:rPr lang="de-DE" altLang="de-DE" sz="2000" kern="0" dirty="0" err="1" smtClean="0"/>
              <a:t>by</a:t>
            </a:r>
            <a:r>
              <a:rPr lang="de-DE" altLang="de-DE" sz="2000" kern="0" dirty="0" smtClean="0"/>
              <a:t> </a:t>
            </a:r>
            <a:r>
              <a:rPr lang="de-DE" altLang="de-DE" sz="2000" kern="0" dirty="0" err="1" smtClean="0"/>
              <a:t>the</a:t>
            </a:r>
            <a:r>
              <a:rPr lang="de-DE" altLang="de-DE" sz="2000" kern="0" dirty="0" smtClean="0"/>
              <a:t> </a:t>
            </a:r>
            <a:r>
              <a:rPr lang="de-DE" altLang="de-DE" sz="2000" kern="0" dirty="0" err="1" smtClean="0"/>
              <a:t>advent</a:t>
            </a:r>
            <a:r>
              <a:rPr lang="de-DE" altLang="de-DE" sz="2000" kern="0" dirty="0" smtClean="0"/>
              <a:t> </a:t>
            </a:r>
            <a:r>
              <a:rPr lang="de-DE" altLang="de-DE" sz="2000" kern="0" dirty="0" err="1" smtClean="0"/>
              <a:t>of</a:t>
            </a:r>
            <a:r>
              <a:rPr lang="de-DE" altLang="de-DE" sz="2000" kern="0" dirty="0" smtClean="0"/>
              <a:t> </a:t>
            </a:r>
            <a:r>
              <a:rPr lang="de-DE" altLang="de-DE" sz="2000" kern="0" dirty="0" err="1" smtClean="0"/>
              <a:t>the</a:t>
            </a:r>
            <a:r>
              <a:rPr lang="de-DE" altLang="de-DE" sz="2000" kern="0" dirty="0" smtClean="0"/>
              <a:t> Services-Data-Connectivity </a:t>
            </a:r>
            <a:r>
              <a:rPr lang="de-DE" altLang="de-DE" sz="2000" kern="0" dirty="0" err="1" smtClean="0"/>
              <a:t>stack</a:t>
            </a:r>
            <a:endParaRPr lang="de-DE" altLang="de-DE" sz="2000" kern="0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734971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feld 5"/>
          <p:cNvSpPr txBox="1"/>
          <p:nvPr/>
        </p:nvSpPr>
        <p:spPr>
          <a:xfrm>
            <a:off x="8028384" y="4717569"/>
            <a:ext cx="936104" cy="3744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600" dirty="0"/>
              <a:t>VT-1/</a:t>
            </a:r>
            <a:r>
              <a:rPr lang="de-DE" sz="600" dirty="0" err="1"/>
              <a:t>Ol</a:t>
            </a:r>
            <a:r>
              <a:rPr lang="de-DE" sz="600" dirty="0"/>
              <a:t>, </a:t>
            </a:r>
            <a:r>
              <a:rPr lang="de-DE" sz="600" dirty="0"/>
              <a:t>24.03.2025</a:t>
            </a:r>
            <a:endParaRPr lang="de-DE" sz="600" dirty="0"/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189" y="1412532"/>
            <a:ext cx="7417195" cy="3391466"/>
          </a:xfrm>
          <a:prstGeom prst="rect">
            <a:avLst/>
          </a:prstGeom>
          <a:ln w="12700">
            <a:solidFill>
              <a:srgbClr val="C00000"/>
            </a:solidFill>
          </a:ln>
        </p:spPr>
      </p:pic>
      <p:sp>
        <p:nvSpPr>
          <p:cNvPr id="11" name="Textfeld 10"/>
          <p:cNvSpPr txBox="1"/>
          <p:nvPr/>
        </p:nvSpPr>
        <p:spPr>
          <a:xfrm>
            <a:off x="611189" y="1043057"/>
            <a:ext cx="6763390" cy="37446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de-DE" b="1" dirty="0" smtClean="0"/>
              <a:t>IMO Maritime </a:t>
            </a:r>
            <a:r>
              <a:rPr lang="de-DE" b="1" dirty="0" err="1" smtClean="0"/>
              <a:t>Safety</a:t>
            </a:r>
            <a:r>
              <a:rPr lang="de-DE" b="1" dirty="0" smtClean="0"/>
              <a:t> </a:t>
            </a:r>
            <a:r>
              <a:rPr lang="de-DE" b="1" dirty="0" err="1" smtClean="0"/>
              <a:t>Committee</a:t>
            </a:r>
            <a:r>
              <a:rPr lang="de-DE" b="1" dirty="0" smtClean="0"/>
              <a:t>, Input </a:t>
            </a:r>
            <a:r>
              <a:rPr lang="de-DE" b="1" dirty="0" err="1" smtClean="0"/>
              <a:t>document</a:t>
            </a:r>
            <a:r>
              <a:rPr lang="de-DE" b="1" dirty="0" smtClean="0"/>
              <a:t> MSC109/19/3 et al </a:t>
            </a:r>
            <a:endParaRPr lang="de-DE" b="1" dirty="0"/>
          </a:p>
        </p:txBody>
      </p:sp>
      <p:cxnSp>
        <p:nvCxnSpPr>
          <p:cNvPr id="13" name="Gerader Verbinder 12"/>
          <p:cNvCxnSpPr/>
          <p:nvPr/>
        </p:nvCxnSpPr>
        <p:spPr bwMode="auto">
          <a:xfrm>
            <a:off x="3352417" y="2037714"/>
            <a:ext cx="4392488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5" name="Gerader Verbinder 14"/>
          <p:cNvCxnSpPr/>
          <p:nvPr/>
        </p:nvCxnSpPr>
        <p:spPr bwMode="auto">
          <a:xfrm>
            <a:off x="2669812" y="2238748"/>
            <a:ext cx="3312368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0" name="Pfeil nach rechts 19"/>
          <p:cNvSpPr/>
          <p:nvPr/>
        </p:nvSpPr>
        <p:spPr bwMode="auto">
          <a:xfrm rot="10800000">
            <a:off x="7884368" y="3950805"/>
            <a:ext cx="963569" cy="565161"/>
          </a:xfrm>
          <a:prstGeom prst="rightArrow">
            <a:avLst/>
          </a:prstGeom>
          <a:solidFill>
            <a:srgbClr val="C00000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ts val="2200"/>
              </a:lnSpc>
              <a:spcBef>
                <a:spcPct val="4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6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</p:txBody>
      </p:sp>
      <p:cxnSp>
        <p:nvCxnSpPr>
          <p:cNvPr id="21" name="Gerader Verbinder 20"/>
          <p:cNvCxnSpPr/>
          <p:nvPr/>
        </p:nvCxnSpPr>
        <p:spPr bwMode="auto">
          <a:xfrm>
            <a:off x="2627784" y="4295389"/>
            <a:ext cx="3744416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0" name="Rectangle 2"/>
          <p:cNvSpPr txBox="1">
            <a:spLocks noChangeArrowheads="1"/>
          </p:cNvSpPr>
          <p:nvPr/>
        </p:nvSpPr>
        <p:spPr bwMode="gray">
          <a:xfrm>
            <a:off x="611189" y="394643"/>
            <a:ext cx="6732587" cy="5929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00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00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00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00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00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00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00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00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00"/>
                </a:solidFill>
                <a:latin typeface="Arial" charset="0"/>
              </a:defRPr>
            </a:lvl9pPr>
          </a:lstStyle>
          <a:p>
            <a:pPr>
              <a:lnSpc>
                <a:spcPct val="100000"/>
              </a:lnSpc>
            </a:pPr>
            <a:r>
              <a:rPr lang="de-DE" altLang="de-DE" sz="2000" kern="0" dirty="0" smtClean="0"/>
              <a:t>The digital </a:t>
            </a:r>
            <a:r>
              <a:rPr lang="de-DE" altLang="de-DE" sz="2000" kern="0" dirty="0" err="1" smtClean="0"/>
              <a:t>transformation</a:t>
            </a:r>
            <a:r>
              <a:rPr lang="de-DE" altLang="de-DE" sz="2000" kern="0" dirty="0" smtClean="0"/>
              <a:t> </a:t>
            </a:r>
          </a:p>
          <a:p>
            <a:pPr>
              <a:lnSpc>
                <a:spcPct val="100000"/>
              </a:lnSpc>
            </a:pPr>
            <a:r>
              <a:rPr lang="de-DE" altLang="de-DE" sz="2000" kern="0" dirty="0" err="1" smtClean="0"/>
              <a:t>by</a:t>
            </a:r>
            <a:r>
              <a:rPr lang="de-DE" altLang="de-DE" sz="2000" kern="0" dirty="0" smtClean="0"/>
              <a:t> </a:t>
            </a:r>
            <a:r>
              <a:rPr lang="de-DE" altLang="de-DE" sz="2000" kern="0" dirty="0" err="1" smtClean="0"/>
              <a:t>the</a:t>
            </a:r>
            <a:r>
              <a:rPr lang="de-DE" altLang="de-DE" sz="2000" kern="0" dirty="0" smtClean="0"/>
              <a:t> </a:t>
            </a:r>
            <a:r>
              <a:rPr lang="de-DE" altLang="de-DE" sz="2000" kern="0" dirty="0" err="1" smtClean="0"/>
              <a:t>advent</a:t>
            </a:r>
            <a:r>
              <a:rPr lang="de-DE" altLang="de-DE" sz="2000" kern="0" dirty="0" smtClean="0"/>
              <a:t> </a:t>
            </a:r>
            <a:r>
              <a:rPr lang="de-DE" altLang="de-DE" sz="2000" kern="0" dirty="0" err="1" smtClean="0"/>
              <a:t>of</a:t>
            </a:r>
            <a:r>
              <a:rPr lang="de-DE" altLang="de-DE" sz="2000" kern="0" dirty="0" smtClean="0"/>
              <a:t> </a:t>
            </a:r>
            <a:r>
              <a:rPr lang="de-DE" altLang="de-DE" sz="2000" kern="0" dirty="0" err="1" smtClean="0"/>
              <a:t>the</a:t>
            </a:r>
            <a:r>
              <a:rPr lang="de-DE" altLang="de-DE" sz="2000" kern="0" dirty="0" smtClean="0"/>
              <a:t> Services-Data-Connectivity </a:t>
            </a:r>
            <a:r>
              <a:rPr lang="de-DE" altLang="de-DE" sz="2000" kern="0" dirty="0" err="1" smtClean="0"/>
              <a:t>stack</a:t>
            </a:r>
            <a:endParaRPr lang="de-DE" altLang="de-DE" sz="2000" kern="0" dirty="0"/>
          </a:p>
        </p:txBody>
      </p:sp>
    </p:spTree>
    <p:extLst>
      <p:ext uri="{BB962C8B-B14F-4D97-AF65-F5344CB8AC3E}">
        <p14:creationId xmlns:p14="http://schemas.microsoft.com/office/powerpoint/2010/main" val="226804693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feld 5"/>
          <p:cNvSpPr txBox="1"/>
          <p:nvPr/>
        </p:nvSpPr>
        <p:spPr>
          <a:xfrm>
            <a:off x="8028384" y="4717569"/>
            <a:ext cx="936104" cy="3744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600" dirty="0"/>
              <a:t>VT-1/</a:t>
            </a:r>
            <a:r>
              <a:rPr lang="de-DE" sz="600" dirty="0" err="1"/>
              <a:t>Ol</a:t>
            </a:r>
            <a:r>
              <a:rPr lang="de-DE" sz="600" dirty="0"/>
              <a:t>, </a:t>
            </a:r>
            <a:r>
              <a:rPr lang="de-DE" sz="600" dirty="0"/>
              <a:t>24.03.2025</a:t>
            </a:r>
            <a:endParaRPr lang="de-DE" sz="600" dirty="0"/>
          </a:p>
        </p:txBody>
      </p:sp>
      <p:pic>
        <p:nvPicPr>
          <p:cNvPr id="9" name="Grafik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189" y="1393666"/>
            <a:ext cx="7757160" cy="3482340"/>
          </a:xfrm>
          <a:prstGeom prst="rect">
            <a:avLst/>
          </a:prstGeom>
          <a:noFill/>
          <a:ln w="12700">
            <a:solidFill>
              <a:srgbClr val="C00000"/>
            </a:solidFill>
          </a:ln>
        </p:spPr>
      </p:pic>
      <p:sp>
        <p:nvSpPr>
          <p:cNvPr id="2" name="Textfeld 1"/>
          <p:cNvSpPr txBox="1"/>
          <p:nvPr/>
        </p:nvSpPr>
        <p:spPr>
          <a:xfrm>
            <a:off x="611189" y="1043057"/>
            <a:ext cx="6763390" cy="37446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de-DE" b="1" dirty="0" smtClean="0"/>
              <a:t>IMO Maritime </a:t>
            </a:r>
            <a:r>
              <a:rPr lang="de-DE" b="1" dirty="0" err="1" smtClean="0"/>
              <a:t>Safety</a:t>
            </a:r>
            <a:r>
              <a:rPr lang="de-DE" b="1" dirty="0" smtClean="0"/>
              <a:t> </a:t>
            </a:r>
            <a:r>
              <a:rPr lang="de-DE" b="1" dirty="0" err="1" smtClean="0"/>
              <a:t>Committee</a:t>
            </a:r>
            <a:r>
              <a:rPr lang="de-DE" b="1" dirty="0" smtClean="0"/>
              <a:t>, Input </a:t>
            </a:r>
            <a:r>
              <a:rPr lang="de-DE" b="1" dirty="0" err="1" smtClean="0"/>
              <a:t>document</a:t>
            </a:r>
            <a:r>
              <a:rPr lang="de-DE" b="1" dirty="0" smtClean="0"/>
              <a:t> MSC109/19/3 et al </a:t>
            </a:r>
            <a:endParaRPr lang="de-DE" b="1" dirty="0"/>
          </a:p>
        </p:txBody>
      </p:sp>
      <p:sp>
        <p:nvSpPr>
          <p:cNvPr id="13" name="Pfeil nach rechts 12"/>
          <p:cNvSpPr/>
          <p:nvPr/>
        </p:nvSpPr>
        <p:spPr bwMode="auto">
          <a:xfrm rot="1594118">
            <a:off x="92817" y="3591330"/>
            <a:ext cx="635838" cy="565161"/>
          </a:xfrm>
          <a:prstGeom prst="rightArrow">
            <a:avLst/>
          </a:prstGeom>
          <a:solidFill>
            <a:srgbClr val="C00000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ts val="2200"/>
              </a:lnSpc>
              <a:spcBef>
                <a:spcPct val="4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6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</p:txBody>
      </p:sp>
      <p:cxnSp>
        <p:nvCxnSpPr>
          <p:cNvPr id="14" name="Gerader Verbinder 13"/>
          <p:cNvCxnSpPr/>
          <p:nvPr/>
        </p:nvCxnSpPr>
        <p:spPr bwMode="auto">
          <a:xfrm>
            <a:off x="743528" y="4118451"/>
            <a:ext cx="4248472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5" name="Gerader Verbinder 14"/>
          <p:cNvCxnSpPr/>
          <p:nvPr/>
        </p:nvCxnSpPr>
        <p:spPr bwMode="auto">
          <a:xfrm>
            <a:off x="3128898" y="3917417"/>
            <a:ext cx="4980786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7" name="Gerader Verbinder 16"/>
          <p:cNvCxnSpPr/>
          <p:nvPr/>
        </p:nvCxnSpPr>
        <p:spPr bwMode="auto">
          <a:xfrm>
            <a:off x="1043608" y="4515966"/>
            <a:ext cx="3240360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9" name="Pfeil nach rechts 18"/>
          <p:cNvSpPr/>
          <p:nvPr/>
        </p:nvSpPr>
        <p:spPr bwMode="auto">
          <a:xfrm rot="19872046">
            <a:off x="437657" y="4379785"/>
            <a:ext cx="635838" cy="565161"/>
          </a:xfrm>
          <a:prstGeom prst="rightArrow">
            <a:avLst/>
          </a:prstGeom>
          <a:solidFill>
            <a:srgbClr val="C00000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ts val="2200"/>
              </a:lnSpc>
              <a:spcBef>
                <a:spcPct val="4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6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</p:txBody>
      </p:sp>
      <p:cxnSp>
        <p:nvCxnSpPr>
          <p:cNvPr id="20" name="Gerader Verbinder 19"/>
          <p:cNvCxnSpPr/>
          <p:nvPr/>
        </p:nvCxnSpPr>
        <p:spPr bwMode="auto">
          <a:xfrm>
            <a:off x="755576" y="3075806"/>
            <a:ext cx="7416824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2" name="Gerader Verbinder 21"/>
          <p:cNvCxnSpPr/>
          <p:nvPr/>
        </p:nvCxnSpPr>
        <p:spPr bwMode="auto">
          <a:xfrm>
            <a:off x="755576" y="3291830"/>
            <a:ext cx="7416824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3" name="Gerader Verbinder 22"/>
          <p:cNvCxnSpPr/>
          <p:nvPr/>
        </p:nvCxnSpPr>
        <p:spPr bwMode="auto">
          <a:xfrm>
            <a:off x="755576" y="3507854"/>
            <a:ext cx="4236424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5" name="Pfeil nach rechts 24"/>
          <p:cNvSpPr/>
          <p:nvPr/>
        </p:nvSpPr>
        <p:spPr bwMode="auto">
          <a:xfrm rot="8881963">
            <a:off x="8050428" y="2458706"/>
            <a:ext cx="635838" cy="565161"/>
          </a:xfrm>
          <a:prstGeom prst="rightArrow">
            <a:avLst/>
          </a:prstGeom>
          <a:solidFill>
            <a:srgbClr val="C00000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ts val="2200"/>
              </a:lnSpc>
              <a:spcBef>
                <a:spcPct val="4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6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</p:txBody>
      </p:sp>
      <p:sp>
        <p:nvSpPr>
          <p:cNvPr id="16" name="Rectangle 2"/>
          <p:cNvSpPr txBox="1">
            <a:spLocks noChangeArrowheads="1"/>
          </p:cNvSpPr>
          <p:nvPr/>
        </p:nvSpPr>
        <p:spPr bwMode="gray">
          <a:xfrm>
            <a:off x="611189" y="394643"/>
            <a:ext cx="6732587" cy="5929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00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00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00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00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00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00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00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00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00"/>
                </a:solidFill>
                <a:latin typeface="Arial" charset="0"/>
              </a:defRPr>
            </a:lvl9pPr>
          </a:lstStyle>
          <a:p>
            <a:pPr>
              <a:lnSpc>
                <a:spcPct val="100000"/>
              </a:lnSpc>
            </a:pPr>
            <a:r>
              <a:rPr lang="de-DE" altLang="de-DE" sz="2000" kern="0" dirty="0" smtClean="0"/>
              <a:t>The digital </a:t>
            </a:r>
            <a:r>
              <a:rPr lang="de-DE" altLang="de-DE" sz="2000" kern="0" dirty="0" err="1" smtClean="0"/>
              <a:t>transformation</a:t>
            </a:r>
            <a:r>
              <a:rPr lang="de-DE" altLang="de-DE" sz="2000" kern="0" dirty="0" smtClean="0"/>
              <a:t> </a:t>
            </a:r>
          </a:p>
          <a:p>
            <a:pPr>
              <a:lnSpc>
                <a:spcPct val="100000"/>
              </a:lnSpc>
            </a:pPr>
            <a:r>
              <a:rPr lang="de-DE" altLang="de-DE" sz="2000" kern="0" dirty="0" err="1" smtClean="0"/>
              <a:t>by</a:t>
            </a:r>
            <a:r>
              <a:rPr lang="de-DE" altLang="de-DE" sz="2000" kern="0" dirty="0" smtClean="0"/>
              <a:t> </a:t>
            </a:r>
            <a:r>
              <a:rPr lang="de-DE" altLang="de-DE" sz="2000" kern="0" dirty="0" err="1" smtClean="0"/>
              <a:t>the</a:t>
            </a:r>
            <a:r>
              <a:rPr lang="de-DE" altLang="de-DE" sz="2000" kern="0" dirty="0" smtClean="0"/>
              <a:t> </a:t>
            </a:r>
            <a:r>
              <a:rPr lang="de-DE" altLang="de-DE" sz="2000" kern="0" dirty="0" err="1" smtClean="0"/>
              <a:t>advent</a:t>
            </a:r>
            <a:r>
              <a:rPr lang="de-DE" altLang="de-DE" sz="2000" kern="0" dirty="0" smtClean="0"/>
              <a:t> </a:t>
            </a:r>
            <a:r>
              <a:rPr lang="de-DE" altLang="de-DE" sz="2000" kern="0" dirty="0" err="1" smtClean="0"/>
              <a:t>of</a:t>
            </a:r>
            <a:r>
              <a:rPr lang="de-DE" altLang="de-DE" sz="2000" kern="0" dirty="0" smtClean="0"/>
              <a:t> </a:t>
            </a:r>
            <a:r>
              <a:rPr lang="de-DE" altLang="de-DE" sz="2000" kern="0" dirty="0" err="1" smtClean="0"/>
              <a:t>the</a:t>
            </a:r>
            <a:r>
              <a:rPr lang="de-DE" altLang="de-DE" sz="2000" kern="0" dirty="0" smtClean="0"/>
              <a:t> Services-Data-Connectivity </a:t>
            </a:r>
            <a:r>
              <a:rPr lang="de-DE" altLang="de-DE" sz="2000" kern="0" dirty="0" err="1" smtClean="0"/>
              <a:t>stack</a:t>
            </a:r>
            <a:endParaRPr lang="de-DE" altLang="de-DE" sz="2000" kern="0" dirty="0"/>
          </a:p>
        </p:txBody>
      </p:sp>
    </p:spTree>
    <p:extLst>
      <p:ext uri="{BB962C8B-B14F-4D97-AF65-F5344CB8AC3E}">
        <p14:creationId xmlns:p14="http://schemas.microsoft.com/office/powerpoint/2010/main" val="127645116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feld 5"/>
          <p:cNvSpPr txBox="1"/>
          <p:nvPr/>
        </p:nvSpPr>
        <p:spPr>
          <a:xfrm>
            <a:off x="8028384" y="4717569"/>
            <a:ext cx="936104" cy="3744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600" dirty="0"/>
              <a:t>VT-1/</a:t>
            </a:r>
            <a:r>
              <a:rPr lang="de-DE" sz="600" dirty="0" err="1"/>
              <a:t>Ol</a:t>
            </a:r>
            <a:r>
              <a:rPr lang="de-DE" sz="600" dirty="0"/>
              <a:t>, </a:t>
            </a:r>
            <a:r>
              <a:rPr lang="de-DE" sz="600" dirty="0"/>
              <a:t>24.03.2025</a:t>
            </a:r>
            <a:endParaRPr lang="de-DE" sz="600" dirty="0"/>
          </a:p>
        </p:txBody>
      </p:sp>
      <p:sp>
        <p:nvSpPr>
          <p:cNvPr id="10" name="Textfeld 9"/>
          <p:cNvSpPr txBox="1"/>
          <p:nvPr/>
        </p:nvSpPr>
        <p:spPr>
          <a:xfrm>
            <a:off x="611189" y="1043057"/>
            <a:ext cx="7016664" cy="65659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de-DE" b="1" dirty="0" smtClean="0"/>
              <a:t>IMO Sub-</a:t>
            </a:r>
            <a:r>
              <a:rPr lang="de-DE" b="1" dirty="0" err="1" smtClean="0"/>
              <a:t>Committee</a:t>
            </a:r>
            <a:r>
              <a:rPr lang="de-DE" b="1" dirty="0" smtClean="0"/>
              <a:t> on Navigation, Communication, </a:t>
            </a:r>
            <a:r>
              <a:rPr lang="de-DE" b="1" dirty="0" err="1" smtClean="0"/>
              <a:t>Search&amp;Rescue</a:t>
            </a:r>
            <a:r>
              <a:rPr lang="de-DE" b="1" dirty="0" smtClean="0"/>
              <a:t>, </a:t>
            </a:r>
            <a:br>
              <a:rPr lang="de-DE" b="1" dirty="0" smtClean="0"/>
            </a:br>
            <a:r>
              <a:rPr lang="de-DE" b="1" dirty="0" smtClean="0"/>
              <a:t>NCSR12/1/1 Agenda Item 14:  </a:t>
            </a:r>
            <a:endParaRPr lang="de-DE" b="1" dirty="0"/>
          </a:p>
        </p:txBody>
      </p:sp>
      <p:grpSp>
        <p:nvGrpSpPr>
          <p:cNvPr id="4" name="Gruppieren 3"/>
          <p:cNvGrpSpPr/>
          <p:nvPr/>
        </p:nvGrpSpPr>
        <p:grpSpPr>
          <a:xfrm>
            <a:off x="611189" y="1779662"/>
            <a:ext cx="8137275" cy="1832100"/>
            <a:chOff x="611189" y="1923678"/>
            <a:chExt cx="8137275" cy="1832100"/>
          </a:xfrm>
        </p:grpSpPr>
        <p:pic>
          <p:nvPicPr>
            <p:cNvPr id="7" name="Grafik 6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11189" y="1923678"/>
              <a:ext cx="7740352" cy="1832100"/>
            </a:xfrm>
            <a:prstGeom prst="rect">
              <a:avLst/>
            </a:prstGeom>
            <a:ln w="12700">
              <a:solidFill>
                <a:srgbClr val="C00000"/>
              </a:solidFill>
            </a:ln>
          </p:spPr>
        </p:pic>
        <p:sp>
          <p:nvSpPr>
            <p:cNvPr id="11" name="Pfeil nach rechts 10"/>
            <p:cNvSpPr/>
            <p:nvPr/>
          </p:nvSpPr>
          <p:spPr bwMode="auto">
            <a:xfrm rot="10800000">
              <a:off x="8244408" y="1951651"/>
              <a:ext cx="504056" cy="565161"/>
            </a:xfrm>
            <a:prstGeom prst="rightArrow">
              <a:avLst/>
            </a:prstGeom>
            <a:solidFill>
              <a:srgbClr val="C00000"/>
            </a:solidFill>
            <a:ln w="9525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ts val="2200"/>
                </a:lnSpc>
                <a:spcBef>
                  <a:spcPct val="4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DE" sz="1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endParaRPr>
            </a:p>
          </p:txBody>
        </p:sp>
        <p:cxnSp>
          <p:nvCxnSpPr>
            <p:cNvPr id="12" name="Gerader Verbinder 11"/>
            <p:cNvCxnSpPr/>
            <p:nvPr/>
          </p:nvCxnSpPr>
          <p:spPr bwMode="auto">
            <a:xfrm flipV="1">
              <a:off x="3563888" y="3276840"/>
              <a:ext cx="2209763" cy="14990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sp>
        <p:nvSpPr>
          <p:cNvPr id="13" name="Textfeld 12"/>
          <p:cNvSpPr txBox="1"/>
          <p:nvPr/>
        </p:nvSpPr>
        <p:spPr>
          <a:xfrm>
            <a:off x="611189" y="3651870"/>
            <a:ext cx="7849243" cy="13193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de-DE" b="1" u="sng" dirty="0" smtClean="0"/>
              <a:t>Date:</a:t>
            </a:r>
            <a:r>
              <a:rPr lang="de-DE" b="1" dirty="0" smtClean="0"/>
              <a:t> </a:t>
            </a:r>
            <a:r>
              <a:rPr lang="en-US" b="1" dirty="0"/>
              <a:t>NCSR12 13-22 May 2025, London</a:t>
            </a:r>
            <a:r>
              <a:rPr lang="de-DE" b="1" dirty="0"/>
              <a:t>  </a:t>
            </a:r>
          </a:p>
          <a:p>
            <a:pPr algn="l"/>
            <a:r>
              <a:rPr lang="en-US" dirty="0" smtClean="0"/>
              <a:t>bulky documents, </a:t>
            </a:r>
            <a:r>
              <a:rPr lang="en-US" b="1" dirty="0" smtClean="0"/>
              <a:t>10 </a:t>
            </a:r>
            <a:r>
              <a:rPr lang="en-US" b="1" dirty="0"/>
              <a:t>February </a:t>
            </a:r>
            <a:r>
              <a:rPr lang="en-US" b="1" dirty="0" smtClean="0"/>
              <a:t>2025;</a:t>
            </a: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non-bulky </a:t>
            </a:r>
            <a:r>
              <a:rPr lang="en-US" dirty="0"/>
              <a:t>documents </a:t>
            </a:r>
            <a:r>
              <a:rPr lang="en-US" dirty="0" smtClean="0"/>
              <a:t>+ bulky information documents, </a:t>
            </a:r>
            <a:r>
              <a:rPr lang="en-US" b="1" dirty="0" smtClean="0"/>
              <a:t>10 </a:t>
            </a:r>
            <a:r>
              <a:rPr lang="en-US" b="1" dirty="0"/>
              <a:t>March 2025 </a:t>
            </a: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dirty="0" smtClean="0"/>
              <a:t>documents commenting, </a:t>
            </a:r>
            <a:r>
              <a:rPr lang="en-US" b="1" dirty="0" smtClean="0"/>
              <a:t>24 </a:t>
            </a:r>
            <a:r>
              <a:rPr lang="en-US" b="1" dirty="0"/>
              <a:t>March 2025 </a:t>
            </a:r>
            <a:endParaRPr lang="en-US" b="1" dirty="0" smtClean="0"/>
          </a:p>
        </p:txBody>
      </p:sp>
      <p:sp>
        <p:nvSpPr>
          <p:cNvPr id="14" name="Rectangle 2"/>
          <p:cNvSpPr txBox="1">
            <a:spLocks noChangeArrowheads="1"/>
          </p:cNvSpPr>
          <p:nvPr/>
        </p:nvSpPr>
        <p:spPr bwMode="gray">
          <a:xfrm>
            <a:off x="611189" y="394643"/>
            <a:ext cx="6732587" cy="5929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00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00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00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00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00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00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00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00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00"/>
                </a:solidFill>
                <a:latin typeface="Arial" charset="0"/>
              </a:defRPr>
            </a:lvl9pPr>
          </a:lstStyle>
          <a:p>
            <a:pPr>
              <a:lnSpc>
                <a:spcPct val="100000"/>
              </a:lnSpc>
            </a:pPr>
            <a:r>
              <a:rPr lang="de-DE" altLang="de-DE" sz="2000" kern="0" dirty="0" smtClean="0"/>
              <a:t>The digital </a:t>
            </a:r>
            <a:r>
              <a:rPr lang="de-DE" altLang="de-DE" sz="2000" kern="0" dirty="0" err="1" smtClean="0"/>
              <a:t>transformation</a:t>
            </a:r>
            <a:r>
              <a:rPr lang="de-DE" altLang="de-DE" sz="2000" kern="0" dirty="0" smtClean="0"/>
              <a:t> </a:t>
            </a:r>
          </a:p>
          <a:p>
            <a:pPr>
              <a:lnSpc>
                <a:spcPct val="100000"/>
              </a:lnSpc>
            </a:pPr>
            <a:r>
              <a:rPr lang="de-DE" altLang="de-DE" sz="2000" kern="0" dirty="0" err="1" smtClean="0"/>
              <a:t>by</a:t>
            </a:r>
            <a:r>
              <a:rPr lang="de-DE" altLang="de-DE" sz="2000" kern="0" dirty="0" smtClean="0"/>
              <a:t> </a:t>
            </a:r>
            <a:r>
              <a:rPr lang="de-DE" altLang="de-DE" sz="2000" kern="0" dirty="0" err="1" smtClean="0"/>
              <a:t>the</a:t>
            </a:r>
            <a:r>
              <a:rPr lang="de-DE" altLang="de-DE" sz="2000" kern="0" dirty="0" smtClean="0"/>
              <a:t> </a:t>
            </a:r>
            <a:r>
              <a:rPr lang="de-DE" altLang="de-DE" sz="2000" kern="0" dirty="0" err="1" smtClean="0"/>
              <a:t>advent</a:t>
            </a:r>
            <a:r>
              <a:rPr lang="de-DE" altLang="de-DE" sz="2000" kern="0" dirty="0" smtClean="0"/>
              <a:t> </a:t>
            </a:r>
            <a:r>
              <a:rPr lang="de-DE" altLang="de-DE" sz="2000" kern="0" dirty="0" err="1" smtClean="0"/>
              <a:t>of</a:t>
            </a:r>
            <a:r>
              <a:rPr lang="de-DE" altLang="de-DE" sz="2000" kern="0" dirty="0" smtClean="0"/>
              <a:t> </a:t>
            </a:r>
            <a:r>
              <a:rPr lang="de-DE" altLang="de-DE" sz="2000" kern="0" dirty="0" err="1" smtClean="0"/>
              <a:t>the</a:t>
            </a:r>
            <a:r>
              <a:rPr lang="de-DE" altLang="de-DE" sz="2000" kern="0" dirty="0" smtClean="0"/>
              <a:t> Services-Data-Connectivity </a:t>
            </a:r>
            <a:r>
              <a:rPr lang="de-DE" altLang="de-DE" sz="2000" kern="0" dirty="0" err="1" smtClean="0"/>
              <a:t>stack</a:t>
            </a:r>
            <a:endParaRPr lang="de-DE" altLang="de-DE" sz="2000" kern="0" dirty="0"/>
          </a:p>
        </p:txBody>
      </p:sp>
    </p:spTree>
    <p:extLst>
      <p:ext uri="{BB962C8B-B14F-4D97-AF65-F5344CB8AC3E}">
        <p14:creationId xmlns:p14="http://schemas.microsoft.com/office/powerpoint/2010/main" val="4104527793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TYPE" val="SlideText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TYPE" val="SlideText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TYPE" val="SlideText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TYPE" val="SlideText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TYPE" val="SlideText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TYPE" val="SlideText"/>
</p:tagLst>
</file>

<file path=ppt/theme/theme1.xml><?xml version="1.0" encoding="utf-8"?>
<a:theme xmlns:a="http://schemas.openxmlformats.org/drawingml/2006/main" name="WSV_template">
  <a:themeElements>
    <a:clrScheme name="WSV_template 1">
      <a:dk1>
        <a:srgbClr val="000000"/>
      </a:dk1>
      <a:lt1>
        <a:srgbClr val="FFFFFF"/>
      </a:lt1>
      <a:dk2>
        <a:srgbClr val="666666"/>
      </a:dk2>
      <a:lt2>
        <a:srgbClr val="164895"/>
      </a:lt2>
      <a:accent1>
        <a:srgbClr val="D9E0E3"/>
      </a:accent1>
      <a:accent2>
        <a:srgbClr val="AA3039"/>
      </a:accent2>
      <a:accent3>
        <a:srgbClr val="FFFFFF"/>
      </a:accent3>
      <a:accent4>
        <a:srgbClr val="000000"/>
      </a:accent4>
      <a:accent5>
        <a:srgbClr val="E9EDEF"/>
      </a:accent5>
      <a:accent6>
        <a:srgbClr val="9A2A33"/>
      </a:accent6>
      <a:hlink>
        <a:srgbClr val="D21629"/>
      </a:hlink>
      <a:folHlink>
        <a:srgbClr val="F94320"/>
      </a:folHlink>
    </a:clrScheme>
    <a:fontScheme name="WSV_template">
      <a:majorFont>
        <a:latin typeface="Arial"/>
        <a:ea typeface=""/>
        <a:cs typeface=""/>
      </a:majorFont>
      <a:minorFont>
        <a:latin typeface="Arial"/>
        <a:ea typeface=""/>
        <a:cs typeface="Arial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accent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ts val="2200"/>
          </a:lnSpc>
          <a:spcBef>
            <a:spcPct val="40000"/>
          </a:spcBef>
          <a:spcAft>
            <a:spcPct val="0"/>
          </a:spcAft>
          <a:buClrTx/>
          <a:buSzTx/>
          <a:buFontTx/>
          <a:buNone/>
          <a:tabLst/>
          <a:defRPr kumimoji="0" lang="de-DE" altLang="de-DE" sz="16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accent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ts val="2200"/>
          </a:lnSpc>
          <a:spcBef>
            <a:spcPct val="40000"/>
          </a:spcBef>
          <a:spcAft>
            <a:spcPct val="0"/>
          </a:spcAft>
          <a:buClrTx/>
          <a:buSzTx/>
          <a:buFontTx/>
          <a:buNone/>
          <a:tabLst/>
          <a:defRPr kumimoji="0" lang="de-DE" altLang="de-DE" sz="16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WSV_template 1">
        <a:dk1>
          <a:srgbClr val="000000"/>
        </a:dk1>
        <a:lt1>
          <a:srgbClr val="FFFFFF"/>
        </a:lt1>
        <a:dk2>
          <a:srgbClr val="666666"/>
        </a:dk2>
        <a:lt2>
          <a:srgbClr val="164895"/>
        </a:lt2>
        <a:accent1>
          <a:srgbClr val="D9E0E3"/>
        </a:accent1>
        <a:accent2>
          <a:srgbClr val="AA3039"/>
        </a:accent2>
        <a:accent3>
          <a:srgbClr val="FFFFFF"/>
        </a:accent3>
        <a:accent4>
          <a:srgbClr val="000000"/>
        </a:accent4>
        <a:accent5>
          <a:srgbClr val="E9EDEF"/>
        </a:accent5>
        <a:accent6>
          <a:srgbClr val="9A2A33"/>
        </a:accent6>
        <a:hlink>
          <a:srgbClr val="D21629"/>
        </a:hlink>
        <a:folHlink>
          <a:srgbClr val="F9432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PPT_WSV_Vorlage_16-9.pptx" id="{9389A6D4-1F97-431E-AC3F-03211DCA2C5C}" vid="{8CEBE298-3B33-4754-BD0D-CEF1E41FABB0}"/>
    </a:ext>
  </a:extLst>
</a:theme>
</file>

<file path=ppt/theme/theme2.xml><?xml version="1.0" encoding="utf-8"?>
<a:theme xmlns:a="http://schemas.openxmlformats.org/drawingml/2006/main" name="Lariss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B4C6AB7F4ADAA4ABC48D93214FE8FD2" ma:contentTypeVersion="19" ma:contentTypeDescription="Create a new document." ma:contentTypeScope="" ma:versionID="75c9f3f451866b0d3c9120c8a094ca6d">
  <xsd:schema xmlns:xsd="http://www.w3.org/2001/XMLSchema" xmlns:xs="http://www.w3.org/2001/XMLSchema" xmlns:p="http://schemas.microsoft.com/office/2006/metadata/properties" xmlns:ns2="ac5f8115-f13f-4d01-aff4-515a67108c33" xmlns:ns3="06022411-6e02-423b-85fd-39e0748b9219" targetNamespace="http://schemas.microsoft.com/office/2006/metadata/properties" ma:root="true" ma:fieldsID="15aae6c7c4885604f29bd56d2cee64f9" ns2:_="" ns3:_="">
    <xsd:import namespace="ac5f8115-f13f-4d01-aff4-515a67108c33"/>
    <xsd:import namespace="06022411-6e02-423b-85fd-39e0748b9219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DateTaken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c5f8115-f13f-4d01-aff4-515a67108c3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3" nillable="true" ma:displayName="Location" ma:internalName="MediaServiceLocation" ma:readOnly="true">
      <xsd:simpleType>
        <xsd:restriction base="dms:Text"/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31604d76-ecdf-464b-8720-89396eb59a62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BillingMetadata" ma:index="26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6022411-6e02-423b-85fd-39e0748b9219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ff2b8b40-6d33-49af-abef-1171a80bfd6f}" ma:internalName="TaxCatchAll" ma:showField="CatchAllData" ma:web="06022411-6e02-423b-85fd-39e0748b921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ac5f8115-f13f-4d01-aff4-515a67108c33">
      <Terms xmlns="http://schemas.microsoft.com/office/infopath/2007/PartnerControls"/>
    </lcf76f155ced4ddcb4097134ff3c332f>
    <TaxCatchAll xmlns="06022411-6e02-423b-85fd-39e0748b9219" xsi:nil="true"/>
  </documentManagement>
</p:properties>
</file>

<file path=customXml/itemProps1.xml><?xml version="1.0" encoding="utf-8"?>
<ds:datastoreItem xmlns:ds="http://schemas.openxmlformats.org/officeDocument/2006/customXml" ds:itemID="{A747F3A2-237C-453C-A35A-9F45BBECAD0D}"/>
</file>

<file path=customXml/itemProps2.xml><?xml version="1.0" encoding="utf-8"?>
<ds:datastoreItem xmlns:ds="http://schemas.openxmlformats.org/officeDocument/2006/customXml" ds:itemID="{40080155-13DF-4948-B7FF-B520AE5B9A85}"/>
</file>

<file path=customXml/itemProps3.xml><?xml version="1.0" encoding="utf-8"?>
<ds:datastoreItem xmlns:ds="http://schemas.openxmlformats.org/officeDocument/2006/customXml" ds:itemID="{7FCC8D8D-EB56-427D-96AD-634372FDBEBD}"/>
</file>

<file path=docProps/app.xml><?xml version="1.0" encoding="utf-8"?>
<Properties xmlns="http://schemas.openxmlformats.org/officeDocument/2006/extended-properties" xmlns:vt="http://schemas.openxmlformats.org/officeDocument/2006/docPropsVTypes">
  <Template>PPT_WSV_Vorlage_16-9</Template>
  <TotalTime>0</TotalTime>
  <Words>978</Words>
  <Application>Microsoft Office PowerPoint</Application>
  <PresentationFormat>Bildschirmpräsentation (16:9)</PresentationFormat>
  <Paragraphs>171</Paragraphs>
  <Slides>15</Slides>
  <Notes>6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15</vt:i4>
      </vt:variant>
    </vt:vector>
  </HeadingPairs>
  <TitlesOfParts>
    <vt:vector size="19" baseType="lpstr">
      <vt:lpstr>Arial</vt:lpstr>
      <vt:lpstr>Times New Roman</vt:lpstr>
      <vt:lpstr>Wingdings</vt:lpstr>
      <vt:lpstr>WSV_template</vt:lpstr>
      <vt:lpstr>IALA DTEC4 – IMT Workshop</vt:lpstr>
      <vt:lpstr>IALA Workshop on International Mobile Telecommunications for Marine AtoN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IMT-2030 –  Rec. ITU-R M.2160(2023)  From 5G  to 6G</vt:lpstr>
      <vt:lpstr>PowerPoint-Präsentation</vt:lpstr>
      <vt:lpstr>PowerPoint-Präsentation</vt:lpstr>
    </vt:vector>
  </TitlesOfParts>
  <Company>WSV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Überschrift</dc:title>
  <dc:creator>Heike.Erlinghaeuser@wsv.bund.de</dc:creator>
  <cp:lastModifiedBy>Oltmann, Jan-Hendrik</cp:lastModifiedBy>
  <cp:revision>99</cp:revision>
  <dcterms:created xsi:type="dcterms:W3CDTF">2021-05-12T05:14:24Z</dcterms:created>
  <dcterms:modified xsi:type="dcterms:W3CDTF">2025-03-25T06:43:23Z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Date">
    <vt:lpwstr/>
  </property>
  <property fmtid="{D5CDD505-2E9C-101B-9397-08002B2CF9AE}" pid="3" name="Presenter">
    <vt:lpwstr/>
  </property>
  <property fmtid="{D5CDD505-2E9C-101B-9397-08002B2CF9AE}" pid="4" name="ContentTypeId">
    <vt:lpwstr>0x010100FB4C6AB7F4ADAA4ABC48D93214FE8FD2</vt:lpwstr>
  </property>
  <property fmtid="{D5CDD505-2E9C-101B-9397-08002B2CF9AE}" pid="5" name="MediaServiceImageTags">
    <vt:lpwstr/>
  </property>
</Properties>
</file>