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9522-3F6A-4D82-9236-F61B38CDAF47}" type="datetimeFigureOut">
              <a:rPr lang="en-GB" smtClean="0"/>
              <a:t>24/10/2011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6A4B-A748-4E7F-AE50-356E98AD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901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9522-3F6A-4D82-9236-F61B38CDAF47}" type="datetimeFigureOut">
              <a:rPr lang="en-GB" smtClean="0"/>
              <a:t>24/10/2011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6A4B-A748-4E7F-AE50-356E98AD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877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9522-3F6A-4D82-9236-F61B38CDAF47}" type="datetimeFigureOut">
              <a:rPr lang="en-GB" smtClean="0"/>
              <a:t>24/10/2011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6A4B-A748-4E7F-AE50-356E98AD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2311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9522-3F6A-4D82-9236-F61B38CDAF47}" type="datetimeFigureOut">
              <a:rPr lang="en-GB" smtClean="0"/>
              <a:t>24/10/2011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6A4B-A748-4E7F-AE50-356E98AD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785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9522-3F6A-4D82-9236-F61B38CDAF47}" type="datetimeFigureOut">
              <a:rPr lang="en-GB" smtClean="0"/>
              <a:t>24/10/2011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6A4B-A748-4E7F-AE50-356E98AD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968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9522-3F6A-4D82-9236-F61B38CDAF47}" type="datetimeFigureOut">
              <a:rPr lang="en-GB" smtClean="0"/>
              <a:t>24/10/2011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6A4B-A748-4E7F-AE50-356E98AD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412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9522-3F6A-4D82-9236-F61B38CDAF47}" type="datetimeFigureOut">
              <a:rPr lang="en-GB" smtClean="0"/>
              <a:t>24/10/2011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6A4B-A748-4E7F-AE50-356E98AD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854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9522-3F6A-4D82-9236-F61B38CDAF47}" type="datetimeFigureOut">
              <a:rPr lang="en-GB" smtClean="0"/>
              <a:t>24/10/2011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6A4B-A748-4E7F-AE50-356E98AD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305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9522-3F6A-4D82-9236-F61B38CDAF47}" type="datetimeFigureOut">
              <a:rPr lang="en-GB" smtClean="0"/>
              <a:t>24/10/2011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6A4B-A748-4E7F-AE50-356E98AD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33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9522-3F6A-4D82-9236-F61B38CDAF47}" type="datetimeFigureOut">
              <a:rPr lang="en-GB" smtClean="0"/>
              <a:t>24/10/2011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6A4B-A748-4E7F-AE50-356E98AD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328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9522-3F6A-4D82-9236-F61B38CDAF47}" type="datetimeFigureOut">
              <a:rPr lang="en-GB" smtClean="0"/>
              <a:t>24/10/2011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D6A4B-A748-4E7F-AE50-356E98AD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932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39522-3F6A-4D82-9236-F61B38CDAF47}" type="datetimeFigureOut">
              <a:rPr lang="en-GB" smtClean="0"/>
              <a:t>24/10/2011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D6A4B-A748-4E7F-AE50-356E98ADF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458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Regulatory Process for </a:t>
            </a:r>
            <a:br>
              <a:rPr lang="en-GB" dirty="0" smtClean="0"/>
            </a:br>
            <a:r>
              <a:rPr lang="en-GB" dirty="0" smtClean="0"/>
              <a:t>e-Navigation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PAP 22 October 2011</a:t>
            </a:r>
          </a:p>
          <a:p>
            <a:r>
              <a:rPr lang="en-GB" dirty="0" smtClean="0"/>
              <a:t>Nick Ward, vice-chair e-NAV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157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is it a problem?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2012 – gap analysis</a:t>
            </a:r>
          </a:p>
          <a:p>
            <a:r>
              <a:rPr lang="en-GB" dirty="0" smtClean="0"/>
              <a:t>2013 – </a:t>
            </a:r>
            <a:r>
              <a:rPr lang="en-GB" smtClean="0"/>
              <a:t>risk </a:t>
            </a:r>
            <a:r>
              <a:rPr lang="en-GB" smtClean="0"/>
              <a:t>analysis </a:t>
            </a:r>
            <a:r>
              <a:rPr lang="en-GB" dirty="0" smtClean="0"/>
              <a:t>&amp; CBA</a:t>
            </a:r>
          </a:p>
          <a:p>
            <a:r>
              <a:rPr lang="en-GB" dirty="0" smtClean="0"/>
              <a:t>2014 – implementation plan</a:t>
            </a:r>
          </a:p>
          <a:p>
            <a:r>
              <a:rPr lang="en-GB" dirty="0" smtClean="0"/>
              <a:t>Implementation?</a:t>
            </a:r>
          </a:p>
          <a:p>
            <a:pPr lvl="1"/>
            <a:r>
              <a:rPr lang="en-GB" dirty="0" smtClean="0"/>
              <a:t>phase 1: existing equipment &amp; standards</a:t>
            </a:r>
          </a:p>
          <a:p>
            <a:pPr lvl="1"/>
            <a:r>
              <a:rPr lang="en-GB" dirty="0"/>
              <a:t>p</a:t>
            </a:r>
            <a:r>
              <a:rPr lang="en-GB" dirty="0" smtClean="0"/>
              <a:t>hase 2: new equipment &amp; systems</a:t>
            </a:r>
          </a:p>
          <a:p>
            <a:r>
              <a:rPr lang="en-GB" dirty="0" smtClean="0"/>
              <a:t>New standards take 4-5 years to introduce</a:t>
            </a:r>
          </a:p>
          <a:p>
            <a:r>
              <a:rPr lang="en-GB" dirty="0" smtClean="0"/>
              <a:t>Implementation periods can be 10 years or more</a:t>
            </a:r>
          </a:p>
        </p:txBody>
      </p:sp>
    </p:spTree>
    <p:extLst>
      <p:ext uri="{BB962C8B-B14F-4D97-AF65-F5344CB8AC3E}">
        <p14:creationId xmlns:p14="http://schemas.microsoft.com/office/powerpoint/2010/main" val="97903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Potential solutions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completely </a:t>
            </a:r>
            <a:r>
              <a:rPr lang="en-GB" dirty="0"/>
              <a:t>open-systems, market-led approach; </a:t>
            </a:r>
          </a:p>
          <a:p>
            <a:r>
              <a:rPr lang="en-GB" dirty="0" smtClean="0"/>
              <a:t>an </a:t>
            </a:r>
            <a:r>
              <a:rPr lang="en-GB" dirty="0"/>
              <a:t>over-arching performance standard, referencing existing equipment performance standards and test specifications; </a:t>
            </a:r>
          </a:p>
          <a:p>
            <a:r>
              <a:rPr lang="en-GB" dirty="0" smtClean="0"/>
              <a:t>complete </a:t>
            </a:r>
            <a:r>
              <a:rPr lang="en-GB" dirty="0"/>
              <a:t>review of the processes to speed them up and make them more flexible, for example using a requirements register and modular structure (like INS</a:t>
            </a:r>
            <a:r>
              <a:rPr lang="en-GB" dirty="0" smtClean="0"/>
              <a:t>)</a:t>
            </a:r>
          </a:p>
          <a:p>
            <a:r>
              <a:rPr lang="en-GB" dirty="0" smtClean="0"/>
              <a:t>generic </a:t>
            </a:r>
            <a:r>
              <a:rPr lang="en-GB" dirty="0"/>
              <a:t>performance standards and test specifications. </a:t>
            </a:r>
          </a:p>
          <a:p>
            <a:r>
              <a:rPr lang="en-GB" dirty="0" smtClean="0"/>
              <a:t>other solutions</a:t>
            </a:r>
          </a:p>
          <a:p>
            <a:r>
              <a:rPr lang="en-GB" dirty="0" smtClean="0"/>
              <a:t>best </a:t>
            </a:r>
            <a:r>
              <a:rPr lang="en-GB" dirty="0"/>
              <a:t>option </a:t>
            </a:r>
            <a:r>
              <a:rPr lang="en-GB" dirty="0" smtClean="0"/>
              <a:t>may </a:t>
            </a:r>
            <a:r>
              <a:rPr lang="en-GB" dirty="0"/>
              <a:t>be a combination of one or more approaches. </a:t>
            </a:r>
          </a:p>
        </p:txBody>
      </p:sp>
    </p:spTree>
    <p:extLst>
      <p:ext uri="{BB962C8B-B14F-4D97-AF65-F5344CB8AC3E}">
        <p14:creationId xmlns:p14="http://schemas.microsoft.com/office/powerpoint/2010/main" val="393922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Way forward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Single </a:t>
            </a:r>
            <a:r>
              <a:rPr lang="en-GB" dirty="0"/>
              <a:t>over-arching standard </a:t>
            </a:r>
            <a:r>
              <a:rPr lang="en-GB" dirty="0" smtClean="0"/>
              <a:t>to </a:t>
            </a:r>
            <a:r>
              <a:rPr lang="en-GB" dirty="0"/>
              <a:t>allow </a:t>
            </a:r>
            <a:r>
              <a:rPr lang="en-GB" dirty="0" smtClean="0"/>
              <a:t>rapid </a:t>
            </a:r>
            <a:r>
              <a:rPr lang="en-GB" dirty="0"/>
              <a:t>first-stage </a:t>
            </a:r>
            <a:r>
              <a:rPr lang="en-GB" dirty="0" smtClean="0"/>
              <a:t>implementation</a:t>
            </a:r>
          </a:p>
          <a:p>
            <a:r>
              <a:rPr lang="en-GB" dirty="0" smtClean="0"/>
              <a:t>Generic standards and non-regulated applications to provide early benefits and efficiencies</a:t>
            </a:r>
            <a:endParaRPr lang="en-GB" dirty="0"/>
          </a:p>
          <a:p>
            <a:r>
              <a:rPr lang="en-GB" dirty="0" smtClean="0"/>
              <a:t>Complete </a:t>
            </a:r>
            <a:r>
              <a:rPr lang="en-GB" dirty="0"/>
              <a:t>overhaul of standardisation processes </a:t>
            </a:r>
            <a:r>
              <a:rPr lang="en-GB" dirty="0" smtClean="0"/>
              <a:t>in </a:t>
            </a:r>
            <a:r>
              <a:rPr lang="en-GB" dirty="0"/>
              <a:t>the </a:t>
            </a:r>
            <a:r>
              <a:rPr lang="en-GB" dirty="0" smtClean="0"/>
              <a:t>longer-term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341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sz="4400" dirty="0" smtClean="0"/>
              <a:t>Questions?</a:t>
            </a:r>
          </a:p>
          <a:p>
            <a:endParaRPr lang="en-GB" sz="4400" dirty="0"/>
          </a:p>
          <a:p>
            <a:r>
              <a:rPr lang="en-GB" sz="4400" dirty="0" smtClean="0"/>
              <a:t>Suggestions?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348209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167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Regulatory Process for  e-Navigation</vt:lpstr>
      <vt:lpstr>Why is it a problem?</vt:lpstr>
      <vt:lpstr>Potential solutions</vt:lpstr>
      <vt:lpstr>Way forward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Regulatory Process for  e-Navigation</dc:title>
  <dc:creator>nickw</dc:creator>
  <cp:lastModifiedBy>nickw</cp:lastModifiedBy>
  <cp:revision>3</cp:revision>
  <dcterms:created xsi:type="dcterms:W3CDTF">2011-10-24T13:29:19Z</dcterms:created>
  <dcterms:modified xsi:type="dcterms:W3CDTF">2011-10-24T13:49:56Z</dcterms:modified>
</cp:coreProperties>
</file>