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3669295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32557085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5180453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8317419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5837681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1943760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7206662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542326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940630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3866183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Z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7597030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F4B6D6-CC51-473A-9FA8-ED5151EED9AA}" type="datetimeFigureOut">
              <a:rPr lang="en-ZA" smtClean="0"/>
              <a:t>2011/10/24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FF851E-8FDF-4995-AEBE-85C831C3ED8A}" type="slidenum">
              <a:rPr lang="en-ZA" smtClean="0"/>
              <a:t>‹#›</a:t>
            </a:fld>
            <a:endParaRPr lang="en-ZA"/>
          </a:p>
        </p:txBody>
      </p:sp>
      <p:pic>
        <p:nvPicPr>
          <p:cNvPr id="2050" name="Picture 2"/>
          <p:cNvPicPr>
            <a:picLocks noChangeAspect="1" noChangeArrowheads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3781" y="5517232"/>
            <a:ext cx="901700" cy="1231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5873073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ZA" dirty="0" smtClean="0"/>
              <a:t>PAP Feedback</a:t>
            </a:r>
            <a:endParaRPr lang="en-Z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ZA" dirty="0" smtClean="0"/>
              <a:t>Steve J. NELL</a:t>
            </a:r>
          </a:p>
          <a:p>
            <a:r>
              <a:rPr lang="en-ZA" dirty="0" smtClean="0"/>
              <a:t>IMC Pap representative</a:t>
            </a:r>
          </a:p>
          <a:p>
            <a:r>
              <a:rPr lang="en-ZA" dirty="0" smtClean="0"/>
              <a:t>24-26 October 2011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118282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2014 - exhibition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ZA" dirty="0" smtClean="0"/>
              <a:t>IMC meeting took place in La Coruna, Spain  - March 2011</a:t>
            </a:r>
          </a:p>
          <a:p>
            <a:pPr lvl="1"/>
            <a:r>
              <a:rPr lang="en-ZA" dirty="0" smtClean="0"/>
              <a:t>Space has been booked</a:t>
            </a:r>
          </a:p>
          <a:p>
            <a:pPr lvl="1"/>
            <a:r>
              <a:rPr lang="en-ZA" dirty="0" smtClean="0"/>
              <a:t>Exhibition layouts been proposed</a:t>
            </a:r>
          </a:p>
          <a:p>
            <a:pPr lvl="1"/>
            <a:r>
              <a:rPr lang="en-ZA" dirty="0" smtClean="0"/>
              <a:t>Next IMC meeting in Vancouver – May 2012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26384252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VTS 2012 - exhibition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ZA" dirty="0" smtClean="0"/>
              <a:t>Onsite meeting -  May 2011</a:t>
            </a:r>
          </a:p>
          <a:p>
            <a:r>
              <a:rPr lang="en-ZA" dirty="0" smtClean="0"/>
              <a:t>Awaiting IMC feedback on Sponsorship proposal – to be completed end Oct 2011</a:t>
            </a:r>
          </a:p>
          <a:p>
            <a:r>
              <a:rPr lang="en-ZA" dirty="0" smtClean="0"/>
              <a:t>Exhibition sales brochure also ready for circulation – end Oct 2011</a:t>
            </a:r>
          </a:p>
          <a:p>
            <a:r>
              <a:rPr lang="en-ZA" dirty="0" smtClean="0"/>
              <a:t>Options for Industrial evening still to be finalised.</a:t>
            </a:r>
          </a:p>
          <a:p>
            <a:r>
              <a:rPr lang="en-ZA" dirty="0" smtClean="0"/>
              <a:t>Good interest from Industrial and Non-Industrial members</a:t>
            </a:r>
          </a:p>
        </p:txBody>
      </p:sp>
    </p:spTree>
    <p:extLst>
      <p:ext uri="{BB962C8B-B14F-4D97-AF65-F5344CB8AC3E}">
        <p14:creationId xmlns:p14="http://schemas.microsoft.com/office/powerpoint/2010/main" val="36324116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IMC Mid Term Assembly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ZA" dirty="0" smtClean="0"/>
              <a:t>To be held in Istanbul – just before start of VTS 2012 symposium</a:t>
            </a:r>
          </a:p>
          <a:p>
            <a:r>
              <a:rPr lang="en-ZA" dirty="0" smtClean="0"/>
              <a:t>Proposed amendments to constitution:-</a:t>
            </a:r>
          </a:p>
          <a:p>
            <a:pPr lvl="1"/>
            <a:r>
              <a:rPr lang="en-ZA" dirty="0" smtClean="0"/>
              <a:t>Clarity on IMC role for VTS symposiums</a:t>
            </a:r>
          </a:p>
          <a:p>
            <a:pPr lvl="1"/>
            <a:r>
              <a:rPr lang="en-ZA" dirty="0" smtClean="0"/>
              <a:t>Removal IMC members with accounts outstanding more than 12 months</a:t>
            </a:r>
          </a:p>
          <a:p>
            <a:pPr lvl="1"/>
            <a:r>
              <a:rPr lang="en-ZA" dirty="0" smtClean="0"/>
              <a:t>IMC members wishing to exhibit at IALA conference to have paid up fees 3 years prior to (including year of conference)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2564500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IMC Financials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ZA" dirty="0" smtClean="0"/>
              <a:t>Substantial funds still owed by Industrial members</a:t>
            </a:r>
          </a:p>
          <a:p>
            <a:r>
              <a:rPr lang="en-ZA" dirty="0" smtClean="0"/>
              <a:t>Bulk of Funds in EUR account (to minimize effect of exchange fluctuations)</a:t>
            </a:r>
          </a:p>
          <a:p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2240874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177</Words>
  <Application>Microsoft Office PowerPoint</Application>
  <PresentationFormat>On-screen Show (4:3)</PresentationFormat>
  <Paragraphs>24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PAP Feedback</vt:lpstr>
      <vt:lpstr>2014 - exhibition</vt:lpstr>
      <vt:lpstr>VTS 2012 - exhibition</vt:lpstr>
      <vt:lpstr>IMC Mid Term Assembly</vt:lpstr>
      <vt:lpstr>IMC Financials</vt:lpstr>
    </vt:vector>
  </TitlesOfParts>
  <Company>HP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PAP Feedback</dc:title>
  <dc:creator>Steve Nell</dc:creator>
  <cp:lastModifiedBy>Steve Nell</cp:lastModifiedBy>
  <cp:revision>3</cp:revision>
  <dcterms:created xsi:type="dcterms:W3CDTF">2011-10-24T07:37:48Z</dcterms:created>
  <dcterms:modified xsi:type="dcterms:W3CDTF">2011-10-24T08:06:11Z</dcterms:modified>
</cp:coreProperties>
</file>

<file path=docProps/thumbnail.jpeg>
</file>