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4B6D6-CC51-473A-9FA8-ED5151EED9AA}" type="datetimeFigureOut">
              <a:rPr lang="en-ZA" smtClean="0"/>
              <a:t>2012/05/02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851E-8FDF-4995-AEBE-85C831C3ED8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366929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4B6D6-CC51-473A-9FA8-ED5151EED9AA}" type="datetimeFigureOut">
              <a:rPr lang="en-ZA" smtClean="0"/>
              <a:t>2012/05/02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851E-8FDF-4995-AEBE-85C831C3ED8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2557085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4B6D6-CC51-473A-9FA8-ED5151EED9AA}" type="datetimeFigureOut">
              <a:rPr lang="en-ZA" smtClean="0"/>
              <a:t>2012/05/02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851E-8FDF-4995-AEBE-85C831C3ED8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518045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4B6D6-CC51-473A-9FA8-ED5151EED9AA}" type="datetimeFigureOut">
              <a:rPr lang="en-ZA" smtClean="0"/>
              <a:t>2012/05/02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851E-8FDF-4995-AEBE-85C831C3ED8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831741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4B6D6-CC51-473A-9FA8-ED5151EED9AA}" type="datetimeFigureOut">
              <a:rPr lang="en-ZA" smtClean="0"/>
              <a:t>2012/05/02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851E-8FDF-4995-AEBE-85C831C3ED8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5837681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4B6D6-CC51-473A-9FA8-ED5151EED9AA}" type="datetimeFigureOut">
              <a:rPr lang="en-ZA" smtClean="0"/>
              <a:t>2012/05/02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851E-8FDF-4995-AEBE-85C831C3ED8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1943760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4B6D6-CC51-473A-9FA8-ED5151EED9AA}" type="datetimeFigureOut">
              <a:rPr lang="en-ZA" smtClean="0"/>
              <a:t>2012/05/02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851E-8FDF-4995-AEBE-85C831C3ED8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7206662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4B6D6-CC51-473A-9FA8-ED5151EED9AA}" type="datetimeFigureOut">
              <a:rPr lang="en-ZA" smtClean="0"/>
              <a:t>2012/05/02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851E-8FDF-4995-AEBE-85C831C3ED8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542326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4B6D6-CC51-473A-9FA8-ED5151EED9AA}" type="datetimeFigureOut">
              <a:rPr lang="en-ZA" smtClean="0"/>
              <a:t>2012/05/02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851E-8FDF-4995-AEBE-85C831C3ED8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940630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4B6D6-CC51-473A-9FA8-ED5151EED9AA}" type="datetimeFigureOut">
              <a:rPr lang="en-ZA" smtClean="0"/>
              <a:t>2012/05/02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851E-8FDF-4995-AEBE-85C831C3ED8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3866183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4B6D6-CC51-473A-9FA8-ED5151EED9AA}" type="datetimeFigureOut">
              <a:rPr lang="en-ZA" smtClean="0"/>
              <a:t>2012/05/02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851E-8FDF-4995-AEBE-85C831C3ED8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759703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F4B6D6-CC51-473A-9FA8-ED5151EED9AA}" type="datetimeFigureOut">
              <a:rPr lang="en-ZA" smtClean="0"/>
              <a:t>2012/05/02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FF851E-8FDF-4995-AEBE-85C831C3ED8A}" type="slidenum">
              <a:rPr lang="en-ZA" smtClean="0"/>
              <a:t>‹#›</a:t>
            </a:fld>
            <a:endParaRPr lang="en-ZA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3781" y="5517232"/>
            <a:ext cx="901700" cy="123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7307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ZA" dirty="0" smtClean="0"/>
              <a:t>PAP 23 </a:t>
            </a:r>
            <a:r>
              <a:rPr lang="en-ZA" dirty="0" smtClean="0"/>
              <a:t>Feedback</a:t>
            </a:r>
            <a:endParaRPr lang="en-Z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ZA" dirty="0" smtClean="0"/>
              <a:t>Steve J. NELL</a:t>
            </a:r>
          </a:p>
          <a:p>
            <a:r>
              <a:rPr lang="en-ZA" dirty="0" smtClean="0"/>
              <a:t>IMC Pap representative</a:t>
            </a:r>
          </a:p>
          <a:p>
            <a:r>
              <a:rPr lang="en-ZA" dirty="0" smtClean="0"/>
              <a:t>May 2012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118282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IMC Activities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2014 – Exhibition arrangements</a:t>
            </a:r>
          </a:p>
          <a:p>
            <a:r>
              <a:rPr lang="en-ZA" dirty="0" smtClean="0"/>
              <a:t>VTS 2012 – Istanbul </a:t>
            </a:r>
          </a:p>
          <a:p>
            <a:r>
              <a:rPr lang="en-ZA" dirty="0" smtClean="0"/>
              <a:t>IMC Mid Term-Assembly</a:t>
            </a:r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7459687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2014 - exhibition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Only one IMC </a:t>
            </a:r>
            <a:r>
              <a:rPr lang="en-ZA" dirty="0" smtClean="0"/>
              <a:t>meeting took place in La Coruna, Spain  - March 2011</a:t>
            </a:r>
          </a:p>
          <a:p>
            <a:pPr lvl="1"/>
            <a:r>
              <a:rPr lang="en-ZA" dirty="0" smtClean="0"/>
              <a:t>Space has been booked</a:t>
            </a:r>
          </a:p>
          <a:p>
            <a:pPr lvl="1"/>
            <a:r>
              <a:rPr lang="en-ZA" dirty="0" smtClean="0"/>
              <a:t>Exhibition layouts been proposed</a:t>
            </a:r>
          </a:p>
          <a:p>
            <a:pPr lvl="1"/>
            <a:r>
              <a:rPr lang="en-ZA" dirty="0" smtClean="0"/>
              <a:t>Next IMC meeting in Vancouver – May 2012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638425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VTS 2012 - exhibition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ZA" dirty="0" smtClean="0"/>
              <a:t>Onsite </a:t>
            </a:r>
            <a:r>
              <a:rPr lang="en-ZA" dirty="0" smtClean="0"/>
              <a:t>meetings </a:t>
            </a:r>
            <a:r>
              <a:rPr lang="en-ZA" dirty="0" smtClean="0"/>
              <a:t>-  </a:t>
            </a:r>
            <a:endParaRPr lang="en-ZA" dirty="0" smtClean="0"/>
          </a:p>
          <a:p>
            <a:pPr lvl="1"/>
            <a:r>
              <a:rPr lang="en-ZA" dirty="0" smtClean="0"/>
              <a:t>May 2011</a:t>
            </a:r>
          </a:p>
          <a:p>
            <a:pPr lvl="1"/>
            <a:r>
              <a:rPr lang="en-ZA" dirty="0" smtClean="0"/>
              <a:t>March 2012</a:t>
            </a:r>
            <a:endParaRPr lang="en-ZA" dirty="0" smtClean="0"/>
          </a:p>
          <a:p>
            <a:r>
              <a:rPr lang="en-ZA" dirty="0" smtClean="0"/>
              <a:t>Marketing – done</a:t>
            </a:r>
          </a:p>
          <a:p>
            <a:r>
              <a:rPr lang="en-ZA" dirty="0" smtClean="0"/>
              <a:t>Uptake/Commitments slow at the moment</a:t>
            </a:r>
          </a:p>
          <a:p>
            <a:pPr marL="0" indent="0">
              <a:buNone/>
            </a:pPr>
            <a:endParaRPr lang="en-ZA" dirty="0" smtClean="0"/>
          </a:p>
        </p:txBody>
      </p:sp>
    </p:spTree>
    <p:extLst>
      <p:ext uri="{BB962C8B-B14F-4D97-AF65-F5344CB8AC3E}">
        <p14:creationId xmlns:p14="http://schemas.microsoft.com/office/powerpoint/2010/main" val="3632411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IMC Mid Term Assembly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To be held in Istanbul – just before start of VTS 2012 symposium</a:t>
            </a:r>
          </a:p>
          <a:p>
            <a:r>
              <a:rPr lang="en-ZA" dirty="0" smtClean="0"/>
              <a:t>Proposed amendments to constitution:-</a:t>
            </a:r>
          </a:p>
          <a:p>
            <a:pPr lvl="1"/>
            <a:r>
              <a:rPr lang="en-ZA" dirty="0" smtClean="0"/>
              <a:t>Clarity on IMC role for VTS symposiums</a:t>
            </a:r>
          </a:p>
          <a:p>
            <a:pPr lvl="1"/>
            <a:r>
              <a:rPr lang="en-ZA" dirty="0" smtClean="0"/>
              <a:t>Removal IMC members with accounts outstanding more than 12 months</a:t>
            </a:r>
          </a:p>
          <a:p>
            <a:pPr lvl="1"/>
            <a:r>
              <a:rPr lang="en-ZA" dirty="0" smtClean="0"/>
              <a:t>IMC members wishing to exhibit at IALA conference to have paid up fees </a:t>
            </a:r>
            <a:r>
              <a:rPr lang="en-ZA" dirty="0" smtClean="0"/>
              <a:t>2 </a:t>
            </a:r>
            <a:r>
              <a:rPr lang="en-ZA" dirty="0" smtClean="0"/>
              <a:t>years prior to (including year of conference)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564500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IMC Financials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Substantial funds still owed by Industrial members</a:t>
            </a:r>
          </a:p>
          <a:p>
            <a:r>
              <a:rPr lang="en-ZA" dirty="0" smtClean="0"/>
              <a:t>Bulk of Funds in EUR account (to minimize effect of exchange fluctuations)</a:t>
            </a:r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240874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162</Words>
  <Application>Microsoft Office PowerPoint</Application>
  <PresentationFormat>On-screen Show (4:3)</PresentationFormat>
  <Paragraphs>28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PAP 23 Feedback</vt:lpstr>
      <vt:lpstr>IMC Activities</vt:lpstr>
      <vt:lpstr>2014 - exhibition</vt:lpstr>
      <vt:lpstr>VTS 2012 - exhibition</vt:lpstr>
      <vt:lpstr>IMC Mid Term Assembly</vt:lpstr>
      <vt:lpstr>IMC Financials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PAP Feedback</dc:title>
  <dc:creator>Steve Nell</dc:creator>
  <cp:lastModifiedBy>Steve Nell</cp:lastModifiedBy>
  <cp:revision>5</cp:revision>
  <dcterms:created xsi:type="dcterms:W3CDTF">2011-10-24T07:37:48Z</dcterms:created>
  <dcterms:modified xsi:type="dcterms:W3CDTF">2012-05-02T10:10:51Z</dcterms:modified>
</cp:coreProperties>
</file>