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456" y="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921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36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00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07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498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1826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093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622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90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1282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741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704B9-01DD-4BDA-B313-1409A00C63F1}" type="datetimeFigureOut">
              <a:rPr lang="de-DE" smtClean="0"/>
              <a:t>04.10.2019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FE42A-61AF-4AB4-A0B6-3D1B84C60D9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019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Documents\IALA\IALA_LogoVerti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23003"/>
            <a:ext cx="1105498" cy="107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0" y="33439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R-Mode </a:t>
            </a:r>
            <a:r>
              <a:rPr lang="en-US" sz="3600" b="1"/>
              <a:t>roadmap   </a:t>
            </a:r>
            <a:r>
              <a:rPr lang="en-US" sz="1100" b="1"/>
              <a:t>ENAV24-6.1.23.2</a:t>
            </a:r>
            <a:endParaRPr lang="en-US" sz="11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703224"/>
              </p:ext>
            </p:extLst>
          </p:nvPr>
        </p:nvGraphicFramePr>
        <p:xfrm>
          <a:off x="984324" y="1556792"/>
          <a:ext cx="7404100" cy="4387215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7940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</a:tblGrid>
              <a:tr h="238125">
                <a:tc gridSpan="2">
                  <a:txBody>
                    <a:bodyPr/>
                    <a:lstStyle/>
                    <a:p>
                      <a:pPr algn="r" fontAlgn="b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…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R&amp;D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IALA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RTCM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IEC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 deployment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Early operation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Final operation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8167451" y="6488668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10/2019</a:t>
            </a:r>
          </a:p>
        </p:txBody>
      </p:sp>
    </p:spTree>
    <p:extLst>
      <p:ext uri="{BB962C8B-B14F-4D97-AF65-F5344CB8AC3E}">
        <p14:creationId xmlns:p14="http://schemas.microsoft.com/office/powerpoint/2010/main" val="328161538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On-screen Show (4:3)</PresentationFormat>
  <Paragraphs>334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 Presentation</vt:lpstr>
    </vt:vector>
  </TitlesOfParts>
  <Company>DLR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Gewies, Stefan</dc:creator>
  <cp:lastModifiedBy>Kevin Gregory</cp:lastModifiedBy>
  <cp:revision>6</cp:revision>
  <dcterms:created xsi:type="dcterms:W3CDTF">2019-10-03T00:16:28Z</dcterms:created>
  <dcterms:modified xsi:type="dcterms:W3CDTF">2019-10-04T07:38:02Z</dcterms:modified>
</cp:coreProperties>
</file>