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4"/>
  </p:sldMasterIdLst>
  <p:notesMasterIdLst>
    <p:notesMasterId r:id="rId10"/>
  </p:notesMasterIdLst>
  <p:sldIdLst>
    <p:sldId id="2142534774" r:id="rId5"/>
    <p:sldId id="2142534770" r:id="rId6"/>
    <p:sldId id="2142534771" r:id="rId7"/>
    <p:sldId id="2142534772" r:id="rId8"/>
    <p:sldId id="2142534776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8FC7148-4A8F-E8E5-35A2-4087E7B7A18A}" name="宮林 幸男" initials="宮林" userId="S::y.miya@ulac.co.jp::53b71b81-508a-4cce-836b-f70bcc553b99" providerId="AD"/>
  <p188:author id="{35498269-80C3-A99D-EA4D-8FF9DED6863A}" name="森 徳昭" initials="森" userId="S-1-12-1-308668390-1213974298-1334145413-60690894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FFCCFF"/>
    <a:srgbClr val="AFF7FB"/>
    <a:srgbClr val="E2FF35"/>
    <a:srgbClr val="2C565A"/>
    <a:srgbClr val="68ADB4"/>
    <a:srgbClr val="57B4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451B1E-F86B-4E6D-9999-9EB4E2EF91F6}" v="4" dt="2024-08-21T06:31:43.7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85" autoAdjust="0"/>
    <p:restoredTop sz="94660"/>
  </p:normalViewPr>
  <p:slideViewPr>
    <p:cSldViewPr snapToGrid="0">
      <p:cViewPr varScale="1">
        <p:scale>
          <a:sx n="77" d="100"/>
          <a:sy n="77" d="100"/>
        </p:scale>
        <p:origin x="75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tsu-kokusai6 海上保安庁" userId="7712a75eb965a37d" providerId="LiveId" clId="{21451B1E-F86B-4E6D-9999-9EB4E2EF91F6}"/>
    <pc:docChg chg="undo custSel addSld delSld modSld modMainMaster">
      <pc:chgData name="Kotsu-kokusai6 海上保安庁" userId="7712a75eb965a37d" providerId="LiveId" clId="{21451B1E-F86B-4E6D-9999-9EB4E2EF91F6}" dt="2024-08-23T00:33:43.765" v="516" actId="2085"/>
      <pc:docMkLst>
        <pc:docMk/>
      </pc:docMkLst>
      <pc:sldChg chg="modSp mod">
        <pc:chgData name="Kotsu-kokusai6 海上保安庁" userId="7712a75eb965a37d" providerId="LiveId" clId="{21451B1E-F86B-4E6D-9999-9EB4E2EF91F6}" dt="2024-08-23T00:18:28.383" v="504" actId="207"/>
        <pc:sldMkLst>
          <pc:docMk/>
          <pc:sldMk cId="3439693366" sldId="2142534770"/>
        </pc:sldMkLst>
        <pc:spChg chg="mod">
          <ac:chgData name="Kotsu-kokusai6 海上保安庁" userId="7712a75eb965a37d" providerId="LiveId" clId="{21451B1E-F86B-4E6D-9999-9EB4E2EF91F6}" dt="2024-08-20T10:28:55.934" v="33" actId="404"/>
          <ac:spMkLst>
            <pc:docMk/>
            <pc:sldMk cId="3439693366" sldId="2142534770"/>
            <ac:spMk id="2" creationId="{E1D9507F-2330-AA0F-39B8-6C6DDD26D85E}"/>
          </ac:spMkLst>
        </pc:spChg>
        <pc:spChg chg="mod">
          <ac:chgData name="Kotsu-kokusai6 海上保安庁" userId="7712a75eb965a37d" providerId="LiveId" clId="{21451B1E-F86B-4E6D-9999-9EB4E2EF91F6}" dt="2024-08-23T00:18:28.383" v="504" actId="207"/>
          <ac:spMkLst>
            <pc:docMk/>
            <pc:sldMk cId="3439693366" sldId="2142534770"/>
            <ac:spMk id="17" creationId="{51C49D2E-801D-64D7-1686-BCA73BC1A18C}"/>
          </ac:spMkLst>
        </pc:spChg>
        <pc:spChg chg="mod">
          <ac:chgData name="Kotsu-kokusai6 海上保安庁" userId="7712a75eb965a37d" providerId="LiveId" clId="{21451B1E-F86B-4E6D-9999-9EB4E2EF91F6}" dt="2024-08-20T10:29:30.843" v="89" actId="20577"/>
          <ac:spMkLst>
            <pc:docMk/>
            <pc:sldMk cId="3439693366" sldId="2142534770"/>
            <ac:spMk id="18" creationId="{65BDAE62-7D6F-3CB5-323F-04E056751DDB}"/>
          </ac:spMkLst>
        </pc:spChg>
        <pc:spChg chg="mod">
          <ac:chgData name="Kotsu-kokusai6 海上保安庁" userId="7712a75eb965a37d" providerId="LiveId" clId="{21451B1E-F86B-4E6D-9999-9EB4E2EF91F6}" dt="2024-08-20T10:29:16.133" v="69" actId="20577"/>
          <ac:spMkLst>
            <pc:docMk/>
            <pc:sldMk cId="3439693366" sldId="2142534770"/>
            <ac:spMk id="79" creationId="{CBEC6CF8-0237-0FE7-872D-01AD86CC1130}"/>
          </ac:spMkLst>
        </pc:spChg>
      </pc:sldChg>
      <pc:sldChg chg="modSp mod">
        <pc:chgData name="Kotsu-kokusai6 海上保安庁" userId="7712a75eb965a37d" providerId="LiveId" clId="{21451B1E-F86B-4E6D-9999-9EB4E2EF91F6}" dt="2024-08-23T00:18:52.789" v="505" actId="207"/>
        <pc:sldMkLst>
          <pc:docMk/>
          <pc:sldMk cId="2956099695" sldId="2142534771"/>
        </pc:sldMkLst>
        <pc:spChg chg="mod">
          <ac:chgData name="Kotsu-kokusai6 海上保安庁" userId="7712a75eb965a37d" providerId="LiveId" clId="{21451B1E-F86B-4E6D-9999-9EB4E2EF91F6}" dt="2024-08-23T00:18:52.789" v="505" actId="207"/>
          <ac:spMkLst>
            <pc:docMk/>
            <pc:sldMk cId="2956099695" sldId="2142534771"/>
            <ac:spMk id="17" creationId="{51C49D2E-801D-64D7-1686-BCA73BC1A18C}"/>
          </ac:spMkLst>
        </pc:spChg>
        <pc:spChg chg="mod">
          <ac:chgData name="Kotsu-kokusai6 海上保安庁" userId="7712a75eb965a37d" providerId="LiveId" clId="{21451B1E-F86B-4E6D-9999-9EB4E2EF91F6}" dt="2024-08-21T06:21:39.752" v="355" actId="20577"/>
          <ac:spMkLst>
            <pc:docMk/>
            <pc:sldMk cId="2956099695" sldId="2142534771"/>
            <ac:spMk id="20" creationId="{8A4B48C9-126D-FEFE-8783-B56E979DC901}"/>
          </ac:spMkLst>
        </pc:spChg>
        <pc:spChg chg="mod">
          <ac:chgData name="Kotsu-kokusai6 海上保安庁" userId="7712a75eb965a37d" providerId="LiveId" clId="{21451B1E-F86B-4E6D-9999-9EB4E2EF91F6}" dt="2024-08-21T06:23:18.884" v="459" actId="20577"/>
          <ac:spMkLst>
            <pc:docMk/>
            <pc:sldMk cId="2956099695" sldId="2142534771"/>
            <ac:spMk id="42" creationId="{1F33991C-D9CA-DCF4-3531-4C66B1FB8367}"/>
          </ac:spMkLst>
        </pc:spChg>
        <pc:graphicFrameChg chg="modGraphic">
          <ac:chgData name="Kotsu-kokusai6 海上保安庁" userId="7712a75eb965a37d" providerId="LiveId" clId="{21451B1E-F86B-4E6D-9999-9EB4E2EF91F6}" dt="2024-08-21T06:51:54.216" v="502" actId="20577"/>
          <ac:graphicFrameMkLst>
            <pc:docMk/>
            <pc:sldMk cId="2956099695" sldId="2142534771"/>
            <ac:graphicFrameMk id="45" creationId="{98E68700-ED3F-3EB7-EE4D-3B358817C7D1}"/>
          </ac:graphicFrameMkLst>
        </pc:graphicFrameChg>
      </pc:sldChg>
      <pc:sldChg chg="modSp mod">
        <pc:chgData name="Kotsu-kokusai6 海上保安庁" userId="7712a75eb965a37d" providerId="LiveId" clId="{21451B1E-F86B-4E6D-9999-9EB4E2EF91F6}" dt="2024-08-23T00:19:10.791" v="506" actId="207"/>
        <pc:sldMkLst>
          <pc:docMk/>
          <pc:sldMk cId="12998809" sldId="2142534772"/>
        </pc:sldMkLst>
        <pc:spChg chg="mod">
          <ac:chgData name="Kotsu-kokusai6 海上保安庁" userId="7712a75eb965a37d" providerId="LiveId" clId="{21451B1E-F86B-4E6D-9999-9EB4E2EF91F6}" dt="2024-08-21T06:22:10.927" v="396" actId="20577"/>
          <ac:spMkLst>
            <pc:docMk/>
            <pc:sldMk cId="12998809" sldId="2142534772"/>
            <ac:spMk id="3" creationId="{27BA68A4-A571-BE59-08BC-4543344F28FD}"/>
          </ac:spMkLst>
        </pc:spChg>
        <pc:spChg chg="mod">
          <ac:chgData name="Kotsu-kokusai6 海上保安庁" userId="7712a75eb965a37d" providerId="LiveId" clId="{21451B1E-F86B-4E6D-9999-9EB4E2EF91F6}" dt="2024-08-23T00:19:10.791" v="506" actId="207"/>
          <ac:spMkLst>
            <pc:docMk/>
            <pc:sldMk cId="12998809" sldId="2142534772"/>
            <ac:spMk id="17" creationId="{51C49D2E-801D-64D7-1686-BCA73BC1A18C}"/>
          </ac:spMkLst>
        </pc:spChg>
        <pc:spChg chg="mod">
          <ac:chgData name="Kotsu-kokusai6 海上保安庁" userId="7712a75eb965a37d" providerId="LiveId" clId="{21451B1E-F86B-4E6D-9999-9EB4E2EF91F6}" dt="2024-08-21T06:22:18.075" v="414" actId="20577"/>
          <ac:spMkLst>
            <pc:docMk/>
            <pc:sldMk cId="12998809" sldId="2142534772"/>
            <ac:spMk id="18" creationId="{F10C94F8-E752-74A5-352E-47EAF3A46A34}"/>
          </ac:spMkLst>
        </pc:spChg>
        <pc:spChg chg="mod">
          <ac:chgData name="Kotsu-kokusai6 海上保安庁" userId="7712a75eb965a37d" providerId="LiveId" clId="{21451B1E-F86B-4E6D-9999-9EB4E2EF91F6}" dt="2024-08-20T10:30:25.316" v="152" actId="20577"/>
          <ac:spMkLst>
            <pc:docMk/>
            <pc:sldMk cId="12998809" sldId="2142534772"/>
            <ac:spMk id="23" creationId="{0B6A2480-66D2-DF22-7181-835188D45C31}"/>
          </ac:spMkLst>
        </pc:spChg>
        <pc:spChg chg="mod">
          <ac:chgData name="Kotsu-kokusai6 海上保安庁" userId="7712a75eb965a37d" providerId="LiveId" clId="{21451B1E-F86B-4E6D-9999-9EB4E2EF91F6}" dt="2024-08-20T10:30:03.995" v="128" actId="20577"/>
          <ac:spMkLst>
            <pc:docMk/>
            <pc:sldMk cId="12998809" sldId="2142534772"/>
            <ac:spMk id="26" creationId="{F0929A67-3349-C1C0-E069-5E911F4AC73A}"/>
          </ac:spMkLst>
        </pc:spChg>
        <pc:spChg chg="mod">
          <ac:chgData name="Kotsu-kokusai6 海上保安庁" userId="7712a75eb965a37d" providerId="LiveId" clId="{21451B1E-F86B-4E6D-9999-9EB4E2EF91F6}" dt="2024-08-20T10:30:55.995" v="155"/>
          <ac:spMkLst>
            <pc:docMk/>
            <pc:sldMk cId="12998809" sldId="2142534772"/>
            <ac:spMk id="47" creationId="{AF0FF432-F4EB-D6BD-1C85-2EECDC48D7D5}"/>
          </ac:spMkLst>
        </pc:spChg>
        <pc:graphicFrameChg chg="modGraphic">
          <ac:chgData name="Kotsu-kokusai6 海上保安庁" userId="7712a75eb965a37d" providerId="LiveId" clId="{21451B1E-F86B-4E6D-9999-9EB4E2EF91F6}" dt="2024-08-21T06:51:39.513" v="486" actId="20577"/>
          <ac:graphicFrameMkLst>
            <pc:docMk/>
            <pc:sldMk cId="12998809" sldId="2142534772"/>
            <ac:graphicFrameMk id="45" creationId="{98E68700-ED3F-3EB7-EE4D-3B358817C7D1}"/>
          </ac:graphicFrameMkLst>
        </pc:graphicFrameChg>
      </pc:sldChg>
      <pc:sldChg chg="addSp delSp modSp mod">
        <pc:chgData name="Kotsu-kokusai6 海上保安庁" userId="7712a75eb965a37d" providerId="LiveId" clId="{21451B1E-F86B-4E6D-9999-9EB4E2EF91F6}" dt="2024-08-23T00:33:43.765" v="516" actId="2085"/>
        <pc:sldMkLst>
          <pc:docMk/>
          <pc:sldMk cId="1532388721" sldId="2142534774"/>
        </pc:sldMkLst>
        <pc:spChg chg="mod">
          <ac:chgData name="Kotsu-kokusai6 海上保安庁" userId="7712a75eb965a37d" providerId="LiveId" clId="{21451B1E-F86B-4E6D-9999-9EB4E2EF91F6}" dt="2024-08-20T10:28:36.112" v="18" actId="20577"/>
          <ac:spMkLst>
            <pc:docMk/>
            <pc:sldMk cId="1532388721" sldId="2142534774"/>
            <ac:spMk id="2" creationId="{E1D9507F-2330-AA0F-39B8-6C6DDD26D85E}"/>
          </ac:spMkLst>
        </pc:spChg>
        <pc:spChg chg="mod">
          <ac:chgData name="Kotsu-kokusai6 海上保安庁" userId="7712a75eb965a37d" providerId="LiveId" clId="{21451B1E-F86B-4E6D-9999-9EB4E2EF91F6}" dt="2024-08-23T00:33:43.765" v="516" actId="2085"/>
          <ac:spMkLst>
            <pc:docMk/>
            <pc:sldMk cId="1532388721" sldId="2142534774"/>
            <ac:spMk id="3" creationId="{F5579F42-9C85-ACA3-E9F2-206800B24780}"/>
          </ac:spMkLst>
        </pc:spChg>
        <pc:spChg chg="mod">
          <ac:chgData name="Kotsu-kokusai6 海上保安庁" userId="7712a75eb965a37d" providerId="LiveId" clId="{21451B1E-F86B-4E6D-9999-9EB4E2EF91F6}" dt="2024-08-23T00:33:43.765" v="516" actId="2085"/>
          <ac:spMkLst>
            <pc:docMk/>
            <pc:sldMk cId="1532388721" sldId="2142534774"/>
            <ac:spMk id="4" creationId="{89EB92D0-73EC-2C2D-489B-AB0F84FCAFC8}"/>
          </ac:spMkLst>
        </pc:spChg>
        <pc:spChg chg="add del mod">
          <ac:chgData name="Kotsu-kokusai6 海上保安庁" userId="7712a75eb965a37d" providerId="LiveId" clId="{21451B1E-F86B-4E6D-9999-9EB4E2EF91F6}" dt="2024-08-23T00:33:43.400" v="515" actId="11529"/>
          <ac:spMkLst>
            <pc:docMk/>
            <pc:sldMk cId="1532388721" sldId="2142534774"/>
            <ac:spMk id="5" creationId="{1AD8CFED-F9A5-4E07-6943-C3E1E16B6116}"/>
          </ac:spMkLst>
        </pc:spChg>
        <pc:spChg chg="add del mod">
          <ac:chgData name="Kotsu-kokusai6 海上保安庁" userId="7712a75eb965a37d" providerId="LiveId" clId="{21451B1E-F86B-4E6D-9999-9EB4E2EF91F6}" dt="2024-08-21T06:31:23.558" v="470" actId="478"/>
          <ac:spMkLst>
            <pc:docMk/>
            <pc:sldMk cId="1532388721" sldId="2142534774"/>
            <ac:spMk id="5" creationId="{8FE530A6-3C0D-E332-A34F-1E22EFE03CC0}"/>
          </ac:spMkLst>
        </pc:spChg>
        <pc:spChg chg="mod">
          <ac:chgData name="Kotsu-kokusai6 海上保安庁" userId="7712a75eb965a37d" providerId="LiveId" clId="{21451B1E-F86B-4E6D-9999-9EB4E2EF91F6}" dt="2024-08-23T00:33:43.765" v="516" actId="2085"/>
          <ac:spMkLst>
            <pc:docMk/>
            <pc:sldMk cId="1532388721" sldId="2142534774"/>
            <ac:spMk id="6" creationId="{0E149067-0973-BBAA-641E-73B31AE5C6F5}"/>
          </ac:spMkLst>
        </pc:spChg>
        <pc:spChg chg="mod">
          <ac:chgData name="Kotsu-kokusai6 海上保安庁" userId="7712a75eb965a37d" providerId="LiveId" clId="{21451B1E-F86B-4E6D-9999-9EB4E2EF91F6}" dt="2024-08-23T00:33:43.765" v="516" actId="2085"/>
          <ac:spMkLst>
            <pc:docMk/>
            <pc:sldMk cId="1532388721" sldId="2142534774"/>
            <ac:spMk id="7" creationId="{8D7D7668-0C24-180D-0911-C5CBCB388B61}"/>
          </ac:spMkLst>
        </pc:spChg>
        <pc:spChg chg="mod">
          <ac:chgData name="Kotsu-kokusai6 海上保安庁" userId="7712a75eb965a37d" providerId="LiveId" clId="{21451B1E-F86B-4E6D-9999-9EB4E2EF91F6}" dt="2024-08-23T00:33:43.765" v="516" actId="2085"/>
          <ac:spMkLst>
            <pc:docMk/>
            <pc:sldMk cId="1532388721" sldId="2142534774"/>
            <ac:spMk id="9" creationId="{C42F3F6E-CD26-79A9-B5EA-F93223E97D0F}"/>
          </ac:spMkLst>
        </pc:spChg>
        <pc:spChg chg="mod">
          <ac:chgData name="Kotsu-kokusai6 海上保安庁" userId="7712a75eb965a37d" providerId="LiveId" clId="{21451B1E-F86B-4E6D-9999-9EB4E2EF91F6}" dt="2024-08-23T00:33:43.765" v="516" actId="2085"/>
          <ac:spMkLst>
            <pc:docMk/>
            <pc:sldMk cId="1532388721" sldId="2142534774"/>
            <ac:spMk id="35" creationId="{61CA7FF1-F1B3-FE11-ADC5-354098FA1825}"/>
          </ac:spMkLst>
        </pc:spChg>
        <pc:spChg chg="mod">
          <ac:chgData name="Kotsu-kokusai6 海上保安庁" userId="7712a75eb965a37d" providerId="LiveId" clId="{21451B1E-F86B-4E6D-9999-9EB4E2EF91F6}" dt="2024-08-23T00:17:57.366" v="503" actId="207"/>
          <ac:spMkLst>
            <pc:docMk/>
            <pc:sldMk cId="1532388721" sldId="2142534774"/>
            <ac:spMk id="63" creationId="{833A6548-34C8-A3C1-F2B5-39E84F6A3856}"/>
          </ac:spMkLst>
        </pc:spChg>
        <pc:cxnChg chg="mod">
          <ac:chgData name="Kotsu-kokusai6 海上保安庁" userId="7712a75eb965a37d" providerId="LiveId" clId="{21451B1E-F86B-4E6D-9999-9EB4E2EF91F6}" dt="2024-08-23T00:33:43.765" v="516" actId="2085"/>
          <ac:cxnSpMkLst>
            <pc:docMk/>
            <pc:sldMk cId="1532388721" sldId="2142534774"/>
            <ac:cxnSpMk id="25" creationId="{FB4A1A3E-3238-9F29-F992-ED0C529AF476}"/>
          </ac:cxnSpMkLst>
        </pc:cxnChg>
        <pc:cxnChg chg="mod">
          <ac:chgData name="Kotsu-kokusai6 海上保安庁" userId="7712a75eb965a37d" providerId="LiveId" clId="{21451B1E-F86B-4E6D-9999-9EB4E2EF91F6}" dt="2024-08-23T00:33:43.765" v="516" actId="2085"/>
          <ac:cxnSpMkLst>
            <pc:docMk/>
            <pc:sldMk cId="1532388721" sldId="2142534774"/>
            <ac:cxnSpMk id="31" creationId="{A467BA01-1579-72EE-3A69-87D944D2B248}"/>
          </ac:cxnSpMkLst>
        </pc:cxnChg>
        <pc:cxnChg chg="mod">
          <ac:chgData name="Kotsu-kokusai6 海上保安庁" userId="7712a75eb965a37d" providerId="LiveId" clId="{21451B1E-F86B-4E6D-9999-9EB4E2EF91F6}" dt="2024-08-23T00:33:43.765" v="516" actId="2085"/>
          <ac:cxnSpMkLst>
            <pc:docMk/>
            <pc:sldMk cId="1532388721" sldId="2142534774"/>
            <ac:cxnSpMk id="32" creationId="{82FF7146-D865-DF55-B707-49D681C694D4}"/>
          </ac:cxnSpMkLst>
        </pc:cxnChg>
        <pc:cxnChg chg="mod">
          <ac:chgData name="Kotsu-kokusai6 海上保安庁" userId="7712a75eb965a37d" providerId="LiveId" clId="{21451B1E-F86B-4E6D-9999-9EB4E2EF91F6}" dt="2024-08-23T00:33:43.765" v="516" actId="2085"/>
          <ac:cxnSpMkLst>
            <pc:docMk/>
            <pc:sldMk cId="1532388721" sldId="2142534774"/>
            <ac:cxnSpMk id="44" creationId="{E4E1A9A1-E1CD-DC4E-0F67-A58CD257A1E3}"/>
          </ac:cxnSpMkLst>
        </pc:cxnChg>
        <pc:cxnChg chg="mod">
          <ac:chgData name="Kotsu-kokusai6 海上保安庁" userId="7712a75eb965a37d" providerId="LiveId" clId="{21451B1E-F86B-4E6D-9999-9EB4E2EF91F6}" dt="2024-08-23T00:33:43.765" v="516" actId="2085"/>
          <ac:cxnSpMkLst>
            <pc:docMk/>
            <pc:sldMk cId="1532388721" sldId="2142534774"/>
            <ac:cxnSpMk id="51" creationId="{42F67EFB-3E38-06BE-EBF2-41F049BDD14B}"/>
          </ac:cxnSpMkLst>
        </pc:cxnChg>
        <pc:cxnChg chg="mod">
          <ac:chgData name="Kotsu-kokusai6 海上保安庁" userId="7712a75eb965a37d" providerId="LiveId" clId="{21451B1E-F86B-4E6D-9999-9EB4E2EF91F6}" dt="2024-08-23T00:33:43.765" v="516" actId="2085"/>
          <ac:cxnSpMkLst>
            <pc:docMk/>
            <pc:sldMk cId="1532388721" sldId="2142534774"/>
            <ac:cxnSpMk id="55" creationId="{892D0508-AB5C-0128-ACB8-8A6891EF142F}"/>
          </ac:cxnSpMkLst>
        </pc:cxnChg>
        <pc:cxnChg chg="mod">
          <ac:chgData name="Kotsu-kokusai6 海上保安庁" userId="7712a75eb965a37d" providerId="LiveId" clId="{21451B1E-F86B-4E6D-9999-9EB4E2EF91F6}" dt="2024-08-23T00:33:43.765" v="516" actId="2085"/>
          <ac:cxnSpMkLst>
            <pc:docMk/>
            <pc:sldMk cId="1532388721" sldId="2142534774"/>
            <ac:cxnSpMk id="68" creationId="{AD909755-80AB-18AE-DB54-83D19672CEC2}"/>
          </ac:cxnSpMkLst>
        </pc:cxnChg>
      </pc:sldChg>
      <pc:sldChg chg="delSp modSp add del mod">
        <pc:chgData name="Kotsu-kokusai6 海上保安庁" userId="7712a75eb965a37d" providerId="LiveId" clId="{21451B1E-F86B-4E6D-9999-9EB4E2EF91F6}" dt="2024-08-21T06:18:55.576" v="236" actId="47"/>
        <pc:sldMkLst>
          <pc:docMk/>
          <pc:sldMk cId="3277005462" sldId="2142534775"/>
        </pc:sldMkLst>
        <pc:spChg chg="mod">
          <ac:chgData name="Kotsu-kokusai6 海上保安庁" userId="7712a75eb965a37d" providerId="LiveId" clId="{21451B1E-F86B-4E6D-9999-9EB4E2EF91F6}" dt="2024-08-21T06:15:41.028" v="181" actId="20577"/>
          <ac:spMkLst>
            <pc:docMk/>
            <pc:sldMk cId="3277005462" sldId="2142534775"/>
            <ac:spMk id="2" creationId="{E1D9507F-2330-AA0F-39B8-6C6DDD26D85E}"/>
          </ac:spMkLst>
        </pc:spChg>
        <pc:spChg chg="del">
          <ac:chgData name="Kotsu-kokusai6 海上保安庁" userId="7712a75eb965a37d" providerId="LiveId" clId="{21451B1E-F86B-4E6D-9999-9EB4E2EF91F6}" dt="2024-08-21T06:16:13.972" v="186" actId="478"/>
          <ac:spMkLst>
            <pc:docMk/>
            <pc:sldMk cId="3277005462" sldId="2142534775"/>
            <ac:spMk id="3" creationId="{F5579F42-9C85-ACA3-E9F2-206800B24780}"/>
          </ac:spMkLst>
        </pc:spChg>
        <pc:spChg chg="del">
          <ac:chgData name="Kotsu-kokusai6 海上保安庁" userId="7712a75eb965a37d" providerId="LiveId" clId="{21451B1E-F86B-4E6D-9999-9EB4E2EF91F6}" dt="2024-08-21T06:16:20.119" v="187" actId="478"/>
          <ac:spMkLst>
            <pc:docMk/>
            <pc:sldMk cId="3277005462" sldId="2142534775"/>
            <ac:spMk id="4" creationId="{89EB92D0-73EC-2C2D-489B-AB0F84FCAFC8}"/>
          </ac:spMkLst>
        </pc:spChg>
        <pc:spChg chg="mod">
          <ac:chgData name="Kotsu-kokusai6 海上保安庁" userId="7712a75eb965a37d" providerId="LiveId" clId="{21451B1E-F86B-4E6D-9999-9EB4E2EF91F6}" dt="2024-08-21T06:16:50.427" v="190" actId="20577"/>
          <ac:spMkLst>
            <pc:docMk/>
            <pc:sldMk cId="3277005462" sldId="2142534775"/>
            <ac:spMk id="9" creationId="{C42F3F6E-CD26-79A9-B5EA-F93223E97D0F}"/>
          </ac:spMkLst>
        </pc:spChg>
        <pc:spChg chg="mod">
          <ac:chgData name="Kotsu-kokusai6 海上保安庁" userId="7712a75eb965a37d" providerId="LiveId" clId="{21451B1E-F86B-4E6D-9999-9EB4E2EF91F6}" dt="2024-08-21T06:18:16.183" v="232" actId="20577"/>
          <ac:spMkLst>
            <pc:docMk/>
            <pc:sldMk cId="3277005462" sldId="2142534775"/>
            <ac:spMk id="35" creationId="{61CA7FF1-F1B3-FE11-ADC5-354098FA1825}"/>
          </ac:spMkLst>
        </pc:spChg>
        <pc:spChg chg="mod">
          <ac:chgData name="Kotsu-kokusai6 海上保安庁" userId="7712a75eb965a37d" providerId="LiveId" clId="{21451B1E-F86B-4E6D-9999-9EB4E2EF91F6}" dt="2024-08-21T06:17:44.658" v="191" actId="1076"/>
          <ac:spMkLst>
            <pc:docMk/>
            <pc:sldMk cId="3277005462" sldId="2142534775"/>
            <ac:spMk id="41" creationId="{E8A1C78D-039D-26AE-0B37-9E645574D469}"/>
          </ac:spMkLst>
        </pc:spChg>
        <pc:graphicFrameChg chg="modGraphic">
          <ac:chgData name="Kotsu-kokusai6 海上保安庁" userId="7712a75eb965a37d" providerId="LiveId" clId="{21451B1E-F86B-4E6D-9999-9EB4E2EF91F6}" dt="2024-08-21T06:17:57.262" v="200" actId="20577"/>
          <ac:graphicFrameMkLst>
            <pc:docMk/>
            <pc:sldMk cId="3277005462" sldId="2142534775"/>
            <ac:graphicFrameMk id="8" creationId="{9EE3D5CF-5457-63D7-DD14-AC54BF98A9E6}"/>
          </ac:graphicFrameMkLst>
        </pc:graphicFrameChg>
        <pc:cxnChg chg="del mod">
          <ac:chgData name="Kotsu-kokusai6 海上保安庁" userId="7712a75eb965a37d" providerId="LiveId" clId="{21451B1E-F86B-4E6D-9999-9EB4E2EF91F6}" dt="2024-08-21T06:15:58.915" v="183" actId="478"/>
          <ac:cxnSpMkLst>
            <pc:docMk/>
            <pc:sldMk cId="3277005462" sldId="2142534775"/>
            <ac:cxnSpMk id="25" creationId="{FB4A1A3E-3238-9F29-F992-ED0C529AF476}"/>
          </ac:cxnSpMkLst>
        </pc:cxnChg>
        <pc:cxnChg chg="del mod">
          <ac:chgData name="Kotsu-kokusai6 海上保安庁" userId="7712a75eb965a37d" providerId="LiveId" clId="{21451B1E-F86B-4E6D-9999-9EB4E2EF91F6}" dt="2024-08-21T06:15:53.596" v="182" actId="478"/>
          <ac:cxnSpMkLst>
            <pc:docMk/>
            <pc:sldMk cId="3277005462" sldId="2142534775"/>
            <ac:cxnSpMk id="32" creationId="{82FF7146-D865-DF55-B707-49D681C694D4}"/>
          </ac:cxnSpMkLst>
        </pc:cxnChg>
        <pc:cxnChg chg="del mod">
          <ac:chgData name="Kotsu-kokusai6 海上保安庁" userId="7712a75eb965a37d" providerId="LiveId" clId="{21451B1E-F86B-4E6D-9999-9EB4E2EF91F6}" dt="2024-08-21T06:16:04.657" v="185" actId="478"/>
          <ac:cxnSpMkLst>
            <pc:docMk/>
            <pc:sldMk cId="3277005462" sldId="2142534775"/>
            <ac:cxnSpMk id="51" creationId="{42F67EFB-3E38-06BE-EBF2-41F049BDD14B}"/>
          </ac:cxnSpMkLst>
        </pc:cxnChg>
        <pc:cxnChg chg="del mod">
          <ac:chgData name="Kotsu-kokusai6 海上保安庁" userId="7712a75eb965a37d" providerId="LiveId" clId="{21451B1E-F86B-4E6D-9999-9EB4E2EF91F6}" dt="2024-08-21T06:16:02.052" v="184" actId="478"/>
          <ac:cxnSpMkLst>
            <pc:docMk/>
            <pc:sldMk cId="3277005462" sldId="2142534775"/>
            <ac:cxnSpMk id="55" creationId="{892D0508-AB5C-0128-ACB8-8A6891EF142F}"/>
          </ac:cxnSpMkLst>
        </pc:cxnChg>
      </pc:sldChg>
      <pc:sldChg chg="modSp add mod">
        <pc:chgData name="Kotsu-kokusai6 海上保安庁" userId="7712a75eb965a37d" providerId="LiveId" clId="{21451B1E-F86B-4E6D-9999-9EB4E2EF91F6}" dt="2024-08-23T00:19:23.576" v="507" actId="207"/>
        <pc:sldMkLst>
          <pc:docMk/>
          <pc:sldMk cId="4240698640" sldId="2142534776"/>
        </pc:sldMkLst>
        <pc:spChg chg="mod">
          <ac:chgData name="Kotsu-kokusai6 海上保安庁" userId="7712a75eb965a37d" providerId="LiveId" clId="{21451B1E-F86B-4E6D-9999-9EB4E2EF91F6}" dt="2024-08-21T06:18:49.199" v="235" actId="27636"/>
          <ac:spMkLst>
            <pc:docMk/>
            <pc:sldMk cId="4240698640" sldId="2142534776"/>
            <ac:spMk id="2" creationId="{E1D9507F-2330-AA0F-39B8-6C6DDD26D85E}"/>
          </ac:spMkLst>
        </pc:spChg>
        <pc:spChg chg="mod">
          <ac:chgData name="Kotsu-kokusai6 海上保安庁" userId="7712a75eb965a37d" providerId="LiveId" clId="{21451B1E-F86B-4E6D-9999-9EB4E2EF91F6}" dt="2024-08-21T06:22:30.504" v="421" actId="20577"/>
          <ac:spMkLst>
            <pc:docMk/>
            <pc:sldMk cId="4240698640" sldId="2142534776"/>
            <ac:spMk id="3" creationId="{27BA68A4-A571-BE59-08BC-4543344F28FD}"/>
          </ac:spMkLst>
        </pc:spChg>
        <pc:spChg chg="mod">
          <ac:chgData name="Kotsu-kokusai6 海上保安庁" userId="7712a75eb965a37d" providerId="LiveId" clId="{21451B1E-F86B-4E6D-9999-9EB4E2EF91F6}" dt="2024-08-23T00:19:23.576" v="507" actId="207"/>
          <ac:spMkLst>
            <pc:docMk/>
            <pc:sldMk cId="4240698640" sldId="2142534776"/>
            <ac:spMk id="17" creationId="{51C49D2E-801D-64D7-1686-BCA73BC1A18C}"/>
          </ac:spMkLst>
        </pc:spChg>
        <pc:spChg chg="mod">
          <ac:chgData name="Kotsu-kokusai6 海上保安庁" userId="7712a75eb965a37d" providerId="LiveId" clId="{21451B1E-F86B-4E6D-9999-9EB4E2EF91F6}" dt="2024-08-21T06:22:42.653" v="430" actId="20577"/>
          <ac:spMkLst>
            <pc:docMk/>
            <pc:sldMk cId="4240698640" sldId="2142534776"/>
            <ac:spMk id="18" creationId="{F10C94F8-E752-74A5-352E-47EAF3A46A34}"/>
          </ac:spMkLst>
        </pc:spChg>
        <pc:spChg chg="mod">
          <ac:chgData name="Kotsu-kokusai6 海上保安庁" userId="7712a75eb965a37d" providerId="LiveId" clId="{21451B1E-F86B-4E6D-9999-9EB4E2EF91F6}" dt="2024-08-21T06:23:00.364" v="441" actId="20577"/>
          <ac:spMkLst>
            <pc:docMk/>
            <pc:sldMk cId="4240698640" sldId="2142534776"/>
            <ac:spMk id="23" creationId="{0B6A2480-66D2-DF22-7181-835188D45C31}"/>
          </ac:spMkLst>
        </pc:spChg>
        <pc:graphicFrameChg chg="modGraphic">
          <ac:chgData name="Kotsu-kokusai6 海上保安庁" userId="7712a75eb965a37d" providerId="LiveId" clId="{21451B1E-F86B-4E6D-9999-9EB4E2EF91F6}" dt="2024-08-21T06:51:47.730" v="494" actId="20577"/>
          <ac:graphicFrameMkLst>
            <pc:docMk/>
            <pc:sldMk cId="4240698640" sldId="2142534776"/>
            <ac:graphicFrameMk id="45" creationId="{98E68700-ED3F-3EB7-EE4D-3B358817C7D1}"/>
          </ac:graphicFrameMkLst>
        </pc:graphicFrameChg>
      </pc:sldChg>
      <pc:sldMasterChg chg="delSp mod modSldLayout">
        <pc:chgData name="Kotsu-kokusai6 海上保安庁" userId="7712a75eb965a37d" providerId="LiveId" clId="{21451B1E-F86B-4E6D-9999-9EB4E2EF91F6}" dt="2024-08-21T06:31:53.859" v="478" actId="1076"/>
        <pc:sldMasterMkLst>
          <pc:docMk/>
          <pc:sldMasterMk cId="531912383" sldId="2147483749"/>
        </pc:sldMasterMkLst>
        <pc:picChg chg="del">
          <ac:chgData name="Kotsu-kokusai6 海上保安庁" userId="7712a75eb965a37d" providerId="LiveId" clId="{21451B1E-F86B-4E6D-9999-9EB4E2EF91F6}" dt="2024-08-21T06:28:37.489" v="460" actId="478"/>
          <ac:picMkLst>
            <pc:docMk/>
            <pc:sldMasterMk cId="531912383" sldId="2147483749"/>
            <ac:picMk id="8" creationId="{7AE83D67-E270-D74F-6358-2B20F675AF71}"/>
          </ac:picMkLst>
        </pc:picChg>
        <pc:sldLayoutChg chg="addSp modSp mod">
          <pc:chgData name="Kotsu-kokusai6 海上保安庁" userId="7712a75eb965a37d" providerId="LiveId" clId="{21451B1E-F86B-4E6D-9999-9EB4E2EF91F6}" dt="2024-08-21T06:31:53.859" v="478" actId="1076"/>
          <pc:sldLayoutMkLst>
            <pc:docMk/>
            <pc:sldMasterMk cId="531912383" sldId="2147483749"/>
            <pc:sldLayoutMk cId="4218265370" sldId="2147483751"/>
          </pc:sldLayoutMkLst>
          <pc:spChg chg="add mod">
            <ac:chgData name="Kotsu-kokusai6 海上保安庁" userId="7712a75eb965a37d" providerId="LiveId" clId="{21451B1E-F86B-4E6D-9999-9EB4E2EF91F6}" dt="2024-08-21T06:31:53.859" v="478" actId="1076"/>
            <ac:spMkLst>
              <pc:docMk/>
              <pc:sldMasterMk cId="531912383" sldId="2147483749"/>
              <pc:sldLayoutMk cId="4218265370" sldId="2147483751"/>
              <ac:spMk id="6" creationId="{83315782-925C-C02B-7857-DAF5D03FD01B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54CF5D-5092-46FF-9DC3-7EFDC27FBAC8}" type="datetimeFigureOut">
              <a:rPr kumimoji="1" lang="ja-JP" altLang="en-US" smtClean="0"/>
              <a:t>2024/8/23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46127-2DE6-48B4-AE03-2A360DB81D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8758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92E69E-AFDB-40DD-A7C7-647324769BE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997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92E69E-AFDB-40DD-A7C7-647324769BEB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1749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92E69E-AFDB-40DD-A7C7-647324769BEB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8349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92E69E-AFDB-40DD-A7C7-647324769BEB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8783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92E69E-AFDB-40DD-A7C7-647324769BEB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0685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tile tx="5080000" ty="-5080000" sx="100000" sy="100000" flip="none" algn="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EF58BE-7FA0-6E31-CFC9-65ABC730F7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12487CC-7282-5FD5-DC2E-997C04E702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9"/>
            <a:ext cx="9144000" cy="885879"/>
          </a:xfrm>
        </p:spPr>
        <p:txBody>
          <a:bodyPr>
            <a:normAutofit/>
          </a:bodyPr>
          <a:lstStyle>
            <a:lvl1pPr marL="0" indent="0" algn="ctr">
              <a:buNone/>
              <a:defRPr sz="2800" b="1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EBEA354-1A98-7BA0-E299-794301C71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607948A-045C-118F-5FAB-96431F754394}"/>
              </a:ext>
            </a:extLst>
          </p:cNvPr>
          <p:cNvSpPr/>
          <p:nvPr userDrawn="1"/>
        </p:nvSpPr>
        <p:spPr>
          <a:xfrm>
            <a:off x="1373353" y="3429000"/>
            <a:ext cx="9336688" cy="17303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20000"/>
                </a:schemeClr>
              </a:gs>
              <a:gs pos="48000">
                <a:srgbClr val="AFF7FB">
                  <a:alpha val="50000"/>
                </a:srgbClr>
              </a:gs>
              <a:gs pos="62000">
                <a:srgbClr val="AFF7FB"/>
              </a:gs>
              <a:gs pos="100000">
                <a:srgbClr val="57B4B9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3150487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C4B8BE5-C930-BBAD-F7A6-6717BE8A57F5}"/>
              </a:ext>
            </a:extLst>
          </p:cNvPr>
          <p:cNvSpPr/>
          <p:nvPr userDrawn="1"/>
        </p:nvSpPr>
        <p:spPr>
          <a:xfrm>
            <a:off x="1" y="18287"/>
            <a:ext cx="12191999" cy="89611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20000"/>
                </a:schemeClr>
              </a:gs>
              <a:gs pos="48000">
                <a:srgbClr val="AFF7FB">
                  <a:alpha val="50000"/>
                </a:srgbClr>
              </a:gs>
              <a:gs pos="62000">
                <a:srgbClr val="AFF7FB"/>
              </a:gs>
              <a:gs pos="100000">
                <a:srgbClr val="57B4B9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17CC861-7831-9049-3A58-E2AC0E70D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C60069A-3AF3-28FD-AB7F-E59E494EF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948BAF-6F1D-FC8F-DB8A-F40F9F19F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3315782-925C-C02B-7857-DAF5D03FD01B}"/>
              </a:ext>
            </a:extLst>
          </p:cNvPr>
          <p:cNvSpPr txBox="1"/>
          <p:nvPr userDrawn="1"/>
        </p:nvSpPr>
        <p:spPr>
          <a:xfrm>
            <a:off x="11160948" y="-8380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Annex1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18265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6960655-7971-3AF0-D12F-EE344F5F1BCF}"/>
              </a:ext>
            </a:extLst>
          </p:cNvPr>
          <p:cNvSpPr/>
          <p:nvPr userDrawn="1"/>
        </p:nvSpPr>
        <p:spPr>
          <a:xfrm>
            <a:off x="1" y="18287"/>
            <a:ext cx="12191999" cy="89611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20000"/>
                </a:schemeClr>
              </a:gs>
              <a:gs pos="48000">
                <a:srgbClr val="AFF7FB">
                  <a:alpha val="50000"/>
                </a:srgbClr>
              </a:gs>
              <a:gs pos="62000">
                <a:srgbClr val="AFF7FB"/>
              </a:gs>
              <a:gs pos="100000">
                <a:srgbClr val="57B4B9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F1301050-AF94-3EE8-B43F-4208BCD9B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CC8E024-FFB2-6D55-97E9-8EB42B77E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533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9232328-0422-55A5-A52F-C27CB67AA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562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A91AD1D-1A1A-07CD-476E-7350BA502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6286"/>
            <a:ext cx="10515600" cy="5790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2BE11F-9CEA-9266-43BD-6FB14ED090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914401"/>
            <a:ext cx="10515600" cy="526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5B3442-DD02-4219-B2A2-6A87334107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685C371-C3CF-AC21-0D98-D8287A199B2F}"/>
              </a:ext>
            </a:extLst>
          </p:cNvPr>
          <p:cNvSpPr txBox="1"/>
          <p:nvPr userDrawn="1"/>
        </p:nvSpPr>
        <p:spPr>
          <a:xfrm>
            <a:off x="10137914" y="6406047"/>
            <a:ext cx="1215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DFE1764B-5D00-4C91-BC1C-EDD1ABEB7C90}" type="slidenum">
              <a:rPr kumimoji="1" lang="ja-JP" altLang="en-US" sz="1400" smtClean="0">
                <a:latin typeface="Meiryo UI" panose="020B0604030504040204" pitchFamily="50" charset="-128"/>
                <a:ea typeface="Meiryo UI" panose="020B0604030504040204" pitchFamily="50" charset="-128"/>
              </a:rPr>
              <a:pPr algn="r"/>
              <a:t>‹#›</a:t>
            </a:fld>
            <a:endParaRPr kumimoji="1"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1912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5" r:id="rId3"/>
    <p:sldLayoutId id="2147483756" r:id="rId4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b="1" kern="1200">
          <a:solidFill>
            <a:srgbClr val="2C565A"/>
          </a:solidFill>
          <a:latin typeface="Meiryo UI" panose="020B0604030504040204" pitchFamily="50" charset="-128"/>
          <a:ea typeface="Meiryo UI" panose="020B0604030504040204" pitchFamily="50" charset="-128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9EE3D5CF-5457-63D7-DD14-AC54BF98A9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3599781"/>
              </p:ext>
            </p:extLst>
          </p:nvPr>
        </p:nvGraphicFramePr>
        <p:xfrm>
          <a:off x="202248" y="1279243"/>
          <a:ext cx="11787503" cy="46661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732">
                  <a:extLst>
                    <a:ext uri="{9D8B030D-6E8A-4147-A177-3AD203B41FA5}">
                      <a16:colId xmlns:a16="http://schemas.microsoft.com/office/drawing/2014/main" val="4262244872"/>
                    </a:ext>
                  </a:extLst>
                </a:gridCol>
                <a:gridCol w="10815771">
                  <a:extLst>
                    <a:ext uri="{9D8B030D-6E8A-4147-A177-3AD203B41FA5}">
                      <a16:colId xmlns:a16="http://schemas.microsoft.com/office/drawing/2014/main" val="1093841546"/>
                    </a:ext>
                  </a:extLst>
                </a:gridCol>
              </a:tblGrid>
              <a:tr h="38191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Role</a:t>
                      </a:r>
                      <a:endParaRPr kumimoji="1" lang="ja-JP" altLang="en-US" sz="12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Operational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Flow</a:t>
                      </a:r>
                      <a:endParaRPr kumimoji="1" lang="ja-JP" altLang="en-US" sz="12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4540939"/>
                  </a:ext>
                </a:extLst>
              </a:tr>
              <a:tr h="4284274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Anti stormy weather operation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857481"/>
                  </a:ext>
                </a:extLst>
              </a:tr>
            </a:tbl>
          </a:graphicData>
        </a:graphic>
      </p:graphicFrame>
      <p:sp>
        <p:nvSpPr>
          <p:cNvPr id="2" name="タイトル 1">
            <a:extLst>
              <a:ext uri="{FF2B5EF4-FFF2-40B4-BE49-F238E27FC236}">
                <a16:creationId xmlns:a16="http://schemas.microsoft.com/office/drawing/2014/main" id="{E1D9507F-2330-AA0F-39B8-6C6DDD26D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759" y="173979"/>
            <a:ext cx="11787503" cy="624090"/>
          </a:xfrm>
        </p:spPr>
        <p:txBody>
          <a:bodyPr>
            <a:normAutofit/>
          </a:bodyPr>
          <a:lstStyle/>
          <a:p>
            <a:r>
              <a:rPr lang="en-US" altLang="ja-JP" dirty="0"/>
              <a:t>Operational Flow for stormy weather</a:t>
            </a:r>
            <a:r>
              <a:rPr lang="ja-JP" altLang="en-US" dirty="0"/>
              <a:t>（</a:t>
            </a:r>
            <a:r>
              <a:rPr lang="en-US" altLang="ja-JP" dirty="0"/>
              <a:t>Overview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1CA7FF1-F1B3-FE11-ADC5-354098FA1825}"/>
              </a:ext>
            </a:extLst>
          </p:cNvPr>
          <p:cNvSpPr/>
          <p:nvPr/>
        </p:nvSpPr>
        <p:spPr>
          <a:xfrm>
            <a:off x="2580702" y="2099792"/>
            <a:ext cx="876212" cy="472792"/>
          </a:xfrm>
          <a:prstGeom prst="rect">
            <a:avLst/>
          </a:prstGeom>
          <a:noFill/>
          <a:ln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Weather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information</a:t>
            </a:r>
          </a:p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f</a:t>
            </a:r>
            <a:r>
              <a:rPr kumimoji="1" lang="en-US" altLang="ja-JP" sz="900" dirty="0">
                <a:solidFill>
                  <a:schemeClr val="tx1"/>
                </a:solidFill>
              </a:rPr>
              <a:t>rom JMA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0A0DB845-763D-E5D7-D542-9506062ABE71}"/>
              </a:ext>
            </a:extLst>
          </p:cNvPr>
          <p:cNvCxnSpPr>
            <a:cxnSpLocks/>
            <a:stCxn id="63" idx="6"/>
            <a:endCxn id="35" idx="1"/>
          </p:cNvCxnSpPr>
          <p:nvPr/>
        </p:nvCxnSpPr>
        <p:spPr>
          <a:xfrm flipV="1">
            <a:off x="1792568" y="2336188"/>
            <a:ext cx="788134" cy="118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楕円 62">
            <a:extLst>
              <a:ext uri="{FF2B5EF4-FFF2-40B4-BE49-F238E27FC236}">
                <a16:creationId xmlns:a16="http://schemas.microsoft.com/office/drawing/2014/main" id="{833A6548-34C8-A3C1-F2B5-39E84F6A3856}"/>
              </a:ext>
            </a:extLst>
          </p:cNvPr>
          <p:cNvSpPr/>
          <p:nvPr/>
        </p:nvSpPr>
        <p:spPr>
          <a:xfrm>
            <a:off x="1451747" y="2177661"/>
            <a:ext cx="340821" cy="34082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68" name="直線矢印コネクタ 67">
            <a:extLst>
              <a:ext uri="{FF2B5EF4-FFF2-40B4-BE49-F238E27FC236}">
                <a16:creationId xmlns:a16="http://schemas.microsoft.com/office/drawing/2014/main" id="{AD909755-80AB-18AE-DB54-83D19672CEC2}"/>
              </a:ext>
            </a:extLst>
          </p:cNvPr>
          <p:cNvCxnSpPr>
            <a:cxnSpLocks/>
            <a:stCxn id="35" idx="3"/>
            <a:endCxn id="6" idx="1"/>
          </p:cNvCxnSpPr>
          <p:nvPr/>
        </p:nvCxnSpPr>
        <p:spPr>
          <a:xfrm>
            <a:off x="3456914" y="2336188"/>
            <a:ext cx="799398" cy="11884"/>
          </a:xfrm>
          <a:prstGeom prst="straightConnector1">
            <a:avLst/>
          </a:prstGeom>
          <a:ln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E149067-0973-BBAA-641E-73B31AE5C6F5}"/>
              </a:ext>
            </a:extLst>
          </p:cNvPr>
          <p:cNvSpPr/>
          <p:nvPr/>
        </p:nvSpPr>
        <p:spPr>
          <a:xfrm>
            <a:off x="4256312" y="2105803"/>
            <a:ext cx="876212" cy="484538"/>
          </a:xfrm>
          <a:prstGeom prst="rect">
            <a:avLst/>
          </a:prstGeom>
          <a:noFill/>
          <a:ln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Receiving information by JCG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42F3F6E-CD26-79A9-B5EA-F93223E97D0F}"/>
              </a:ext>
            </a:extLst>
          </p:cNvPr>
          <p:cNvSpPr/>
          <p:nvPr/>
        </p:nvSpPr>
        <p:spPr>
          <a:xfrm>
            <a:off x="5935094" y="2113285"/>
            <a:ext cx="876212" cy="477056"/>
          </a:xfrm>
          <a:prstGeom prst="rect">
            <a:avLst/>
          </a:prstGeom>
          <a:noFill/>
          <a:ln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Information Provision by JCG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EAF09309-737A-DE17-5B9A-17EBC9A6248E}"/>
              </a:ext>
            </a:extLst>
          </p:cNvPr>
          <p:cNvCxnSpPr>
            <a:cxnSpLocks/>
            <a:stCxn id="7" idx="3"/>
            <a:endCxn id="43" idx="2"/>
          </p:cNvCxnSpPr>
          <p:nvPr/>
        </p:nvCxnSpPr>
        <p:spPr>
          <a:xfrm>
            <a:off x="8931253" y="2348072"/>
            <a:ext cx="3406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A467BA01-1579-72EE-3A69-87D944D2B248}"/>
              </a:ext>
            </a:extLst>
          </p:cNvPr>
          <p:cNvCxnSpPr>
            <a:cxnSpLocks/>
            <a:stCxn id="6" idx="3"/>
            <a:endCxn id="9" idx="1"/>
          </p:cNvCxnSpPr>
          <p:nvPr/>
        </p:nvCxnSpPr>
        <p:spPr>
          <a:xfrm>
            <a:off x="5132524" y="2348072"/>
            <a:ext cx="802570" cy="3741"/>
          </a:xfrm>
          <a:prstGeom prst="straightConnector1">
            <a:avLst/>
          </a:prstGeom>
          <a:ln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楕円 42">
            <a:extLst>
              <a:ext uri="{FF2B5EF4-FFF2-40B4-BE49-F238E27FC236}">
                <a16:creationId xmlns:a16="http://schemas.microsoft.com/office/drawing/2014/main" id="{97C8ED7A-20A0-0DE9-B4F1-58DAAB7E1FE0}"/>
              </a:ext>
            </a:extLst>
          </p:cNvPr>
          <p:cNvSpPr/>
          <p:nvPr/>
        </p:nvSpPr>
        <p:spPr>
          <a:xfrm>
            <a:off x="9271879" y="2177661"/>
            <a:ext cx="340821" cy="34082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E4E1A9A1-E1CD-DC4E-0F67-A58CD257A1E3}"/>
              </a:ext>
            </a:extLst>
          </p:cNvPr>
          <p:cNvCxnSpPr>
            <a:cxnSpLocks/>
            <a:stCxn id="9" idx="3"/>
            <a:endCxn id="7" idx="1"/>
          </p:cNvCxnSpPr>
          <p:nvPr/>
        </p:nvCxnSpPr>
        <p:spPr>
          <a:xfrm flipV="1">
            <a:off x="6811306" y="2348072"/>
            <a:ext cx="819978" cy="3741"/>
          </a:xfrm>
          <a:prstGeom prst="straightConnector1">
            <a:avLst/>
          </a:prstGeom>
          <a:ln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5579F42-9C85-ACA3-E9F2-206800B24780}"/>
              </a:ext>
            </a:extLst>
          </p:cNvPr>
          <p:cNvSpPr/>
          <p:nvPr/>
        </p:nvSpPr>
        <p:spPr>
          <a:xfrm>
            <a:off x="5935094" y="3157870"/>
            <a:ext cx="876212" cy="477056"/>
          </a:xfrm>
          <a:prstGeom prst="rect">
            <a:avLst/>
          </a:prstGeom>
          <a:noFill/>
          <a:ln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Recommendation by JCG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9EB92D0-73EC-2C2D-489B-AB0F84FCAFC8}"/>
              </a:ext>
            </a:extLst>
          </p:cNvPr>
          <p:cNvSpPr/>
          <p:nvPr/>
        </p:nvSpPr>
        <p:spPr>
          <a:xfrm>
            <a:off x="5935094" y="4174770"/>
            <a:ext cx="876212" cy="477056"/>
          </a:xfrm>
          <a:prstGeom prst="rect">
            <a:avLst/>
          </a:prstGeom>
          <a:noFill/>
          <a:ln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Instruction by JCG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D7D7668-0C24-180D-0911-C5CBCB388B61}"/>
              </a:ext>
            </a:extLst>
          </p:cNvPr>
          <p:cNvSpPr/>
          <p:nvPr/>
        </p:nvSpPr>
        <p:spPr>
          <a:xfrm>
            <a:off x="7631284" y="2042072"/>
            <a:ext cx="1299969" cy="612000"/>
          </a:xfrm>
          <a:prstGeom prst="rect">
            <a:avLst/>
          </a:prstGeom>
          <a:noFill/>
          <a:ln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Receiving</a:t>
            </a:r>
            <a:r>
              <a:rPr kumimoji="1" lang="ja-JP" altLang="en-US" sz="900" dirty="0">
                <a:solidFill>
                  <a:schemeClr val="tx1"/>
                </a:solidFill>
              </a:rPr>
              <a:t> </a:t>
            </a:r>
            <a:r>
              <a:rPr kumimoji="1" lang="en-US" altLang="ja-JP" sz="900" dirty="0">
                <a:solidFill>
                  <a:schemeClr val="tx1"/>
                </a:solidFill>
              </a:rPr>
              <a:t>information/recommendation/instruction</a:t>
            </a:r>
            <a:r>
              <a:rPr kumimoji="1" lang="ja-JP" altLang="en-US" sz="900" dirty="0">
                <a:solidFill>
                  <a:schemeClr val="tx1"/>
                </a:solidFill>
              </a:rPr>
              <a:t> </a:t>
            </a:r>
            <a:r>
              <a:rPr kumimoji="1" lang="en-US" altLang="ja-JP" sz="900" dirty="0">
                <a:solidFill>
                  <a:schemeClr val="tx1"/>
                </a:solidFill>
              </a:rPr>
              <a:t>by</a:t>
            </a:r>
            <a:r>
              <a:rPr lang="en-US" altLang="ja-JP" sz="900" dirty="0">
                <a:solidFill>
                  <a:schemeClr val="tx1"/>
                </a:solidFill>
              </a:rPr>
              <a:t> vessels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25" name="コネクタ: カギ線 24">
            <a:extLst>
              <a:ext uri="{FF2B5EF4-FFF2-40B4-BE49-F238E27FC236}">
                <a16:creationId xmlns:a16="http://schemas.microsoft.com/office/drawing/2014/main" id="{FB4A1A3E-3238-9F29-F992-ED0C529AF476}"/>
              </a:ext>
            </a:extLst>
          </p:cNvPr>
          <p:cNvCxnSpPr>
            <a:cxnSpLocks/>
            <a:stCxn id="6" idx="3"/>
            <a:endCxn id="3" idx="1"/>
          </p:cNvCxnSpPr>
          <p:nvPr/>
        </p:nvCxnSpPr>
        <p:spPr>
          <a:xfrm>
            <a:off x="5132524" y="2348072"/>
            <a:ext cx="802570" cy="1048326"/>
          </a:xfrm>
          <a:prstGeom prst="bentConnector3">
            <a:avLst>
              <a:gd name="adj1" fmla="val 50000"/>
            </a:avLst>
          </a:prstGeom>
          <a:ln w="6350">
            <a:round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コネクタ: カギ線 31">
            <a:extLst>
              <a:ext uri="{FF2B5EF4-FFF2-40B4-BE49-F238E27FC236}">
                <a16:creationId xmlns:a16="http://schemas.microsoft.com/office/drawing/2014/main" id="{82FF7146-D865-DF55-B707-49D681C694D4}"/>
              </a:ext>
            </a:extLst>
          </p:cNvPr>
          <p:cNvCxnSpPr>
            <a:cxnSpLocks/>
            <a:stCxn id="6" idx="3"/>
            <a:endCxn id="4" idx="1"/>
          </p:cNvCxnSpPr>
          <p:nvPr/>
        </p:nvCxnSpPr>
        <p:spPr>
          <a:xfrm>
            <a:off x="5132524" y="2348072"/>
            <a:ext cx="802570" cy="2065226"/>
          </a:xfrm>
          <a:prstGeom prst="bentConnector3">
            <a:avLst>
              <a:gd name="adj1" fmla="val 50000"/>
            </a:avLst>
          </a:prstGeom>
          <a:ln w="6350">
            <a:round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コネクタ: カギ線 50">
            <a:extLst>
              <a:ext uri="{FF2B5EF4-FFF2-40B4-BE49-F238E27FC236}">
                <a16:creationId xmlns:a16="http://schemas.microsoft.com/office/drawing/2014/main" id="{42F67EFB-3E38-06BE-EBF2-41F049BDD14B}"/>
              </a:ext>
            </a:extLst>
          </p:cNvPr>
          <p:cNvCxnSpPr>
            <a:cxnSpLocks/>
            <a:stCxn id="3" idx="3"/>
            <a:endCxn id="7" idx="1"/>
          </p:cNvCxnSpPr>
          <p:nvPr/>
        </p:nvCxnSpPr>
        <p:spPr>
          <a:xfrm flipV="1">
            <a:off x="6811306" y="2348072"/>
            <a:ext cx="819978" cy="1048326"/>
          </a:xfrm>
          <a:prstGeom prst="bentConnector3">
            <a:avLst>
              <a:gd name="adj1" fmla="val 50000"/>
            </a:avLst>
          </a:prstGeom>
          <a:ln w="6350">
            <a:round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コネクタ: カギ線 54">
            <a:extLst>
              <a:ext uri="{FF2B5EF4-FFF2-40B4-BE49-F238E27FC236}">
                <a16:creationId xmlns:a16="http://schemas.microsoft.com/office/drawing/2014/main" id="{892D0508-AB5C-0128-ACB8-8A6891EF142F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 flipV="1">
            <a:off x="6811306" y="2348072"/>
            <a:ext cx="819978" cy="2065226"/>
          </a:xfrm>
          <a:prstGeom prst="bentConnector3">
            <a:avLst>
              <a:gd name="adj1" fmla="val 50000"/>
            </a:avLst>
          </a:prstGeom>
          <a:ln w="6350">
            <a:round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楕円 39">
            <a:extLst>
              <a:ext uri="{FF2B5EF4-FFF2-40B4-BE49-F238E27FC236}">
                <a16:creationId xmlns:a16="http://schemas.microsoft.com/office/drawing/2014/main" id="{EF93F22A-821D-3365-A1EB-13EA1649A1D3}"/>
              </a:ext>
            </a:extLst>
          </p:cNvPr>
          <p:cNvSpPr>
            <a:spLocks noChangeAspect="1"/>
          </p:cNvSpPr>
          <p:nvPr/>
        </p:nvSpPr>
        <p:spPr>
          <a:xfrm>
            <a:off x="9328166" y="2241778"/>
            <a:ext cx="219275" cy="216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E8A1C78D-039D-26AE-0B37-9E645574D469}"/>
              </a:ext>
            </a:extLst>
          </p:cNvPr>
          <p:cNvSpPr txBox="1"/>
          <p:nvPr/>
        </p:nvSpPr>
        <p:spPr>
          <a:xfrm>
            <a:off x="8474398" y="5117092"/>
            <a:ext cx="31639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dirty="0"/>
              <a:t>JMA: Japan Meteorological Agency</a:t>
            </a:r>
          </a:p>
          <a:p>
            <a:r>
              <a:rPr lang="en-US" altLang="ja-JP" sz="1200" dirty="0"/>
              <a:t>JCG: Japan Coast Guard</a:t>
            </a:r>
          </a:p>
        </p:txBody>
      </p:sp>
    </p:spTree>
    <p:extLst>
      <p:ext uri="{BB962C8B-B14F-4D97-AF65-F5344CB8AC3E}">
        <p14:creationId xmlns:p14="http://schemas.microsoft.com/office/powerpoint/2010/main" val="1532388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表 44">
            <a:extLst>
              <a:ext uri="{FF2B5EF4-FFF2-40B4-BE49-F238E27FC236}">
                <a16:creationId xmlns:a16="http://schemas.microsoft.com/office/drawing/2014/main" id="{98E68700-ED3F-3EB7-EE4D-3B358817C7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780630"/>
              </p:ext>
            </p:extLst>
          </p:nvPr>
        </p:nvGraphicFramePr>
        <p:xfrm>
          <a:off x="231100" y="3705137"/>
          <a:ext cx="11793485" cy="11145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7713">
                  <a:extLst>
                    <a:ext uri="{9D8B030D-6E8A-4147-A177-3AD203B41FA5}">
                      <a16:colId xmlns:a16="http://schemas.microsoft.com/office/drawing/2014/main" val="4262244872"/>
                    </a:ext>
                  </a:extLst>
                </a:gridCol>
                <a:gridCol w="10815772">
                  <a:extLst>
                    <a:ext uri="{9D8B030D-6E8A-4147-A177-3AD203B41FA5}">
                      <a16:colId xmlns:a16="http://schemas.microsoft.com/office/drawing/2014/main" val="1093841546"/>
                    </a:ext>
                  </a:extLst>
                </a:gridCol>
              </a:tblGrid>
              <a:tr h="1114563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Vessels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857481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7BE9A2A8-5135-6C29-6BAD-10FD286BA6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461993"/>
              </p:ext>
            </p:extLst>
          </p:nvPr>
        </p:nvGraphicFramePr>
        <p:xfrm>
          <a:off x="255363" y="1020164"/>
          <a:ext cx="11787504" cy="117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732">
                  <a:extLst>
                    <a:ext uri="{9D8B030D-6E8A-4147-A177-3AD203B41FA5}">
                      <a16:colId xmlns:a16="http://schemas.microsoft.com/office/drawing/2014/main" val="4262244872"/>
                    </a:ext>
                  </a:extLst>
                </a:gridCol>
                <a:gridCol w="10815772">
                  <a:extLst>
                    <a:ext uri="{9D8B030D-6E8A-4147-A177-3AD203B41FA5}">
                      <a16:colId xmlns:a16="http://schemas.microsoft.com/office/drawing/2014/main" val="1093841546"/>
                    </a:ext>
                  </a:extLst>
                </a:gridCol>
              </a:tblGrid>
              <a:tr h="26961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Actor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Operational Flow</a:t>
                      </a:r>
                      <a:endParaRPr kumimoji="1" lang="ja-JP" altLang="en-US" sz="12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4540939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JMA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857481"/>
                  </a:ext>
                </a:extLst>
              </a:tr>
            </a:tbl>
          </a:graphicData>
        </a:graphic>
      </p:graphicFrame>
      <p:sp>
        <p:nvSpPr>
          <p:cNvPr id="2" name="タイトル 1">
            <a:extLst>
              <a:ext uri="{FF2B5EF4-FFF2-40B4-BE49-F238E27FC236}">
                <a16:creationId xmlns:a16="http://schemas.microsoft.com/office/drawing/2014/main" id="{E1D9507F-2330-AA0F-39B8-6C6DDD26D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37" y="135399"/>
            <a:ext cx="12108873" cy="624090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Operational Flow for stormy weather</a:t>
            </a:r>
            <a:r>
              <a:rPr lang="ja-JP" altLang="en-US" sz="2700" dirty="0"/>
              <a:t>（</a:t>
            </a:r>
            <a:r>
              <a:rPr lang="en-US" altLang="ja-JP" sz="2700" dirty="0"/>
              <a:t>Information Provision</a:t>
            </a:r>
            <a:r>
              <a:rPr lang="ja-JP" altLang="en-US" sz="2700" dirty="0"/>
              <a:t>）</a:t>
            </a:r>
            <a:endParaRPr kumimoji="1" lang="ja-JP" altLang="en-US" dirty="0"/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526E671B-53F1-5A8D-AA2C-B2D6F76AE9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120645"/>
              </p:ext>
            </p:extLst>
          </p:nvPr>
        </p:nvGraphicFramePr>
        <p:xfrm>
          <a:off x="237081" y="2318922"/>
          <a:ext cx="11787504" cy="12553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732">
                  <a:extLst>
                    <a:ext uri="{9D8B030D-6E8A-4147-A177-3AD203B41FA5}">
                      <a16:colId xmlns:a16="http://schemas.microsoft.com/office/drawing/2014/main" val="4262244872"/>
                    </a:ext>
                  </a:extLst>
                </a:gridCol>
                <a:gridCol w="10815772">
                  <a:extLst>
                    <a:ext uri="{9D8B030D-6E8A-4147-A177-3AD203B41FA5}">
                      <a16:colId xmlns:a16="http://schemas.microsoft.com/office/drawing/2014/main" val="1093841546"/>
                    </a:ext>
                  </a:extLst>
                </a:gridCol>
              </a:tblGrid>
              <a:tr h="1255375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JCG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en-US" altLang="ja-JP" sz="1200" dirty="0"/>
                    </a:p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857481"/>
                  </a:ext>
                </a:extLst>
              </a:tr>
            </a:tbl>
          </a:graphicData>
        </a:graphic>
      </p:graphicFrame>
      <p:sp>
        <p:nvSpPr>
          <p:cNvPr id="17" name="楕円 16">
            <a:extLst>
              <a:ext uri="{FF2B5EF4-FFF2-40B4-BE49-F238E27FC236}">
                <a16:creationId xmlns:a16="http://schemas.microsoft.com/office/drawing/2014/main" id="{51C49D2E-801D-64D7-1686-BCA73BC1A18C}"/>
              </a:ext>
            </a:extLst>
          </p:cNvPr>
          <p:cNvSpPr/>
          <p:nvPr/>
        </p:nvSpPr>
        <p:spPr>
          <a:xfrm>
            <a:off x="1288309" y="1548505"/>
            <a:ext cx="340821" cy="34082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EDB0B498-AAA1-DFD9-0C95-9FEDDAD6D7F5}"/>
              </a:ext>
            </a:extLst>
          </p:cNvPr>
          <p:cNvCxnSpPr>
            <a:cxnSpLocks/>
            <a:stCxn id="17" idx="6"/>
            <a:endCxn id="9" idx="1"/>
          </p:cNvCxnSpPr>
          <p:nvPr/>
        </p:nvCxnSpPr>
        <p:spPr>
          <a:xfrm>
            <a:off x="1629130" y="1718916"/>
            <a:ext cx="3408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6BA07346-C884-D847-6ED7-9F0ACE461E04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2387496" y="2002643"/>
            <a:ext cx="140455" cy="61200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A26E81DB-CCE5-11CA-0AF7-B54B1803862A}"/>
              </a:ext>
            </a:extLst>
          </p:cNvPr>
          <p:cNvCxnSpPr>
            <a:cxnSpLocks/>
            <a:stCxn id="31" idx="2"/>
            <a:endCxn id="79" idx="0"/>
          </p:cNvCxnSpPr>
          <p:nvPr/>
        </p:nvCxnSpPr>
        <p:spPr>
          <a:xfrm>
            <a:off x="3803662" y="3178068"/>
            <a:ext cx="14455" cy="86670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48569FF9-DF50-AF9B-6B22-4C222DFBA81C}"/>
              </a:ext>
            </a:extLst>
          </p:cNvPr>
          <p:cNvCxnSpPr>
            <a:cxnSpLocks/>
            <a:stCxn id="18" idx="3"/>
            <a:endCxn id="31" idx="1"/>
          </p:cNvCxnSpPr>
          <p:nvPr/>
        </p:nvCxnSpPr>
        <p:spPr>
          <a:xfrm>
            <a:off x="2833951" y="2892087"/>
            <a:ext cx="552166" cy="22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475259D4-2095-D785-580D-5DFBAB01450C}"/>
              </a:ext>
            </a:extLst>
          </p:cNvPr>
          <p:cNvCxnSpPr>
            <a:cxnSpLocks/>
          </p:cNvCxnSpPr>
          <p:nvPr/>
        </p:nvCxnSpPr>
        <p:spPr>
          <a:xfrm>
            <a:off x="4221207" y="4326007"/>
            <a:ext cx="5750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0A0DB845-763D-E5D7-D542-9506062ABE71}"/>
              </a:ext>
            </a:extLst>
          </p:cNvPr>
          <p:cNvCxnSpPr>
            <a:cxnSpLocks/>
            <a:stCxn id="31" idx="3"/>
            <a:endCxn id="44" idx="1"/>
          </p:cNvCxnSpPr>
          <p:nvPr/>
        </p:nvCxnSpPr>
        <p:spPr>
          <a:xfrm>
            <a:off x="4221207" y="2894341"/>
            <a:ext cx="576012" cy="127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楕円 62">
            <a:extLst>
              <a:ext uri="{FF2B5EF4-FFF2-40B4-BE49-F238E27FC236}">
                <a16:creationId xmlns:a16="http://schemas.microsoft.com/office/drawing/2014/main" id="{833A6548-34C8-A3C1-F2B5-39E84F6A3856}"/>
              </a:ext>
            </a:extLst>
          </p:cNvPr>
          <p:cNvSpPr/>
          <p:nvPr/>
        </p:nvSpPr>
        <p:spPr>
          <a:xfrm>
            <a:off x="6932629" y="2736660"/>
            <a:ext cx="340821" cy="34082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68" name="直線矢印コネクタ 67">
            <a:extLst>
              <a:ext uri="{FF2B5EF4-FFF2-40B4-BE49-F238E27FC236}">
                <a16:creationId xmlns:a16="http://schemas.microsoft.com/office/drawing/2014/main" id="{AD909755-80AB-18AE-DB54-83D19672CEC2}"/>
              </a:ext>
            </a:extLst>
          </p:cNvPr>
          <p:cNvCxnSpPr>
            <a:cxnSpLocks/>
            <a:stCxn id="44" idx="3"/>
            <a:endCxn id="63" idx="2"/>
          </p:cNvCxnSpPr>
          <p:nvPr/>
        </p:nvCxnSpPr>
        <p:spPr>
          <a:xfrm>
            <a:off x="5632309" y="2907071"/>
            <a:ext cx="13003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44B69AE-32E5-830B-8753-782969D22F11}"/>
              </a:ext>
            </a:extLst>
          </p:cNvPr>
          <p:cNvSpPr/>
          <p:nvPr/>
        </p:nvSpPr>
        <p:spPr>
          <a:xfrm>
            <a:off x="1969951" y="1435189"/>
            <a:ext cx="1116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Information about possible stormy weather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713F21DF-E5A5-40E5-2EC5-1791AB61D5BE}"/>
              </a:ext>
            </a:extLst>
          </p:cNvPr>
          <p:cNvSpPr/>
          <p:nvPr/>
        </p:nvSpPr>
        <p:spPr>
          <a:xfrm>
            <a:off x="4796297" y="4042280"/>
            <a:ext cx="83509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Anti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disaster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action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(if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necessary)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5BDAE62-7D6F-3CB5-323F-04E056751DDB}"/>
              </a:ext>
            </a:extLst>
          </p:cNvPr>
          <p:cNvSpPr/>
          <p:nvPr/>
        </p:nvSpPr>
        <p:spPr>
          <a:xfrm>
            <a:off x="1969951" y="2608360"/>
            <a:ext cx="864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Information Reception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F7DA473F-9693-3326-ED0E-8B557D421F2F}"/>
              </a:ext>
            </a:extLst>
          </p:cNvPr>
          <p:cNvSpPr/>
          <p:nvPr/>
        </p:nvSpPr>
        <p:spPr>
          <a:xfrm>
            <a:off x="3386117" y="2610614"/>
            <a:ext cx="83509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Warning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FB7E5E6D-99B2-9FE2-43E9-633E2517B75D}"/>
              </a:ext>
            </a:extLst>
          </p:cNvPr>
          <p:cNvSpPr/>
          <p:nvPr/>
        </p:nvSpPr>
        <p:spPr>
          <a:xfrm>
            <a:off x="4797219" y="2623344"/>
            <a:ext cx="83509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Monitoring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vessel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traffic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CBEC6CF8-0237-0FE7-872D-01AD86CC1130}"/>
              </a:ext>
            </a:extLst>
          </p:cNvPr>
          <p:cNvSpPr/>
          <p:nvPr/>
        </p:nvSpPr>
        <p:spPr>
          <a:xfrm>
            <a:off x="3386117" y="4044775"/>
            <a:ext cx="864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Information Reception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84" name="楕円 83">
            <a:extLst>
              <a:ext uri="{FF2B5EF4-FFF2-40B4-BE49-F238E27FC236}">
                <a16:creationId xmlns:a16="http://schemas.microsoft.com/office/drawing/2014/main" id="{76AC1A6C-D0A5-5A91-8369-195BC832A815}"/>
              </a:ext>
            </a:extLst>
          </p:cNvPr>
          <p:cNvSpPr/>
          <p:nvPr/>
        </p:nvSpPr>
        <p:spPr>
          <a:xfrm>
            <a:off x="6916484" y="4155596"/>
            <a:ext cx="340821" cy="34082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85" name="直線矢印コネクタ 84">
            <a:extLst>
              <a:ext uri="{FF2B5EF4-FFF2-40B4-BE49-F238E27FC236}">
                <a16:creationId xmlns:a16="http://schemas.microsoft.com/office/drawing/2014/main" id="{24B5124C-9FE7-1341-C08D-5E595B738B1D}"/>
              </a:ext>
            </a:extLst>
          </p:cNvPr>
          <p:cNvCxnSpPr>
            <a:cxnSpLocks/>
            <a:stCxn id="15" idx="3"/>
            <a:endCxn id="84" idx="2"/>
          </p:cNvCxnSpPr>
          <p:nvPr/>
        </p:nvCxnSpPr>
        <p:spPr>
          <a:xfrm>
            <a:off x="5631387" y="4326007"/>
            <a:ext cx="12850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楕円 3">
            <a:extLst>
              <a:ext uri="{FF2B5EF4-FFF2-40B4-BE49-F238E27FC236}">
                <a16:creationId xmlns:a16="http://schemas.microsoft.com/office/drawing/2014/main" id="{726B9135-C148-2D9F-4486-5C3D8B036637}"/>
              </a:ext>
            </a:extLst>
          </p:cNvPr>
          <p:cNvSpPr>
            <a:spLocks noChangeAspect="1"/>
          </p:cNvSpPr>
          <p:nvPr/>
        </p:nvSpPr>
        <p:spPr>
          <a:xfrm>
            <a:off x="6989304" y="2807837"/>
            <a:ext cx="219275" cy="216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CD3BBA72-A87E-11AD-7531-8219326BE189}"/>
              </a:ext>
            </a:extLst>
          </p:cNvPr>
          <p:cNvSpPr>
            <a:spLocks noChangeAspect="1"/>
          </p:cNvSpPr>
          <p:nvPr/>
        </p:nvSpPr>
        <p:spPr>
          <a:xfrm>
            <a:off x="6986203" y="4222975"/>
            <a:ext cx="219275" cy="216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693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7BE9A2A8-5135-6C29-6BAD-10FD286BA6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678492"/>
              </p:ext>
            </p:extLst>
          </p:nvPr>
        </p:nvGraphicFramePr>
        <p:xfrm>
          <a:off x="255362" y="1070636"/>
          <a:ext cx="11787504" cy="117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732">
                  <a:extLst>
                    <a:ext uri="{9D8B030D-6E8A-4147-A177-3AD203B41FA5}">
                      <a16:colId xmlns:a16="http://schemas.microsoft.com/office/drawing/2014/main" val="4262244872"/>
                    </a:ext>
                  </a:extLst>
                </a:gridCol>
                <a:gridCol w="10815772">
                  <a:extLst>
                    <a:ext uri="{9D8B030D-6E8A-4147-A177-3AD203B41FA5}">
                      <a16:colId xmlns:a16="http://schemas.microsoft.com/office/drawing/2014/main" val="1093841546"/>
                    </a:ext>
                  </a:extLst>
                </a:gridCol>
              </a:tblGrid>
              <a:tr h="26961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Actor</a:t>
                      </a:r>
                      <a:endParaRPr kumimoji="1" lang="ja-JP" altLang="en-US" sz="12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Operational Flow</a:t>
                      </a:r>
                      <a:endParaRPr kumimoji="1" lang="ja-JP" altLang="en-US" sz="12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4540939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JMA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857481"/>
                  </a:ext>
                </a:extLst>
              </a:tr>
            </a:tbl>
          </a:graphicData>
        </a:graphic>
      </p:graphicFrame>
      <p:graphicFrame>
        <p:nvGraphicFramePr>
          <p:cNvPr id="45" name="表 44">
            <a:extLst>
              <a:ext uri="{FF2B5EF4-FFF2-40B4-BE49-F238E27FC236}">
                <a16:creationId xmlns:a16="http://schemas.microsoft.com/office/drawing/2014/main" id="{98E68700-ED3F-3EB7-EE4D-3B358817C7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1378305"/>
              </p:ext>
            </p:extLst>
          </p:nvPr>
        </p:nvGraphicFramePr>
        <p:xfrm>
          <a:off x="255361" y="3799029"/>
          <a:ext cx="11787504" cy="13848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732">
                  <a:extLst>
                    <a:ext uri="{9D8B030D-6E8A-4147-A177-3AD203B41FA5}">
                      <a16:colId xmlns:a16="http://schemas.microsoft.com/office/drawing/2014/main" val="4262244872"/>
                    </a:ext>
                  </a:extLst>
                </a:gridCol>
                <a:gridCol w="10815772">
                  <a:extLst>
                    <a:ext uri="{9D8B030D-6E8A-4147-A177-3AD203B41FA5}">
                      <a16:colId xmlns:a16="http://schemas.microsoft.com/office/drawing/2014/main" val="1093841546"/>
                    </a:ext>
                  </a:extLst>
                </a:gridCol>
              </a:tblGrid>
              <a:tr h="1384884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Vessels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857481"/>
                  </a:ext>
                </a:extLst>
              </a:tr>
            </a:tbl>
          </a:graphicData>
        </a:graphic>
      </p:graphicFrame>
      <p:sp>
        <p:nvSpPr>
          <p:cNvPr id="2" name="タイトル 1">
            <a:extLst>
              <a:ext uri="{FF2B5EF4-FFF2-40B4-BE49-F238E27FC236}">
                <a16:creationId xmlns:a16="http://schemas.microsoft.com/office/drawing/2014/main" id="{E1D9507F-2330-AA0F-39B8-6C6DDD26D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23" y="218034"/>
            <a:ext cx="12121277" cy="624090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Operational Flow against a stormy weather</a:t>
            </a:r>
            <a:br>
              <a:rPr lang="en-US" altLang="ja-JP" dirty="0"/>
            </a:br>
            <a:r>
              <a:rPr lang="ja-JP" altLang="en-US" sz="2700" dirty="0"/>
              <a:t>（</a:t>
            </a:r>
            <a:r>
              <a:rPr lang="en-US" altLang="ja-JP" sz="2700" dirty="0"/>
              <a:t>Recommendation</a:t>
            </a:r>
            <a:r>
              <a:rPr lang="ja-JP" altLang="en-US" sz="2700" dirty="0"/>
              <a:t>）</a:t>
            </a:r>
            <a:endParaRPr kumimoji="1" lang="ja-JP" altLang="en-US" dirty="0"/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526E671B-53F1-5A8D-AA2C-B2D6F76AE9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7400484"/>
              </p:ext>
            </p:extLst>
          </p:nvPr>
        </p:nvGraphicFramePr>
        <p:xfrm>
          <a:off x="255361" y="2388259"/>
          <a:ext cx="11787504" cy="1274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732">
                  <a:extLst>
                    <a:ext uri="{9D8B030D-6E8A-4147-A177-3AD203B41FA5}">
                      <a16:colId xmlns:a16="http://schemas.microsoft.com/office/drawing/2014/main" val="4262244872"/>
                    </a:ext>
                  </a:extLst>
                </a:gridCol>
                <a:gridCol w="10815772">
                  <a:extLst>
                    <a:ext uri="{9D8B030D-6E8A-4147-A177-3AD203B41FA5}">
                      <a16:colId xmlns:a16="http://schemas.microsoft.com/office/drawing/2014/main" val="1093841546"/>
                    </a:ext>
                  </a:extLst>
                </a:gridCol>
              </a:tblGrid>
              <a:tr h="127452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JCG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857481"/>
                  </a:ext>
                </a:extLst>
              </a:tr>
            </a:tbl>
          </a:graphicData>
        </a:graphic>
      </p:graphicFrame>
      <p:sp>
        <p:nvSpPr>
          <p:cNvPr id="17" name="楕円 16">
            <a:extLst>
              <a:ext uri="{FF2B5EF4-FFF2-40B4-BE49-F238E27FC236}">
                <a16:creationId xmlns:a16="http://schemas.microsoft.com/office/drawing/2014/main" id="{51C49D2E-801D-64D7-1686-BCA73BC1A18C}"/>
              </a:ext>
            </a:extLst>
          </p:cNvPr>
          <p:cNvSpPr/>
          <p:nvPr/>
        </p:nvSpPr>
        <p:spPr>
          <a:xfrm>
            <a:off x="1387033" y="1610415"/>
            <a:ext cx="340821" cy="34082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EDB0B498-AAA1-DFD9-0C95-9FEDDAD6D7F5}"/>
              </a:ext>
            </a:extLst>
          </p:cNvPr>
          <p:cNvCxnSpPr>
            <a:cxnSpLocks/>
            <a:stCxn id="17" idx="6"/>
            <a:endCxn id="11" idx="1"/>
          </p:cNvCxnSpPr>
          <p:nvPr/>
        </p:nvCxnSpPr>
        <p:spPr>
          <a:xfrm flipV="1">
            <a:off x="1727854" y="1771921"/>
            <a:ext cx="373996" cy="89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A26E81DB-CCE5-11CA-0AF7-B54B1803862A}"/>
              </a:ext>
            </a:extLst>
          </p:cNvPr>
          <p:cNvCxnSpPr>
            <a:cxnSpLocks/>
            <a:stCxn id="30" idx="2"/>
            <a:endCxn id="42" idx="0"/>
          </p:cNvCxnSpPr>
          <p:nvPr/>
        </p:nvCxnSpPr>
        <p:spPr>
          <a:xfrm flipH="1">
            <a:off x="3818887" y="3296948"/>
            <a:ext cx="391475" cy="101676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48569FF9-DF50-AF9B-6B22-4C222DFBA81C}"/>
              </a:ext>
            </a:extLst>
          </p:cNvPr>
          <p:cNvCxnSpPr>
            <a:cxnSpLocks/>
            <a:stCxn id="20" idx="3"/>
            <a:endCxn id="30" idx="1"/>
          </p:cNvCxnSpPr>
          <p:nvPr/>
        </p:nvCxnSpPr>
        <p:spPr>
          <a:xfrm flipV="1">
            <a:off x="2998252" y="2990838"/>
            <a:ext cx="528110" cy="24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0A0DB845-763D-E5D7-D542-9506062ABE71}"/>
              </a:ext>
            </a:extLst>
          </p:cNvPr>
          <p:cNvCxnSpPr>
            <a:cxnSpLocks/>
            <a:stCxn id="30" idx="3"/>
            <a:endCxn id="54" idx="1"/>
          </p:cNvCxnSpPr>
          <p:nvPr/>
        </p:nvCxnSpPr>
        <p:spPr>
          <a:xfrm>
            <a:off x="4894362" y="2990838"/>
            <a:ext cx="320402" cy="24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楕円 62">
            <a:extLst>
              <a:ext uri="{FF2B5EF4-FFF2-40B4-BE49-F238E27FC236}">
                <a16:creationId xmlns:a16="http://schemas.microsoft.com/office/drawing/2014/main" id="{833A6548-34C8-A3C1-F2B5-39E84F6A3856}"/>
              </a:ext>
            </a:extLst>
          </p:cNvPr>
          <p:cNvSpPr/>
          <p:nvPr/>
        </p:nvSpPr>
        <p:spPr>
          <a:xfrm>
            <a:off x="6491340" y="2845283"/>
            <a:ext cx="340821" cy="34082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68" name="直線矢印コネクタ 67">
            <a:extLst>
              <a:ext uri="{FF2B5EF4-FFF2-40B4-BE49-F238E27FC236}">
                <a16:creationId xmlns:a16="http://schemas.microsoft.com/office/drawing/2014/main" id="{AD909755-80AB-18AE-DB54-83D19672CEC2}"/>
              </a:ext>
            </a:extLst>
          </p:cNvPr>
          <p:cNvCxnSpPr>
            <a:cxnSpLocks/>
            <a:stCxn id="54" idx="3"/>
            <a:endCxn id="63" idx="2"/>
          </p:cNvCxnSpPr>
          <p:nvPr/>
        </p:nvCxnSpPr>
        <p:spPr>
          <a:xfrm>
            <a:off x="6049854" y="2993310"/>
            <a:ext cx="441486" cy="223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5632FB9-AD7E-D206-A68F-A3A6801986B7}"/>
              </a:ext>
            </a:extLst>
          </p:cNvPr>
          <p:cNvSpPr/>
          <p:nvPr/>
        </p:nvSpPr>
        <p:spPr>
          <a:xfrm>
            <a:off x="4797219" y="3892163"/>
            <a:ext cx="83509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Listening to further information from JCG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4E14B85-429C-6AC8-372B-C520A65035AC}"/>
              </a:ext>
            </a:extLst>
          </p:cNvPr>
          <p:cNvSpPr/>
          <p:nvPr/>
        </p:nvSpPr>
        <p:spPr>
          <a:xfrm>
            <a:off x="2101850" y="1488194"/>
            <a:ext cx="864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Stormy weather Information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8A4B48C9-126D-FEFE-8783-B56E979DC901}"/>
              </a:ext>
            </a:extLst>
          </p:cNvPr>
          <p:cNvSpPr/>
          <p:nvPr/>
        </p:nvSpPr>
        <p:spPr>
          <a:xfrm>
            <a:off x="2134252" y="2731967"/>
            <a:ext cx="864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Information Reception</a:t>
            </a:r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170D6FAB-BFD1-684D-0558-ECFC63AC1970}"/>
              </a:ext>
            </a:extLst>
          </p:cNvPr>
          <p:cNvCxnSpPr>
            <a:cxnSpLocks/>
            <a:stCxn id="11" idx="2"/>
          </p:cNvCxnSpPr>
          <p:nvPr/>
        </p:nvCxnSpPr>
        <p:spPr>
          <a:xfrm flipH="1">
            <a:off x="2519395" y="2055648"/>
            <a:ext cx="14455" cy="631552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E5C35D6-7D2C-286B-AC51-A7F9AACE348F}"/>
              </a:ext>
            </a:extLst>
          </p:cNvPr>
          <p:cNvSpPr/>
          <p:nvPr/>
        </p:nvSpPr>
        <p:spPr>
          <a:xfrm>
            <a:off x="3526362" y="2684727"/>
            <a:ext cx="1368000" cy="612221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Recommendation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for anti-dragging anchor and for anti stormy weather action 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1F33991C-D9CA-DCF4-3531-4C66B1FB8367}"/>
              </a:ext>
            </a:extLst>
          </p:cNvPr>
          <p:cNvSpPr/>
          <p:nvPr/>
        </p:nvSpPr>
        <p:spPr>
          <a:xfrm>
            <a:off x="3386887" y="4313712"/>
            <a:ext cx="864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Information Reception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CEABEA26-9816-2C13-585E-AEF81324533E}"/>
              </a:ext>
            </a:extLst>
          </p:cNvPr>
          <p:cNvSpPr/>
          <p:nvPr/>
        </p:nvSpPr>
        <p:spPr>
          <a:xfrm>
            <a:off x="5214764" y="2709583"/>
            <a:ext cx="83509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Monitoring</a:t>
            </a:r>
            <a:r>
              <a:rPr kumimoji="1" lang="ja-JP" altLang="en-US" sz="900" dirty="0">
                <a:solidFill>
                  <a:schemeClr val="tx1"/>
                </a:solidFill>
              </a:rPr>
              <a:t> </a:t>
            </a:r>
            <a:r>
              <a:rPr kumimoji="1" lang="en-US" altLang="ja-JP" sz="900" dirty="0">
                <a:solidFill>
                  <a:schemeClr val="tx1"/>
                </a:solidFill>
              </a:rPr>
              <a:t>Vessel</a:t>
            </a:r>
            <a:r>
              <a:rPr kumimoji="1" lang="ja-JP" altLang="en-US" sz="900" dirty="0">
                <a:solidFill>
                  <a:schemeClr val="tx1"/>
                </a:solidFill>
              </a:rPr>
              <a:t> </a:t>
            </a:r>
            <a:r>
              <a:rPr kumimoji="1" lang="en-US" altLang="ja-JP" sz="900" dirty="0">
                <a:solidFill>
                  <a:schemeClr val="tx1"/>
                </a:solidFill>
              </a:rPr>
              <a:t>Traffic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797E6631-E768-2E33-288F-274EE4AE9E28}"/>
              </a:ext>
            </a:extLst>
          </p:cNvPr>
          <p:cNvSpPr/>
          <p:nvPr/>
        </p:nvSpPr>
        <p:spPr>
          <a:xfrm>
            <a:off x="4797219" y="4560618"/>
            <a:ext cx="83509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Anti-stormy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weather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action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77" name="楕円 76">
            <a:extLst>
              <a:ext uri="{FF2B5EF4-FFF2-40B4-BE49-F238E27FC236}">
                <a16:creationId xmlns:a16="http://schemas.microsoft.com/office/drawing/2014/main" id="{94DDCB35-4C49-B978-67CE-159302365B91}"/>
              </a:ext>
            </a:extLst>
          </p:cNvPr>
          <p:cNvSpPr/>
          <p:nvPr/>
        </p:nvSpPr>
        <p:spPr>
          <a:xfrm>
            <a:off x="6491341" y="4005479"/>
            <a:ext cx="340821" cy="34082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86" name="コネクタ: カギ線 85">
            <a:extLst>
              <a:ext uri="{FF2B5EF4-FFF2-40B4-BE49-F238E27FC236}">
                <a16:creationId xmlns:a16="http://schemas.microsoft.com/office/drawing/2014/main" id="{6F021EE7-298D-6AB0-FEDC-FC2A56BD7584}"/>
              </a:ext>
            </a:extLst>
          </p:cNvPr>
          <p:cNvCxnSpPr>
            <a:cxnSpLocks/>
            <a:stCxn id="42" idx="3"/>
            <a:endCxn id="10" idx="1"/>
          </p:cNvCxnSpPr>
          <p:nvPr/>
        </p:nvCxnSpPr>
        <p:spPr>
          <a:xfrm flipV="1">
            <a:off x="4250887" y="4175890"/>
            <a:ext cx="546332" cy="421549"/>
          </a:xfrm>
          <a:prstGeom prst="bentConnector3">
            <a:avLst>
              <a:gd name="adj1" fmla="val 50000"/>
            </a:avLst>
          </a:prstGeom>
          <a:ln w="63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コネクタ: カギ線 88">
            <a:extLst>
              <a:ext uri="{FF2B5EF4-FFF2-40B4-BE49-F238E27FC236}">
                <a16:creationId xmlns:a16="http://schemas.microsoft.com/office/drawing/2014/main" id="{5A13E39F-50D9-1682-0F24-76D92482937F}"/>
              </a:ext>
            </a:extLst>
          </p:cNvPr>
          <p:cNvCxnSpPr>
            <a:cxnSpLocks/>
            <a:endCxn id="75" idx="1"/>
          </p:cNvCxnSpPr>
          <p:nvPr/>
        </p:nvCxnSpPr>
        <p:spPr>
          <a:xfrm>
            <a:off x="4221977" y="4597439"/>
            <a:ext cx="575242" cy="246906"/>
          </a:xfrm>
          <a:prstGeom prst="bentConnector3">
            <a:avLst>
              <a:gd name="adj1" fmla="val 50000"/>
            </a:avLst>
          </a:prstGeom>
          <a:ln w="63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コネクタ: カギ線 91">
            <a:extLst>
              <a:ext uri="{FF2B5EF4-FFF2-40B4-BE49-F238E27FC236}">
                <a16:creationId xmlns:a16="http://schemas.microsoft.com/office/drawing/2014/main" id="{8E99E4EC-F2E6-1FD4-BE84-C81873906111}"/>
              </a:ext>
            </a:extLst>
          </p:cNvPr>
          <p:cNvCxnSpPr>
            <a:cxnSpLocks/>
            <a:stCxn id="75" idx="3"/>
            <a:endCxn id="77" idx="2"/>
          </p:cNvCxnSpPr>
          <p:nvPr/>
        </p:nvCxnSpPr>
        <p:spPr>
          <a:xfrm flipV="1">
            <a:off x="5632309" y="4175890"/>
            <a:ext cx="859032" cy="668455"/>
          </a:xfrm>
          <a:prstGeom prst="bentConnector3">
            <a:avLst>
              <a:gd name="adj1" fmla="val 50000"/>
            </a:avLst>
          </a:prstGeom>
          <a:ln w="63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直線矢印コネクタ 93">
            <a:extLst>
              <a:ext uri="{FF2B5EF4-FFF2-40B4-BE49-F238E27FC236}">
                <a16:creationId xmlns:a16="http://schemas.microsoft.com/office/drawing/2014/main" id="{7FD1A287-CCD0-9DF3-612C-A779EA358AF6}"/>
              </a:ext>
            </a:extLst>
          </p:cNvPr>
          <p:cNvCxnSpPr>
            <a:cxnSpLocks/>
            <a:stCxn id="10" idx="3"/>
            <a:endCxn id="77" idx="2"/>
          </p:cNvCxnSpPr>
          <p:nvPr/>
        </p:nvCxnSpPr>
        <p:spPr>
          <a:xfrm>
            <a:off x="5632309" y="4175890"/>
            <a:ext cx="8590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楕円 34">
            <a:extLst>
              <a:ext uri="{FF2B5EF4-FFF2-40B4-BE49-F238E27FC236}">
                <a16:creationId xmlns:a16="http://schemas.microsoft.com/office/drawing/2014/main" id="{76F67987-0FF8-C2CE-5858-EF91EC377228}"/>
              </a:ext>
            </a:extLst>
          </p:cNvPr>
          <p:cNvSpPr>
            <a:spLocks noChangeAspect="1"/>
          </p:cNvSpPr>
          <p:nvPr/>
        </p:nvSpPr>
        <p:spPr>
          <a:xfrm>
            <a:off x="6553871" y="2907360"/>
            <a:ext cx="219275" cy="216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6" name="楕円 35">
            <a:extLst>
              <a:ext uri="{FF2B5EF4-FFF2-40B4-BE49-F238E27FC236}">
                <a16:creationId xmlns:a16="http://schemas.microsoft.com/office/drawing/2014/main" id="{4C2F00A3-F054-DE0E-6907-80126F0CEDD4}"/>
              </a:ext>
            </a:extLst>
          </p:cNvPr>
          <p:cNvSpPr>
            <a:spLocks noChangeAspect="1"/>
          </p:cNvSpPr>
          <p:nvPr/>
        </p:nvSpPr>
        <p:spPr>
          <a:xfrm>
            <a:off x="6556978" y="4067462"/>
            <a:ext cx="219275" cy="216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099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表 44">
            <a:extLst>
              <a:ext uri="{FF2B5EF4-FFF2-40B4-BE49-F238E27FC236}">
                <a16:creationId xmlns:a16="http://schemas.microsoft.com/office/drawing/2014/main" id="{98E68700-ED3F-3EB7-EE4D-3B358817C7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109217"/>
              </p:ext>
            </p:extLst>
          </p:nvPr>
        </p:nvGraphicFramePr>
        <p:xfrm>
          <a:off x="245000" y="4518956"/>
          <a:ext cx="11787504" cy="10030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732">
                  <a:extLst>
                    <a:ext uri="{9D8B030D-6E8A-4147-A177-3AD203B41FA5}">
                      <a16:colId xmlns:a16="http://schemas.microsoft.com/office/drawing/2014/main" val="4262244872"/>
                    </a:ext>
                  </a:extLst>
                </a:gridCol>
                <a:gridCol w="10815772">
                  <a:extLst>
                    <a:ext uri="{9D8B030D-6E8A-4147-A177-3AD203B41FA5}">
                      <a16:colId xmlns:a16="http://schemas.microsoft.com/office/drawing/2014/main" val="1093841546"/>
                    </a:ext>
                  </a:extLst>
                </a:gridCol>
              </a:tblGrid>
              <a:tr h="1003023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Vessels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857481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7BE9A2A8-5135-6C29-6BAD-10FD286BA6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3473111"/>
              </p:ext>
            </p:extLst>
          </p:nvPr>
        </p:nvGraphicFramePr>
        <p:xfrm>
          <a:off x="255363" y="1031153"/>
          <a:ext cx="11787504" cy="10958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732">
                  <a:extLst>
                    <a:ext uri="{9D8B030D-6E8A-4147-A177-3AD203B41FA5}">
                      <a16:colId xmlns:a16="http://schemas.microsoft.com/office/drawing/2014/main" val="4262244872"/>
                    </a:ext>
                  </a:extLst>
                </a:gridCol>
                <a:gridCol w="10815772">
                  <a:extLst>
                    <a:ext uri="{9D8B030D-6E8A-4147-A177-3AD203B41FA5}">
                      <a16:colId xmlns:a16="http://schemas.microsoft.com/office/drawing/2014/main" val="1093841546"/>
                    </a:ext>
                  </a:extLst>
                </a:gridCol>
              </a:tblGrid>
              <a:tr h="25040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Actor</a:t>
                      </a:r>
                      <a:endParaRPr kumimoji="1" lang="ja-JP" altLang="en-US" sz="12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Operational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flow</a:t>
                      </a:r>
                      <a:endParaRPr kumimoji="1" lang="ja-JP" altLang="en-US" sz="12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4540939"/>
                  </a:ext>
                </a:extLst>
              </a:tr>
              <a:tr h="821536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JMA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857481"/>
                  </a:ext>
                </a:extLst>
              </a:tr>
            </a:tbl>
          </a:graphicData>
        </a:graphic>
      </p:graphicFrame>
      <p:sp>
        <p:nvSpPr>
          <p:cNvPr id="2" name="タイトル 1">
            <a:extLst>
              <a:ext uri="{FF2B5EF4-FFF2-40B4-BE49-F238E27FC236}">
                <a16:creationId xmlns:a16="http://schemas.microsoft.com/office/drawing/2014/main" id="{E1D9507F-2330-AA0F-39B8-6C6DDD26D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10" y="167757"/>
            <a:ext cx="12363293" cy="624090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Operational Flow against a stormy weather</a:t>
            </a:r>
            <a:br>
              <a:rPr lang="en-US" altLang="ja-JP" dirty="0"/>
            </a:br>
            <a:r>
              <a:rPr lang="ja-JP" altLang="en-US" sz="2700" dirty="0"/>
              <a:t>（</a:t>
            </a:r>
            <a:r>
              <a:rPr lang="en-US" altLang="ja-JP" sz="2700" dirty="0"/>
              <a:t>Instruction</a:t>
            </a:r>
            <a:r>
              <a:rPr lang="ja-JP" altLang="en-US" sz="2700" dirty="0"/>
              <a:t>）</a:t>
            </a:r>
            <a:endParaRPr kumimoji="1" lang="ja-JP" altLang="en-US" dirty="0"/>
          </a:p>
        </p:txBody>
      </p:sp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BD2E9B27-93FF-6ADC-D4C4-F365B9654A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729290"/>
              </p:ext>
            </p:extLst>
          </p:nvPr>
        </p:nvGraphicFramePr>
        <p:xfrm>
          <a:off x="255363" y="2171019"/>
          <a:ext cx="11787504" cy="22880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732">
                  <a:extLst>
                    <a:ext uri="{9D8B030D-6E8A-4147-A177-3AD203B41FA5}">
                      <a16:colId xmlns:a16="http://schemas.microsoft.com/office/drawing/2014/main" val="4262244872"/>
                    </a:ext>
                  </a:extLst>
                </a:gridCol>
                <a:gridCol w="10815772">
                  <a:extLst>
                    <a:ext uri="{9D8B030D-6E8A-4147-A177-3AD203B41FA5}">
                      <a16:colId xmlns:a16="http://schemas.microsoft.com/office/drawing/2014/main" val="1093841546"/>
                    </a:ext>
                  </a:extLst>
                </a:gridCol>
              </a:tblGrid>
              <a:tr h="2288083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JCG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702435"/>
                  </a:ext>
                </a:extLst>
              </a:tr>
            </a:tbl>
          </a:graphicData>
        </a:graphic>
      </p:graphicFrame>
      <p:sp>
        <p:nvSpPr>
          <p:cNvPr id="17" name="楕円 16">
            <a:extLst>
              <a:ext uri="{FF2B5EF4-FFF2-40B4-BE49-F238E27FC236}">
                <a16:creationId xmlns:a16="http://schemas.microsoft.com/office/drawing/2014/main" id="{51C49D2E-801D-64D7-1686-BCA73BC1A18C}"/>
              </a:ext>
            </a:extLst>
          </p:cNvPr>
          <p:cNvSpPr/>
          <p:nvPr/>
        </p:nvSpPr>
        <p:spPr>
          <a:xfrm>
            <a:off x="1293471" y="1585634"/>
            <a:ext cx="340821" cy="34082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EDB0B498-AAA1-DFD9-0C95-9FEDDAD6D7F5}"/>
              </a:ext>
            </a:extLst>
          </p:cNvPr>
          <p:cNvCxnSpPr>
            <a:cxnSpLocks/>
            <a:stCxn id="17" idx="6"/>
            <a:endCxn id="3" idx="1"/>
          </p:cNvCxnSpPr>
          <p:nvPr/>
        </p:nvCxnSpPr>
        <p:spPr>
          <a:xfrm>
            <a:off x="1634292" y="1756045"/>
            <a:ext cx="277494" cy="2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6BA07346-C884-D847-6ED7-9F0ACE461E04}"/>
              </a:ext>
            </a:extLst>
          </p:cNvPr>
          <p:cNvCxnSpPr>
            <a:cxnSpLocks/>
            <a:stCxn id="3" idx="2"/>
            <a:endCxn id="18" idx="0"/>
          </p:cNvCxnSpPr>
          <p:nvPr/>
        </p:nvCxnSpPr>
        <p:spPr>
          <a:xfrm flipH="1">
            <a:off x="2337001" y="2042082"/>
            <a:ext cx="42785" cy="102887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55D1ED01-79A7-9BCE-CF52-DF24C1904C2D}"/>
              </a:ext>
            </a:extLst>
          </p:cNvPr>
          <p:cNvCxnSpPr>
            <a:cxnSpLocks/>
            <a:endCxn id="25" idx="1"/>
          </p:cNvCxnSpPr>
          <p:nvPr/>
        </p:nvCxnSpPr>
        <p:spPr>
          <a:xfrm>
            <a:off x="6640045" y="3359282"/>
            <a:ext cx="32472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楕円 61">
            <a:extLst>
              <a:ext uri="{FF2B5EF4-FFF2-40B4-BE49-F238E27FC236}">
                <a16:creationId xmlns:a16="http://schemas.microsoft.com/office/drawing/2014/main" id="{F30F9802-CD2A-D754-B283-93229E13C076}"/>
              </a:ext>
            </a:extLst>
          </p:cNvPr>
          <p:cNvSpPr/>
          <p:nvPr/>
        </p:nvSpPr>
        <p:spPr>
          <a:xfrm>
            <a:off x="8343657" y="3184275"/>
            <a:ext cx="340821" cy="34082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65" name="直線矢印コネクタ 64">
            <a:extLst>
              <a:ext uri="{FF2B5EF4-FFF2-40B4-BE49-F238E27FC236}">
                <a16:creationId xmlns:a16="http://schemas.microsoft.com/office/drawing/2014/main" id="{323DD9B7-DCE7-CC22-EDD4-F0CD87D0107B}"/>
              </a:ext>
            </a:extLst>
          </p:cNvPr>
          <p:cNvCxnSpPr>
            <a:cxnSpLocks/>
            <a:stCxn id="18" idx="3"/>
          </p:cNvCxnSpPr>
          <p:nvPr/>
        </p:nvCxnSpPr>
        <p:spPr>
          <a:xfrm>
            <a:off x="2769001" y="3354686"/>
            <a:ext cx="12310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4D2FE19-FF28-09B0-A128-1845FABDBD72}"/>
              </a:ext>
            </a:extLst>
          </p:cNvPr>
          <p:cNvSpPr/>
          <p:nvPr/>
        </p:nvSpPr>
        <p:spPr>
          <a:xfrm>
            <a:off x="7359272" y="4605541"/>
            <a:ext cx="4587728" cy="829851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900" dirty="0">
                <a:solidFill>
                  <a:schemeClr val="tx1"/>
                </a:solidFill>
              </a:rPr>
              <a:t>・</a:t>
            </a:r>
            <a:r>
              <a:rPr kumimoji="1" lang="en-US" altLang="ja-JP" sz="900" dirty="0">
                <a:solidFill>
                  <a:schemeClr val="tx1"/>
                </a:solidFill>
              </a:rPr>
              <a:t>Evacuation to the safer area</a:t>
            </a:r>
            <a:br>
              <a:rPr kumimoji="1" lang="en-US" altLang="ja-JP" sz="900" dirty="0">
                <a:solidFill>
                  <a:schemeClr val="tx1"/>
                </a:solidFill>
              </a:rPr>
            </a:br>
            <a:r>
              <a:rPr kumimoji="1" lang="ja-JP" altLang="en-US" sz="900" dirty="0">
                <a:solidFill>
                  <a:schemeClr val="tx1"/>
                </a:solidFill>
              </a:rPr>
              <a:t>・</a:t>
            </a:r>
            <a:r>
              <a:rPr lang="en-US" altLang="ja-JP" sz="900" dirty="0">
                <a:solidFill>
                  <a:schemeClr val="tx1"/>
                </a:solidFill>
              </a:rPr>
              <a:t>Waiting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outside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the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port/bay</a:t>
            </a:r>
            <a:endParaRPr kumimoji="1" lang="en-US" altLang="ja-JP" sz="900" dirty="0">
              <a:solidFill>
                <a:schemeClr val="tx1"/>
              </a:solidFill>
            </a:endParaRPr>
          </a:p>
          <a:p>
            <a:r>
              <a:rPr lang="ja-JP" altLang="en-US" sz="900" dirty="0">
                <a:solidFill>
                  <a:schemeClr val="tx1"/>
                </a:solidFill>
              </a:rPr>
              <a:t>・</a:t>
            </a:r>
            <a:r>
              <a:rPr lang="en-US" altLang="ja-JP" sz="900" dirty="0">
                <a:solidFill>
                  <a:schemeClr val="tx1"/>
                </a:solidFill>
              </a:rPr>
              <a:t>Anti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dragging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anchor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operation</a:t>
            </a:r>
          </a:p>
          <a:p>
            <a:r>
              <a:rPr kumimoji="1" lang="ja-JP" altLang="en-US" sz="900" dirty="0">
                <a:solidFill>
                  <a:schemeClr val="tx1"/>
                </a:solidFill>
              </a:rPr>
              <a:t>・</a:t>
            </a:r>
            <a:r>
              <a:rPr lang="en-US" altLang="ja-JP" sz="900" dirty="0">
                <a:solidFill>
                  <a:schemeClr val="tx1"/>
                </a:solidFill>
              </a:rPr>
              <a:t>Listening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to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the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information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from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the VTS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center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8CB8139F-A933-DC43-B9BC-BCB446502027}"/>
              </a:ext>
            </a:extLst>
          </p:cNvPr>
          <p:cNvCxnSpPr>
            <a:cxnSpLocks/>
            <a:stCxn id="25" idx="3"/>
            <a:endCxn id="62" idx="2"/>
          </p:cNvCxnSpPr>
          <p:nvPr/>
        </p:nvCxnSpPr>
        <p:spPr>
          <a:xfrm flipV="1">
            <a:off x="8008765" y="3354686"/>
            <a:ext cx="334892" cy="45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7BA68A4-A571-BE59-08BC-4543344F28FD}"/>
              </a:ext>
            </a:extLst>
          </p:cNvPr>
          <p:cNvSpPr/>
          <p:nvPr/>
        </p:nvSpPr>
        <p:spPr>
          <a:xfrm>
            <a:off x="1911786" y="1474628"/>
            <a:ext cx="936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Warning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on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severe stormy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weather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endParaRPr kumimoji="1" lang="en-US" altLang="ja-JP" sz="900" dirty="0">
              <a:solidFill>
                <a:schemeClr val="tx1"/>
              </a:solidFill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F10C94F8-E752-74A5-352E-47EAF3A46A34}"/>
              </a:ext>
            </a:extLst>
          </p:cNvPr>
          <p:cNvSpPr/>
          <p:nvPr/>
        </p:nvSpPr>
        <p:spPr>
          <a:xfrm>
            <a:off x="1905001" y="3070959"/>
            <a:ext cx="864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Warning Reception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B6A2480-66D2-DF22-7181-835188D45C31}"/>
              </a:ext>
            </a:extLst>
          </p:cNvPr>
          <p:cNvSpPr/>
          <p:nvPr/>
        </p:nvSpPr>
        <p:spPr>
          <a:xfrm>
            <a:off x="5637670" y="4736740"/>
            <a:ext cx="864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Information Reception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E60956D9-CB2A-F2C9-2695-059C9993D379}"/>
              </a:ext>
            </a:extLst>
          </p:cNvPr>
          <p:cNvSpPr/>
          <p:nvPr/>
        </p:nvSpPr>
        <p:spPr>
          <a:xfrm>
            <a:off x="6964765" y="3075556"/>
            <a:ext cx="1044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Monitoring the vessel traffic/ contact with vessels 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F0929A67-3349-C1C0-E069-5E911F4AC73A}"/>
              </a:ext>
            </a:extLst>
          </p:cNvPr>
          <p:cNvSpPr/>
          <p:nvPr/>
        </p:nvSpPr>
        <p:spPr>
          <a:xfrm>
            <a:off x="4245476" y="2346057"/>
            <a:ext cx="1620000" cy="39091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rgbClr val="FF0000"/>
                </a:solidFill>
              </a:rPr>
              <a:t>Instruction</a:t>
            </a:r>
            <a:r>
              <a:rPr lang="ja-JP" altLang="en-US" sz="900" dirty="0">
                <a:solidFill>
                  <a:srgbClr val="FF0000"/>
                </a:solidFill>
              </a:rPr>
              <a:t> </a:t>
            </a:r>
            <a:r>
              <a:rPr lang="en-US" altLang="ja-JP" sz="900" dirty="0">
                <a:solidFill>
                  <a:srgbClr val="FF0000"/>
                </a:solidFill>
              </a:rPr>
              <a:t>on</a:t>
            </a:r>
            <a:r>
              <a:rPr lang="ja-JP" altLang="en-US" sz="900" dirty="0">
                <a:solidFill>
                  <a:srgbClr val="FF0000"/>
                </a:solidFill>
              </a:rPr>
              <a:t> </a:t>
            </a:r>
            <a:r>
              <a:rPr lang="en-US" altLang="ja-JP" sz="900" dirty="0">
                <a:solidFill>
                  <a:srgbClr val="FF0000"/>
                </a:solidFill>
              </a:rPr>
              <a:t>evacuation and prohibition of entering a port/ a bay</a:t>
            </a:r>
            <a:endParaRPr kumimoji="1" lang="en-US" altLang="ja-JP" sz="900" dirty="0">
              <a:solidFill>
                <a:srgbClr val="FF0000"/>
              </a:solidFill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5A8520E-2104-5BBA-C2D8-50FAEDDA48B9}"/>
              </a:ext>
            </a:extLst>
          </p:cNvPr>
          <p:cNvSpPr/>
          <p:nvPr/>
        </p:nvSpPr>
        <p:spPr>
          <a:xfrm>
            <a:off x="4235724" y="2871836"/>
            <a:ext cx="1620000" cy="39091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rgbClr val="FF0000"/>
                </a:solidFill>
              </a:rPr>
              <a:t>Navigational</a:t>
            </a:r>
            <a:r>
              <a:rPr lang="ja-JP" altLang="en-US" sz="900" dirty="0">
                <a:solidFill>
                  <a:srgbClr val="FF0000"/>
                </a:solidFill>
              </a:rPr>
              <a:t> </a:t>
            </a:r>
            <a:r>
              <a:rPr lang="en-US" altLang="ja-JP" sz="900" dirty="0">
                <a:solidFill>
                  <a:srgbClr val="FF0000"/>
                </a:solidFill>
              </a:rPr>
              <a:t>restriction/</a:t>
            </a:r>
            <a:r>
              <a:rPr lang="ja-JP" altLang="en-US" sz="900" dirty="0">
                <a:solidFill>
                  <a:srgbClr val="FF0000"/>
                </a:solidFill>
              </a:rPr>
              <a:t> </a:t>
            </a:r>
            <a:r>
              <a:rPr lang="en-US" altLang="ja-JP" sz="900" dirty="0">
                <a:solidFill>
                  <a:srgbClr val="FF0000"/>
                </a:solidFill>
              </a:rPr>
              <a:t>prohibit</a:t>
            </a:r>
            <a:r>
              <a:rPr lang="ja-JP" altLang="en-US" sz="900" dirty="0">
                <a:solidFill>
                  <a:srgbClr val="FF0000"/>
                </a:solidFill>
              </a:rPr>
              <a:t> </a:t>
            </a:r>
            <a:r>
              <a:rPr lang="en-US" altLang="ja-JP" sz="900" dirty="0">
                <a:solidFill>
                  <a:srgbClr val="FF0000"/>
                </a:solidFill>
              </a:rPr>
              <a:t>of</a:t>
            </a:r>
            <a:r>
              <a:rPr lang="ja-JP" altLang="en-US" sz="900" dirty="0">
                <a:solidFill>
                  <a:srgbClr val="FF0000"/>
                </a:solidFill>
              </a:rPr>
              <a:t> </a:t>
            </a:r>
            <a:r>
              <a:rPr lang="en-US" altLang="ja-JP" sz="900" dirty="0">
                <a:solidFill>
                  <a:srgbClr val="FF0000"/>
                </a:solidFill>
              </a:rPr>
              <a:t>navigation</a:t>
            </a:r>
            <a:endParaRPr kumimoji="1" lang="en-US" altLang="ja-JP" sz="900" dirty="0">
              <a:solidFill>
                <a:srgbClr val="FF0000"/>
              </a:solidFill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78F6BC82-FA5B-084E-E9CC-84CE75DFF24A}"/>
              </a:ext>
            </a:extLst>
          </p:cNvPr>
          <p:cNvSpPr/>
          <p:nvPr/>
        </p:nvSpPr>
        <p:spPr>
          <a:xfrm>
            <a:off x="4225469" y="3422386"/>
            <a:ext cx="1620000" cy="39091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rgbClr val="FF0000"/>
                </a:solidFill>
              </a:rPr>
              <a:t>Designations of anchoring area and method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AF0FF432-F4EB-D6BD-1C85-2EECDC48D7D5}"/>
              </a:ext>
            </a:extLst>
          </p:cNvPr>
          <p:cNvSpPr/>
          <p:nvPr/>
        </p:nvSpPr>
        <p:spPr>
          <a:xfrm>
            <a:off x="4235724" y="3997171"/>
            <a:ext cx="1620000" cy="39091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>
                <a:solidFill>
                  <a:srgbClr val="FF0000"/>
                </a:solidFill>
              </a:rPr>
              <a:t>Restriction on Movement in the Port and Instructions to Leave</a:t>
            </a:r>
            <a:endParaRPr kumimoji="1" lang="en-US" altLang="ja-JP" sz="900" dirty="0">
              <a:solidFill>
                <a:srgbClr val="FF0000"/>
              </a:solidFill>
            </a:endParaRPr>
          </a:p>
        </p:txBody>
      </p:sp>
      <p:cxnSp>
        <p:nvCxnSpPr>
          <p:cNvPr id="60" name="コネクタ: カギ線 59">
            <a:extLst>
              <a:ext uri="{FF2B5EF4-FFF2-40B4-BE49-F238E27FC236}">
                <a16:creationId xmlns:a16="http://schemas.microsoft.com/office/drawing/2014/main" id="{DBB9387B-3C9B-3D62-DA77-2163D4FF37F6}"/>
              </a:ext>
            </a:extLst>
          </p:cNvPr>
          <p:cNvCxnSpPr>
            <a:cxnSpLocks/>
            <a:endCxn id="26" idx="1"/>
          </p:cNvCxnSpPr>
          <p:nvPr/>
        </p:nvCxnSpPr>
        <p:spPr>
          <a:xfrm rot="5400000" flipH="1" flipV="1">
            <a:off x="3657064" y="2766275"/>
            <a:ext cx="813172" cy="363652"/>
          </a:xfrm>
          <a:prstGeom prst="bentConnector2">
            <a:avLst/>
          </a:prstGeom>
          <a:ln w="63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コネクタ: カギ線 65">
            <a:extLst>
              <a:ext uri="{FF2B5EF4-FFF2-40B4-BE49-F238E27FC236}">
                <a16:creationId xmlns:a16="http://schemas.microsoft.com/office/drawing/2014/main" id="{1AEA3434-6C07-9FA4-FF62-FC0024CE1DB5}"/>
              </a:ext>
            </a:extLst>
          </p:cNvPr>
          <p:cNvCxnSpPr>
            <a:cxnSpLocks/>
            <a:endCxn id="43" idx="1"/>
          </p:cNvCxnSpPr>
          <p:nvPr/>
        </p:nvCxnSpPr>
        <p:spPr>
          <a:xfrm flipV="1">
            <a:off x="3881825" y="3067294"/>
            <a:ext cx="353899" cy="287392"/>
          </a:xfrm>
          <a:prstGeom prst="bentConnector3">
            <a:avLst>
              <a:gd name="adj1" fmla="val 50000"/>
            </a:avLst>
          </a:prstGeom>
          <a:ln w="63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コネクタ: カギ線 69">
            <a:extLst>
              <a:ext uri="{FF2B5EF4-FFF2-40B4-BE49-F238E27FC236}">
                <a16:creationId xmlns:a16="http://schemas.microsoft.com/office/drawing/2014/main" id="{131EC901-68DC-0F23-9785-B0D1AAC5ACB3}"/>
              </a:ext>
            </a:extLst>
          </p:cNvPr>
          <p:cNvCxnSpPr>
            <a:cxnSpLocks/>
            <a:endCxn id="44" idx="1"/>
          </p:cNvCxnSpPr>
          <p:nvPr/>
        </p:nvCxnSpPr>
        <p:spPr>
          <a:xfrm>
            <a:off x="3881825" y="3354686"/>
            <a:ext cx="343644" cy="263158"/>
          </a:xfrm>
          <a:prstGeom prst="bentConnector3">
            <a:avLst>
              <a:gd name="adj1" fmla="val 50000"/>
            </a:avLst>
          </a:prstGeom>
          <a:ln w="63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コネクタ: カギ線 72">
            <a:extLst>
              <a:ext uri="{FF2B5EF4-FFF2-40B4-BE49-F238E27FC236}">
                <a16:creationId xmlns:a16="http://schemas.microsoft.com/office/drawing/2014/main" id="{C26650E6-1864-CC1E-24BC-9ACA15C26B4F}"/>
              </a:ext>
            </a:extLst>
          </p:cNvPr>
          <p:cNvCxnSpPr>
            <a:cxnSpLocks/>
            <a:endCxn id="47" idx="1"/>
          </p:cNvCxnSpPr>
          <p:nvPr/>
        </p:nvCxnSpPr>
        <p:spPr>
          <a:xfrm rot="16200000" flipH="1">
            <a:off x="3639802" y="3596707"/>
            <a:ext cx="837944" cy="353900"/>
          </a:xfrm>
          <a:prstGeom prst="bentConnector2">
            <a:avLst/>
          </a:prstGeom>
          <a:ln w="63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コネクタ: カギ線 87">
            <a:extLst>
              <a:ext uri="{FF2B5EF4-FFF2-40B4-BE49-F238E27FC236}">
                <a16:creationId xmlns:a16="http://schemas.microsoft.com/office/drawing/2014/main" id="{E4EA9377-7E3F-27E4-87E2-11EB8C401C45}"/>
              </a:ext>
            </a:extLst>
          </p:cNvPr>
          <p:cNvCxnSpPr>
            <a:cxnSpLocks/>
            <a:stCxn id="47" idx="3"/>
            <a:endCxn id="23" idx="1"/>
          </p:cNvCxnSpPr>
          <p:nvPr/>
        </p:nvCxnSpPr>
        <p:spPr>
          <a:xfrm flipH="1">
            <a:off x="5637670" y="4192629"/>
            <a:ext cx="218054" cy="827838"/>
          </a:xfrm>
          <a:prstGeom prst="bentConnector5">
            <a:avLst>
              <a:gd name="adj1" fmla="val -104836"/>
              <a:gd name="adj2" fmla="val 44669"/>
              <a:gd name="adj3" fmla="val 204836"/>
            </a:avLst>
          </a:prstGeom>
          <a:ln w="6350"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直線矢印コネクタ 141">
            <a:extLst>
              <a:ext uri="{FF2B5EF4-FFF2-40B4-BE49-F238E27FC236}">
                <a16:creationId xmlns:a16="http://schemas.microsoft.com/office/drawing/2014/main" id="{04766564-3076-5EFE-3717-EA2A8CD6DD0D}"/>
              </a:ext>
            </a:extLst>
          </p:cNvPr>
          <p:cNvCxnSpPr>
            <a:cxnSpLocks/>
            <a:stCxn id="23" idx="3"/>
            <a:endCxn id="11" idx="1"/>
          </p:cNvCxnSpPr>
          <p:nvPr/>
        </p:nvCxnSpPr>
        <p:spPr>
          <a:xfrm>
            <a:off x="6501670" y="5020467"/>
            <a:ext cx="85760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コネクタ: カギ線 14">
            <a:extLst>
              <a:ext uri="{FF2B5EF4-FFF2-40B4-BE49-F238E27FC236}">
                <a16:creationId xmlns:a16="http://schemas.microsoft.com/office/drawing/2014/main" id="{B2F67068-D3A2-1119-1F95-28014A60E6A5}"/>
              </a:ext>
            </a:extLst>
          </p:cNvPr>
          <p:cNvCxnSpPr>
            <a:cxnSpLocks/>
          </p:cNvCxnSpPr>
          <p:nvPr/>
        </p:nvCxnSpPr>
        <p:spPr>
          <a:xfrm>
            <a:off x="5903839" y="2541515"/>
            <a:ext cx="863965" cy="81316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コネクタ: カギ線 27">
            <a:extLst>
              <a:ext uri="{FF2B5EF4-FFF2-40B4-BE49-F238E27FC236}">
                <a16:creationId xmlns:a16="http://schemas.microsoft.com/office/drawing/2014/main" id="{9406C940-D61C-98AF-706F-3488BCF5E42C}"/>
              </a:ext>
            </a:extLst>
          </p:cNvPr>
          <p:cNvCxnSpPr>
            <a:cxnSpLocks/>
          </p:cNvCxnSpPr>
          <p:nvPr/>
        </p:nvCxnSpPr>
        <p:spPr>
          <a:xfrm>
            <a:off x="5865476" y="3067294"/>
            <a:ext cx="470802" cy="28739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コネクタ: カギ線 30">
            <a:extLst>
              <a:ext uri="{FF2B5EF4-FFF2-40B4-BE49-F238E27FC236}">
                <a16:creationId xmlns:a16="http://schemas.microsoft.com/office/drawing/2014/main" id="{7C3729CE-018F-959C-22A3-4E5E7FDA539B}"/>
              </a:ext>
            </a:extLst>
          </p:cNvPr>
          <p:cNvCxnSpPr>
            <a:cxnSpLocks/>
          </p:cNvCxnSpPr>
          <p:nvPr/>
        </p:nvCxnSpPr>
        <p:spPr>
          <a:xfrm flipV="1">
            <a:off x="5865476" y="3354684"/>
            <a:ext cx="481057" cy="26316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793ADBD1-6E61-3F44-C3EF-C6FDC3EC8F5E}"/>
              </a:ext>
            </a:extLst>
          </p:cNvPr>
          <p:cNvCxnSpPr>
            <a:cxnSpLocks/>
            <a:stCxn id="47" idx="3"/>
          </p:cNvCxnSpPr>
          <p:nvPr/>
        </p:nvCxnSpPr>
        <p:spPr>
          <a:xfrm flipV="1">
            <a:off x="5855724" y="3354684"/>
            <a:ext cx="490809" cy="83794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楕円 38">
            <a:extLst>
              <a:ext uri="{FF2B5EF4-FFF2-40B4-BE49-F238E27FC236}">
                <a16:creationId xmlns:a16="http://schemas.microsoft.com/office/drawing/2014/main" id="{B2B03755-78BA-62D3-A678-4A4770F13B8A}"/>
              </a:ext>
            </a:extLst>
          </p:cNvPr>
          <p:cNvSpPr>
            <a:spLocks noChangeAspect="1"/>
          </p:cNvSpPr>
          <p:nvPr/>
        </p:nvSpPr>
        <p:spPr>
          <a:xfrm>
            <a:off x="8407549" y="3243262"/>
            <a:ext cx="219275" cy="216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8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表 44">
            <a:extLst>
              <a:ext uri="{FF2B5EF4-FFF2-40B4-BE49-F238E27FC236}">
                <a16:creationId xmlns:a16="http://schemas.microsoft.com/office/drawing/2014/main" id="{98E68700-ED3F-3EB7-EE4D-3B358817C7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035077"/>
              </p:ext>
            </p:extLst>
          </p:nvPr>
        </p:nvGraphicFramePr>
        <p:xfrm>
          <a:off x="245000" y="4518956"/>
          <a:ext cx="11787504" cy="10030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732">
                  <a:extLst>
                    <a:ext uri="{9D8B030D-6E8A-4147-A177-3AD203B41FA5}">
                      <a16:colId xmlns:a16="http://schemas.microsoft.com/office/drawing/2014/main" val="4262244872"/>
                    </a:ext>
                  </a:extLst>
                </a:gridCol>
                <a:gridCol w="10815772">
                  <a:extLst>
                    <a:ext uri="{9D8B030D-6E8A-4147-A177-3AD203B41FA5}">
                      <a16:colId xmlns:a16="http://schemas.microsoft.com/office/drawing/2014/main" val="1093841546"/>
                    </a:ext>
                  </a:extLst>
                </a:gridCol>
              </a:tblGrid>
              <a:tr h="1003023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Vessels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857481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7BE9A2A8-5135-6C29-6BAD-10FD286BA6A9}"/>
              </a:ext>
            </a:extLst>
          </p:cNvPr>
          <p:cNvGraphicFramePr>
            <a:graphicFrameLocks noGrp="1"/>
          </p:cNvGraphicFramePr>
          <p:nvPr/>
        </p:nvGraphicFramePr>
        <p:xfrm>
          <a:off x="255363" y="1031153"/>
          <a:ext cx="11787504" cy="10958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732">
                  <a:extLst>
                    <a:ext uri="{9D8B030D-6E8A-4147-A177-3AD203B41FA5}">
                      <a16:colId xmlns:a16="http://schemas.microsoft.com/office/drawing/2014/main" val="4262244872"/>
                    </a:ext>
                  </a:extLst>
                </a:gridCol>
                <a:gridCol w="10815772">
                  <a:extLst>
                    <a:ext uri="{9D8B030D-6E8A-4147-A177-3AD203B41FA5}">
                      <a16:colId xmlns:a16="http://schemas.microsoft.com/office/drawing/2014/main" val="1093841546"/>
                    </a:ext>
                  </a:extLst>
                </a:gridCol>
              </a:tblGrid>
              <a:tr h="25040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Actor</a:t>
                      </a:r>
                      <a:endParaRPr kumimoji="1" lang="ja-JP" altLang="en-US" sz="12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Operational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flow</a:t>
                      </a:r>
                      <a:endParaRPr kumimoji="1" lang="ja-JP" altLang="en-US" sz="12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4540939"/>
                  </a:ext>
                </a:extLst>
              </a:tr>
              <a:tr h="821536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JMA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857481"/>
                  </a:ext>
                </a:extLst>
              </a:tr>
            </a:tbl>
          </a:graphicData>
        </a:graphic>
      </p:graphicFrame>
      <p:sp>
        <p:nvSpPr>
          <p:cNvPr id="2" name="タイトル 1">
            <a:extLst>
              <a:ext uri="{FF2B5EF4-FFF2-40B4-BE49-F238E27FC236}">
                <a16:creationId xmlns:a16="http://schemas.microsoft.com/office/drawing/2014/main" id="{E1D9507F-2330-AA0F-39B8-6C6DDD26D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10" y="167757"/>
            <a:ext cx="12363293" cy="624090"/>
          </a:xfrm>
        </p:spPr>
        <p:txBody>
          <a:bodyPr>
            <a:normAutofit/>
          </a:bodyPr>
          <a:lstStyle/>
          <a:p>
            <a:r>
              <a:rPr lang="en-US" altLang="ja-JP" dirty="0"/>
              <a:t>Operational Flow for Tsunami</a:t>
            </a:r>
            <a:r>
              <a:rPr lang="ja-JP" altLang="en-US" dirty="0"/>
              <a:t>（</a:t>
            </a:r>
            <a:r>
              <a:rPr lang="en-US" altLang="ja-JP" dirty="0"/>
              <a:t>Overview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BD2E9B27-93FF-6ADC-D4C4-F365B9654A2C}"/>
              </a:ext>
            </a:extLst>
          </p:cNvPr>
          <p:cNvGraphicFramePr>
            <a:graphicFrameLocks noGrp="1"/>
          </p:cNvGraphicFramePr>
          <p:nvPr/>
        </p:nvGraphicFramePr>
        <p:xfrm>
          <a:off x="255363" y="2171019"/>
          <a:ext cx="11787504" cy="22880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732">
                  <a:extLst>
                    <a:ext uri="{9D8B030D-6E8A-4147-A177-3AD203B41FA5}">
                      <a16:colId xmlns:a16="http://schemas.microsoft.com/office/drawing/2014/main" val="4262244872"/>
                    </a:ext>
                  </a:extLst>
                </a:gridCol>
                <a:gridCol w="10815772">
                  <a:extLst>
                    <a:ext uri="{9D8B030D-6E8A-4147-A177-3AD203B41FA5}">
                      <a16:colId xmlns:a16="http://schemas.microsoft.com/office/drawing/2014/main" val="1093841546"/>
                    </a:ext>
                  </a:extLst>
                </a:gridCol>
              </a:tblGrid>
              <a:tr h="2288083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JCG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702435"/>
                  </a:ext>
                </a:extLst>
              </a:tr>
            </a:tbl>
          </a:graphicData>
        </a:graphic>
      </p:graphicFrame>
      <p:sp>
        <p:nvSpPr>
          <p:cNvPr id="17" name="楕円 16">
            <a:extLst>
              <a:ext uri="{FF2B5EF4-FFF2-40B4-BE49-F238E27FC236}">
                <a16:creationId xmlns:a16="http://schemas.microsoft.com/office/drawing/2014/main" id="{51C49D2E-801D-64D7-1686-BCA73BC1A18C}"/>
              </a:ext>
            </a:extLst>
          </p:cNvPr>
          <p:cNvSpPr/>
          <p:nvPr/>
        </p:nvSpPr>
        <p:spPr>
          <a:xfrm>
            <a:off x="1293471" y="1585634"/>
            <a:ext cx="340821" cy="34082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EDB0B498-AAA1-DFD9-0C95-9FEDDAD6D7F5}"/>
              </a:ext>
            </a:extLst>
          </p:cNvPr>
          <p:cNvCxnSpPr>
            <a:cxnSpLocks/>
            <a:stCxn id="17" idx="6"/>
            <a:endCxn id="3" idx="1"/>
          </p:cNvCxnSpPr>
          <p:nvPr/>
        </p:nvCxnSpPr>
        <p:spPr>
          <a:xfrm>
            <a:off x="1634292" y="1756045"/>
            <a:ext cx="277494" cy="2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6BA07346-C884-D847-6ED7-9F0ACE461E04}"/>
              </a:ext>
            </a:extLst>
          </p:cNvPr>
          <p:cNvCxnSpPr>
            <a:cxnSpLocks/>
            <a:stCxn id="3" idx="2"/>
            <a:endCxn id="18" idx="0"/>
          </p:cNvCxnSpPr>
          <p:nvPr/>
        </p:nvCxnSpPr>
        <p:spPr>
          <a:xfrm flipH="1">
            <a:off x="2337001" y="2042082"/>
            <a:ext cx="42785" cy="102887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55D1ED01-79A7-9BCE-CF52-DF24C1904C2D}"/>
              </a:ext>
            </a:extLst>
          </p:cNvPr>
          <p:cNvCxnSpPr>
            <a:cxnSpLocks/>
            <a:endCxn id="25" idx="1"/>
          </p:cNvCxnSpPr>
          <p:nvPr/>
        </p:nvCxnSpPr>
        <p:spPr>
          <a:xfrm>
            <a:off x="6640045" y="3359282"/>
            <a:ext cx="32472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楕円 61">
            <a:extLst>
              <a:ext uri="{FF2B5EF4-FFF2-40B4-BE49-F238E27FC236}">
                <a16:creationId xmlns:a16="http://schemas.microsoft.com/office/drawing/2014/main" id="{F30F9802-CD2A-D754-B283-93229E13C076}"/>
              </a:ext>
            </a:extLst>
          </p:cNvPr>
          <p:cNvSpPr/>
          <p:nvPr/>
        </p:nvSpPr>
        <p:spPr>
          <a:xfrm>
            <a:off x="8343657" y="3184275"/>
            <a:ext cx="340821" cy="34082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65" name="直線矢印コネクタ 64">
            <a:extLst>
              <a:ext uri="{FF2B5EF4-FFF2-40B4-BE49-F238E27FC236}">
                <a16:creationId xmlns:a16="http://schemas.microsoft.com/office/drawing/2014/main" id="{323DD9B7-DCE7-CC22-EDD4-F0CD87D0107B}"/>
              </a:ext>
            </a:extLst>
          </p:cNvPr>
          <p:cNvCxnSpPr>
            <a:cxnSpLocks/>
            <a:stCxn id="18" idx="3"/>
          </p:cNvCxnSpPr>
          <p:nvPr/>
        </p:nvCxnSpPr>
        <p:spPr>
          <a:xfrm>
            <a:off x="2769001" y="3354686"/>
            <a:ext cx="12310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4D2FE19-FF28-09B0-A128-1845FABDBD72}"/>
              </a:ext>
            </a:extLst>
          </p:cNvPr>
          <p:cNvSpPr/>
          <p:nvPr/>
        </p:nvSpPr>
        <p:spPr>
          <a:xfrm>
            <a:off x="7359272" y="4605541"/>
            <a:ext cx="4587728" cy="829851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900" dirty="0">
                <a:solidFill>
                  <a:schemeClr val="tx1"/>
                </a:solidFill>
              </a:rPr>
              <a:t>・</a:t>
            </a:r>
            <a:r>
              <a:rPr kumimoji="1" lang="en-US" altLang="ja-JP" sz="900" dirty="0">
                <a:solidFill>
                  <a:schemeClr val="tx1"/>
                </a:solidFill>
              </a:rPr>
              <a:t>Evacuation to the safer area</a:t>
            </a:r>
            <a:br>
              <a:rPr kumimoji="1" lang="en-US" altLang="ja-JP" sz="900" dirty="0">
                <a:solidFill>
                  <a:schemeClr val="tx1"/>
                </a:solidFill>
              </a:rPr>
            </a:br>
            <a:r>
              <a:rPr kumimoji="1" lang="ja-JP" altLang="en-US" sz="900" dirty="0">
                <a:solidFill>
                  <a:schemeClr val="tx1"/>
                </a:solidFill>
              </a:rPr>
              <a:t>・</a:t>
            </a:r>
            <a:r>
              <a:rPr lang="en-US" altLang="ja-JP" sz="900" dirty="0">
                <a:solidFill>
                  <a:schemeClr val="tx1"/>
                </a:solidFill>
              </a:rPr>
              <a:t>Waiting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outside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the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port/bay</a:t>
            </a:r>
            <a:endParaRPr kumimoji="1" lang="en-US" altLang="ja-JP" sz="900" dirty="0">
              <a:solidFill>
                <a:schemeClr val="tx1"/>
              </a:solidFill>
            </a:endParaRPr>
          </a:p>
          <a:p>
            <a:r>
              <a:rPr lang="ja-JP" altLang="en-US" sz="900" dirty="0">
                <a:solidFill>
                  <a:schemeClr val="tx1"/>
                </a:solidFill>
              </a:rPr>
              <a:t>・</a:t>
            </a:r>
            <a:r>
              <a:rPr lang="en-US" altLang="ja-JP" sz="900" dirty="0">
                <a:solidFill>
                  <a:schemeClr val="tx1"/>
                </a:solidFill>
              </a:rPr>
              <a:t>Anti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dragging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anchor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operation</a:t>
            </a:r>
          </a:p>
          <a:p>
            <a:r>
              <a:rPr kumimoji="1" lang="ja-JP" altLang="en-US" sz="900" dirty="0">
                <a:solidFill>
                  <a:schemeClr val="tx1"/>
                </a:solidFill>
              </a:rPr>
              <a:t>・</a:t>
            </a:r>
            <a:r>
              <a:rPr lang="en-US" altLang="ja-JP" sz="900" dirty="0">
                <a:solidFill>
                  <a:schemeClr val="tx1"/>
                </a:solidFill>
              </a:rPr>
              <a:t>Listening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to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the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information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from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the VTS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center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8CB8139F-A933-DC43-B9BC-BCB446502027}"/>
              </a:ext>
            </a:extLst>
          </p:cNvPr>
          <p:cNvCxnSpPr>
            <a:cxnSpLocks/>
            <a:stCxn id="25" idx="3"/>
            <a:endCxn id="62" idx="2"/>
          </p:cNvCxnSpPr>
          <p:nvPr/>
        </p:nvCxnSpPr>
        <p:spPr>
          <a:xfrm flipV="1">
            <a:off x="8008765" y="3354686"/>
            <a:ext cx="334892" cy="45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7BA68A4-A571-BE59-08BC-4543344F28FD}"/>
              </a:ext>
            </a:extLst>
          </p:cNvPr>
          <p:cNvSpPr/>
          <p:nvPr/>
        </p:nvSpPr>
        <p:spPr>
          <a:xfrm>
            <a:off x="1911786" y="1474628"/>
            <a:ext cx="936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Warning on Severe Tsunami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F10C94F8-E752-74A5-352E-47EAF3A46A34}"/>
              </a:ext>
            </a:extLst>
          </p:cNvPr>
          <p:cNvSpPr/>
          <p:nvPr/>
        </p:nvSpPr>
        <p:spPr>
          <a:xfrm>
            <a:off x="1905001" y="3070959"/>
            <a:ext cx="864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Warning Reception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B6A2480-66D2-DF22-7181-835188D45C31}"/>
              </a:ext>
            </a:extLst>
          </p:cNvPr>
          <p:cNvSpPr/>
          <p:nvPr/>
        </p:nvSpPr>
        <p:spPr>
          <a:xfrm>
            <a:off x="5637670" y="4736740"/>
            <a:ext cx="864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Information Reception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E60956D9-CB2A-F2C9-2695-059C9993D379}"/>
              </a:ext>
            </a:extLst>
          </p:cNvPr>
          <p:cNvSpPr/>
          <p:nvPr/>
        </p:nvSpPr>
        <p:spPr>
          <a:xfrm>
            <a:off x="6964765" y="3075556"/>
            <a:ext cx="1044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Monitoring the vessel traffic/ contact with vessels 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F0929A67-3349-C1C0-E069-5E911F4AC73A}"/>
              </a:ext>
            </a:extLst>
          </p:cNvPr>
          <p:cNvSpPr/>
          <p:nvPr/>
        </p:nvSpPr>
        <p:spPr>
          <a:xfrm>
            <a:off x="4245476" y="2346057"/>
            <a:ext cx="1620000" cy="39091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rgbClr val="FF0000"/>
                </a:solidFill>
              </a:rPr>
              <a:t>Instruction</a:t>
            </a:r>
            <a:r>
              <a:rPr lang="ja-JP" altLang="en-US" sz="900" dirty="0">
                <a:solidFill>
                  <a:srgbClr val="FF0000"/>
                </a:solidFill>
              </a:rPr>
              <a:t> </a:t>
            </a:r>
            <a:r>
              <a:rPr lang="en-US" altLang="ja-JP" sz="900" dirty="0">
                <a:solidFill>
                  <a:srgbClr val="FF0000"/>
                </a:solidFill>
              </a:rPr>
              <a:t>on</a:t>
            </a:r>
            <a:r>
              <a:rPr lang="ja-JP" altLang="en-US" sz="900" dirty="0">
                <a:solidFill>
                  <a:srgbClr val="FF0000"/>
                </a:solidFill>
              </a:rPr>
              <a:t> </a:t>
            </a:r>
            <a:r>
              <a:rPr lang="en-US" altLang="ja-JP" sz="900" dirty="0">
                <a:solidFill>
                  <a:srgbClr val="FF0000"/>
                </a:solidFill>
              </a:rPr>
              <a:t>evacuation and prohibition of entering a port/ a bay</a:t>
            </a:r>
            <a:endParaRPr kumimoji="1" lang="en-US" altLang="ja-JP" sz="900" dirty="0">
              <a:solidFill>
                <a:srgbClr val="FF0000"/>
              </a:solidFill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5A8520E-2104-5BBA-C2D8-50FAEDDA48B9}"/>
              </a:ext>
            </a:extLst>
          </p:cNvPr>
          <p:cNvSpPr/>
          <p:nvPr/>
        </p:nvSpPr>
        <p:spPr>
          <a:xfrm>
            <a:off x="4235724" y="2871836"/>
            <a:ext cx="1620000" cy="39091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rgbClr val="FF0000"/>
                </a:solidFill>
              </a:rPr>
              <a:t>Navigational</a:t>
            </a:r>
            <a:r>
              <a:rPr lang="ja-JP" altLang="en-US" sz="900" dirty="0">
                <a:solidFill>
                  <a:srgbClr val="FF0000"/>
                </a:solidFill>
              </a:rPr>
              <a:t> </a:t>
            </a:r>
            <a:r>
              <a:rPr lang="en-US" altLang="ja-JP" sz="900" dirty="0">
                <a:solidFill>
                  <a:srgbClr val="FF0000"/>
                </a:solidFill>
              </a:rPr>
              <a:t>restriction/</a:t>
            </a:r>
            <a:r>
              <a:rPr lang="ja-JP" altLang="en-US" sz="900" dirty="0">
                <a:solidFill>
                  <a:srgbClr val="FF0000"/>
                </a:solidFill>
              </a:rPr>
              <a:t> </a:t>
            </a:r>
            <a:r>
              <a:rPr lang="en-US" altLang="ja-JP" sz="900" dirty="0">
                <a:solidFill>
                  <a:srgbClr val="FF0000"/>
                </a:solidFill>
              </a:rPr>
              <a:t>prohibit</a:t>
            </a:r>
            <a:r>
              <a:rPr lang="ja-JP" altLang="en-US" sz="900" dirty="0">
                <a:solidFill>
                  <a:srgbClr val="FF0000"/>
                </a:solidFill>
              </a:rPr>
              <a:t> </a:t>
            </a:r>
            <a:r>
              <a:rPr lang="en-US" altLang="ja-JP" sz="900" dirty="0">
                <a:solidFill>
                  <a:srgbClr val="FF0000"/>
                </a:solidFill>
              </a:rPr>
              <a:t>of</a:t>
            </a:r>
            <a:r>
              <a:rPr lang="ja-JP" altLang="en-US" sz="900" dirty="0">
                <a:solidFill>
                  <a:srgbClr val="FF0000"/>
                </a:solidFill>
              </a:rPr>
              <a:t> </a:t>
            </a:r>
            <a:r>
              <a:rPr lang="en-US" altLang="ja-JP" sz="900" dirty="0">
                <a:solidFill>
                  <a:srgbClr val="FF0000"/>
                </a:solidFill>
              </a:rPr>
              <a:t>navigation</a:t>
            </a:r>
            <a:endParaRPr kumimoji="1" lang="en-US" altLang="ja-JP" sz="900" dirty="0">
              <a:solidFill>
                <a:srgbClr val="FF0000"/>
              </a:solidFill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78F6BC82-FA5B-084E-E9CC-84CE75DFF24A}"/>
              </a:ext>
            </a:extLst>
          </p:cNvPr>
          <p:cNvSpPr/>
          <p:nvPr/>
        </p:nvSpPr>
        <p:spPr>
          <a:xfrm>
            <a:off x="4225469" y="3422386"/>
            <a:ext cx="1620000" cy="39091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rgbClr val="FF0000"/>
                </a:solidFill>
              </a:rPr>
              <a:t>Designations of anchoring area and method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AF0FF432-F4EB-D6BD-1C85-2EECDC48D7D5}"/>
              </a:ext>
            </a:extLst>
          </p:cNvPr>
          <p:cNvSpPr/>
          <p:nvPr/>
        </p:nvSpPr>
        <p:spPr>
          <a:xfrm>
            <a:off x="4235724" y="3997171"/>
            <a:ext cx="1620000" cy="39091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>
                <a:solidFill>
                  <a:srgbClr val="FF0000"/>
                </a:solidFill>
              </a:rPr>
              <a:t>Restriction on Movement in the Port and Instructions to Leave</a:t>
            </a:r>
            <a:endParaRPr kumimoji="1" lang="en-US" altLang="ja-JP" sz="900" dirty="0">
              <a:solidFill>
                <a:srgbClr val="FF0000"/>
              </a:solidFill>
            </a:endParaRPr>
          </a:p>
        </p:txBody>
      </p:sp>
      <p:cxnSp>
        <p:nvCxnSpPr>
          <p:cNvPr id="60" name="コネクタ: カギ線 59">
            <a:extLst>
              <a:ext uri="{FF2B5EF4-FFF2-40B4-BE49-F238E27FC236}">
                <a16:creationId xmlns:a16="http://schemas.microsoft.com/office/drawing/2014/main" id="{DBB9387B-3C9B-3D62-DA77-2163D4FF37F6}"/>
              </a:ext>
            </a:extLst>
          </p:cNvPr>
          <p:cNvCxnSpPr>
            <a:cxnSpLocks/>
            <a:endCxn id="26" idx="1"/>
          </p:cNvCxnSpPr>
          <p:nvPr/>
        </p:nvCxnSpPr>
        <p:spPr>
          <a:xfrm rot="5400000" flipH="1" flipV="1">
            <a:off x="3657064" y="2766275"/>
            <a:ext cx="813172" cy="363652"/>
          </a:xfrm>
          <a:prstGeom prst="bentConnector2">
            <a:avLst/>
          </a:prstGeom>
          <a:ln w="63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コネクタ: カギ線 65">
            <a:extLst>
              <a:ext uri="{FF2B5EF4-FFF2-40B4-BE49-F238E27FC236}">
                <a16:creationId xmlns:a16="http://schemas.microsoft.com/office/drawing/2014/main" id="{1AEA3434-6C07-9FA4-FF62-FC0024CE1DB5}"/>
              </a:ext>
            </a:extLst>
          </p:cNvPr>
          <p:cNvCxnSpPr>
            <a:cxnSpLocks/>
            <a:endCxn id="43" idx="1"/>
          </p:cNvCxnSpPr>
          <p:nvPr/>
        </p:nvCxnSpPr>
        <p:spPr>
          <a:xfrm flipV="1">
            <a:off x="3881825" y="3067294"/>
            <a:ext cx="353899" cy="287392"/>
          </a:xfrm>
          <a:prstGeom prst="bentConnector3">
            <a:avLst>
              <a:gd name="adj1" fmla="val 50000"/>
            </a:avLst>
          </a:prstGeom>
          <a:ln w="63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コネクタ: カギ線 69">
            <a:extLst>
              <a:ext uri="{FF2B5EF4-FFF2-40B4-BE49-F238E27FC236}">
                <a16:creationId xmlns:a16="http://schemas.microsoft.com/office/drawing/2014/main" id="{131EC901-68DC-0F23-9785-B0D1AAC5ACB3}"/>
              </a:ext>
            </a:extLst>
          </p:cNvPr>
          <p:cNvCxnSpPr>
            <a:cxnSpLocks/>
            <a:endCxn id="44" idx="1"/>
          </p:cNvCxnSpPr>
          <p:nvPr/>
        </p:nvCxnSpPr>
        <p:spPr>
          <a:xfrm>
            <a:off x="3881825" y="3354686"/>
            <a:ext cx="343644" cy="263158"/>
          </a:xfrm>
          <a:prstGeom prst="bentConnector3">
            <a:avLst>
              <a:gd name="adj1" fmla="val 50000"/>
            </a:avLst>
          </a:prstGeom>
          <a:ln w="63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コネクタ: カギ線 72">
            <a:extLst>
              <a:ext uri="{FF2B5EF4-FFF2-40B4-BE49-F238E27FC236}">
                <a16:creationId xmlns:a16="http://schemas.microsoft.com/office/drawing/2014/main" id="{C26650E6-1864-CC1E-24BC-9ACA15C26B4F}"/>
              </a:ext>
            </a:extLst>
          </p:cNvPr>
          <p:cNvCxnSpPr>
            <a:cxnSpLocks/>
            <a:endCxn id="47" idx="1"/>
          </p:cNvCxnSpPr>
          <p:nvPr/>
        </p:nvCxnSpPr>
        <p:spPr>
          <a:xfrm rot="16200000" flipH="1">
            <a:off x="3639802" y="3596707"/>
            <a:ext cx="837944" cy="353900"/>
          </a:xfrm>
          <a:prstGeom prst="bentConnector2">
            <a:avLst/>
          </a:prstGeom>
          <a:ln w="63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コネクタ: カギ線 87">
            <a:extLst>
              <a:ext uri="{FF2B5EF4-FFF2-40B4-BE49-F238E27FC236}">
                <a16:creationId xmlns:a16="http://schemas.microsoft.com/office/drawing/2014/main" id="{E4EA9377-7E3F-27E4-87E2-11EB8C401C45}"/>
              </a:ext>
            </a:extLst>
          </p:cNvPr>
          <p:cNvCxnSpPr>
            <a:cxnSpLocks/>
            <a:stCxn id="47" idx="3"/>
            <a:endCxn id="23" idx="1"/>
          </p:cNvCxnSpPr>
          <p:nvPr/>
        </p:nvCxnSpPr>
        <p:spPr>
          <a:xfrm flipH="1">
            <a:off x="5637670" y="4192629"/>
            <a:ext cx="218054" cy="827838"/>
          </a:xfrm>
          <a:prstGeom prst="bentConnector5">
            <a:avLst>
              <a:gd name="adj1" fmla="val -104836"/>
              <a:gd name="adj2" fmla="val 44669"/>
              <a:gd name="adj3" fmla="val 204836"/>
            </a:avLst>
          </a:prstGeom>
          <a:ln w="6350"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直線矢印コネクタ 141">
            <a:extLst>
              <a:ext uri="{FF2B5EF4-FFF2-40B4-BE49-F238E27FC236}">
                <a16:creationId xmlns:a16="http://schemas.microsoft.com/office/drawing/2014/main" id="{04766564-3076-5EFE-3717-EA2A8CD6DD0D}"/>
              </a:ext>
            </a:extLst>
          </p:cNvPr>
          <p:cNvCxnSpPr>
            <a:cxnSpLocks/>
            <a:stCxn id="23" idx="3"/>
            <a:endCxn id="11" idx="1"/>
          </p:cNvCxnSpPr>
          <p:nvPr/>
        </p:nvCxnSpPr>
        <p:spPr>
          <a:xfrm>
            <a:off x="6501670" y="5020467"/>
            <a:ext cx="85760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コネクタ: カギ線 14">
            <a:extLst>
              <a:ext uri="{FF2B5EF4-FFF2-40B4-BE49-F238E27FC236}">
                <a16:creationId xmlns:a16="http://schemas.microsoft.com/office/drawing/2014/main" id="{B2F67068-D3A2-1119-1F95-28014A60E6A5}"/>
              </a:ext>
            </a:extLst>
          </p:cNvPr>
          <p:cNvCxnSpPr>
            <a:cxnSpLocks/>
          </p:cNvCxnSpPr>
          <p:nvPr/>
        </p:nvCxnSpPr>
        <p:spPr>
          <a:xfrm>
            <a:off x="5903839" y="2541515"/>
            <a:ext cx="863965" cy="81316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コネクタ: カギ線 27">
            <a:extLst>
              <a:ext uri="{FF2B5EF4-FFF2-40B4-BE49-F238E27FC236}">
                <a16:creationId xmlns:a16="http://schemas.microsoft.com/office/drawing/2014/main" id="{9406C940-D61C-98AF-706F-3488BCF5E42C}"/>
              </a:ext>
            </a:extLst>
          </p:cNvPr>
          <p:cNvCxnSpPr>
            <a:cxnSpLocks/>
          </p:cNvCxnSpPr>
          <p:nvPr/>
        </p:nvCxnSpPr>
        <p:spPr>
          <a:xfrm>
            <a:off x="5865476" y="3067294"/>
            <a:ext cx="470802" cy="28739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コネクタ: カギ線 30">
            <a:extLst>
              <a:ext uri="{FF2B5EF4-FFF2-40B4-BE49-F238E27FC236}">
                <a16:creationId xmlns:a16="http://schemas.microsoft.com/office/drawing/2014/main" id="{7C3729CE-018F-959C-22A3-4E5E7FDA539B}"/>
              </a:ext>
            </a:extLst>
          </p:cNvPr>
          <p:cNvCxnSpPr>
            <a:cxnSpLocks/>
          </p:cNvCxnSpPr>
          <p:nvPr/>
        </p:nvCxnSpPr>
        <p:spPr>
          <a:xfrm flipV="1">
            <a:off x="5865476" y="3354684"/>
            <a:ext cx="481057" cy="26316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793ADBD1-6E61-3F44-C3EF-C6FDC3EC8F5E}"/>
              </a:ext>
            </a:extLst>
          </p:cNvPr>
          <p:cNvCxnSpPr>
            <a:cxnSpLocks/>
            <a:stCxn id="47" idx="3"/>
          </p:cNvCxnSpPr>
          <p:nvPr/>
        </p:nvCxnSpPr>
        <p:spPr>
          <a:xfrm flipV="1">
            <a:off x="5855724" y="3354684"/>
            <a:ext cx="490809" cy="83794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楕円 38">
            <a:extLst>
              <a:ext uri="{FF2B5EF4-FFF2-40B4-BE49-F238E27FC236}">
                <a16:creationId xmlns:a16="http://schemas.microsoft.com/office/drawing/2014/main" id="{B2B03755-78BA-62D3-A678-4A4770F13B8A}"/>
              </a:ext>
            </a:extLst>
          </p:cNvPr>
          <p:cNvSpPr>
            <a:spLocks noChangeAspect="1"/>
          </p:cNvSpPr>
          <p:nvPr/>
        </p:nvSpPr>
        <p:spPr>
          <a:xfrm>
            <a:off x="8407549" y="3243262"/>
            <a:ext cx="219275" cy="216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698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青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ユーザー定義 12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1D125FB4-6A40-4CB2-A8D3-2427C44E78D8}" vid="{DA548711-2117-4923-898B-5F8D68FC838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c5f8115-f13f-4d01-aff4-515a67108c33">
      <Terms xmlns="http://schemas.microsoft.com/office/infopath/2007/PartnerControls"/>
    </lcf76f155ced4ddcb4097134ff3c332f>
    <TaxCatchAll xmlns="06022411-6e02-423b-85fd-39e0748b9219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4C6AB7F4ADAA4ABC48D93214FE8FD2" ma:contentTypeVersion="18" ma:contentTypeDescription="Create a new document." ma:contentTypeScope="" ma:versionID="70abd0fcd150e38e67aa4d5654b740c9">
  <xsd:schema xmlns:xsd="http://www.w3.org/2001/XMLSchema" xmlns:xs="http://www.w3.org/2001/XMLSchema" xmlns:p="http://schemas.microsoft.com/office/2006/metadata/properties" xmlns:ns2="ac5f8115-f13f-4d01-aff4-515a67108c33" xmlns:ns3="06022411-6e02-423b-85fd-39e0748b9219" targetNamespace="http://schemas.microsoft.com/office/2006/metadata/properties" ma:root="true" ma:fieldsID="ee384e04e63cf8bc87d427ed10b9fd5b" ns2:_="" ns3:_="">
    <xsd:import namespace="ac5f8115-f13f-4d01-aff4-515a67108c33"/>
    <xsd:import namespace="06022411-6e02-423b-85fd-39e0748b921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5f8115-f13f-4d01-aff4-515a67108c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1604d76-ecdf-464b-8720-89396eb59a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022411-6e02-423b-85fd-39e0748b921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f2b8b40-6d33-49af-abef-1171a80bfd6f}" ma:internalName="TaxCatchAll" ma:showField="CatchAllData" ma:web="06022411-6e02-423b-85fd-39e0748b92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7CC4D4-22EE-4E3A-B782-9EACCB99F7B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28CD1A2-8971-46E9-B960-2233A4480B27}">
  <ds:schemaRefs>
    <ds:schemaRef ds:uri="568d3dca-1e41-4875-b134-f804b55e6bc4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5F6F75F-9B20-4177-AF0A-6E2C9CEEEDFB}"/>
</file>

<file path=docProps/app.xml><?xml version="1.0" encoding="utf-8"?>
<Properties xmlns="http://schemas.openxmlformats.org/officeDocument/2006/extended-properties" xmlns:vt="http://schemas.openxmlformats.org/officeDocument/2006/docPropsVTypes">
  <Template>実施計画</Template>
  <TotalTime>3955</TotalTime>
  <Words>322</Words>
  <Application>Microsoft Office PowerPoint</Application>
  <PresentationFormat>ワイド画面</PresentationFormat>
  <Paragraphs>77</Paragraphs>
  <Slides>5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Meiryo UI</vt:lpstr>
      <vt:lpstr>游ゴシック</vt:lpstr>
      <vt:lpstr>Arial</vt:lpstr>
      <vt:lpstr>Office テーマ</vt:lpstr>
      <vt:lpstr>Operational Flow for stormy weather（Overview）</vt:lpstr>
      <vt:lpstr>Operational Flow for stormy weather（Information Provision）</vt:lpstr>
      <vt:lpstr>Operational Flow against a stormy weather （Recommendation）</vt:lpstr>
      <vt:lpstr>Operational Flow against a stormy weather （Instruction）</vt:lpstr>
      <vt:lpstr>Operational Flow for Tsunami（Overview）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令和6年度VDESの国際標準化に関する調査研究業務</dc:title>
  <dc:creator>Yukio Miyabayashi</dc:creator>
  <cp:lastModifiedBy>Kotsu-kokusai6 海上保安庁</cp:lastModifiedBy>
  <cp:revision>295</cp:revision>
  <cp:lastPrinted>2024-08-21T06:32:36Z</cp:lastPrinted>
  <dcterms:created xsi:type="dcterms:W3CDTF">2024-04-23T04:06:55Z</dcterms:created>
  <dcterms:modified xsi:type="dcterms:W3CDTF">2024-08-23T00:33:45Z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0x010100AD6F5859FFE8A1438E9C4B691CA2F409</vt:lpwstr>
  </property>
</Properties>
</file>