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9" r:id="rId4"/>
  </p:sldMasterIdLst>
  <p:notesMasterIdLst>
    <p:notesMasterId r:id="rId10"/>
  </p:notesMasterIdLst>
  <p:sldIdLst>
    <p:sldId id="2142534777" r:id="rId5"/>
    <p:sldId id="2142534779" r:id="rId6"/>
    <p:sldId id="2142534781" r:id="rId7"/>
    <p:sldId id="2142534782" r:id="rId8"/>
    <p:sldId id="2142534776" r:id="rId9"/>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8FC7148-4A8F-E8E5-35A2-4087E7B7A18A}" name="宮林 幸男" initials="宮林" userId="S::y.miya@ulac.co.jp::53b71b81-508a-4cce-836b-f70bcc553b99" providerId="AD"/>
  <p188:author id="{35498269-80C3-A99D-EA4D-8FF9DED6863A}" name="森 徳昭" initials="森" userId="S-1-12-1-308668390-1213974298-1334145413-60690894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99"/>
    <a:srgbClr val="FFCCFF"/>
    <a:srgbClr val="AFF7FB"/>
    <a:srgbClr val="E2FF35"/>
    <a:srgbClr val="2C565A"/>
    <a:srgbClr val="68ADB4"/>
    <a:srgbClr val="57B4B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285" autoAdjust="0"/>
    <p:restoredTop sz="94660"/>
  </p:normalViewPr>
  <p:slideViewPr>
    <p:cSldViewPr snapToGrid="0">
      <p:cViewPr varScale="1">
        <p:scale>
          <a:sx n="110" d="100"/>
          <a:sy n="110" d="100"/>
        </p:scale>
        <p:origin x="846"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6"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5" Type="http://schemas.microsoft.com/office/2016/11/relationships/changesInfo" Target="changesInfos/changesInfo1.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竹内 謹治" userId="S::takeuchi-s98d2@mlit.go.jp::8d5795e5-e6a6-4c53-9110-bd70902b4350" providerId="AD" clId="Web-{D04366DD-4982-1958-22A0-27CCCF662803}"/>
    <pc:docChg chg="modSld">
      <pc:chgData name="竹内 謹治" userId="S::takeuchi-s98d2@mlit.go.jp::8d5795e5-e6a6-4c53-9110-bd70902b4350" providerId="AD" clId="Web-{D04366DD-4982-1958-22A0-27CCCF662803}" dt="2025-07-02T06:51:24.049" v="121" actId="14100"/>
      <pc:docMkLst>
        <pc:docMk/>
      </pc:docMkLst>
      <pc:sldChg chg="addSp delSp modSp">
        <pc:chgData name="竹内 謹治" userId="S::takeuchi-s98d2@mlit.go.jp::8d5795e5-e6a6-4c53-9110-bd70902b4350" providerId="AD" clId="Web-{D04366DD-4982-1958-22A0-27CCCF662803}" dt="2025-07-02T06:51:24.049" v="121" actId="14100"/>
        <pc:sldMkLst>
          <pc:docMk/>
          <pc:sldMk cId="4240698640" sldId="2142534776"/>
        </pc:sldMkLst>
      </pc:sldChg>
    </pc:docChg>
  </pc:docChgLst>
  <pc:docChgLst>
    <pc:chgData name="竹内 謹治" userId="S::takeuchi-s98d2@mlit.go.jp::8d5795e5-e6a6-4c53-9110-bd70902b4350" providerId="AD" clId="Web-{BB350179-DDC9-9C81-CF12-FEA0DDA40E0D}"/>
    <pc:docChg chg="addSld delSld modSld">
      <pc:chgData name="竹内 謹治" userId="S::takeuchi-s98d2@mlit.go.jp::8d5795e5-e6a6-4c53-9110-bd70902b4350" providerId="AD" clId="Web-{BB350179-DDC9-9C81-CF12-FEA0DDA40E0D}" dt="2025-06-04T04:24:08.279" v="865"/>
      <pc:docMkLst>
        <pc:docMk/>
      </pc:docMkLst>
      <pc:sldChg chg="del">
        <pc:chgData name="竹内 謹治" userId="S::takeuchi-s98d2@mlit.go.jp::8d5795e5-e6a6-4c53-9110-bd70902b4350" providerId="AD" clId="Web-{BB350179-DDC9-9C81-CF12-FEA0DDA40E0D}" dt="2025-06-04T04:18:25.517" v="817"/>
        <pc:sldMkLst>
          <pc:docMk/>
          <pc:sldMk cId="3439693366" sldId="2142534770"/>
        </pc:sldMkLst>
      </pc:sldChg>
      <pc:sldChg chg="del">
        <pc:chgData name="竹内 謹治" userId="S::takeuchi-s98d2@mlit.go.jp::8d5795e5-e6a6-4c53-9110-bd70902b4350" providerId="AD" clId="Web-{BB350179-DDC9-9C81-CF12-FEA0DDA40E0D}" dt="2025-06-04T04:24:05.216" v="864"/>
        <pc:sldMkLst>
          <pc:docMk/>
          <pc:sldMk cId="2956099695" sldId="2142534771"/>
        </pc:sldMkLst>
      </pc:sldChg>
      <pc:sldChg chg="del">
        <pc:chgData name="竹内 謹治" userId="S::takeuchi-s98d2@mlit.go.jp::8d5795e5-e6a6-4c53-9110-bd70902b4350" providerId="AD" clId="Web-{BB350179-DDC9-9C81-CF12-FEA0DDA40E0D}" dt="2025-06-04T04:22:03.274" v="818"/>
        <pc:sldMkLst>
          <pc:docMk/>
          <pc:sldMk cId="12998809" sldId="2142534772"/>
        </pc:sldMkLst>
      </pc:sldChg>
      <pc:sldChg chg="del">
        <pc:chgData name="竹内 謹治" userId="S::takeuchi-s98d2@mlit.go.jp::8d5795e5-e6a6-4c53-9110-bd70902b4350" providerId="AD" clId="Web-{BB350179-DDC9-9C81-CF12-FEA0DDA40E0D}" dt="2025-06-04T04:18:17.673" v="816"/>
        <pc:sldMkLst>
          <pc:docMk/>
          <pc:sldMk cId="1532388721" sldId="2142534774"/>
        </pc:sldMkLst>
      </pc:sldChg>
      <pc:sldChg chg="delSp modSp">
        <pc:chgData name="竹内 謹治" userId="S::takeuchi-s98d2@mlit.go.jp::8d5795e5-e6a6-4c53-9110-bd70902b4350" providerId="AD" clId="Web-{BB350179-DDC9-9C81-CF12-FEA0DDA40E0D}" dt="2025-06-04T04:23:58.513" v="863" actId="1076"/>
        <pc:sldMkLst>
          <pc:docMk/>
          <pc:sldMk cId="4240698640" sldId="2142534776"/>
        </pc:sldMkLst>
      </pc:sldChg>
      <pc:sldChg chg="del">
        <pc:chgData name="竹内 謹治" userId="S::takeuchi-s98d2@mlit.go.jp::8d5795e5-e6a6-4c53-9110-bd70902b4350" providerId="AD" clId="Web-{BB350179-DDC9-9C81-CF12-FEA0DDA40E0D}" dt="2025-06-04T04:24:08.279" v="865"/>
        <pc:sldMkLst>
          <pc:docMk/>
          <pc:sldMk cId="3399443312" sldId="2142534780"/>
        </pc:sldMkLst>
      </pc:sldChg>
      <pc:sldChg chg="addSp delSp modSp add">
        <pc:chgData name="竹内 謹治" userId="S::takeuchi-s98d2@mlit.go.jp::8d5795e5-e6a6-4c53-9110-bd70902b4350" providerId="AD" clId="Web-{BB350179-DDC9-9C81-CF12-FEA0DDA40E0D}" dt="2025-06-04T02:51:44.253" v="428" actId="14100"/>
        <pc:sldMkLst>
          <pc:docMk/>
          <pc:sldMk cId="717007456" sldId="2142534781"/>
        </pc:sldMkLst>
      </pc:sldChg>
      <pc:sldChg chg="addSp delSp modSp add replId">
        <pc:chgData name="竹内 謹治" userId="S::takeuchi-s98d2@mlit.go.jp::8d5795e5-e6a6-4c53-9110-bd70902b4350" providerId="AD" clId="Web-{BB350179-DDC9-9C81-CF12-FEA0DDA40E0D}" dt="2025-06-04T04:22:57.042" v="823"/>
        <pc:sldMkLst>
          <pc:docMk/>
          <pc:sldMk cId="1462470792" sldId="2142534782"/>
        </pc:sldMkLst>
      </pc:sldChg>
    </pc:docChg>
  </pc:docChgLst>
  <pc:docChgLst>
    <pc:chgData name="有田 真由美" userId="52c458e7-1597-4c2e-ad64-93b58b12fb94" providerId="ADAL" clId="{363CA268-F033-4206-9AC1-84271E8B78D7}"/>
    <pc:docChg chg="modSld">
      <pc:chgData name="有田 真由美" userId="52c458e7-1597-4c2e-ad64-93b58b12fb94" providerId="ADAL" clId="{363CA268-F033-4206-9AC1-84271E8B78D7}" dt="2025-08-21T04:19:31.278" v="2" actId="20577"/>
      <pc:docMkLst>
        <pc:docMk/>
      </pc:docMkLst>
      <pc:sldChg chg="modSp">
        <pc:chgData name="有田 真由美" userId="52c458e7-1597-4c2e-ad64-93b58b12fb94" providerId="ADAL" clId="{363CA268-F033-4206-9AC1-84271E8B78D7}" dt="2025-08-21T04:19:31.278" v="2" actId="20577"/>
        <pc:sldMkLst>
          <pc:docMk/>
          <pc:sldMk cId="1383233104" sldId="2142534779"/>
        </pc:sldMkLst>
        <pc:spChg chg="mod">
          <ac:chgData name="有田 真由美" userId="52c458e7-1597-4c2e-ad64-93b58b12fb94" providerId="ADAL" clId="{363CA268-F033-4206-9AC1-84271E8B78D7}" dt="2025-08-21T04:19:31.278" v="2" actId="20577"/>
          <ac:spMkLst>
            <pc:docMk/>
            <pc:sldMk cId="1383233104" sldId="2142534779"/>
            <ac:spMk id="10" creationId="{FDF5CB26-DD91-B478-0D99-C469176704FA}"/>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54CF5D-5092-46FF-9DC3-7EFDC27FBAC8}" type="datetimeFigureOut">
              <a:rPr kumimoji="1" lang="ja-JP" altLang="en-US" smtClean="0"/>
              <a:t>2025/9/5</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F46127-2DE6-48B4-AE03-2A360DB81D71}" type="slidenum">
              <a:rPr kumimoji="1" lang="ja-JP" altLang="en-US" smtClean="0"/>
              <a:t>‹#›</a:t>
            </a:fld>
            <a:endParaRPr kumimoji="1" lang="ja-JP" altLang="en-US"/>
          </a:p>
        </p:txBody>
      </p:sp>
    </p:spTree>
    <p:extLst>
      <p:ext uri="{BB962C8B-B14F-4D97-AF65-F5344CB8AC3E}">
        <p14:creationId xmlns:p14="http://schemas.microsoft.com/office/powerpoint/2010/main" val="205875826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77FD30-FA06-A91E-ED50-D6362E244A77}"/>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D3F792C9-23A1-EF7F-411E-A3D97DCDD600}"/>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719329FB-B9C8-CDCC-43CC-4554BF85EB9B}"/>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CA882DC5-9D91-53EC-06DF-1E41F0274D06}"/>
              </a:ext>
            </a:extLst>
          </p:cNvPr>
          <p:cNvSpPr>
            <a:spLocks noGrp="1"/>
          </p:cNvSpPr>
          <p:nvPr>
            <p:ph type="sldNum" sz="quarter" idx="5"/>
          </p:nvPr>
        </p:nvSpPr>
        <p:spPr/>
        <p:txBody>
          <a:bodyPr/>
          <a:lstStyle/>
          <a:p>
            <a:fld id="{1292E69E-AFDB-40DD-A7C7-647324769BEB}" type="slidenum">
              <a:rPr kumimoji="1" lang="ja-JP" altLang="en-US" smtClean="0"/>
              <a:t>1</a:t>
            </a:fld>
            <a:endParaRPr kumimoji="1" lang="ja-JP" altLang="en-US"/>
          </a:p>
        </p:txBody>
      </p:sp>
    </p:spTree>
    <p:extLst>
      <p:ext uri="{BB962C8B-B14F-4D97-AF65-F5344CB8AC3E}">
        <p14:creationId xmlns:p14="http://schemas.microsoft.com/office/powerpoint/2010/main" val="39263319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77FD30-FA06-A91E-ED50-D6362E244A77}"/>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D3F792C9-23A1-EF7F-411E-A3D97DCDD600}"/>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719329FB-B9C8-CDCC-43CC-4554BF85EB9B}"/>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CA882DC5-9D91-53EC-06DF-1E41F0274D06}"/>
              </a:ext>
            </a:extLst>
          </p:cNvPr>
          <p:cNvSpPr>
            <a:spLocks noGrp="1"/>
          </p:cNvSpPr>
          <p:nvPr>
            <p:ph type="sldNum" sz="quarter" idx="5"/>
          </p:nvPr>
        </p:nvSpPr>
        <p:spPr/>
        <p:txBody>
          <a:bodyPr/>
          <a:lstStyle/>
          <a:p>
            <a:fld id="{1292E69E-AFDB-40DD-A7C7-647324769BEB}" type="slidenum">
              <a:rPr kumimoji="1" lang="ja-JP" altLang="en-US" smtClean="0"/>
              <a:t>2</a:t>
            </a:fld>
            <a:endParaRPr kumimoji="1" lang="ja-JP" altLang="en-US"/>
          </a:p>
        </p:txBody>
      </p:sp>
    </p:spTree>
    <p:extLst>
      <p:ext uri="{BB962C8B-B14F-4D97-AF65-F5344CB8AC3E}">
        <p14:creationId xmlns:p14="http://schemas.microsoft.com/office/powerpoint/2010/main" val="9598690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1292E69E-AFDB-40DD-A7C7-647324769BEB}" type="slidenum">
              <a:rPr kumimoji="1" lang="ja-JP" altLang="en-US" smtClean="0"/>
              <a:t>3</a:t>
            </a:fld>
            <a:endParaRPr kumimoji="1" lang="ja-JP" altLang="en-US"/>
          </a:p>
        </p:txBody>
      </p:sp>
    </p:spTree>
    <p:extLst>
      <p:ext uri="{BB962C8B-B14F-4D97-AF65-F5344CB8AC3E}">
        <p14:creationId xmlns:p14="http://schemas.microsoft.com/office/powerpoint/2010/main" val="2149978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5199FF-CA3D-E19D-A653-BBAC5BB12AD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DDD1587D-D6F5-7545-BEA6-BE5CFEED8AFF}"/>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889B2F7-76BF-29BF-2EAC-691C94D44E32}"/>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DE04306F-F211-E06C-CB40-6770F13818E6}"/>
              </a:ext>
            </a:extLst>
          </p:cNvPr>
          <p:cNvSpPr>
            <a:spLocks noGrp="1"/>
          </p:cNvSpPr>
          <p:nvPr>
            <p:ph type="sldNum" sz="quarter" idx="5"/>
          </p:nvPr>
        </p:nvSpPr>
        <p:spPr/>
        <p:txBody>
          <a:bodyPr/>
          <a:lstStyle/>
          <a:p>
            <a:fld id="{1292E69E-AFDB-40DD-A7C7-647324769BEB}" type="slidenum">
              <a:rPr kumimoji="1" lang="ja-JP" altLang="en-US" smtClean="0"/>
              <a:t>4</a:t>
            </a:fld>
            <a:endParaRPr kumimoji="1" lang="ja-JP" altLang="en-US"/>
          </a:p>
        </p:txBody>
      </p:sp>
    </p:spTree>
    <p:extLst>
      <p:ext uri="{BB962C8B-B14F-4D97-AF65-F5344CB8AC3E}">
        <p14:creationId xmlns:p14="http://schemas.microsoft.com/office/powerpoint/2010/main" val="13190501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1292E69E-AFDB-40DD-A7C7-647324769BEB}" type="slidenum">
              <a:rPr kumimoji="1" lang="ja-JP" altLang="en-US" smtClean="0"/>
              <a:t>5</a:t>
            </a:fld>
            <a:endParaRPr kumimoji="1" lang="ja-JP" altLang="en-US"/>
          </a:p>
        </p:txBody>
      </p:sp>
    </p:spTree>
    <p:extLst>
      <p:ext uri="{BB962C8B-B14F-4D97-AF65-F5344CB8AC3E}">
        <p14:creationId xmlns:p14="http://schemas.microsoft.com/office/powerpoint/2010/main" val="287068548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bg>
      <p:bgPr>
        <a:blipFill dpi="0" rotWithShape="1">
          <a:blip r:embed="rId2">
            <a:lum/>
            <a:extLst>
              <a:ext uri="{96DAC541-7B7A-43D3-8B79-37D633B846F1}">
                <asvg:svgBlip xmlns:asvg="http://schemas.microsoft.com/office/drawing/2016/SVG/main" r:embed="rId3"/>
              </a:ext>
            </a:extLst>
          </a:blip>
          <a:srcRect/>
          <a:tile tx="5080000" ty="-5080000" sx="100000" sy="100000" flip="none" algn="tr"/>
        </a:blip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EEF58BE-7FA0-6E31-CFC9-65ABC730F7C3}"/>
              </a:ext>
            </a:extLst>
          </p:cNvPr>
          <p:cNvSpPr>
            <a:spLocks noGrp="1"/>
          </p:cNvSpPr>
          <p:nvPr>
            <p:ph type="ctrTitle"/>
          </p:nvPr>
        </p:nvSpPr>
        <p:spPr>
          <a:xfrm>
            <a:off x="1524000" y="1122363"/>
            <a:ext cx="9144000" cy="2387600"/>
          </a:xfrm>
        </p:spPr>
        <p:txBody>
          <a:bodyPr anchor="b"/>
          <a:lstStyle>
            <a:lvl1pPr algn="ctr">
              <a:defRPr sz="4500"/>
            </a:lvl1pPr>
          </a:lstStyle>
          <a:p>
            <a:r>
              <a:rPr kumimoji="1" lang="ja-JP" altLang="en-US"/>
              <a:t>マスター タイトルの書式設定</a:t>
            </a:r>
            <a:endParaRPr kumimoji="1" lang="ja-JP" altLang="en-US" dirty="0"/>
          </a:p>
        </p:txBody>
      </p:sp>
      <p:sp>
        <p:nvSpPr>
          <p:cNvPr id="3" name="字幕 2">
            <a:extLst>
              <a:ext uri="{FF2B5EF4-FFF2-40B4-BE49-F238E27FC236}">
                <a16:creationId xmlns:a16="http://schemas.microsoft.com/office/drawing/2014/main" id="{B12487CC-7282-5FD5-DC2E-997C04E702DA}"/>
              </a:ext>
            </a:extLst>
          </p:cNvPr>
          <p:cNvSpPr>
            <a:spLocks noGrp="1"/>
          </p:cNvSpPr>
          <p:nvPr>
            <p:ph type="subTitle" idx="1"/>
          </p:nvPr>
        </p:nvSpPr>
        <p:spPr>
          <a:xfrm>
            <a:off x="1524000" y="3602039"/>
            <a:ext cx="9144000" cy="885879"/>
          </a:xfrm>
        </p:spPr>
        <p:txBody>
          <a:bodyPr>
            <a:normAutofit/>
          </a:bodyPr>
          <a:lstStyle>
            <a:lvl1pPr marL="0" indent="0" algn="ctr">
              <a:buNone/>
              <a:defRPr sz="2800" b="1"/>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kumimoji="1" lang="ja-JP" altLang="en-US"/>
              <a:t>マスター サブタイトルの書式設定</a:t>
            </a:r>
            <a:endParaRPr kumimoji="1" lang="ja-JP" altLang="en-US" dirty="0"/>
          </a:p>
        </p:txBody>
      </p:sp>
      <p:sp>
        <p:nvSpPr>
          <p:cNvPr id="5" name="フッター プレースホルダー 4">
            <a:extLst>
              <a:ext uri="{FF2B5EF4-FFF2-40B4-BE49-F238E27FC236}">
                <a16:creationId xmlns:a16="http://schemas.microsoft.com/office/drawing/2014/main" id="{0EBEA354-1A98-7BA0-E299-794301C71C13}"/>
              </a:ext>
            </a:extLst>
          </p:cNvPr>
          <p:cNvSpPr>
            <a:spLocks noGrp="1"/>
          </p:cNvSpPr>
          <p:nvPr>
            <p:ph type="ftr" sz="quarter" idx="11"/>
          </p:nvPr>
        </p:nvSpPr>
        <p:spPr/>
        <p:txBody>
          <a:bodyPr/>
          <a:lstStyle/>
          <a:p>
            <a:endParaRPr kumimoji="1" lang="ja-JP" altLang="en-US" dirty="0"/>
          </a:p>
        </p:txBody>
      </p:sp>
      <p:sp>
        <p:nvSpPr>
          <p:cNvPr id="10" name="正方形/長方形 9">
            <a:extLst>
              <a:ext uri="{FF2B5EF4-FFF2-40B4-BE49-F238E27FC236}">
                <a16:creationId xmlns:a16="http://schemas.microsoft.com/office/drawing/2014/main" id="{B607948A-045C-118F-5FAB-96431F754394}"/>
              </a:ext>
            </a:extLst>
          </p:cNvPr>
          <p:cNvSpPr/>
          <p:nvPr userDrawn="1"/>
        </p:nvSpPr>
        <p:spPr>
          <a:xfrm>
            <a:off x="1373353" y="3429000"/>
            <a:ext cx="9336688" cy="173038"/>
          </a:xfrm>
          <a:prstGeom prst="rect">
            <a:avLst/>
          </a:prstGeom>
          <a:gradFill flip="none" rotWithShape="1">
            <a:gsLst>
              <a:gs pos="0">
                <a:schemeClr val="accent1">
                  <a:lumMod val="5000"/>
                  <a:lumOff val="95000"/>
                  <a:alpha val="20000"/>
                </a:schemeClr>
              </a:gs>
              <a:gs pos="48000">
                <a:srgbClr val="AFF7FB">
                  <a:alpha val="50000"/>
                </a:srgbClr>
              </a:gs>
              <a:gs pos="62000">
                <a:srgbClr val="AFF7FB"/>
              </a:gs>
              <a:gs pos="100000">
                <a:srgbClr val="57B4B9"/>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Tree>
    <p:extLst>
      <p:ext uri="{BB962C8B-B14F-4D97-AF65-F5344CB8AC3E}">
        <p14:creationId xmlns:p14="http://schemas.microsoft.com/office/powerpoint/2010/main" val="31504874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9C4B8BE5-C930-BBAD-F7A6-6717BE8A57F5}"/>
              </a:ext>
            </a:extLst>
          </p:cNvPr>
          <p:cNvSpPr/>
          <p:nvPr userDrawn="1"/>
        </p:nvSpPr>
        <p:spPr>
          <a:xfrm>
            <a:off x="1" y="18287"/>
            <a:ext cx="12191999" cy="896114"/>
          </a:xfrm>
          <a:prstGeom prst="rect">
            <a:avLst/>
          </a:prstGeom>
          <a:gradFill flip="none" rotWithShape="1">
            <a:gsLst>
              <a:gs pos="0">
                <a:schemeClr val="accent1">
                  <a:lumMod val="5000"/>
                  <a:lumOff val="95000"/>
                  <a:alpha val="20000"/>
                </a:schemeClr>
              </a:gs>
              <a:gs pos="48000">
                <a:srgbClr val="AFF7FB">
                  <a:alpha val="50000"/>
                </a:srgbClr>
              </a:gs>
              <a:gs pos="62000">
                <a:srgbClr val="AFF7FB"/>
              </a:gs>
              <a:gs pos="100000">
                <a:srgbClr val="57B4B9"/>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dirty="0"/>
          </a:p>
        </p:txBody>
      </p:sp>
      <p:sp>
        <p:nvSpPr>
          <p:cNvPr id="2" name="タイトル 1">
            <a:extLst>
              <a:ext uri="{FF2B5EF4-FFF2-40B4-BE49-F238E27FC236}">
                <a16:creationId xmlns:a16="http://schemas.microsoft.com/office/drawing/2014/main" id="{817CC861-7831-9049-3A58-E2AC0E70D5CD}"/>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C60069A-3AF3-28FD-AB7F-E59E494EF0B6}"/>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フッター プレースホルダー 4">
            <a:extLst>
              <a:ext uri="{FF2B5EF4-FFF2-40B4-BE49-F238E27FC236}">
                <a16:creationId xmlns:a16="http://schemas.microsoft.com/office/drawing/2014/main" id="{31948BAF-6F1D-FC8F-DB8A-F40F9F19F6A9}"/>
              </a:ext>
            </a:extLst>
          </p:cNvPr>
          <p:cNvSpPr>
            <a:spLocks noGrp="1"/>
          </p:cNvSpPr>
          <p:nvPr>
            <p:ph type="ftr" sz="quarter" idx="11"/>
          </p:nvPr>
        </p:nvSpPr>
        <p:spPr/>
        <p:txBody>
          <a:bodyPr/>
          <a:lstStyle/>
          <a:p>
            <a:endParaRPr kumimoji="1" lang="ja-JP" altLang="en-US"/>
          </a:p>
        </p:txBody>
      </p:sp>
      <p:sp>
        <p:nvSpPr>
          <p:cNvPr id="6" name="テキスト ボックス 5">
            <a:extLst>
              <a:ext uri="{FF2B5EF4-FFF2-40B4-BE49-F238E27FC236}">
                <a16:creationId xmlns:a16="http://schemas.microsoft.com/office/drawing/2014/main" id="{83315782-925C-C02B-7857-DAF5D03FD01B}"/>
              </a:ext>
            </a:extLst>
          </p:cNvPr>
          <p:cNvSpPr txBox="1"/>
          <p:nvPr userDrawn="1"/>
        </p:nvSpPr>
        <p:spPr>
          <a:xfrm>
            <a:off x="11160948" y="-8380"/>
            <a:ext cx="1031051" cy="369332"/>
          </a:xfrm>
          <a:prstGeom prst="rect">
            <a:avLst/>
          </a:prstGeom>
          <a:noFill/>
        </p:spPr>
        <p:txBody>
          <a:bodyPr wrap="none" rtlCol="0">
            <a:spAutoFit/>
          </a:bodyPr>
          <a:lstStyle/>
          <a:p>
            <a:r>
              <a:rPr kumimoji="1" lang="en-US" altLang="ja-JP" dirty="0"/>
              <a:t>Annex1</a:t>
            </a:r>
            <a:endParaRPr kumimoji="1" lang="ja-JP" altLang="en-US" dirty="0"/>
          </a:p>
        </p:txBody>
      </p:sp>
    </p:spTree>
    <p:extLst>
      <p:ext uri="{BB962C8B-B14F-4D97-AF65-F5344CB8AC3E}">
        <p14:creationId xmlns:p14="http://schemas.microsoft.com/office/powerpoint/2010/main" val="42182653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A6960655-7971-3AF0-D12F-EE344F5F1BCF}"/>
              </a:ext>
            </a:extLst>
          </p:cNvPr>
          <p:cNvSpPr/>
          <p:nvPr userDrawn="1"/>
        </p:nvSpPr>
        <p:spPr>
          <a:xfrm>
            <a:off x="1" y="18287"/>
            <a:ext cx="12191999" cy="896114"/>
          </a:xfrm>
          <a:prstGeom prst="rect">
            <a:avLst/>
          </a:prstGeom>
          <a:gradFill flip="none" rotWithShape="1">
            <a:gsLst>
              <a:gs pos="0">
                <a:schemeClr val="accent1">
                  <a:lumMod val="5000"/>
                  <a:lumOff val="95000"/>
                  <a:alpha val="20000"/>
                </a:schemeClr>
              </a:gs>
              <a:gs pos="48000">
                <a:srgbClr val="AFF7FB">
                  <a:alpha val="50000"/>
                </a:srgbClr>
              </a:gs>
              <a:gs pos="62000">
                <a:srgbClr val="AFF7FB"/>
              </a:gs>
              <a:gs pos="100000">
                <a:srgbClr val="57B4B9"/>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2" name="タイトル 1">
            <a:extLst>
              <a:ext uri="{FF2B5EF4-FFF2-40B4-BE49-F238E27FC236}">
                <a16:creationId xmlns:a16="http://schemas.microsoft.com/office/drawing/2014/main" id="{F1301050-AF94-3EE8-B43F-4208BCD9B873}"/>
              </a:ext>
            </a:extLst>
          </p:cNvPr>
          <p:cNvSpPr>
            <a:spLocks noGrp="1"/>
          </p:cNvSpPr>
          <p:nvPr>
            <p:ph type="title"/>
          </p:nvPr>
        </p:nvSpPr>
        <p:spPr/>
        <p:txBody>
          <a:bodyPr/>
          <a:lstStyle/>
          <a:p>
            <a:r>
              <a:rPr kumimoji="1" lang="ja-JP" altLang="en-US"/>
              <a:t>マスター タイトルの書式設定</a:t>
            </a:r>
          </a:p>
        </p:txBody>
      </p:sp>
      <p:sp>
        <p:nvSpPr>
          <p:cNvPr id="4" name="フッター プレースホルダー 3">
            <a:extLst>
              <a:ext uri="{FF2B5EF4-FFF2-40B4-BE49-F238E27FC236}">
                <a16:creationId xmlns:a16="http://schemas.microsoft.com/office/drawing/2014/main" id="{FCC8E024-FFB2-6D55-97E9-8EB42B77E76B}"/>
              </a:ext>
            </a:extLst>
          </p:cNvPr>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9225332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3" name="フッター プレースホルダー 2">
            <a:extLst>
              <a:ext uri="{FF2B5EF4-FFF2-40B4-BE49-F238E27FC236}">
                <a16:creationId xmlns:a16="http://schemas.microsoft.com/office/drawing/2014/main" id="{99232328-0422-55A5-A52F-C27CB67AA878}"/>
              </a:ext>
            </a:extLst>
          </p:cNvPr>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57656245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4A91AD1D-1A1A-07CD-476E-7350BA502C92}"/>
              </a:ext>
            </a:extLst>
          </p:cNvPr>
          <p:cNvSpPr>
            <a:spLocks noGrp="1"/>
          </p:cNvSpPr>
          <p:nvPr>
            <p:ph type="title"/>
          </p:nvPr>
        </p:nvSpPr>
        <p:spPr>
          <a:xfrm>
            <a:off x="838200" y="176286"/>
            <a:ext cx="10515600" cy="579091"/>
          </a:xfrm>
          <a:prstGeom prst="rect">
            <a:avLst/>
          </a:prstGeom>
        </p:spPr>
        <p:txBody>
          <a:bodyPr vert="horz" lIns="91440" tIns="45720" rIns="91440" bIns="45720" rtlCol="0" anchor="ctr">
            <a:normAutofit/>
          </a:bodyPr>
          <a:lstStyle/>
          <a:p>
            <a:r>
              <a:rPr kumimoji="1" lang="ja-JP" altLang="en-US" dirty="0"/>
              <a:t>マスター タイトルの書式設定</a:t>
            </a:r>
          </a:p>
        </p:txBody>
      </p:sp>
      <p:sp>
        <p:nvSpPr>
          <p:cNvPr id="3" name="テキスト プレースホルダー 2">
            <a:extLst>
              <a:ext uri="{FF2B5EF4-FFF2-40B4-BE49-F238E27FC236}">
                <a16:creationId xmlns:a16="http://schemas.microsoft.com/office/drawing/2014/main" id="{CB2BE11F-9CEA-9266-43BD-6FB14ED09005}"/>
              </a:ext>
            </a:extLst>
          </p:cNvPr>
          <p:cNvSpPr>
            <a:spLocks noGrp="1"/>
          </p:cNvSpPr>
          <p:nvPr>
            <p:ph type="body" idx="1"/>
          </p:nvPr>
        </p:nvSpPr>
        <p:spPr>
          <a:xfrm>
            <a:off x="838200" y="914401"/>
            <a:ext cx="10515600" cy="5262563"/>
          </a:xfrm>
          <a:prstGeom prst="rect">
            <a:avLst/>
          </a:prstGeom>
        </p:spPr>
        <p:txBody>
          <a:bodyPr vert="horz" lIns="91440" tIns="45720" rIns="91440" bIns="45720" rtlCol="0">
            <a:norm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5" name="フッター プレースホルダー 4">
            <a:extLst>
              <a:ext uri="{FF2B5EF4-FFF2-40B4-BE49-F238E27FC236}">
                <a16:creationId xmlns:a16="http://schemas.microsoft.com/office/drawing/2014/main" id="{965B3442-DD02-4219-B2A2-6A873341076A}"/>
              </a:ext>
            </a:extLst>
          </p:cNvPr>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900">
                <a:solidFill>
                  <a:schemeClr val="tx1">
                    <a:tint val="75000"/>
                  </a:schemeClr>
                </a:solidFill>
                <a:latin typeface="Meiryo UI" panose="020B0604030504040204" pitchFamily="50" charset="-128"/>
                <a:ea typeface="Meiryo UI" panose="020B0604030504040204" pitchFamily="50" charset="-128"/>
              </a:defRPr>
            </a:lvl1pPr>
          </a:lstStyle>
          <a:p>
            <a:endParaRPr lang="ja-JP" altLang="en-US" dirty="0"/>
          </a:p>
        </p:txBody>
      </p:sp>
      <p:sp>
        <p:nvSpPr>
          <p:cNvPr id="4" name="テキスト ボックス 3">
            <a:extLst>
              <a:ext uri="{FF2B5EF4-FFF2-40B4-BE49-F238E27FC236}">
                <a16:creationId xmlns:a16="http://schemas.microsoft.com/office/drawing/2014/main" id="{1685C371-C3CF-AC21-0D98-D8287A199B2F}"/>
              </a:ext>
            </a:extLst>
          </p:cNvPr>
          <p:cNvSpPr txBox="1"/>
          <p:nvPr userDrawn="1"/>
        </p:nvSpPr>
        <p:spPr>
          <a:xfrm>
            <a:off x="10137914" y="6406047"/>
            <a:ext cx="1215887" cy="307777"/>
          </a:xfrm>
          <a:prstGeom prst="rect">
            <a:avLst/>
          </a:prstGeom>
          <a:noFill/>
        </p:spPr>
        <p:txBody>
          <a:bodyPr wrap="square" rtlCol="0">
            <a:spAutoFit/>
          </a:bodyPr>
          <a:lstStyle/>
          <a:p>
            <a:pPr algn="r"/>
            <a:fld id="{DFE1764B-5D00-4C91-BC1C-EDD1ABEB7C90}" type="slidenum">
              <a:rPr kumimoji="1" lang="ja-JP" altLang="en-US" sz="1400" smtClean="0">
                <a:latin typeface="Meiryo UI" panose="020B0604030504040204" pitchFamily="50" charset="-128"/>
                <a:ea typeface="Meiryo UI" panose="020B0604030504040204" pitchFamily="50" charset="-128"/>
              </a:rPr>
              <a:pPr algn="r"/>
              <a:t>‹#›</a:t>
            </a:fld>
            <a:endParaRPr kumimoji="1" lang="ja-JP" altLang="en-US" sz="18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531912383"/>
      </p:ext>
    </p:extLst>
  </p:cSld>
  <p:clrMap bg1="lt1" tx1="dk1" bg2="lt2" tx2="dk2" accent1="accent1" accent2="accent2" accent3="accent3" accent4="accent4" accent5="accent5" accent6="accent6" hlink="hlink" folHlink="folHlink"/>
  <p:sldLayoutIdLst>
    <p:sldLayoutId id="2147483750" r:id="rId1"/>
    <p:sldLayoutId id="2147483751" r:id="rId2"/>
    <p:sldLayoutId id="2147483755" r:id="rId3"/>
    <p:sldLayoutId id="2147483756" r:id="rId4"/>
  </p:sldLayoutIdLst>
  <p:hf sldNum="0" hdr="0" ftr="0" dt="0"/>
  <p:txStyles>
    <p:titleStyle>
      <a:lvl1pPr algn="l" defTabSz="685800" rtl="0" eaLnBrk="1" latinLnBrk="0" hangingPunct="1">
        <a:lnSpc>
          <a:spcPct val="90000"/>
        </a:lnSpc>
        <a:spcBef>
          <a:spcPct val="0"/>
        </a:spcBef>
        <a:buNone/>
        <a:defRPr kumimoji="1" sz="3300" b="1" kern="1200">
          <a:solidFill>
            <a:srgbClr val="2C565A"/>
          </a:solidFill>
          <a:latin typeface="Meiryo UI" panose="020B0604030504040204" pitchFamily="50" charset="-128"/>
          <a:ea typeface="Meiryo UI" panose="020B0604030504040204" pitchFamily="50" charset="-128"/>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eiryo UI" panose="020B0604030504040204" pitchFamily="50" charset="-128"/>
          <a:ea typeface="Meiryo UI" panose="020B0604030504040204" pitchFamily="50" charset="-128"/>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ja-JP"/>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F239F7-26AE-BFDC-3EE3-21C0A1A5DDD9}"/>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70E0A94A-3312-E6CA-73B6-31C4B663EAD4}"/>
              </a:ext>
            </a:extLst>
          </p:cNvPr>
          <p:cNvSpPr>
            <a:spLocks noGrp="1"/>
          </p:cNvSpPr>
          <p:nvPr>
            <p:ph type="title"/>
          </p:nvPr>
        </p:nvSpPr>
        <p:spPr>
          <a:xfrm>
            <a:off x="0" y="42983"/>
            <a:ext cx="10885445" cy="624090"/>
          </a:xfrm>
        </p:spPr>
        <p:txBody>
          <a:bodyPr>
            <a:normAutofit/>
          </a:bodyPr>
          <a:lstStyle/>
          <a:p>
            <a:r>
              <a:rPr lang="en-US" altLang="ja-JP" dirty="0"/>
              <a:t>Overview for stormy weather operation</a:t>
            </a:r>
            <a:endParaRPr kumimoji="1" lang="ja-JP" altLang="en-US" dirty="0"/>
          </a:p>
        </p:txBody>
      </p:sp>
      <p:sp>
        <p:nvSpPr>
          <p:cNvPr id="10" name="テキスト ボックス 9">
            <a:extLst>
              <a:ext uri="{FF2B5EF4-FFF2-40B4-BE49-F238E27FC236}">
                <a16:creationId xmlns:a16="http://schemas.microsoft.com/office/drawing/2014/main" id="{FDF5CB26-DD91-B478-0D99-C469176704FA}"/>
              </a:ext>
            </a:extLst>
          </p:cNvPr>
          <p:cNvSpPr txBox="1"/>
          <p:nvPr/>
        </p:nvSpPr>
        <p:spPr>
          <a:xfrm>
            <a:off x="31069" y="936403"/>
            <a:ext cx="11327811" cy="2831544"/>
          </a:xfrm>
          <a:prstGeom prst="rect">
            <a:avLst/>
          </a:prstGeom>
          <a:ln w="3175">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342900" indent="-342900">
              <a:buFont typeface="Wingdings" panose="05000000000000000000" pitchFamily="2" charset="2"/>
              <a:buChar char="l"/>
            </a:pPr>
            <a:r>
              <a:rPr lang="en-US" altLang="ja-JP" sz="2000" u="sng" dirty="0">
                <a:solidFill>
                  <a:srgbClr val="0070C0"/>
                </a:solidFill>
                <a:uFill>
                  <a:solidFill>
                    <a:schemeClr val="tx1"/>
                  </a:solidFill>
                </a:uFill>
              </a:rPr>
              <a:t>Recommendation, and/or Instruction</a:t>
            </a:r>
          </a:p>
          <a:p>
            <a:pPr marL="800100" lvl="1" indent="-342900">
              <a:buFont typeface="Wingdings" panose="05000000000000000000" pitchFamily="2" charset="2"/>
              <a:buChar char="Ø"/>
            </a:pPr>
            <a:r>
              <a:rPr lang="en-US" altLang="ja-JP" sz="2000" dirty="0">
                <a:solidFill>
                  <a:schemeClr val="tx1"/>
                </a:solidFill>
                <a:uFill>
                  <a:solidFill>
                    <a:schemeClr val="tx1"/>
                  </a:solidFill>
                </a:uFill>
              </a:rPr>
              <a:t>When severe weather is expected, the responsible VTS center, via appropriate means such as maritime traffic signals, recommends or instructs vessels to evacuate the area, and restricts or prohibits vessel entries.</a:t>
            </a:r>
          </a:p>
          <a:p>
            <a:pPr marL="800100" lvl="1" indent="-342900">
              <a:buFont typeface="Wingdings" panose="05000000000000000000" pitchFamily="2" charset="2"/>
              <a:buChar char="Ø"/>
            </a:pPr>
            <a:r>
              <a:rPr lang="en-US" altLang="ja-JP" sz="2000" dirty="0">
                <a:solidFill>
                  <a:schemeClr val="tx1"/>
                </a:solidFill>
                <a:uFill>
                  <a:solidFill>
                    <a:schemeClr val="tx1"/>
                  </a:solidFill>
                </a:uFill>
              </a:rPr>
              <a:t>The VTS centers also recommends or instructs vessels to take appropriate measures in order to avoid dragging anchors and associated collisions.</a:t>
            </a:r>
          </a:p>
          <a:p>
            <a:pPr marL="800100" lvl="1" indent="-342900">
              <a:buFont typeface="Wingdings" panose="05000000000000000000" pitchFamily="2" charset="2"/>
              <a:buChar char="Ø"/>
            </a:pPr>
            <a:endParaRPr lang="en-US" altLang="ja-JP" dirty="0">
              <a:solidFill>
                <a:schemeClr val="tx1"/>
              </a:solidFill>
              <a:uFill>
                <a:solidFill>
                  <a:schemeClr val="tx1"/>
                </a:solidFill>
              </a:uFill>
            </a:endParaRPr>
          </a:p>
          <a:p>
            <a:pPr lvl="1"/>
            <a:r>
              <a:rPr lang="en-US" altLang="ja-JP" sz="2000" dirty="0">
                <a:uFill>
                  <a:solidFill>
                    <a:schemeClr val="tx1"/>
                  </a:solidFill>
                </a:uFill>
              </a:rPr>
              <a:t>These measures are communicated well in advance of the anticipated severe weather conditions, thereby allowing vessels adequate time to respond appropriately.</a:t>
            </a:r>
          </a:p>
        </p:txBody>
      </p:sp>
      <p:sp>
        <p:nvSpPr>
          <p:cNvPr id="15" name="正方形/長方形 14">
            <a:extLst>
              <a:ext uri="{FF2B5EF4-FFF2-40B4-BE49-F238E27FC236}">
                <a16:creationId xmlns:a16="http://schemas.microsoft.com/office/drawing/2014/main" id="{33816041-8800-F200-6883-43DB3FFEC9F4}"/>
              </a:ext>
            </a:extLst>
          </p:cNvPr>
          <p:cNvSpPr/>
          <p:nvPr/>
        </p:nvSpPr>
        <p:spPr>
          <a:xfrm>
            <a:off x="0" y="4496031"/>
            <a:ext cx="10993120" cy="1325649"/>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marL="800100" lvl="1" indent="-342900">
              <a:buFont typeface="Wingdings" panose="05000000000000000000" pitchFamily="2" charset="2"/>
              <a:buChar char="Ø"/>
            </a:pPr>
            <a:r>
              <a:rPr lang="en-US" altLang="ja-JP" sz="2000" dirty="0">
                <a:cs typeface="Calibri" panose="020F0502020204030204" pitchFamily="34" charset="0"/>
              </a:rPr>
              <a:t>The VTS center alerts vessels within its operational area, which may be expanded in emergency situations, in order to prevent dragging anchors and associated collisions.</a:t>
            </a:r>
          </a:p>
        </p:txBody>
      </p:sp>
      <p:sp>
        <p:nvSpPr>
          <p:cNvPr id="16" name="テキスト ボックス 15">
            <a:extLst>
              <a:ext uri="{FF2B5EF4-FFF2-40B4-BE49-F238E27FC236}">
                <a16:creationId xmlns:a16="http://schemas.microsoft.com/office/drawing/2014/main" id="{334FDD6B-327F-4056-78A7-F13696ED41B4}"/>
              </a:ext>
            </a:extLst>
          </p:cNvPr>
          <p:cNvSpPr txBox="1"/>
          <p:nvPr/>
        </p:nvSpPr>
        <p:spPr>
          <a:xfrm>
            <a:off x="0" y="4011665"/>
            <a:ext cx="7782560" cy="400110"/>
          </a:xfrm>
          <a:prstGeom prst="rect">
            <a:avLst/>
          </a:prstGeom>
          <a:ln w="28575">
            <a:noFill/>
          </a:ln>
        </p:spPr>
        <p:style>
          <a:lnRef idx="2">
            <a:schemeClr val="dk1"/>
          </a:lnRef>
          <a:fillRef idx="1">
            <a:schemeClr val="lt1"/>
          </a:fillRef>
          <a:effectRef idx="0">
            <a:schemeClr val="dk1"/>
          </a:effectRef>
          <a:fontRef idx="minor">
            <a:schemeClr val="dk1"/>
          </a:fontRef>
        </p:style>
        <p:txBody>
          <a:bodyPr wrap="square" rtlCol="0">
            <a:spAutoFit/>
          </a:bodyPr>
          <a:lstStyle/>
          <a:p>
            <a:pPr marL="342900" indent="-342900">
              <a:buFont typeface="Wingdings" panose="05000000000000000000" pitchFamily="2" charset="2"/>
              <a:buChar char="l"/>
            </a:pPr>
            <a:r>
              <a:rPr lang="en-US" altLang="ja-JP" sz="2000" u="sng" dirty="0">
                <a:solidFill>
                  <a:srgbClr val="C00000"/>
                </a:solidFill>
                <a:uFill>
                  <a:solidFill>
                    <a:schemeClr val="tx1"/>
                  </a:solidFill>
                </a:uFill>
              </a:rPr>
              <a:t>Advice, Warning and Information</a:t>
            </a:r>
            <a:r>
              <a:rPr lang="en-US" altLang="ja-JP" sz="2000" u="sng" dirty="0">
                <a:uFill>
                  <a:solidFill>
                    <a:schemeClr val="tx1"/>
                  </a:solidFill>
                </a:uFill>
              </a:rPr>
              <a:t> provided</a:t>
            </a:r>
            <a:endParaRPr lang="en-US" altLang="ja-JP" sz="2000" u="sng" dirty="0">
              <a:solidFill>
                <a:srgbClr val="C00000"/>
              </a:solidFill>
              <a:uFill>
                <a:solidFill>
                  <a:schemeClr val="tx1"/>
                </a:solidFill>
              </a:uFill>
            </a:endParaRPr>
          </a:p>
        </p:txBody>
      </p:sp>
    </p:spTree>
    <p:extLst>
      <p:ext uri="{BB962C8B-B14F-4D97-AF65-F5344CB8AC3E}">
        <p14:creationId xmlns:p14="http://schemas.microsoft.com/office/powerpoint/2010/main" val="16519077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F239F7-26AE-BFDC-3EE3-21C0A1A5DDD9}"/>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70E0A94A-3312-E6CA-73B6-31C4B663EAD4}"/>
              </a:ext>
            </a:extLst>
          </p:cNvPr>
          <p:cNvSpPr>
            <a:spLocks noGrp="1"/>
          </p:cNvSpPr>
          <p:nvPr>
            <p:ph type="title"/>
          </p:nvPr>
        </p:nvSpPr>
        <p:spPr>
          <a:xfrm>
            <a:off x="0" y="42983"/>
            <a:ext cx="10885445" cy="624090"/>
          </a:xfrm>
        </p:spPr>
        <p:txBody>
          <a:bodyPr>
            <a:normAutofit/>
          </a:bodyPr>
          <a:lstStyle/>
          <a:p>
            <a:r>
              <a:rPr lang="en-US" altLang="ja-JP" dirty="0"/>
              <a:t>Overview for tsunami operation</a:t>
            </a:r>
            <a:endParaRPr kumimoji="1" lang="ja-JP" altLang="en-US" dirty="0"/>
          </a:p>
        </p:txBody>
      </p:sp>
      <p:sp>
        <p:nvSpPr>
          <p:cNvPr id="10" name="テキスト ボックス 9">
            <a:extLst>
              <a:ext uri="{FF2B5EF4-FFF2-40B4-BE49-F238E27FC236}">
                <a16:creationId xmlns:a16="http://schemas.microsoft.com/office/drawing/2014/main" id="{FDF5CB26-DD91-B478-0D99-C469176704FA}"/>
              </a:ext>
            </a:extLst>
          </p:cNvPr>
          <p:cNvSpPr txBox="1"/>
          <p:nvPr/>
        </p:nvSpPr>
        <p:spPr>
          <a:xfrm>
            <a:off x="31069" y="936403"/>
            <a:ext cx="11327811" cy="3416320"/>
          </a:xfrm>
          <a:prstGeom prst="rect">
            <a:avLst/>
          </a:prstGeom>
          <a:ln w="3175">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342900" indent="-342900">
              <a:buFont typeface="Wingdings" panose="05000000000000000000" pitchFamily="2" charset="2"/>
              <a:buChar char="l"/>
            </a:pPr>
            <a:r>
              <a:rPr lang="en-US" altLang="ja-JP" sz="2000" u="sng" dirty="0">
                <a:solidFill>
                  <a:srgbClr val="0070C0"/>
                </a:solidFill>
                <a:uFill>
                  <a:solidFill>
                    <a:schemeClr val="tx1"/>
                  </a:solidFill>
                </a:uFill>
              </a:rPr>
              <a:t>Recommendation, and/or Instruction</a:t>
            </a:r>
          </a:p>
          <a:p>
            <a:pPr marL="800100" lvl="1" indent="-342900">
              <a:buFont typeface="Wingdings" panose="05000000000000000000" pitchFamily="2" charset="2"/>
              <a:buChar char="Ø"/>
            </a:pPr>
            <a:r>
              <a:rPr lang="en-US" altLang="ja-JP" sz="2000" dirty="0">
                <a:solidFill>
                  <a:schemeClr val="tx1"/>
                </a:solidFill>
                <a:uFill>
                  <a:solidFill>
                    <a:schemeClr val="tx1"/>
                  </a:solidFill>
                </a:uFill>
              </a:rPr>
              <a:t>Immediately after a major tsunami is anticipated, the VTS center may restrict traffic within its responsible area, which may be expanded under emergency </a:t>
            </a:r>
            <a:r>
              <a:rPr lang="en-US" altLang="ja-JP" sz="2000">
                <a:solidFill>
                  <a:schemeClr val="tx1"/>
                </a:solidFill>
                <a:uFill>
                  <a:solidFill>
                    <a:schemeClr val="tx1"/>
                  </a:solidFill>
                </a:uFill>
              </a:rPr>
              <a:t>conditions.</a:t>
            </a:r>
            <a:endParaRPr lang="en-US" altLang="ja-JP" sz="2000" dirty="0">
              <a:solidFill>
                <a:schemeClr val="tx1"/>
              </a:solidFill>
              <a:uFill>
                <a:solidFill>
                  <a:schemeClr val="tx1"/>
                </a:solidFill>
              </a:uFill>
            </a:endParaRPr>
          </a:p>
          <a:p>
            <a:pPr marL="800100" lvl="1" indent="-342900">
              <a:buFont typeface="Wingdings" panose="05000000000000000000" pitchFamily="2" charset="2"/>
              <a:buChar char="Ø"/>
            </a:pPr>
            <a:r>
              <a:rPr lang="en-US" altLang="ja-JP" sz="2000" dirty="0">
                <a:solidFill>
                  <a:schemeClr val="tx1"/>
                </a:solidFill>
                <a:uFill>
                  <a:solidFill>
                    <a:schemeClr val="tx1"/>
                  </a:solidFill>
                </a:uFill>
              </a:rPr>
              <a:t>Such restrictions may include, but are not limited to, the following measures:</a:t>
            </a:r>
          </a:p>
          <a:p>
            <a:pPr marL="1257300" lvl="2" indent="-342900">
              <a:buFont typeface="Wingdings" panose="05000000000000000000" pitchFamily="2" charset="2"/>
              <a:buChar char="Ø"/>
            </a:pPr>
            <a:r>
              <a:rPr lang="en-US" altLang="ja-JP" sz="2000" dirty="0">
                <a:solidFill>
                  <a:schemeClr val="tx1"/>
                </a:solidFill>
                <a:uFill>
                  <a:solidFill>
                    <a:schemeClr val="tx1"/>
                  </a:solidFill>
                </a:uFill>
              </a:rPr>
              <a:t>Restriction of entry into the area</a:t>
            </a:r>
          </a:p>
          <a:p>
            <a:pPr marL="1257300" lvl="2" indent="-342900">
              <a:buFont typeface="Wingdings" panose="05000000000000000000" pitchFamily="2" charset="2"/>
              <a:buChar char="Ø"/>
            </a:pPr>
            <a:r>
              <a:rPr lang="en-US" altLang="ja-JP" sz="2000" dirty="0">
                <a:solidFill>
                  <a:schemeClr val="tx1"/>
                </a:solidFill>
                <a:uFill>
                  <a:solidFill>
                    <a:schemeClr val="tx1"/>
                  </a:solidFill>
                </a:uFill>
              </a:rPr>
              <a:t>Recommendation or instruction to evacuate the area</a:t>
            </a:r>
          </a:p>
          <a:p>
            <a:pPr marL="1257300" lvl="2" indent="-342900">
              <a:buFont typeface="Wingdings" panose="05000000000000000000" pitchFamily="2" charset="2"/>
              <a:buChar char="Ø"/>
            </a:pPr>
            <a:r>
              <a:rPr lang="en-US" altLang="ja-JP" sz="2000" dirty="0">
                <a:solidFill>
                  <a:schemeClr val="tx1"/>
                </a:solidFill>
                <a:uFill>
                  <a:solidFill>
                    <a:schemeClr val="tx1"/>
                  </a:solidFill>
                </a:uFill>
              </a:rPr>
              <a:t>Restriction of traffic routes</a:t>
            </a:r>
          </a:p>
          <a:p>
            <a:pPr marL="1257300" lvl="2" indent="-342900">
              <a:buFont typeface="Wingdings" panose="05000000000000000000" pitchFamily="2" charset="2"/>
              <a:buChar char="Ø"/>
            </a:pPr>
            <a:r>
              <a:rPr lang="en-US" altLang="ja-JP" sz="2000" dirty="0">
                <a:solidFill>
                  <a:schemeClr val="tx1"/>
                </a:solidFill>
                <a:uFill>
                  <a:solidFill>
                    <a:schemeClr val="tx1"/>
                  </a:solidFill>
                </a:uFill>
              </a:rPr>
              <a:t>Orders to relocate vessels within the area</a:t>
            </a:r>
          </a:p>
          <a:p>
            <a:pPr marL="800100" lvl="1" indent="-342900">
              <a:buFont typeface="Wingdings" panose="05000000000000000000" pitchFamily="2" charset="2"/>
              <a:buChar char="Ø"/>
            </a:pPr>
            <a:r>
              <a:rPr lang="en-US" altLang="ja-JP" dirty="0">
                <a:solidFill>
                  <a:schemeClr val="tx1"/>
                </a:solidFill>
                <a:uFill>
                  <a:solidFill>
                    <a:schemeClr val="tx1"/>
                  </a:solidFill>
                </a:uFill>
              </a:rPr>
              <a:t>The VTS center may designate specific anchorage areas for vessels to prevent dragging anchor and associated collisions.</a:t>
            </a:r>
          </a:p>
        </p:txBody>
      </p:sp>
    </p:spTree>
    <p:extLst>
      <p:ext uri="{BB962C8B-B14F-4D97-AF65-F5344CB8AC3E}">
        <p14:creationId xmlns:p14="http://schemas.microsoft.com/office/powerpoint/2010/main" val="13832331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表 7">
            <a:extLst>
              <a:ext uri="{FF2B5EF4-FFF2-40B4-BE49-F238E27FC236}">
                <a16:creationId xmlns:a16="http://schemas.microsoft.com/office/drawing/2014/main" id="{9EE3D5CF-5457-63D7-DD14-AC54BF98A9E6}"/>
              </a:ext>
            </a:extLst>
          </p:cNvPr>
          <p:cNvGraphicFramePr>
            <a:graphicFrameLocks noGrp="1"/>
          </p:cNvGraphicFramePr>
          <p:nvPr>
            <p:extLst>
              <p:ext uri="{D42A27DB-BD31-4B8C-83A1-F6EECF244321}">
                <p14:modId xmlns:p14="http://schemas.microsoft.com/office/powerpoint/2010/main" val="2989773089"/>
              </p:ext>
            </p:extLst>
          </p:nvPr>
        </p:nvGraphicFramePr>
        <p:xfrm>
          <a:off x="202248" y="1279243"/>
          <a:ext cx="11787503" cy="4666191"/>
        </p:xfrm>
        <a:graphic>
          <a:graphicData uri="http://schemas.openxmlformats.org/drawingml/2006/table">
            <a:tbl>
              <a:tblPr firstRow="1" bandRow="1">
                <a:tableStyleId>{5940675A-B579-460E-94D1-54222C63F5DA}</a:tableStyleId>
              </a:tblPr>
              <a:tblGrid>
                <a:gridCol w="971732">
                  <a:extLst>
                    <a:ext uri="{9D8B030D-6E8A-4147-A177-3AD203B41FA5}">
                      <a16:colId xmlns:a16="http://schemas.microsoft.com/office/drawing/2014/main" val="4262244872"/>
                    </a:ext>
                  </a:extLst>
                </a:gridCol>
                <a:gridCol w="10815771">
                  <a:extLst>
                    <a:ext uri="{9D8B030D-6E8A-4147-A177-3AD203B41FA5}">
                      <a16:colId xmlns:a16="http://schemas.microsoft.com/office/drawing/2014/main" val="1093841546"/>
                    </a:ext>
                  </a:extLst>
                </a:gridCol>
              </a:tblGrid>
              <a:tr h="381917">
                <a:tc>
                  <a:txBody>
                    <a:bodyPr/>
                    <a:lstStyle/>
                    <a:p>
                      <a:pPr algn="ctr"/>
                      <a:r>
                        <a:rPr kumimoji="1" lang="en-US" altLang="ja-JP" sz="1200" dirty="0"/>
                        <a:t>Role</a:t>
                      </a:r>
                      <a:endParaRPr kumimoji="1" lang="ja-JP" altLang="en-US" sz="1200" dirty="0"/>
                    </a:p>
                  </a:txBody>
                  <a:tcPr anchor="ctr">
                    <a:solidFill>
                      <a:schemeClr val="accent5">
                        <a:lumMod val="20000"/>
                        <a:lumOff val="80000"/>
                      </a:schemeClr>
                    </a:solidFill>
                  </a:tcPr>
                </a:tc>
                <a:tc>
                  <a:txBody>
                    <a:bodyPr/>
                    <a:lstStyle/>
                    <a:p>
                      <a:pPr algn="ctr"/>
                      <a:r>
                        <a:rPr kumimoji="1" lang="en-US" altLang="ja-JP" sz="1200" dirty="0"/>
                        <a:t>Operational</a:t>
                      </a:r>
                      <a:r>
                        <a:rPr kumimoji="1" lang="ja-JP" altLang="en-US" sz="1200" dirty="0"/>
                        <a:t> </a:t>
                      </a:r>
                      <a:r>
                        <a:rPr kumimoji="1" lang="en-US" altLang="ja-JP" sz="1200" dirty="0"/>
                        <a:t>Flow</a:t>
                      </a:r>
                      <a:r>
                        <a:rPr lang="en-US" altLang="ja-JP" sz="1200" dirty="0"/>
                        <a:t> of VTS center</a:t>
                      </a:r>
                      <a:endParaRPr kumimoji="1" lang="ja-JP" altLang="en-US" sz="1200" dirty="0"/>
                    </a:p>
                  </a:txBody>
                  <a:tcPr anchor="ctr">
                    <a:solidFill>
                      <a:schemeClr val="accent5">
                        <a:lumMod val="20000"/>
                        <a:lumOff val="80000"/>
                      </a:schemeClr>
                    </a:solidFill>
                  </a:tcPr>
                </a:tc>
                <a:extLst>
                  <a:ext uri="{0D108BD9-81ED-4DB2-BD59-A6C34878D82A}">
                    <a16:rowId xmlns:a16="http://schemas.microsoft.com/office/drawing/2014/main" val="1794540939"/>
                  </a:ext>
                </a:extLst>
              </a:tr>
              <a:tr h="4284274">
                <a:tc>
                  <a:txBody>
                    <a:bodyPr/>
                    <a:lstStyle/>
                    <a:p>
                      <a:r>
                        <a:rPr lang="en-US" altLang="ja-JP" sz="1200" dirty="0"/>
                        <a:t>Anti-Stormy</a:t>
                      </a:r>
                      <a:r>
                        <a:rPr kumimoji="1" lang="en-US" altLang="ja-JP" sz="1200" dirty="0"/>
                        <a:t> weather </a:t>
                      </a:r>
                      <a:r>
                        <a:rPr lang="en-US" altLang="ja-JP" sz="1200" dirty="0"/>
                        <a:t>VTS operation</a:t>
                      </a:r>
                      <a:endParaRPr kumimoji="1" lang="en-US" altLang="ja-JP" sz="1200" dirty="0"/>
                    </a:p>
                    <a:p>
                      <a:pPr lvl="0">
                        <a:buNone/>
                      </a:pPr>
                      <a:endParaRPr lang="en-US" altLang="ja-JP" sz="1200" dirty="0"/>
                    </a:p>
                  </a:txBody>
                  <a:tcPr anchor="ctr"/>
                </a:tc>
                <a:tc>
                  <a:txBody>
                    <a:bodyPr/>
                    <a:lstStyle/>
                    <a:p>
                      <a:endParaRPr kumimoji="1" lang="ja-JP" altLang="en-US" sz="1200" dirty="0"/>
                    </a:p>
                  </a:txBody>
                  <a:tcPr/>
                </a:tc>
                <a:extLst>
                  <a:ext uri="{0D108BD9-81ED-4DB2-BD59-A6C34878D82A}">
                    <a16:rowId xmlns:a16="http://schemas.microsoft.com/office/drawing/2014/main" val="1610857481"/>
                  </a:ext>
                </a:extLst>
              </a:tr>
            </a:tbl>
          </a:graphicData>
        </a:graphic>
      </p:graphicFrame>
      <p:sp>
        <p:nvSpPr>
          <p:cNvPr id="2" name="タイトル 1">
            <a:extLst>
              <a:ext uri="{FF2B5EF4-FFF2-40B4-BE49-F238E27FC236}">
                <a16:creationId xmlns:a16="http://schemas.microsoft.com/office/drawing/2014/main" id="{E1D9507F-2330-AA0F-39B8-6C6DDD26D85E}"/>
              </a:ext>
            </a:extLst>
          </p:cNvPr>
          <p:cNvSpPr>
            <a:spLocks noGrp="1"/>
          </p:cNvSpPr>
          <p:nvPr>
            <p:ph type="title"/>
          </p:nvPr>
        </p:nvSpPr>
        <p:spPr>
          <a:xfrm>
            <a:off x="94759" y="173979"/>
            <a:ext cx="12098318" cy="624090"/>
          </a:xfrm>
        </p:spPr>
        <p:txBody>
          <a:bodyPr>
            <a:normAutofit fontScale="90000"/>
          </a:bodyPr>
          <a:lstStyle/>
          <a:p>
            <a:r>
              <a:rPr lang="en-US" altLang="ja-JP" dirty="0">
                <a:latin typeface="Meiryo UI"/>
                <a:ea typeface="Meiryo UI"/>
              </a:rPr>
              <a:t>Operational Flow for stormy weather</a:t>
            </a:r>
            <a:r>
              <a:rPr lang="ja-JP" altLang="en-US">
                <a:latin typeface="Meiryo UI"/>
                <a:ea typeface="Meiryo UI"/>
              </a:rPr>
              <a:t>（pre-storm-arrival）</a:t>
            </a:r>
            <a:endParaRPr kumimoji="1" lang="ja-JP" altLang="en-US">
              <a:latin typeface="Meiryo UI"/>
              <a:ea typeface="Meiryo UI"/>
            </a:endParaRPr>
          </a:p>
        </p:txBody>
      </p:sp>
      <p:cxnSp>
        <p:nvCxnSpPr>
          <p:cNvPr id="61" name="直線矢印コネクタ 60">
            <a:extLst>
              <a:ext uri="{FF2B5EF4-FFF2-40B4-BE49-F238E27FC236}">
                <a16:creationId xmlns:a16="http://schemas.microsoft.com/office/drawing/2014/main" id="{0A0DB845-763D-E5D7-D542-9506062ABE71}"/>
              </a:ext>
            </a:extLst>
          </p:cNvPr>
          <p:cNvCxnSpPr>
            <a:cxnSpLocks/>
            <a:stCxn id="63" idx="6"/>
          </p:cNvCxnSpPr>
          <p:nvPr/>
        </p:nvCxnSpPr>
        <p:spPr>
          <a:xfrm flipV="1">
            <a:off x="1792568" y="2336188"/>
            <a:ext cx="788134" cy="1188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3" name="楕円 62">
            <a:extLst>
              <a:ext uri="{FF2B5EF4-FFF2-40B4-BE49-F238E27FC236}">
                <a16:creationId xmlns:a16="http://schemas.microsoft.com/office/drawing/2014/main" id="{833A6548-34C8-A3C1-F2B5-39E84F6A3856}"/>
              </a:ext>
            </a:extLst>
          </p:cNvPr>
          <p:cNvSpPr/>
          <p:nvPr/>
        </p:nvSpPr>
        <p:spPr>
          <a:xfrm>
            <a:off x="1451747" y="2177661"/>
            <a:ext cx="340821" cy="340821"/>
          </a:xfrm>
          <a:prstGeom prst="ellips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900" dirty="0">
              <a:solidFill>
                <a:schemeClr val="tx1"/>
              </a:solidFill>
            </a:endParaRPr>
          </a:p>
        </p:txBody>
      </p:sp>
      <p:sp>
        <p:nvSpPr>
          <p:cNvPr id="6" name="正方形/長方形 5">
            <a:extLst>
              <a:ext uri="{FF2B5EF4-FFF2-40B4-BE49-F238E27FC236}">
                <a16:creationId xmlns:a16="http://schemas.microsoft.com/office/drawing/2014/main" id="{0E149067-0973-BBAA-641E-73B31AE5C6F5}"/>
              </a:ext>
            </a:extLst>
          </p:cNvPr>
          <p:cNvSpPr/>
          <p:nvPr/>
        </p:nvSpPr>
        <p:spPr>
          <a:xfrm>
            <a:off x="2601970" y="1975462"/>
            <a:ext cx="886238" cy="735195"/>
          </a:xfrm>
          <a:prstGeom prst="rect">
            <a:avLst/>
          </a:prstGeom>
          <a:noFill/>
          <a:ln>
            <a:round/>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ltLang="ja-JP" sz="900" dirty="0">
                <a:solidFill>
                  <a:schemeClr val="tx1"/>
                </a:solidFill>
              </a:rPr>
              <a:t>Receiving Severe Weather Information</a:t>
            </a:r>
            <a:endParaRPr lang="ja-JP" altLang="en-US" sz="900" dirty="0">
              <a:solidFill>
                <a:schemeClr val="tx1"/>
              </a:solidFill>
            </a:endParaRPr>
          </a:p>
        </p:txBody>
      </p:sp>
      <p:sp>
        <p:nvSpPr>
          <p:cNvPr id="9" name="正方形/長方形 8">
            <a:extLst>
              <a:ext uri="{FF2B5EF4-FFF2-40B4-BE49-F238E27FC236}">
                <a16:creationId xmlns:a16="http://schemas.microsoft.com/office/drawing/2014/main" id="{C42F3F6E-CD26-79A9-B5EA-F93223E97D0F}"/>
              </a:ext>
            </a:extLst>
          </p:cNvPr>
          <p:cNvSpPr/>
          <p:nvPr/>
        </p:nvSpPr>
        <p:spPr>
          <a:xfrm>
            <a:off x="4631673" y="2083205"/>
            <a:ext cx="2941631" cy="537215"/>
          </a:xfrm>
          <a:prstGeom prst="rect">
            <a:avLst/>
          </a:prstGeom>
          <a:noFill/>
          <a:ln>
            <a:round/>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ltLang="ja-JP" sz="900" dirty="0">
                <a:solidFill>
                  <a:schemeClr val="tx1"/>
                </a:solidFill>
              </a:rPr>
              <a:t>Recommendation or Instruction: </a:t>
            </a:r>
            <a:endParaRPr lang="en-US" dirty="0">
              <a:solidFill>
                <a:schemeClr val="tx1"/>
              </a:solidFill>
            </a:endParaRPr>
          </a:p>
          <a:p>
            <a:pPr algn="ctr"/>
            <a:r>
              <a:rPr lang="en-US" altLang="ja-JP" sz="900" dirty="0">
                <a:solidFill>
                  <a:schemeClr val="tx1"/>
                </a:solidFill>
              </a:rPr>
              <a:t>Evacuation</a:t>
            </a:r>
            <a:endParaRPr lang="en-US" dirty="0">
              <a:solidFill>
                <a:schemeClr val="tx1"/>
              </a:solidFill>
            </a:endParaRPr>
          </a:p>
        </p:txBody>
      </p:sp>
      <p:sp>
        <p:nvSpPr>
          <p:cNvPr id="43" name="楕円 42">
            <a:extLst>
              <a:ext uri="{FF2B5EF4-FFF2-40B4-BE49-F238E27FC236}">
                <a16:creationId xmlns:a16="http://schemas.microsoft.com/office/drawing/2014/main" id="{97C8ED7A-20A0-0DE9-B4F1-58DAAB7E1FE0}"/>
              </a:ext>
            </a:extLst>
          </p:cNvPr>
          <p:cNvSpPr/>
          <p:nvPr/>
        </p:nvSpPr>
        <p:spPr>
          <a:xfrm>
            <a:off x="9271879" y="2177661"/>
            <a:ext cx="340821" cy="340821"/>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900" dirty="0">
              <a:solidFill>
                <a:schemeClr val="tx1"/>
              </a:solidFill>
            </a:endParaRPr>
          </a:p>
        </p:txBody>
      </p:sp>
      <p:sp>
        <p:nvSpPr>
          <p:cNvPr id="3" name="正方形/長方形 2">
            <a:extLst>
              <a:ext uri="{FF2B5EF4-FFF2-40B4-BE49-F238E27FC236}">
                <a16:creationId xmlns:a16="http://schemas.microsoft.com/office/drawing/2014/main" id="{F5579F42-9C85-ACA3-E9F2-206800B24780}"/>
              </a:ext>
            </a:extLst>
          </p:cNvPr>
          <p:cNvSpPr/>
          <p:nvPr/>
        </p:nvSpPr>
        <p:spPr>
          <a:xfrm>
            <a:off x="4631674" y="3949949"/>
            <a:ext cx="2941631" cy="446978"/>
          </a:xfrm>
          <a:prstGeom prst="rect">
            <a:avLst/>
          </a:prstGeom>
          <a:noFill/>
          <a:ln>
            <a:round/>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ltLang="ja-JP" sz="900">
                <a:solidFill>
                  <a:schemeClr val="tx1"/>
                </a:solidFill>
              </a:rPr>
              <a:t>Recommendation:</a:t>
            </a:r>
            <a:endParaRPr lang="en-US" dirty="0">
              <a:solidFill>
                <a:schemeClr val="tx1"/>
              </a:solidFill>
            </a:endParaRPr>
          </a:p>
          <a:p>
            <a:pPr algn="ctr"/>
            <a:r>
              <a:rPr lang="en-US" altLang="ja-JP" sz="900" dirty="0">
                <a:solidFill>
                  <a:schemeClr val="tx1"/>
                </a:solidFill>
              </a:rPr>
              <a:t>Anti-dragging-anchor preparation</a:t>
            </a:r>
          </a:p>
        </p:txBody>
      </p:sp>
      <p:sp>
        <p:nvSpPr>
          <p:cNvPr id="40" name="楕円 39">
            <a:extLst>
              <a:ext uri="{FF2B5EF4-FFF2-40B4-BE49-F238E27FC236}">
                <a16:creationId xmlns:a16="http://schemas.microsoft.com/office/drawing/2014/main" id="{EF93F22A-821D-3365-A1EB-13EA1649A1D3}"/>
              </a:ext>
            </a:extLst>
          </p:cNvPr>
          <p:cNvSpPr>
            <a:spLocks noChangeAspect="1"/>
          </p:cNvSpPr>
          <p:nvPr/>
        </p:nvSpPr>
        <p:spPr>
          <a:xfrm>
            <a:off x="9338192" y="2241778"/>
            <a:ext cx="219275" cy="216000"/>
          </a:xfrm>
          <a:prstGeom prst="ellips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 name="正方形/長方形 8">
            <a:extLst>
              <a:ext uri="{FF2B5EF4-FFF2-40B4-BE49-F238E27FC236}">
                <a16:creationId xmlns:a16="http://schemas.microsoft.com/office/drawing/2014/main" id="{A7FD1CCA-EEB3-0BC2-7833-EB5904E4864F}"/>
              </a:ext>
            </a:extLst>
          </p:cNvPr>
          <p:cNvSpPr/>
          <p:nvPr/>
        </p:nvSpPr>
        <p:spPr>
          <a:xfrm>
            <a:off x="4631673" y="3025678"/>
            <a:ext cx="2941631" cy="537215"/>
          </a:xfrm>
          <a:prstGeom prst="rect">
            <a:avLst/>
          </a:prstGeom>
          <a:noFill/>
          <a:ln>
            <a:round/>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ltLang="ja-JP" sz="900" dirty="0">
                <a:solidFill>
                  <a:schemeClr val="tx1"/>
                </a:solidFill>
              </a:rPr>
              <a:t>Restriction or Prohibition: </a:t>
            </a:r>
            <a:endParaRPr lang="en-US" dirty="0">
              <a:solidFill>
                <a:schemeClr val="tx1"/>
              </a:solidFill>
            </a:endParaRPr>
          </a:p>
          <a:p>
            <a:pPr algn="ctr"/>
            <a:r>
              <a:rPr lang="en-US" altLang="ja-JP" sz="900" dirty="0">
                <a:solidFill>
                  <a:schemeClr val="tx1"/>
                </a:solidFill>
              </a:rPr>
              <a:t>Entering the VTS area</a:t>
            </a:r>
            <a:endParaRPr lang="en-US" dirty="0">
              <a:solidFill>
                <a:schemeClr val="tx1"/>
              </a:solidFill>
            </a:endParaRPr>
          </a:p>
        </p:txBody>
      </p:sp>
      <p:cxnSp>
        <p:nvCxnSpPr>
          <p:cNvPr id="10" name="Straight Arrow Connector 9">
            <a:extLst>
              <a:ext uri="{FF2B5EF4-FFF2-40B4-BE49-F238E27FC236}">
                <a16:creationId xmlns:a16="http://schemas.microsoft.com/office/drawing/2014/main" id="{FE5BBD84-62A0-16E5-6BE8-3ABCE27149B7}"/>
              </a:ext>
            </a:extLst>
          </p:cNvPr>
          <p:cNvCxnSpPr/>
          <p:nvPr/>
        </p:nvCxnSpPr>
        <p:spPr>
          <a:xfrm>
            <a:off x="3499183" y="2346158"/>
            <a:ext cx="1122947" cy="100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Connector: Elbow 11">
            <a:extLst>
              <a:ext uri="{FF2B5EF4-FFF2-40B4-BE49-F238E27FC236}">
                <a16:creationId xmlns:a16="http://schemas.microsoft.com/office/drawing/2014/main" id="{20D6F549-41FA-FA17-AD20-2C9CCF51DA7D}"/>
              </a:ext>
            </a:extLst>
          </p:cNvPr>
          <p:cNvCxnSpPr/>
          <p:nvPr/>
        </p:nvCxnSpPr>
        <p:spPr>
          <a:xfrm>
            <a:off x="4060657" y="2356184"/>
            <a:ext cx="563480" cy="934452"/>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Connector: Elbow 13">
            <a:extLst>
              <a:ext uri="{FF2B5EF4-FFF2-40B4-BE49-F238E27FC236}">
                <a16:creationId xmlns:a16="http://schemas.microsoft.com/office/drawing/2014/main" id="{65800DE0-7FD8-6E08-E889-8209701DCCC5}"/>
              </a:ext>
            </a:extLst>
          </p:cNvPr>
          <p:cNvCxnSpPr/>
          <p:nvPr/>
        </p:nvCxnSpPr>
        <p:spPr>
          <a:xfrm>
            <a:off x="4060658" y="2356184"/>
            <a:ext cx="573505" cy="1816768"/>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A45F60B8-5DC6-E8E4-8BD5-5322A25DFED9}"/>
              </a:ext>
            </a:extLst>
          </p:cNvPr>
          <p:cNvCxnSpPr/>
          <p:nvPr/>
        </p:nvCxnSpPr>
        <p:spPr>
          <a:xfrm>
            <a:off x="7569868" y="2356184"/>
            <a:ext cx="1694447" cy="100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Connector: Elbow 16">
            <a:extLst>
              <a:ext uri="{FF2B5EF4-FFF2-40B4-BE49-F238E27FC236}">
                <a16:creationId xmlns:a16="http://schemas.microsoft.com/office/drawing/2014/main" id="{A466F84D-7D89-0A64-BE3B-3B2B6A66A2BA}"/>
              </a:ext>
            </a:extLst>
          </p:cNvPr>
          <p:cNvCxnSpPr/>
          <p:nvPr/>
        </p:nvCxnSpPr>
        <p:spPr>
          <a:xfrm flipV="1">
            <a:off x="7569868" y="2368216"/>
            <a:ext cx="934452" cy="960520"/>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18" name="Connector: Elbow 17">
            <a:extLst>
              <a:ext uri="{FF2B5EF4-FFF2-40B4-BE49-F238E27FC236}">
                <a16:creationId xmlns:a16="http://schemas.microsoft.com/office/drawing/2014/main" id="{705EA97D-F4F4-6FE0-FD5F-EF8286156297}"/>
              </a:ext>
            </a:extLst>
          </p:cNvPr>
          <p:cNvCxnSpPr/>
          <p:nvPr/>
        </p:nvCxnSpPr>
        <p:spPr>
          <a:xfrm flipV="1">
            <a:off x="7569868" y="2368216"/>
            <a:ext cx="934452" cy="1852863"/>
          </a:xfrm>
          <a:prstGeom prst="bentConnector3">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170074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C00EFB-0372-D65C-517B-0FF7AEB10462}"/>
            </a:ext>
          </a:extLst>
        </p:cNvPr>
        <p:cNvGrpSpPr/>
        <p:nvPr/>
      </p:nvGrpSpPr>
      <p:grpSpPr>
        <a:xfrm>
          <a:off x="0" y="0"/>
          <a:ext cx="0" cy="0"/>
          <a:chOff x="0" y="0"/>
          <a:chExt cx="0" cy="0"/>
        </a:xfrm>
      </p:grpSpPr>
      <p:graphicFrame>
        <p:nvGraphicFramePr>
          <p:cNvPr id="7" name="表 6">
            <a:extLst>
              <a:ext uri="{FF2B5EF4-FFF2-40B4-BE49-F238E27FC236}">
                <a16:creationId xmlns:a16="http://schemas.microsoft.com/office/drawing/2014/main" id="{90C46010-4564-AD94-396D-8D5258A18B89}"/>
              </a:ext>
            </a:extLst>
          </p:cNvPr>
          <p:cNvGraphicFramePr>
            <a:graphicFrameLocks noGrp="1"/>
          </p:cNvGraphicFramePr>
          <p:nvPr>
            <p:extLst>
              <p:ext uri="{D42A27DB-BD31-4B8C-83A1-F6EECF244321}">
                <p14:modId xmlns:p14="http://schemas.microsoft.com/office/powerpoint/2010/main" val="3188471364"/>
              </p:ext>
            </p:extLst>
          </p:nvPr>
        </p:nvGraphicFramePr>
        <p:xfrm>
          <a:off x="255363" y="1020164"/>
          <a:ext cx="11787504" cy="1174320"/>
        </p:xfrm>
        <a:graphic>
          <a:graphicData uri="http://schemas.openxmlformats.org/drawingml/2006/table">
            <a:tbl>
              <a:tblPr firstRow="1" bandRow="1">
                <a:tableStyleId>{5940675A-B579-460E-94D1-54222C63F5DA}</a:tableStyleId>
              </a:tblPr>
              <a:tblGrid>
                <a:gridCol w="971732">
                  <a:extLst>
                    <a:ext uri="{9D8B030D-6E8A-4147-A177-3AD203B41FA5}">
                      <a16:colId xmlns:a16="http://schemas.microsoft.com/office/drawing/2014/main" val="4262244872"/>
                    </a:ext>
                  </a:extLst>
                </a:gridCol>
                <a:gridCol w="10815772">
                  <a:extLst>
                    <a:ext uri="{9D8B030D-6E8A-4147-A177-3AD203B41FA5}">
                      <a16:colId xmlns:a16="http://schemas.microsoft.com/office/drawing/2014/main" val="1093841546"/>
                    </a:ext>
                  </a:extLst>
                </a:gridCol>
              </a:tblGrid>
              <a:tr h="269617">
                <a:tc>
                  <a:txBody>
                    <a:bodyPr/>
                    <a:lstStyle/>
                    <a:p>
                      <a:pPr algn="ctr"/>
                      <a:r>
                        <a:rPr kumimoji="1" lang="en-US" altLang="ja-JP" sz="1200" dirty="0"/>
                        <a:t>Actor</a:t>
                      </a:r>
                    </a:p>
                  </a:txBody>
                  <a:tcPr anchor="ctr">
                    <a:solidFill>
                      <a:schemeClr val="accent5">
                        <a:lumMod val="20000"/>
                        <a:lumOff val="80000"/>
                      </a:schemeClr>
                    </a:solidFill>
                  </a:tcPr>
                </a:tc>
                <a:tc>
                  <a:txBody>
                    <a:bodyPr/>
                    <a:lstStyle/>
                    <a:p>
                      <a:pPr algn="ctr"/>
                      <a:r>
                        <a:rPr kumimoji="1" lang="en-US" altLang="ja-JP" sz="1200" dirty="0"/>
                        <a:t>Operational Flow</a:t>
                      </a:r>
                      <a:endParaRPr kumimoji="1" lang="ja-JP" altLang="en-US" sz="1200" dirty="0"/>
                    </a:p>
                  </a:txBody>
                  <a:tcPr anchor="ctr">
                    <a:solidFill>
                      <a:schemeClr val="accent5">
                        <a:lumMod val="20000"/>
                        <a:lumOff val="80000"/>
                      </a:schemeClr>
                    </a:solidFill>
                  </a:tcPr>
                </a:tc>
                <a:extLst>
                  <a:ext uri="{0D108BD9-81ED-4DB2-BD59-A6C34878D82A}">
                    <a16:rowId xmlns:a16="http://schemas.microsoft.com/office/drawing/2014/main" val="1794540939"/>
                  </a:ext>
                </a:extLst>
              </a:tr>
              <a:tr h="900000">
                <a:tc>
                  <a:txBody>
                    <a:bodyPr/>
                    <a:lstStyle/>
                    <a:p>
                      <a:r>
                        <a:rPr lang="en-US" altLang="ja-JP" sz="1200" dirty="0"/>
                        <a:t>Vessel in the VTS area</a:t>
                      </a:r>
                      <a:endParaRPr kumimoji="1" lang="en-US" altLang="ja-JP" sz="1200" dirty="0"/>
                    </a:p>
                  </a:txBody>
                  <a:tcPr anchor="ctr"/>
                </a:tc>
                <a:tc>
                  <a:txBody>
                    <a:bodyPr/>
                    <a:lstStyle/>
                    <a:p>
                      <a:endParaRPr kumimoji="1" lang="ja-JP" altLang="en-US" sz="1200" dirty="0"/>
                    </a:p>
                  </a:txBody>
                  <a:tcPr/>
                </a:tc>
                <a:extLst>
                  <a:ext uri="{0D108BD9-81ED-4DB2-BD59-A6C34878D82A}">
                    <a16:rowId xmlns:a16="http://schemas.microsoft.com/office/drawing/2014/main" val="1610857481"/>
                  </a:ext>
                </a:extLst>
              </a:tr>
            </a:tbl>
          </a:graphicData>
        </a:graphic>
      </p:graphicFrame>
      <p:sp>
        <p:nvSpPr>
          <p:cNvPr id="2" name="タイトル 1">
            <a:extLst>
              <a:ext uri="{FF2B5EF4-FFF2-40B4-BE49-F238E27FC236}">
                <a16:creationId xmlns:a16="http://schemas.microsoft.com/office/drawing/2014/main" id="{3E689BD2-6C17-B33C-A067-FC8A2ACA7737}"/>
              </a:ext>
            </a:extLst>
          </p:cNvPr>
          <p:cNvSpPr>
            <a:spLocks noGrp="1"/>
          </p:cNvSpPr>
          <p:nvPr>
            <p:ph type="title"/>
          </p:nvPr>
        </p:nvSpPr>
        <p:spPr>
          <a:xfrm>
            <a:off x="1" y="186167"/>
            <a:ext cx="12192000" cy="624090"/>
          </a:xfrm>
        </p:spPr>
        <p:txBody>
          <a:bodyPr>
            <a:normAutofit fontScale="90000"/>
          </a:bodyPr>
          <a:lstStyle/>
          <a:p>
            <a:r>
              <a:rPr lang="en-US" altLang="ja-JP" dirty="0">
                <a:latin typeface="Meiryo UI"/>
                <a:ea typeface="Meiryo UI"/>
              </a:rPr>
              <a:t>Operational Flow for stormy weather</a:t>
            </a:r>
            <a:r>
              <a:rPr lang="ja-JP" altLang="en-US" sz="2700" dirty="0">
                <a:latin typeface="Meiryo UI"/>
                <a:ea typeface="Meiryo UI"/>
              </a:rPr>
              <a:t>（</a:t>
            </a:r>
            <a:r>
              <a:rPr lang="en-US" altLang="ja-JP" sz="2700" dirty="0">
                <a:latin typeface="Meiryo UI"/>
                <a:ea typeface="Meiryo UI"/>
              </a:rPr>
              <a:t>Under</a:t>
            </a:r>
            <a:r>
              <a:rPr lang="ja-JP" altLang="en-US" sz="2700" dirty="0">
                <a:latin typeface="Meiryo UI"/>
                <a:ea typeface="Meiryo UI"/>
              </a:rPr>
              <a:t>-storm</a:t>
            </a:r>
            <a:r>
              <a:rPr lang="en-US" altLang="ja-JP" sz="2700" dirty="0">
                <a:latin typeface="Meiryo UI"/>
                <a:ea typeface="Meiryo UI"/>
              </a:rPr>
              <a:t>y</a:t>
            </a:r>
            <a:r>
              <a:rPr lang="ja-JP" altLang="en-US" sz="2700" dirty="0">
                <a:latin typeface="Meiryo UI"/>
                <a:ea typeface="Meiryo UI"/>
              </a:rPr>
              <a:t>-</a:t>
            </a:r>
            <a:r>
              <a:rPr lang="en-US" altLang="ja-JP" sz="2700" dirty="0">
                <a:latin typeface="Meiryo UI"/>
                <a:ea typeface="Meiryo UI"/>
              </a:rPr>
              <a:t>condition</a:t>
            </a:r>
            <a:r>
              <a:rPr lang="ja-JP" altLang="en-US" sz="2700" dirty="0">
                <a:latin typeface="Meiryo UI"/>
                <a:ea typeface="Meiryo UI"/>
              </a:rPr>
              <a:t>）</a:t>
            </a:r>
            <a:endParaRPr kumimoji="1" lang="ja-JP" altLang="en-US" dirty="0">
              <a:latin typeface="Meiryo UI"/>
              <a:ea typeface="Meiryo UI"/>
            </a:endParaRPr>
          </a:p>
        </p:txBody>
      </p:sp>
      <p:graphicFrame>
        <p:nvGraphicFramePr>
          <p:cNvPr id="14" name="表 13">
            <a:extLst>
              <a:ext uri="{FF2B5EF4-FFF2-40B4-BE49-F238E27FC236}">
                <a16:creationId xmlns:a16="http://schemas.microsoft.com/office/drawing/2014/main" id="{D2AFD303-1B10-7B46-A4C6-8B7C25A2FE08}"/>
              </a:ext>
            </a:extLst>
          </p:cNvPr>
          <p:cNvGraphicFramePr>
            <a:graphicFrameLocks noGrp="1"/>
          </p:cNvGraphicFramePr>
          <p:nvPr>
            <p:extLst>
              <p:ext uri="{D42A27DB-BD31-4B8C-83A1-F6EECF244321}">
                <p14:modId xmlns:p14="http://schemas.microsoft.com/office/powerpoint/2010/main" val="4283278112"/>
              </p:ext>
            </p:extLst>
          </p:nvPr>
        </p:nvGraphicFramePr>
        <p:xfrm>
          <a:off x="237081" y="2318922"/>
          <a:ext cx="11787504" cy="1255375"/>
        </p:xfrm>
        <a:graphic>
          <a:graphicData uri="http://schemas.openxmlformats.org/drawingml/2006/table">
            <a:tbl>
              <a:tblPr firstRow="1" bandRow="1">
                <a:tableStyleId>{5940675A-B579-460E-94D1-54222C63F5DA}</a:tableStyleId>
              </a:tblPr>
              <a:tblGrid>
                <a:gridCol w="971732">
                  <a:extLst>
                    <a:ext uri="{9D8B030D-6E8A-4147-A177-3AD203B41FA5}">
                      <a16:colId xmlns:a16="http://schemas.microsoft.com/office/drawing/2014/main" val="4262244872"/>
                    </a:ext>
                  </a:extLst>
                </a:gridCol>
                <a:gridCol w="10815772">
                  <a:extLst>
                    <a:ext uri="{9D8B030D-6E8A-4147-A177-3AD203B41FA5}">
                      <a16:colId xmlns:a16="http://schemas.microsoft.com/office/drawing/2014/main" val="1093841546"/>
                    </a:ext>
                  </a:extLst>
                </a:gridCol>
              </a:tblGrid>
              <a:tr h="1255375">
                <a:tc>
                  <a:txBody>
                    <a:bodyPr/>
                    <a:lstStyle/>
                    <a:p>
                      <a:r>
                        <a:rPr lang="en-US" altLang="ja-JP" sz="1200" dirty="0"/>
                        <a:t>VTS</a:t>
                      </a:r>
                      <a:endParaRPr kumimoji="1" lang="en-US" altLang="ja-JP" sz="1200" dirty="0"/>
                    </a:p>
                  </a:txBody>
                  <a:tcPr anchor="ctr"/>
                </a:tc>
                <a:tc>
                  <a:txBody>
                    <a:bodyPr/>
                    <a:lstStyle/>
                    <a:p>
                      <a:endParaRPr kumimoji="1" lang="en-US" altLang="ja-JP" sz="1200" dirty="0"/>
                    </a:p>
                    <a:p>
                      <a:endParaRPr kumimoji="1" lang="ja-JP" altLang="en-US" sz="1200" dirty="0"/>
                    </a:p>
                  </a:txBody>
                  <a:tcPr/>
                </a:tc>
                <a:extLst>
                  <a:ext uri="{0D108BD9-81ED-4DB2-BD59-A6C34878D82A}">
                    <a16:rowId xmlns:a16="http://schemas.microsoft.com/office/drawing/2014/main" val="1610857481"/>
                  </a:ext>
                </a:extLst>
              </a:tr>
            </a:tbl>
          </a:graphicData>
        </a:graphic>
      </p:graphicFrame>
      <p:sp>
        <p:nvSpPr>
          <p:cNvPr id="17" name="楕円 16">
            <a:extLst>
              <a:ext uri="{FF2B5EF4-FFF2-40B4-BE49-F238E27FC236}">
                <a16:creationId xmlns:a16="http://schemas.microsoft.com/office/drawing/2014/main" id="{5EC9B16A-8B21-FBCF-D7BF-8C2497D851CF}"/>
              </a:ext>
            </a:extLst>
          </p:cNvPr>
          <p:cNvSpPr/>
          <p:nvPr/>
        </p:nvSpPr>
        <p:spPr>
          <a:xfrm>
            <a:off x="1288309" y="1548505"/>
            <a:ext cx="340821" cy="340821"/>
          </a:xfrm>
          <a:prstGeom prst="ellips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900" dirty="0">
              <a:solidFill>
                <a:schemeClr val="tx1"/>
              </a:solidFill>
            </a:endParaRPr>
          </a:p>
        </p:txBody>
      </p:sp>
      <p:cxnSp>
        <p:nvCxnSpPr>
          <p:cNvPr id="24" name="直線矢印コネクタ 23">
            <a:extLst>
              <a:ext uri="{FF2B5EF4-FFF2-40B4-BE49-F238E27FC236}">
                <a16:creationId xmlns:a16="http://schemas.microsoft.com/office/drawing/2014/main" id="{9B527B2E-C85F-D10D-6F1B-1D8DE391900E}"/>
              </a:ext>
            </a:extLst>
          </p:cNvPr>
          <p:cNvCxnSpPr>
            <a:cxnSpLocks/>
            <a:stCxn id="17" idx="6"/>
            <a:endCxn id="9" idx="1"/>
          </p:cNvCxnSpPr>
          <p:nvPr/>
        </p:nvCxnSpPr>
        <p:spPr>
          <a:xfrm>
            <a:off x="1629130" y="1718916"/>
            <a:ext cx="34082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3" name="楕円 62">
            <a:extLst>
              <a:ext uri="{FF2B5EF4-FFF2-40B4-BE49-F238E27FC236}">
                <a16:creationId xmlns:a16="http://schemas.microsoft.com/office/drawing/2014/main" id="{771305DD-72AA-D654-05A1-C0C9A452FD48}"/>
              </a:ext>
            </a:extLst>
          </p:cNvPr>
          <p:cNvSpPr/>
          <p:nvPr/>
        </p:nvSpPr>
        <p:spPr>
          <a:xfrm>
            <a:off x="7680252" y="2679151"/>
            <a:ext cx="340821" cy="340821"/>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900" dirty="0">
              <a:solidFill>
                <a:schemeClr val="tx1"/>
              </a:solidFill>
            </a:endParaRPr>
          </a:p>
        </p:txBody>
      </p:sp>
      <p:cxnSp>
        <p:nvCxnSpPr>
          <p:cNvPr id="68" name="直線矢印コネクタ 67">
            <a:extLst>
              <a:ext uri="{FF2B5EF4-FFF2-40B4-BE49-F238E27FC236}">
                <a16:creationId xmlns:a16="http://schemas.microsoft.com/office/drawing/2014/main" id="{10AB928B-A363-2379-115D-4D88ACFB8ED2}"/>
              </a:ext>
            </a:extLst>
          </p:cNvPr>
          <p:cNvCxnSpPr>
            <a:cxnSpLocks/>
          </p:cNvCxnSpPr>
          <p:nvPr/>
        </p:nvCxnSpPr>
        <p:spPr>
          <a:xfrm flipV="1">
            <a:off x="6336800" y="2878317"/>
            <a:ext cx="1300320" cy="100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正方形/長方形 8">
            <a:extLst>
              <a:ext uri="{FF2B5EF4-FFF2-40B4-BE49-F238E27FC236}">
                <a16:creationId xmlns:a16="http://schemas.microsoft.com/office/drawing/2014/main" id="{4B3018C8-705B-4D9A-E793-47E8AB177B1B}"/>
              </a:ext>
            </a:extLst>
          </p:cNvPr>
          <p:cNvSpPr/>
          <p:nvPr/>
        </p:nvSpPr>
        <p:spPr>
          <a:xfrm>
            <a:off x="1969951" y="1435189"/>
            <a:ext cx="1116000" cy="567454"/>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ltLang="ja-JP" sz="900" dirty="0">
                <a:solidFill>
                  <a:schemeClr val="tx1"/>
                </a:solidFill>
              </a:rPr>
              <a:t>Dragging anchor</a:t>
            </a:r>
          </a:p>
        </p:txBody>
      </p:sp>
      <p:sp>
        <p:nvSpPr>
          <p:cNvPr id="15" name="正方形/長方形 14">
            <a:extLst>
              <a:ext uri="{FF2B5EF4-FFF2-40B4-BE49-F238E27FC236}">
                <a16:creationId xmlns:a16="http://schemas.microsoft.com/office/drawing/2014/main" id="{A51B0EA5-136B-5DA5-B3C1-9E72F9736504}"/>
              </a:ext>
            </a:extLst>
          </p:cNvPr>
          <p:cNvSpPr/>
          <p:nvPr/>
        </p:nvSpPr>
        <p:spPr>
          <a:xfrm>
            <a:off x="7686145" y="1439978"/>
            <a:ext cx="1553958" cy="55307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ja-JP" altLang="en-US" sz="900">
                <a:solidFill>
                  <a:schemeClr val="tx1"/>
                </a:solidFill>
              </a:rPr>
              <a:t>Re-anchoring and or other appropriate </a:t>
            </a:r>
            <a:r>
              <a:rPr lang="en-US" altLang="ja-JP" sz="900" dirty="0">
                <a:solidFill>
                  <a:schemeClr val="tx1"/>
                </a:solidFill>
              </a:rPr>
              <a:t>action(s)</a:t>
            </a:r>
            <a:r>
              <a:rPr lang="ja-JP" altLang="en-US" sz="900" dirty="0">
                <a:solidFill>
                  <a:schemeClr val="tx1"/>
                </a:solidFill>
              </a:rPr>
              <a:t> </a:t>
            </a:r>
            <a:r>
              <a:rPr lang="en-US" altLang="ja-JP" sz="900" dirty="0">
                <a:solidFill>
                  <a:schemeClr val="tx1"/>
                </a:solidFill>
              </a:rPr>
              <a:t>(if</a:t>
            </a:r>
            <a:r>
              <a:rPr lang="ja-JP" altLang="en-US" sz="900" dirty="0">
                <a:solidFill>
                  <a:schemeClr val="tx1"/>
                </a:solidFill>
              </a:rPr>
              <a:t> </a:t>
            </a:r>
            <a:r>
              <a:rPr lang="en-US" altLang="ja-JP" sz="900" dirty="0">
                <a:solidFill>
                  <a:schemeClr val="tx1"/>
                </a:solidFill>
              </a:rPr>
              <a:t>necessary)</a:t>
            </a:r>
            <a:endParaRPr lang="ja-JP" altLang="en-US" sz="900">
              <a:solidFill>
                <a:schemeClr val="tx1"/>
              </a:solidFill>
            </a:endParaRPr>
          </a:p>
        </p:txBody>
      </p:sp>
      <p:sp>
        <p:nvSpPr>
          <p:cNvPr id="18" name="正方形/長方形 17">
            <a:extLst>
              <a:ext uri="{FF2B5EF4-FFF2-40B4-BE49-F238E27FC236}">
                <a16:creationId xmlns:a16="http://schemas.microsoft.com/office/drawing/2014/main" id="{E3647EA3-96D9-E168-07FF-21CAF9563D80}"/>
              </a:ext>
            </a:extLst>
          </p:cNvPr>
          <p:cNvSpPr/>
          <p:nvPr/>
        </p:nvSpPr>
        <p:spPr>
          <a:xfrm>
            <a:off x="1969951" y="2608360"/>
            <a:ext cx="864000" cy="567454"/>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ltLang="ja-JP" sz="900" dirty="0">
                <a:solidFill>
                  <a:schemeClr val="tx1"/>
                </a:solidFill>
              </a:rPr>
              <a:t>Monitoring Vessels in the service area</a:t>
            </a:r>
          </a:p>
        </p:txBody>
      </p:sp>
      <p:sp>
        <p:nvSpPr>
          <p:cNvPr id="31" name="正方形/長方形 30">
            <a:extLst>
              <a:ext uri="{FF2B5EF4-FFF2-40B4-BE49-F238E27FC236}">
                <a16:creationId xmlns:a16="http://schemas.microsoft.com/office/drawing/2014/main" id="{4BD3D02D-C020-CB24-47E3-DEE9012B1915}"/>
              </a:ext>
            </a:extLst>
          </p:cNvPr>
          <p:cNvSpPr/>
          <p:nvPr/>
        </p:nvSpPr>
        <p:spPr>
          <a:xfrm>
            <a:off x="3386117" y="2610614"/>
            <a:ext cx="1125853" cy="567454"/>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ltLang="ja-JP" sz="900" dirty="0">
                <a:solidFill>
                  <a:schemeClr val="tx1"/>
                </a:solidFill>
              </a:rPr>
              <a:t>Detection of a  dragging anchor</a:t>
            </a:r>
          </a:p>
        </p:txBody>
      </p:sp>
      <p:sp>
        <p:nvSpPr>
          <p:cNvPr id="4" name="楕円 3">
            <a:extLst>
              <a:ext uri="{FF2B5EF4-FFF2-40B4-BE49-F238E27FC236}">
                <a16:creationId xmlns:a16="http://schemas.microsoft.com/office/drawing/2014/main" id="{2E8B67D0-6FDA-1795-C489-E1F6EA86793F}"/>
              </a:ext>
            </a:extLst>
          </p:cNvPr>
          <p:cNvSpPr>
            <a:spLocks noChangeAspect="1"/>
          </p:cNvSpPr>
          <p:nvPr/>
        </p:nvSpPr>
        <p:spPr>
          <a:xfrm>
            <a:off x="7751304" y="2750328"/>
            <a:ext cx="219275" cy="216000"/>
          </a:xfrm>
          <a:prstGeom prst="ellips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cxnSp>
        <p:nvCxnSpPr>
          <p:cNvPr id="19" name="Straight Arrow Connector 18">
            <a:extLst>
              <a:ext uri="{FF2B5EF4-FFF2-40B4-BE49-F238E27FC236}">
                <a16:creationId xmlns:a16="http://schemas.microsoft.com/office/drawing/2014/main" id="{F5368F9A-1507-7B54-9854-34CE93D0EC64}"/>
              </a:ext>
            </a:extLst>
          </p:cNvPr>
          <p:cNvCxnSpPr>
            <a:cxnSpLocks/>
          </p:cNvCxnSpPr>
          <p:nvPr/>
        </p:nvCxnSpPr>
        <p:spPr>
          <a:xfrm flipV="1">
            <a:off x="2847474" y="2907629"/>
            <a:ext cx="541421"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正方形/長方形 8">
            <a:extLst>
              <a:ext uri="{FF2B5EF4-FFF2-40B4-BE49-F238E27FC236}">
                <a16:creationId xmlns:a16="http://schemas.microsoft.com/office/drawing/2014/main" id="{CD606D12-E1B2-06B2-5394-390076C15931}"/>
              </a:ext>
            </a:extLst>
          </p:cNvPr>
          <p:cNvSpPr/>
          <p:nvPr/>
        </p:nvSpPr>
        <p:spPr>
          <a:xfrm>
            <a:off x="5636177" y="1435188"/>
            <a:ext cx="1116000" cy="567454"/>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ltLang="ja-JP" sz="900" dirty="0">
                <a:solidFill>
                  <a:schemeClr val="tx1"/>
                </a:solidFill>
              </a:rPr>
              <a:t>Reception of warning </a:t>
            </a:r>
          </a:p>
        </p:txBody>
      </p:sp>
      <p:cxnSp>
        <p:nvCxnSpPr>
          <p:cNvPr id="16" name="Straight Arrow Connector 15">
            <a:extLst>
              <a:ext uri="{FF2B5EF4-FFF2-40B4-BE49-F238E27FC236}">
                <a16:creationId xmlns:a16="http://schemas.microsoft.com/office/drawing/2014/main" id="{430F7903-3BA0-2D0E-2AC0-4D0A7821EC72}"/>
              </a:ext>
            </a:extLst>
          </p:cNvPr>
          <p:cNvCxnSpPr/>
          <p:nvPr/>
        </p:nvCxnSpPr>
        <p:spPr>
          <a:xfrm>
            <a:off x="3098131" y="1694447"/>
            <a:ext cx="832184" cy="912394"/>
          </a:xfrm>
          <a:prstGeom prst="straightConnector1">
            <a:avLst/>
          </a:prstGeom>
          <a:ln>
            <a:prstDash val="dash"/>
            <a:tailEnd type="triangle"/>
          </a:ln>
        </p:spPr>
        <p:style>
          <a:lnRef idx="1">
            <a:schemeClr val="accent1"/>
          </a:lnRef>
          <a:fillRef idx="0">
            <a:schemeClr val="accent1"/>
          </a:fillRef>
          <a:effectRef idx="0">
            <a:schemeClr val="accent1"/>
          </a:effectRef>
          <a:fontRef idx="minor">
            <a:schemeClr val="tx1"/>
          </a:fontRef>
        </p:style>
      </p:cxnSp>
      <p:sp>
        <p:nvSpPr>
          <p:cNvPr id="20" name="正方形/長方形 30">
            <a:extLst>
              <a:ext uri="{FF2B5EF4-FFF2-40B4-BE49-F238E27FC236}">
                <a16:creationId xmlns:a16="http://schemas.microsoft.com/office/drawing/2014/main" id="{7C75779B-1A9D-E394-FB96-E5E4C7837712}"/>
              </a:ext>
            </a:extLst>
          </p:cNvPr>
          <p:cNvSpPr/>
          <p:nvPr/>
        </p:nvSpPr>
        <p:spPr>
          <a:xfrm>
            <a:off x="5212040" y="2610613"/>
            <a:ext cx="1125853" cy="567454"/>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ltLang="ja-JP" sz="900" dirty="0">
                <a:solidFill>
                  <a:schemeClr val="tx1"/>
                </a:solidFill>
              </a:rPr>
              <a:t>Warning</a:t>
            </a:r>
          </a:p>
        </p:txBody>
      </p:sp>
      <p:cxnSp>
        <p:nvCxnSpPr>
          <p:cNvPr id="21" name="Straight Arrow Connector 20">
            <a:extLst>
              <a:ext uri="{FF2B5EF4-FFF2-40B4-BE49-F238E27FC236}">
                <a16:creationId xmlns:a16="http://schemas.microsoft.com/office/drawing/2014/main" id="{296F2108-3EEB-9F7F-1462-4E4E28CDECE1}"/>
              </a:ext>
            </a:extLst>
          </p:cNvPr>
          <p:cNvCxnSpPr>
            <a:cxnSpLocks/>
          </p:cNvCxnSpPr>
          <p:nvPr/>
        </p:nvCxnSpPr>
        <p:spPr>
          <a:xfrm flipV="1">
            <a:off x="4500870" y="2907628"/>
            <a:ext cx="713948"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289919E1-9A53-F610-70AE-C6F663D4E491}"/>
              </a:ext>
            </a:extLst>
          </p:cNvPr>
          <p:cNvCxnSpPr>
            <a:cxnSpLocks/>
          </p:cNvCxnSpPr>
          <p:nvPr/>
        </p:nvCxnSpPr>
        <p:spPr>
          <a:xfrm flipV="1">
            <a:off x="3077512" y="1714308"/>
            <a:ext cx="2539873"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61365334-7909-B494-A816-E7C9A34D8AEC}"/>
              </a:ext>
            </a:extLst>
          </p:cNvPr>
          <p:cNvCxnSpPr/>
          <p:nvPr/>
        </p:nvCxnSpPr>
        <p:spPr>
          <a:xfrm flipV="1">
            <a:off x="5739024" y="1998642"/>
            <a:ext cx="546906" cy="562986"/>
          </a:xfrm>
          <a:prstGeom prst="straightConnector1">
            <a:avLst/>
          </a:prstGeom>
          <a:ln>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C9EEEEF7-A064-B138-F8A3-6F42400716EE}"/>
              </a:ext>
            </a:extLst>
          </p:cNvPr>
          <p:cNvCxnSpPr/>
          <p:nvPr/>
        </p:nvCxnSpPr>
        <p:spPr>
          <a:xfrm>
            <a:off x="6744683" y="1710149"/>
            <a:ext cx="928778" cy="373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624707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表 12">
            <a:extLst>
              <a:ext uri="{FF2B5EF4-FFF2-40B4-BE49-F238E27FC236}">
                <a16:creationId xmlns:a16="http://schemas.microsoft.com/office/drawing/2014/main" id="{BD2E9B27-93FF-6ADC-D4C4-F365B9654A2C}"/>
              </a:ext>
            </a:extLst>
          </p:cNvPr>
          <p:cNvGraphicFramePr>
            <a:graphicFrameLocks noGrp="1"/>
          </p:cNvGraphicFramePr>
          <p:nvPr>
            <p:extLst>
              <p:ext uri="{D42A27DB-BD31-4B8C-83A1-F6EECF244321}">
                <p14:modId xmlns:p14="http://schemas.microsoft.com/office/powerpoint/2010/main" val="4087178734"/>
              </p:ext>
            </p:extLst>
          </p:nvPr>
        </p:nvGraphicFramePr>
        <p:xfrm>
          <a:off x="67794" y="1412567"/>
          <a:ext cx="11787504" cy="2288083"/>
        </p:xfrm>
        <a:graphic>
          <a:graphicData uri="http://schemas.openxmlformats.org/drawingml/2006/table">
            <a:tbl>
              <a:tblPr firstRow="1" bandRow="1">
                <a:tableStyleId>{5940675A-B579-460E-94D1-54222C63F5DA}</a:tableStyleId>
              </a:tblPr>
              <a:tblGrid>
                <a:gridCol w="971732">
                  <a:extLst>
                    <a:ext uri="{9D8B030D-6E8A-4147-A177-3AD203B41FA5}">
                      <a16:colId xmlns:a16="http://schemas.microsoft.com/office/drawing/2014/main" val="4262244872"/>
                    </a:ext>
                  </a:extLst>
                </a:gridCol>
                <a:gridCol w="10815772">
                  <a:extLst>
                    <a:ext uri="{9D8B030D-6E8A-4147-A177-3AD203B41FA5}">
                      <a16:colId xmlns:a16="http://schemas.microsoft.com/office/drawing/2014/main" val="1093841546"/>
                    </a:ext>
                  </a:extLst>
                </a:gridCol>
              </a:tblGrid>
              <a:tr h="2288083">
                <a:tc>
                  <a:txBody>
                    <a:bodyPr/>
                    <a:lstStyle/>
                    <a:p>
                      <a:r>
                        <a:rPr lang="en-US" altLang="ja-JP" sz="1200" dirty="0"/>
                        <a:t>VTS</a:t>
                      </a:r>
                      <a:endParaRPr kumimoji="1" lang="en-US" altLang="ja-JP" sz="1200" dirty="0"/>
                    </a:p>
                  </a:txBody>
                  <a:tcPr anchor="ctr"/>
                </a:tc>
                <a:tc>
                  <a:txBody>
                    <a:bodyPr/>
                    <a:lstStyle/>
                    <a:p>
                      <a:endParaRPr kumimoji="1" lang="ja-JP" altLang="en-US" sz="1200" dirty="0"/>
                    </a:p>
                  </a:txBody>
                  <a:tcPr/>
                </a:tc>
                <a:extLst>
                  <a:ext uri="{0D108BD9-81ED-4DB2-BD59-A6C34878D82A}">
                    <a16:rowId xmlns:a16="http://schemas.microsoft.com/office/drawing/2014/main" val="122702435"/>
                  </a:ext>
                </a:extLst>
              </a:tr>
            </a:tbl>
          </a:graphicData>
        </a:graphic>
      </p:graphicFrame>
      <p:graphicFrame>
        <p:nvGraphicFramePr>
          <p:cNvPr id="45" name="表 44">
            <a:extLst>
              <a:ext uri="{FF2B5EF4-FFF2-40B4-BE49-F238E27FC236}">
                <a16:creationId xmlns:a16="http://schemas.microsoft.com/office/drawing/2014/main" id="{98E68700-ED3F-3EB7-EE4D-3B358817C7D1}"/>
              </a:ext>
            </a:extLst>
          </p:cNvPr>
          <p:cNvGraphicFramePr>
            <a:graphicFrameLocks noGrp="1"/>
          </p:cNvGraphicFramePr>
          <p:nvPr>
            <p:extLst>
              <p:ext uri="{D42A27DB-BD31-4B8C-83A1-F6EECF244321}">
                <p14:modId xmlns:p14="http://schemas.microsoft.com/office/powerpoint/2010/main" val="656702797"/>
              </p:ext>
            </p:extLst>
          </p:nvPr>
        </p:nvGraphicFramePr>
        <p:xfrm>
          <a:off x="57431" y="3725334"/>
          <a:ext cx="11787504" cy="1003023"/>
        </p:xfrm>
        <a:graphic>
          <a:graphicData uri="http://schemas.openxmlformats.org/drawingml/2006/table">
            <a:tbl>
              <a:tblPr firstRow="1" bandRow="1">
                <a:tableStyleId>{5940675A-B579-460E-94D1-54222C63F5DA}</a:tableStyleId>
              </a:tblPr>
              <a:tblGrid>
                <a:gridCol w="971732">
                  <a:extLst>
                    <a:ext uri="{9D8B030D-6E8A-4147-A177-3AD203B41FA5}">
                      <a16:colId xmlns:a16="http://schemas.microsoft.com/office/drawing/2014/main" val="4262244872"/>
                    </a:ext>
                  </a:extLst>
                </a:gridCol>
                <a:gridCol w="10815772">
                  <a:extLst>
                    <a:ext uri="{9D8B030D-6E8A-4147-A177-3AD203B41FA5}">
                      <a16:colId xmlns:a16="http://schemas.microsoft.com/office/drawing/2014/main" val="1093841546"/>
                    </a:ext>
                  </a:extLst>
                </a:gridCol>
              </a:tblGrid>
              <a:tr h="1003023">
                <a:tc>
                  <a:txBody>
                    <a:bodyPr/>
                    <a:lstStyle/>
                    <a:p>
                      <a:r>
                        <a:rPr kumimoji="1" lang="en-US" altLang="ja-JP" sz="1200" dirty="0"/>
                        <a:t>Vessels</a:t>
                      </a:r>
                    </a:p>
                  </a:txBody>
                  <a:tcPr anchor="ctr"/>
                </a:tc>
                <a:tc>
                  <a:txBody>
                    <a:bodyPr/>
                    <a:lstStyle/>
                    <a:p>
                      <a:endParaRPr kumimoji="1" lang="ja-JP" altLang="en-US" sz="1200" dirty="0"/>
                    </a:p>
                  </a:txBody>
                  <a:tcPr/>
                </a:tc>
                <a:extLst>
                  <a:ext uri="{0D108BD9-81ED-4DB2-BD59-A6C34878D82A}">
                    <a16:rowId xmlns:a16="http://schemas.microsoft.com/office/drawing/2014/main" val="1610857481"/>
                  </a:ext>
                </a:extLst>
              </a:tr>
            </a:tbl>
          </a:graphicData>
        </a:graphic>
      </p:graphicFrame>
      <p:sp>
        <p:nvSpPr>
          <p:cNvPr id="2" name="タイトル 1">
            <a:extLst>
              <a:ext uri="{FF2B5EF4-FFF2-40B4-BE49-F238E27FC236}">
                <a16:creationId xmlns:a16="http://schemas.microsoft.com/office/drawing/2014/main" id="{E1D9507F-2330-AA0F-39B8-6C6DDD26D85E}"/>
              </a:ext>
            </a:extLst>
          </p:cNvPr>
          <p:cNvSpPr>
            <a:spLocks noGrp="1"/>
          </p:cNvSpPr>
          <p:nvPr>
            <p:ph type="title"/>
          </p:nvPr>
        </p:nvSpPr>
        <p:spPr>
          <a:xfrm>
            <a:off x="39810" y="167757"/>
            <a:ext cx="12363293" cy="624090"/>
          </a:xfrm>
        </p:spPr>
        <p:txBody>
          <a:bodyPr>
            <a:normAutofit/>
          </a:bodyPr>
          <a:lstStyle/>
          <a:p>
            <a:r>
              <a:rPr lang="en-US" altLang="ja-JP" dirty="0">
                <a:solidFill>
                  <a:srgbClr val="000000"/>
                </a:solidFill>
              </a:rPr>
              <a:t>Operational Flow for Tsunami</a:t>
            </a:r>
            <a:r>
              <a:rPr lang="ja-JP" altLang="en-US" dirty="0">
                <a:solidFill>
                  <a:srgbClr val="000000"/>
                </a:solidFill>
              </a:rPr>
              <a:t>（</a:t>
            </a:r>
            <a:r>
              <a:rPr lang="en-US" altLang="ja-JP" dirty="0">
                <a:solidFill>
                  <a:srgbClr val="000000"/>
                </a:solidFill>
              </a:rPr>
              <a:t>Overview</a:t>
            </a:r>
            <a:r>
              <a:rPr lang="ja-JP" altLang="en-US" dirty="0">
                <a:solidFill>
                  <a:srgbClr val="000000"/>
                </a:solidFill>
              </a:rPr>
              <a:t>）</a:t>
            </a:r>
            <a:endParaRPr kumimoji="1" lang="ja-JP" altLang="en-US" dirty="0">
              <a:solidFill>
                <a:srgbClr val="000000"/>
              </a:solidFill>
            </a:endParaRPr>
          </a:p>
        </p:txBody>
      </p:sp>
      <p:sp>
        <p:nvSpPr>
          <p:cNvPr id="17" name="楕円 16">
            <a:extLst>
              <a:ext uri="{FF2B5EF4-FFF2-40B4-BE49-F238E27FC236}">
                <a16:creationId xmlns:a16="http://schemas.microsoft.com/office/drawing/2014/main" id="{51C49D2E-801D-64D7-1686-BCA73BC1A18C}"/>
              </a:ext>
            </a:extLst>
          </p:cNvPr>
          <p:cNvSpPr/>
          <p:nvPr/>
        </p:nvSpPr>
        <p:spPr>
          <a:xfrm>
            <a:off x="1293471" y="2327581"/>
            <a:ext cx="340821" cy="340821"/>
          </a:xfrm>
          <a:prstGeom prst="ellips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900" dirty="0">
              <a:solidFill>
                <a:srgbClr val="000000"/>
              </a:solidFill>
            </a:endParaRPr>
          </a:p>
        </p:txBody>
      </p:sp>
      <p:cxnSp>
        <p:nvCxnSpPr>
          <p:cNvPr id="24" name="直線矢印コネクタ 23">
            <a:extLst>
              <a:ext uri="{FF2B5EF4-FFF2-40B4-BE49-F238E27FC236}">
                <a16:creationId xmlns:a16="http://schemas.microsoft.com/office/drawing/2014/main" id="{EDB0B498-AAA1-DFD9-0C95-9FEDDAD6D7F5}"/>
              </a:ext>
            </a:extLst>
          </p:cNvPr>
          <p:cNvCxnSpPr>
            <a:cxnSpLocks/>
          </p:cNvCxnSpPr>
          <p:nvPr/>
        </p:nvCxnSpPr>
        <p:spPr>
          <a:xfrm>
            <a:off x="1634292" y="2486269"/>
            <a:ext cx="2225221" cy="140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8" name="直線矢印コネクタ 57">
            <a:extLst>
              <a:ext uri="{FF2B5EF4-FFF2-40B4-BE49-F238E27FC236}">
                <a16:creationId xmlns:a16="http://schemas.microsoft.com/office/drawing/2014/main" id="{55D1ED01-79A7-9BCE-CF52-DF24C1904C2D}"/>
              </a:ext>
            </a:extLst>
          </p:cNvPr>
          <p:cNvCxnSpPr>
            <a:cxnSpLocks/>
          </p:cNvCxnSpPr>
          <p:nvPr/>
        </p:nvCxnSpPr>
        <p:spPr>
          <a:xfrm>
            <a:off x="6640045" y="2507045"/>
            <a:ext cx="324720"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2" name="楕円 61">
            <a:extLst>
              <a:ext uri="{FF2B5EF4-FFF2-40B4-BE49-F238E27FC236}">
                <a16:creationId xmlns:a16="http://schemas.microsoft.com/office/drawing/2014/main" id="{F30F9802-CD2A-D754-B283-93229E13C076}"/>
              </a:ext>
            </a:extLst>
          </p:cNvPr>
          <p:cNvSpPr/>
          <p:nvPr/>
        </p:nvSpPr>
        <p:spPr>
          <a:xfrm>
            <a:off x="8343657" y="2332038"/>
            <a:ext cx="340821" cy="340821"/>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900" dirty="0">
              <a:solidFill>
                <a:srgbClr val="000000"/>
              </a:solidFill>
            </a:endParaRPr>
          </a:p>
        </p:txBody>
      </p:sp>
      <p:sp>
        <p:nvSpPr>
          <p:cNvPr id="11" name="正方形/長方形 10">
            <a:extLst>
              <a:ext uri="{FF2B5EF4-FFF2-40B4-BE49-F238E27FC236}">
                <a16:creationId xmlns:a16="http://schemas.microsoft.com/office/drawing/2014/main" id="{74D2FE19-FF28-09B0-A128-1845FABDBD72}"/>
              </a:ext>
            </a:extLst>
          </p:cNvPr>
          <p:cNvSpPr/>
          <p:nvPr/>
        </p:nvSpPr>
        <p:spPr>
          <a:xfrm>
            <a:off x="7359272" y="3753304"/>
            <a:ext cx="4587728" cy="829851"/>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900" dirty="0">
                <a:solidFill>
                  <a:srgbClr val="000000"/>
                </a:solidFill>
              </a:rPr>
              <a:t>・</a:t>
            </a:r>
            <a:r>
              <a:rPr kumimoji="1" lang="en-US" altLang="ja-JP" sz="900" dirty="0">
                <a:solidFill>
                  <a:srgbClr val="000000"/>
                </a:solidFill>
              </a:rPr>
              <a:t>Evacuation to the safer area</a:t>
            </a:r>
            <a:br>
              <a:rPr kumimoji="1" lang="en-US" altLang="ja-JP" sz="900" dirty="0">
                <a:solidFill>
                  <a:srgbClr val="000000"/>
                </a:solidFill>
              </a:rPr>
            </a:br>
            <a:r>
              <a:rPr kumimoji="1" lang="ja-JP" altLang="en-US" sz="900" dirty="0">
                <a:solidFill>
                  <a:srgbClr val="000000"/>
                </a:solidFill>
              </a:rPr>
              <a:t>・</a:t>
            </a:r>
            <a:r>
              <a:rPr lang="en-US" altLang="ja-JP" sz="900" dirty="0">
                <a:solidFill>
                  <a:srgbClr val="000000"/>
                </a:solidFill>
              </a:rPr>
              <a:t>Waiting</a:t>
            </a:r>
            <a:r>
              <a:rPr lang="ja-JP" altLang="en-US" sz="900" dirty="0">
                <a:solidFill>
                  <a:srgbClr val="000000"/>
                </a:solidFill>
              </a:rPr>
              <a:t> </a:t>
            </a:r>
            <a:r>
              <a:rPr lang="en-US" altLang="ja-JP" sz="900" dirty="0">
                <a:solidFill>
                  <a:srgbClr val="000000"/>
                </a:solidFill>
              </a:rPr>
              <a:t>outside</a:t>
            </a:r>
            <a:r>
              <a:rPr lang="ja-JP" altLang="en-US" sz="900" dirty="0">
                <a:solidFill>
                  <a:srgbClr val="000000"/>
                </a:solidFill>
              </a:rPr>
              <a:t> </a:t>
            </a:r>
            <a:r>
              <a:rPr lang="en-US" altLang="ja-JP" sz="900" dirty="0">
                <a:solidFill>
                  <a:srgbClr val="000000"/>
                </a:solidFill>
              </a:rPr>
              <a:t>the</a:t>
            </a:r>
            <a:r>
              <a:rPr lang="ja-JP" altLang="en-US" sz="900" dirty="0">
                <a:solidFill>
                  <a:srgbClr val="000000"/>
                </a:solidFill>
              </a:rPr>
              <a:t> </a:t>
            </a:r>
            <a:r>
              <a:rPr lang="en-US" altLang="ja-JP" sz="900" dirty="0">
                <a:solidFill>
                  <a:srgbClr val="000000"/>
                </a:solidFill>
              </a:rPr>
              <a:t>port/bay</a:t>
            </a:r>
            <a:endParaRPr kumimoji="1" lang="en-US" altLang="ja-JP" sz="900" dirty="0">
              <a:solidFill>
                <a:srgbClr val="000000"/>
              </a:solidFill>
            </a:endParaRPr>
          </a:p>
          <a:p>
            <a:r>
              <a:rPr lang="ja-JP" altLang="en-US" sz="900" dirty="0">
                <a:solidFill>
                  <a:srgbClr val="000000"/>
                </a:solidFill>
              </a:rPr>
              <a:t>・</a:t>
            </a:r>
            <a:r>
              <a:rPr lang="en-US" altLang="ja-JP" sz="900" dirty="0">
                <a:solidFill>
                  <a:srgbClr val="000000"/>
                </a:solidFill>
              </a:rPr>
              <a:t>Anti</a:t>
            </a:r>
            <a:r>
              <a:rPr lang="ja-JP" altLang="en-US" sz="900" dirty="0">
                <a:solidFill>
                  <a:srgbClr val="000000"/>
                </a:solidFill>
              </a:rPr>
              <a:t> </a:t>
            </a:r>
            <a:r>
              <a:rPr lang="en-US" altLang="ja-JP" sz="900" dirty="0">
                <a:solidFill>
                  <a:srgbClr val="000000"/>
                </a:solidFill>
              </a:rPr>
              <a:t>dragging</a:t>
            </a:r>
            <a:r>
              <a:rPr lang="ja-JP" altLang="en-US" sz="900" dirty="0">
                <a:solidFill>
                  <a:srgbClr val="000000"/>
                </a:solidFill>
              </a:rPr>
              <a:t> </a:t>
            </a:r>
            <a:r>
              <a:rPr lang="en-US" altLang="ja-JP" sz="900" dirty="0">
                <a:solidFill>
                  <a:srgbClr val="000000"/>
                </a:solidFill>
              </a:rPr>
              <a:t>anchor</a:t>
            </a:r>
            <a:r>
              <a:rPr lang="ja-JP" altLang="en-US" sz="900" dirty="0">
                <a:solidFill>
                  <a:srgbClr val="000000"/>
                </a:solidFill>
              </a:rPr>
              <a:t> </a:t>
            </a:r>
            <a:r>
              <a:rPr lang="en-US" altLang="ja-JP" sz="900" dirty="0">
                <a:solidFill>
                  <a:srgbClr val="000000"/>
                </a:solidFill>
              </a:rPr>
              <a:t>operation</a:t>
            </a:r>
          </a:p>
          <a:p>
            <a:r>
              <a:rPr kumimoji="1" lang="ja-JP" altLang="en-US" sz="900" dirty="0">
                <a:solidFill>
                  <a:srgbClr val="000000"/>
                </a:solidFill>
              </a:rPr>
              <a:t>・</a:t>
            </a:r>
            <a:r>
              <a:rPr lang="en-US" altLang="ja-JP" sz="900" dirty="0">
                <a:solidFill>
                  <a:srgbClr val="000000"/>
                </a:solidFill>
              </a:rPr>
              <a:t>Listening</a:t>
            </a:r>
            <a:r>
              <a:rPr lang="ja-JP" altLang="en-US" sz="900" dirty="0">
                <a:solidFill>
                  <a:srgbClr val="000000"/>
                </a:solidFill>
              </a:rPr>
              <a:t> </a:t>
            </a:r>
            <a:r>
              <a:rPr lang="en-US" altLang="ja-JP" sz="900" dirty="0">
                <a:solidFill>
                  <a:srgbClr val="000000"/>
                </a:solidFill>
              </a:rPr>
              <a:t>to</a:t>
            </a:r>
            <a:r>
              <a:rPr lang="ja-JP" altLang="en-US" sz="900" dirty="0">
                <a:solidFill>
                  <a:srgbClr val="000000"/>
                </a:solidFill>
              </a:rPr>
              <a:t> </a:t>
            </a:r>
            <a:r>
              <a:rPr lang="en-US" altLang="ja-JP" sz="900" dirty="0">
                <a:solidFill>
                  <a:srgbClr val="000000"/>
                </a:solidFill>
              </a:rPr>
              <a:t>the</a:t>
            </a:r>
            <a:r>
              <a:rPr lang="ja-JP" altLang="en-US" sz="900" dirty="0">
                <a:solidFill>
                  <a:srgbClr val="000000"/>
                </a:solidFill>
              </a:rPr>
              <a:t> </a:t>
            </a:r>
            <a:r>
              <a:rPr lang="en-US" altLang="ja-JP" sz="900" dirty="0">
                <a:solidFill>
                  <a:srgbClr val="000000"/>
                </a:solidFill>
              </a:rPr>
              <a:t>information</a:t>
            </a:r>
            <a:r>
              <a:rPr lang="ja-JP" altLang="en-US" sz="900" dirty="0">
                <a:solidFill>
                  <a:srgbClr val="000000"/>
                </a:solidFill>
              </a:rPr>
              <a:t> </a:t>
            </a:r>
            <a:r>
              <a:rPr lang="en-US" altLang="ja-JP" sz="900" dirty="0">
                <a:solidFill>
                  <a:srgbClr val="000000"/>
                </a:solidFill>
              </a:rPr>
              <a:t>from</a:t>
            </a:r>
            <a:r>
              <a:rPr lang="ja-JP" altLang="en-US" sz="900" dirty="0">
                <a:solidFill>
                  <a:srgbClr val="000000"/>
                </a:solidFill>
              </a:rPr>
              <a:t> </a:t>
            </a:r>
            <a:r>
              <a:rPr lang="en-US" altLang="ja-JP" sz="900" dirty="0">
                <a:solidFill>
                  <a:srgbClr val="000000"/>
                </a:solidFill>
              </a:rPr>
              <a:t>the VTS</a:t>
            </a:r>
            <a:r>
              <a:rPr lang="ja-JP" altLang="en-US" sz="900" dirty="0">
                <a:solidFill>
                  <a:srgbClr val="000000"/>
                </a:solidFill>
              </a:rPr>
              <a:t> </a:t>
            </a:r>
            <a:r>
              <a:rPr lang="en-US" altLang="ja-JP" sz="900" dirty="0">
                <a:solidFill>
                  <a:srgbClr val="000000"/>
                </a:solidFill>
              </a:rPr>
              <a:t>center</a:t>
            </a:r>
            <a:endParaRPr kumimoji="1" lang="ja-JP" altLang="en-US" sz="900" dirty="0">
              <a:solidFill>
                <a:srgbClr val="000000"/>
              </a:solidFill>
            </a:endParaRPr>
          </a:p>
        </p:txBody>
      </p:sp>
      <p:cxnSp>
        <p:nvCxnSpPr>
          <p:cNvPr id="22" name="直線矢印コネクタ 21">
            <a:extLst>
              <a:ext uri="{FF2B5EF4-FFF2-40B4-BE49-F238E27FC236}">
                <a16:creationId xmlns:a16="http://schemas.microsoft.com/office/drawing/2014/main" id="{8CB8139F-A933-DC43-B9BC-BCB446502027}"/>
              </a:ext>
            </a:extLst>
          </p:cNvPr>
          <p:cNvCxnSpPr>
            <a:cxnSpLocks/>
          </p:cNvCxnSpPr>
          <p:nvPr/>
        </p:nvCxnSpPr>
        <p:spPr>
          <a:xfrm flipV="1">
            <a:off x="8055657" y="2654849"/>
            <a:ext cx="393508" cy="109129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正方形/長方形 22">
            <a:extLst>
              <a:ext uri="{FF2B5EF4-FFF2-40B4-BE49-F238E27FC236}">
                <a16:creationId xmlns:a16="http://schemas.microsoft.com/office/drawing/2014/main" id="{0B6A2480-66D2-DF22-7181-835188D45C31}"/>
              </a:ext>
            </a:extLst>
          </p:cNvPr>
          <p:cNvSpPr/>
          <p:nvPr/>
        </p:nvSpPr>
        <p:spPr>
          <a:xfrm>
            <a:off x="3586133" y="3778996"/>
            <a:ext cx="2751414" cy="790191"/>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altLang="ja-JP" sz="900" dirty="0">
                <a:solidFill>
                  <a:srgbClr val="000000"/>
                </a:solidFill>
              </a:rPr>
              <a:t> Reception of information/recommendation/instruction</a:t>
            </a:r>
          </a:p>
        </p:txBody>
      </p:sp>
      <p:sp>
        <p:nvSpPr>
          <p:cNvPr id="25" name="正方形/長方形 24">
            <a:extLst>
              <a:ext uri="{FF2B5EF4-FFF2-40B4-BE49-F238E27FC236}">
                <a16:creationId xmlns:a16="http://schemas.microsoft.com/office/drawing/2014/main" id="{E60956D9-CB2A-F2C9-2695-059C9993D379}"/>
              </a:ext>
            </a:extLst>
          </p:cNvPr>
          <p:cNvSpPr/>
          <p:nvPr/>
        </p:nvSpPr>
        <p:spPr>
          <a:xfrm>
            <a:off x="6964765" y="2223319"/>
            <a:ext cx="1044000" cy="567454"/>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900" dirty="0">
                <a:solidFill>
                  <a:srgbClr val="000000"/>
                </a:solidFill>
              </a:rPr>
              <a:t>Monitoring the vessel traffic/ contact with vessels </a:t>
            </a:r>
            <a:endParaRPr kumimoji="1" lang="ja-JP" altLang="en-US" sz="900" dirty="0">
              <a:solidFill>
                <a:srgbClr val="000000"/>
              </a:solidFill>
            </a:endParaRPr>
          </a:p>
        </p:txBody>
      </p:sp>
      <p:sp>
        <p:nvSpPr>
          <p:cNvPr id="26" name="正方形/長方形 25">
            <a:extLst>
              <a:ext uri="{FF2B5EF4-FFF2-40B4-BE49-F238E27FC236}">
                <a16:creationId xmlns:a16="http://schemas.microsoft.com/office/drawing/2014/main" id="{F0929A67-3349-C1C0-E069-5E911F4AC73A}"/>
              </a:ext>
            </a:extLst>
          </p:cNvPr>
          <p:cNvSpPr/>
          <p:nvPr/>
        </p:nvSpPr>
        <p:spPr>
          <a:xfrm>
            <a:off x="4093076" y="1493820"/>
            <a:ext cx="1620000" cy="390916"/>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900" dirty="0">
                <a:solidFill>
                  <a:srgbClr val="000000"/>
                </a:solidFill>
              </a:rPr>
              <a:t>Instruction</a:t>
            </a:r>
            <a:r>
              <a:rPr lang="ja-JP" altLang="en-US" sz="900" dirty="0">
                <a:solidFill>
                  <a:srgbClr val="000000"/>
                </a:solidFill>
              </a:rPr>
              <a:t> </a:t>
            </a:r>
            <a:r>
              <a:rPr lang="en-US" altLang="ja-JP" sz="900" dirty="0">
                <a:solidFill>
                  <a:srgbClr val="000000"/>
                </a:solidFill>
              </a:rPr>
              <a:t>on</a:t>
            </a:r>
            <a:r>
              <a:rPr lang="ja-JP" altLang="en-US" sz="900" dirty="0">
                <a:solidFill>
                  <a:srgbClr val="000000"/>
                </a:solidFill>
              </a:rPr>
              <a:t> </a:t>
            </a:r>
            <a:r>
              <a:rPr lang="en-US" altLang="ja-JP" sz="900" dirty="0">
                <a:solidFill>
                  <a:srgbClr val="000000"/>
                </a:solidFill>
              </a:rPr>
              <a:t>evacuation and prohibition of entering a port/ a bay</a:t>
            </a:r>
            <a:endParaRPr kumimoji="1" lang="en-US" altLang="ja-JP" sz="900" dirty="0">
              <a:solidFill>
                <a:srgbClr val="000000"/>
              </a:solidFill>
            </a:endParaRPr>
          </a:p>
        </p:txBody>
      </p:sp>
      <p:sp>
        <p:nvSpPr>
          <p:cNvPr id="43" name="正方形/長方形 42">
            <a:extLst>
              <a:ext uri="{FF2B5EF4-FFF2-40B4-BE49-F238E27FC236}">
                <a16:creationId xmlns:a16="http://schemas.microsoft.com/office/drawing/2014/main" id="{85A8520E-2104-5BBA-C2D8-50FAEDDA48B9}"/>
              </a:ext>
            </a:extLst>
          </p:cNvPr>
          <p:cNvSpPr/>
          <p:nvPr/>
        </p:nvSpPr>
        <p:spPr>
          <a:xfrm>
            <a:off x="4083324" y="2019599"/>
            <a:ext cx="1620000" cy="390916"/>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900" dirty="0">
                <a:solidFill>
                  <a:srgbClr val="000000"/>
                </a:solidFill>
              </a:rPr>
              <a:t>Navigational</a:t>
            </a:r>
            <a:r>
              <a:rPr lang="ja-JP" altLang="en-US" sz="900" dirty="0">
                <a:solidFill>
                  <a:srgbClr val="000000"/>
                </a:solidFill>
              </a:rPr>
              <a:t> </a:t>
            </a:r>
            <a:r>
              <a:rPr lang="en-US" altLang="ja-JP" sz="900" dirty="0">
                <a:solidFill>
                  <a:srgbClr val="000000"/>
                </a:solidFill>
              </a:rPr>
              <a:t>restriction/</a:t>
            </a:r>
            <a:r>
              <a:rPr lang="ja-JP" altLang="en-US" sz="900" dirty="0">
                <a:solidFill>
                  <a:srgbClr val="000000"/>
                </a:solidFill>
              </a:rPr>
              <a:t> </a:t>
            </a:r>
            <a:r>
              <a:rPr lang="en-US" altLang="ja-JP" sz="900" dirty="0">
                <a:solidFill>
                  <a:srgbClr val="000000"/>
                </a:solidFill>
              </a:rPr>
              <a:t>prohibit</a:t>
            </a:r>
            <a:r>
              <a:rPr lang="ja-JP" altLang="en-US" sz="900" dirty="0">
                <a:solidFill>
                  <a:srgbClr val="000000"/>
                </a:solidFill>
              </a:rPr>
              <a:t> </a:t>
            </a:r>
            <a:r>
              <a:rPr lang="en-US" altLang="ja-JP" sz="900" dirty="0">
                <a:solidFill>
                  <a:srgbClr val="000000"/>
                </a:solidFill>
              </a:rPr>
              <a:t>of</a:t>
            </a:r>
            <a:r>
              <a:rPr lang="ja-JP" altLang="en-US" sz="900" dirty="0">
                <a:solidFill>
                  <a:srgbClr val="000000"/>
                </a:solidFill>
              </a:rPr>
              <a:t> </a:t>
            </a:r>
            <a:r>
              <a:rPr lang="en-US" altLang="ja-JP" sz="900" dirty="0">
                <a:solidFill>
                  <a:srgbClr val="000000"/>
                </a:solidFill>
              </a:rPr>
              <a:t>navigation</a:t>
            </a:r>
            <a:endParaRPr kumimoji="1" lang="en-US" altLang="ja-JP" sz="900" dirty="0">
              <a:solidFill>
                <a:srgbClr val="000000"/>
              </a:solidFill>
            </a:endParaRPr>
          </a:p>
        </p:txBody>
      </p:sp>
      <p:sp>
        <p:nvSpPr>
          <p:cNvPr id="44" name="正方形/長方形 43">
            <a:extLst>
              <a:ext uri="{FF2B5EF4-FFF2-40B4-BE49-F238E27FC236}">
                <a16:creationId xmlns:a16="http://schemas.microsoft.com/office/drawing/2014/main" id="{78F6BC82-FA5B-084E-E9CC-84CE75DFF24A}"/>
              </a:ext>
            </a:extLst>
          </p:cNvPr>
          <p:cNvSpPr/>
          <p:nvPr/>
        </p:nvSpPr>
        <p:spPr>
          <a:xfrm>
            <a:off x="4073069" y="2570149"/>
            <a:ext cx="1620000" cy="390916"/>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900" dirty="0">
                <a:solidFill>
                  <a:srgbClr val="000000"/>
                </a:solidFill>
              </a:rPr>
              <a:t>Designations of anchoring area and method</a:t>
            </a:r>
          </a:p>
        </p:txBody>
      </p:sp>
      <p:sp>
        <p:nvSpPr>
          <p:cNvPr id="47" name="正方形/長方形 46">
            <a:extLst>
              <a:ext uri="{FF2B5EF4-FFF2-40B4-BE49-F238E27FC236}">
                <a16:creationId xmlns:a16="http://schemas.microsoft.com/office/drawing/2014/main" id="{AF0FF432-F4EB-D6BD-1C85-2EECDC48D7D5}"/>
              </a:ext>
            </a:extLst>
          </p:cNvPr>
          <p:cNvSpPr/>
          <p:nvPr/>
        </p:nvSpPr>
        <p:spPr>
          <a:xfrm>
            <a:off x="4083324" y="3144934"/>
            <a:ext cx="1620000" cy="390916"/>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900">
                <a:solidFill>
                  <a:srgbClr val="000000"/>
                </a:solidFill>
              </a:rPr>
              <a:t>Restriction on Movement in the Port and Instructions to Leave</a:t>
            </a:r>
            <a:endParaRPr kumimoji="1" lang="en-US" altLang="ja-JP" sz="900" dirty="0">
              <a:solidFill>
                <a:srgbClr val="000000"/>
              </a:solidFill>
            </a:endParaRPr>
          </a:p>
        </p:txBody>
      </p:sp>
      <p:cxnSp>
        <p:nvCxnSpPr>
          <p:cNvPr id="60" name="コネクタ: カギ線 59">
            <a:extLst>
              <a:ext uri="{FF2B5EF4-FFF2-40B4-BE49-F238E27FC236}">
                <a16:creationId xmlns:a16="http://schemas.microsoft.com/office/drawing/2014/main" id="{DBB9387B-3C9B-3D62-DA77-2163D4FF37F6}"/>
              </a:ext>
            </a:extLst>
          </p:cNvPr>
          <p:cNvCxnSpPr>
            <a:cxnSpLocks/>
          </p:cNvCxnSpPr>
          <p:nvPr/>
        </p:nvCxnSpPr>
        <p:spPr>
          <a:xfrm rot="5400000" flipH="1" flipV="1">
            <a:off x="3504664" y="1914038"/>
            <a:ext cx="813172" cy="363652"/>
          </a:xfrm>
          <a:prstGeom prst="bentConnector2">
            <a:avLst/>
          </a:prstGeom>
          <a:ln w="6350">
            <a:tailEnd type="triangle"/>
          </a:ln>
        </p:spPr>
        <p:style>
          <a:lnRef idx="2">
            <a:schemeClr val="accent1"/>
          </a:lnRef>
          <a:fillRef idx="0">
            <a:schemeClr val="accent1"/>
          </a:fillRef>
          <a:effectRef idx="1">
            <a:schemeClr val="accent1"/>
          </a:effectRef>
          <a:fontRef idx="minor">
            <a:schemeClr val="tx1"/>
          </a:fontRef>
        </p:style>
      </p:cxnSp>
      <p:cxnSp>
        <p:nvCxnSpPr>
          <p:cNvPr id="66" name="コネクタ: カギ線 65">
            <a:extLst>
              <a:ext uri="{FF2B5EF4-FFF2-40B4-BE49-F238E27FC236}">
                <a16:creationId xmlns:a16="http://schemas.microsoft.com/office/drawing/2014/main" id="{1AEA3434-6C07-9FA4-FF62-FC0024CE1DB5}"/>
              </a:ext>
            </a:extLst>
          </p:cNvPr>
          <p:cNvCxnSpPr>
            <a:cxnSpLocks/>
          </p:cNvCxnSpPr>
          <p:nvPr/>
        </p:nvCxnSpPr>
        <p:spPr>
          <a:xfrm flipV="1">
            <a:off x="3729425" y="2215057"/>
            <a:ext cx="353899" cy="287392"/>
          </a:xfrm>
          <a:prstGeom prst="bentConnector3">
            <a:avLst>
              <a:gd name="adj1" fmla="val 50000"/>
            </a:avLst>
          </a:prstGeom>
          <a:ln w="6350">
            <a:tailEnd type="triangle"/>
          </a:ln>
        </p:spPr>
        <p:style>
          <a:lnRef idx="2">
            <a:schemeClr val="accent1"/>
          </a:lnRef>
          <a:fillRef idx="0">
            <a:schemeClr val="accent1"/>
          </a:fillRef>
          <a:effectRef idx="1">
            <a:schemeClr val="accent1"/>
          </a:effectRef>
          <a:fontRef idx="minor">
            <a:schemeClr val="tx1"/>
          </a:fontRef>
        </p:style>
      </p:cxnSp>
      <p:cxnSp>
        <p:nvCxnSpPr>
          <p:cNvPr id="70" name="コネクタ: カギ線 69">
            <a:extLst>
              <a:ext uri="{FF2B5EF4-FFF2-40B4-BE49-F238E27FC236}">
                <a16:creationId xmlns:a16="http://schemas.microsoft.com/office/drawing/2014/main" id="{131EC901-68DC-0F23-9785-B0D1AAC5ACB3}"/>
              </a:ext>
            </a:extLst>
          </p:cNvPr>
          <p:cNvCxnSpPr>
            <a:cxnSpLocks/>
          </p:cNvCxnSpPr>
          <p:nvPr/>
        </p:nvCxnSpPr>
        <p:spPr>
          <a:xfrm>
            <a:off x="3729425" y="2502449"/>
            <a:ext cx="343644" cy="263158"/>
          </a:xfrm>
          <a:prstGeom prst="bentConnector3">
            <a:avLst>
              <a:gd name="adj1" fmla="val 50000"/>
            </a:avLst>
          </a:prstGeom>
          <a:ln w="6350">
            <a:tailEnd type="triangle"/>
          </a:ln>
        </p:spPr>
        <p:style>
          <a:lnRef idx="2">
            <a:schemeClr val="accent1"/>
          </a:lnRef>
          <a:fillRef idx="0">
            <a:schemeClr val="accent1"/>
          </a:fillRef>
          <a:effectRef idx="1">
            <a:schemeClr val="accent1"/>
          </a:effectRef>
          <a:fontRef idx="minor">
            <a:schemeClr val="tx1"/>
          </a:fontRef>
        </p:style>
      </p:cxnSp>
      <p:cxnSp>
        <p:nvCxnSpPr>
          <p:cNvPr id="73" name="コネクタ: カギ線 72">
            <a:extLst>
              <a:ext uri="{FF2B5EF4-FFF2-40B4-BE49-F238E27FC236}">
                <a16:creationId xmlns:a16="http://schemas.microsoft.com/office/drawing/2014/main" id="{C26650E6-1864-CC1E-24BC-9ACA15C26B4F}"/>
              </a:ext>
            </a:extLst>
          </p:cNvPr>
          <p:cNvCxnSpPr>
            <a:cxnSpLocks/>
          </p:cNvCxnSpPr>
          <p:nvPr/>
        </p:nvCxnSpPr>
        <p:spPr>
          <a:xfrm rot="16200000" flipH="1">
            <a:off x="3487402" y="2744470"/>
            <a:ext cx="837944" cy="353900"/>
          </a:xfrm>
          <a:prstGeom prst="bentConnector2">
            <a:avLst/>
          </a:prstGeom>
          <a:ln w="6350">
            <a:tailEnd type="triangle"/>
          </a:ln>
        </p:spPr>
        <p:style>
          <a:lnRef idx="2">
            <a:schemeClr val="accent1"/>
          </a:lnRef>
          <a:fillRef idx="0">
            <a:schemeClr val="accent1"/>
          </a:fillRef>
          <a:effectRef idx="1">
            <a:schemeClr val="accent1"/>
          </a:effectRef>
          <a:fontRef idx="minor">
            <a:schemeClr val="tx1"/>
          </a:fontRef>
        </p:style>
      </p:cxnSp>
      <p:cxnSp>
        <p:nvCxnSpPr>
          <p:cNvPr id="142" name="直線矢印コネクタ 141">
            <a:extLst>
              <a:ext uri="{FF2B5EF4-FFF2-40B4-BE49-F238E27FC236}">
                <a16:creationId xmlns:a16="http://schemas.microsoft.com/office/drawing/2014/main" id="{04766564-3076-5EFE-3717-EA2A8CD6DD0D}"/>
              </a:ext>
            </a:extLst>
          </p:cNvPr>
          <p:cNvCxnSpPr>
            <a:cxnSpLocks/>
          </p:cNvCxnSpPr>
          <p:nvPr/>
        </p:nvCxnSpPr>
        <p:spPr>
          <a:xfrm flipV="1">
            <a:off x="6349270" y="4179953"/>
            <a:ext cx="1021725" cy="351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コネクタ: カギ線 14">
            <a:extLst>
              <a:ext uri="{FF2B5EF4-FFF2-40B4-BE49-F238E27FC236}">
                <a16:creationId xmlns:a16="http://schemas.microsoft.com/office/drawing/2014/main" id="{B2F67068-D3A2-1119-1F95-28014A60E6A5}"/>
              </a:ext>
            </a:extLst>
          </p:cNvPr>
          <p:cNvCxnSpPr>
            <a:cxnSpLocks/>
          </p:cNvCxnSpPr>
          <p:nvPr/>
        </p:nvCxnSpPr>
        <p:spPr>
          <a:xfrm>
            <a:off x="5751439" y="1689278"/>
            <a:ext cx="863965" cy="813169"/>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28" name="コネクタ: カギ線 27">
            <a:extLst>
              <a:ext uri="{FF2B5EF4-FFF2-40B4-BE49-F238E27FC236}">
                <a16:creationId xmlns:a16="http://schemas.microsoft.com/office/drawing/2014/main" id="{9406C940-D61C-98AF-706F-3488BCF5E42C}"/>
              </a:ext>
            </a:extLst>
          </p:cNvPr>
          <p:cNvCxnSpPr>
            <a:cxnSpLocks/>
          </p:cNvCxnSpPr>
          <p:nvPr/>
        </p:nvCxnSpPr>
        <p:spPr>
          <a:xfrm>
            <a:off x="5713076" y="2215057"/>
            <a:ext cx="470802" cy="287390"/>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31" name="コネクタ: カギ線 30">
            <a:extLst>
              <a:ext uri="{FF2B5EF4-FFF2-40B4-BE49-F238E27FC236}">
                <a16:creationId xmlns:a16="http://schemas.microsoft.com/office/drawing/2014/main" id="{7C3729CE-018F-959C-22A3-4E5E7FDA539B}"/>
              </a:ext>
            </a:extLst>
          </p:cNvPr>
          <p:cNvCxnSpPr>
            <a:cxnSpLocks/>
          </p:cNvCxnSpPr>
          <p:nvPr/>
        </p:nvCxnSpPr>
        <p:spPr>
          <a:xfrm flipV="1">
            <a:off x="5713076" y="2502447"/>
            <a:ext cx="481057" cy="263160"/>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35" name="コネクタ: カギ線 34">
            <a:extLst>
              <a:ext uri="{FF2B5EF4-FFF2-40B4-BE49-F238E27FC236}">
                <a16:creationId xmlns:a16="http://schemas.microsoft.com/office/drawing/2014/main" id="{793ADBD1-6E61-3F44-C3EF-C6FDC3EC8F5E}"/>
              </a:ext>
            </a:extLst>
          </p:cNvPr>
          <p:cNvCxnSpPr>
            <a:cxnSpLocks/>
          </p:cNvCxnSpPr>
          <p:nvPr/>
        </p:nvCxnSpPr>
        <p:spPr>
          <a:xfrm flipV="1">
            <a:off x="5703324" y="2502447"/>
            <a:ext cx="490809" cy="837945"/>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39" name="楕円 38">
            <a:extLst>
              <a:ext uri="{FF2B5EF4-FFF2-40B4-BE49-F238E27FC236}">
                <a16:creationId xmlns:a16="http://schemas.microsoft.com/office/drawing/2014/main" id="{B2B03755-78BA-62D3-A678-4A4770F13B8A}"/>
              </a:ext>
            </a:extLst>
          </p:cNvPr>
          <p:cNvSpPr>
            <a:spLocks noChangeAspect="1"/>
          </p:cNvSpPr>
          <p:nvPr/>
        </p:nvSpPr>
        <p:spPr>
          <a:xfrm>
            <a:off x="8407549" y="2391025"/>
            <a:ext cx="219275" cy="216000"/>
          </a:xfrm>
          <a:prstGeom prst="ellipse">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000000"/>
              </a:solidFill>
            </a:endParaRPr>
          </a:p>
        </p:txBody>
      </p:sp>
      <p:cxnSp>
        <p:nvCxnSpPr>
          <p:cNvPr id="3" name="Straight Arrow Connector 2">
            <a:extLst>
              <a:ext uri="{FF2B5EF4-FFF2-40B4-BE49-F238E27FC236}">
                <a16:creationId xmlns:a16="http://schemas.microsoft.com/office/drawing/2014/main" id="{61CCA8BB-9096-ACB2-7961-E0305773836C}"/>
              </a:ext>
            </a:extLst>
          </p:cNvPr>
          <p:cNvCxnSpPr/>
          <p:nvPr/>
        </p:nvCxnSpPr>
        <p:spPr>
          <a:xfrm flipH="1">
            <a:off x="6010265" y="2818975"/>
            <a:ext cx="1395187" cy="10288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40698640"/>
      </p:ext>
    </p:extLst>
  </p:cSld>
  <p:clrMapOvr>
    <a:masterClrMapping/>
  </p:clrMapOvr>
</p:sld>
</file>

<file path=ppt/theme/theme1.xml><?xml version="1.0" encoding="utf-8"?>
<a:theme xmlns:a="http://schemas.openxmlformats.org/drawingml/2006/main" name="Office テーマ">
  <a:themeElements>
    <a:clrScheme name="青">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ユーザー定義 12">
      <a:majorFont>
        <a:latin typeface="Meiryo UI"/>
        <a:ea typeface="Meiryo UI"/>
        <a:cs typeface=""/>
      </a:majorFont>
      <a:minorFont>
        <a:latin typeface="Meiryo UI"/>
        <a:ea typeface="Meiryo U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プレゼンテーション1" id="{1D125FB4-6A40-4CB2-A8D3-2427C44E78D8}" vid="{DA548711-2117-4923-898B-5F8D68FC8387}"/>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ac5f8115-f13f-4d01-aff4-515a67108c33">
      <Terms xmlns="http://schemas.microsoft.com/office/infopath/2007/PartnerControls"/>
    </lcf76f155ced4ddcb4097134ff3c332f>
    <TaxCatchAll xmlns="06022411-6e02-423b-85fd-39e0748b9219"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B4C6AB7F4ADAA4ABC48D93214FE8FD2" ma:contentTypeVersion="19" ma:contentTypeDescription="Create a new document." ma:contentTypeScope="" ma:versionID="75c9f3f451866b0d3c9120c8a094ca6d">
  <xsd:schema xmlns:xsd="http://www.w3.org/2001/XMLSchema" xmlns:xs="http://www.w3.org/2001/XMLSchema" xmlns:p="http://schemas.microsoft.com/office/2006/metadata/properties" xmlns:ns2="ac5f8115-f13f-4d01-aff4-515a67108c33" xmlns:ns3="06022411-6e02-423b-85fd-39e0748b9219" targetNamespace="http://schemas.microsoft.com/office/2006/metadata/properties" ma:root="true" ma:fieldsID="15aae6c7c4885604f29bd56d2cee64f9" ns2:_="" ns3:_="">
    <xsd:import namespace="ac5f8115-f13f-4d01-aff4-515a67108c33"/>
    <xsd:import namespace="06022411-6e02-423b-85fd-39e0748b9219"/>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Location" minOccurs="0"/>
                <xsd:element ref="ns3:SharedWithUsers" minOccurs="0"/>
                <xsd:element ref="ns3:SharedWithDetails" minOccurs="0"/>
                <xsd:element ref="ns2:MediaServiceGenerationTime" minOccurs="0"/>
                <xsd:element ref="ns2:MediaServiceEventHashCode" minOccurs="0"/>
                <xsd:element ref="ns2:MediaServiceAutoKeyPoints" minOccurs="0"/>
                <xsd:element ref="ns2:MediaServiceKeyPoint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c5f8115-f13f-4d01-aff4-515a67108c3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31604d76-ecdf-464b-8720-89396eb59a62"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element name="MediaServiceBillingMetadata" ma:index="26"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06022411-6e02-423b-85fd-39e0748b9219"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ff2b8b40-6d33-49af-abef-1171a80bfd6f}" ma:internalName="TaxCatchAll" ma:showField="CatchAllData" ma:web="06022411-6e02-423b-85fd-39e0748b921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28CD1A2-8971-46E9-B960-2233A4480B27}">
  <ds:schemaRefs>
    <ds:schemaRef ds:uri="http://schemas.microsoft.com/office/2006/metadata/properties"/>
    <ds:schemaRef ds:uri="http://www.w3.org/2000/xmlns/"/>
    <ds:schemaRef ds:uri="http://schemas.microsoft.com/office/infopath/2007/PartnerControls"/>
  </ds:schemaRefs>
</ds:datastoreItem>
</file>

<file path=customXml/itemProps2.xml><?xml version="1.0" encoding="utf-8"?>
<ds:datastoreItem xmlns:ds="http://schemas.openxmlformats.org/officeDocument/2006/customXml" ds:itemID="{85FB3DD7-34E0-4DCE-A1E5-362D833EA546}"/>
</file>

<file path=customXml/itemProps3.xml><?xml version="1.0" encoding="utf-8"?>
<ds:datastoreItem xmlns:ds="http://schemas.openxmlformats.org/officeDocument/2006/customXml" ds:itemID="{157CC4D4-22EE-4E3A-B782-9EACCB99F7B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実施計画</Template>
  <TotalTime>4385</TotalTime>
  <Words>408</Words>
  <Application>Microsoft Office PowerPoint</Application>
  <PresentationFormat>ワイド画面</PresentationFormat>
  <Paragraphs>56</Paragraphs>
  <Slides>5</Slides>
  <Notes>5</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5</vt:i4>
      </vt:variant>
    </vt:vector>
  </HeadingPairs>
  <TitlesOfParts>
    <vt:vector size="11" baseType="lpstr">
      <vt:lpstr>Meiryo UI</vt:lpstr>
      <vt:lpstr>游ゴシック</vt:lpstr>
      <vt:lpstr>Arial</vt:lpstr>
      <vt:lpstr>Calibri</vt:lpstr>
      <vt:lpstr>Wingdings</vt:lpstr>
      <vt:lpstr>Office テーマ</vt:lpstr>
      <vt:lpstr>Overview for stormy weather operation</vt:lpstr>
      <vt:lpstr>Overview for tsunami operation</vt:lpstr>
      <vt:lpstr>Operational Flow for stormy weather（pre-storm-arrival）</vt:lpstr>
      <vt:lpstr>Operational Flow for stormy weather（Under-stormy-condition）</vt:lpstr>
      <vt:lpstr>Operational Flow for Tsunami（Overview）</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令和6年度VDESの国際標準化に関する調査研究業務</dc:title>
  <dc:creator>Yukio Miyabayashi</dc:creator>
  <cp:lastModifiedBy>小西 貴彦</cp:lastModifiedBy>
  <cp:revision>601</cp:revision>
  <cp:lastPrinted>2024-08-21T06:32:36Z</cp:lastPrinted>
  <dcterms:created xsi:type="dcterms:W3CDTF">2024-04-23T04:06:55Z</dcterms:created>
  <dcterms:modified xsi:type="dcterms:W3CDTF">2025-09-05T01:43:46Z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0x010100FB4C6AB7F4ADAA4ABC48D93214FE8FD2</vt:lpwstr>
  </property>
  <property fmtid="{D5CDD505-2E9C-101B-9397-08002B2CF9AE}" pid="3" name="MediaServiceImageTags">
    <vt:lpwstr/>
  </property>
</Properties>
</file>