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86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9A55BC2-4C42-433C-9D85-56425C7DA4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F7A0A26-C9F4-437A-837D-284BAA26F4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FD5B84C-F645-4CC0-A673-BF0D71759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A38D-3B39-4B98-98EF-28B7D16EFAD6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79DC5B1-AD1F-415C-A267-72122AC10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66227A5-328E-40B3-9633-366362385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0EBD-E6D0-42DA-89FA-5CE199E672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2951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34A080-1778-4F66-8A77-BD3072D11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CAB6687-E077-4470-BB26-682B3CF1B4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4001E7E-6941-4976-B328-9011A08A2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A38D-3B39-4B98-98EF-28B7D16EFAD6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F2CCF75-C764-492E-B9E4-F10533E81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1E9A803-23F0-46DF-9E23-60D8CF56E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0EBD-E6D0-42DA-89FA-5CE199E672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3277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305A6900-F465-4247-91AA-2C409ED8A7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EEE2DAE-D860-4A67-8EE5-DD3AFEDFC9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9C7D440-33C5-4568-8201-98B944AC1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A38D-3B39-4B98-98EF-28B7D16EFAD6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E5D4113-B87F-4F9D-AAAB-59B0F728A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2FCDC37-67E5-4ED3-B046-6AE7B0BF8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0EBD-E6D0-42DA-89FA-5CE199E672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5199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878F30E-2C05-435F-B411-ECFF818DF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E6135D-1B88-4B04-BDC2-241BBC3A7F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6C3FBB4-C1B0-4FBD-9C75-D914A47E5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A38D-3B39-4B98-98EF-28B7D16EFAD6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7215F46-CA63-4B5A-9E1C-E948F1FCB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881A808-F656-4ECF-B6E8-0D0C774ED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0EBD-E6D0-42DA-89FA-5CE199E672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9681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5D328DF-4CA0-4D78-8E28-012AF6DC7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5CBAE12-A4A6-47C2-BBBF-46ABFBF800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38E4428-3317-404E-98C0-99F318DE4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A38D-3B39-4B98-98EF-28B7D16EFAD6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D535F06-7F05-445D-9369-98B51B505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A648396-B69C-4BED-8FD4-28003AA3E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0EBD-E6D0-42DA-89FA-5CE199E672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6815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3B21FA-2BD2-43DC-A324-6979CFA99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070CE16-B954-4805-8630-7390089FDD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F54121B-1E0C-4BA6-8B82-4A3AD9558B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E48D4B0-25D4-4E13-87F3-E7C26BE9C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A38D-3B39-4B98-98EF-28B7D16EFAD6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C1A3B39-5580-4AF2-9935-2C69FD1C7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4E060B4-DCBB-48CD-961E-87108C0D2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0EBD-E6D0-42DA-89FA-5CE199E672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0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A3E9C45-2022-4E17-96C3-739F8B30F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06FD7AE-DBCA-4F1C-9725-4F67FCA5EC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6D81F6E-F029-44A5-8F47-45B5B66770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F1EA31FD-C278-40A9-A154-639F81FAB9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8296442-990C-4B94-B9B9-272625549B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A4AC1EF-C631-4CF9-9167-E99C184F5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A38D-3B39-4B98-98EF-28B7D16EFAD6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5052538B-008C-47D9-BE4E-4050FB4F3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47C149D-6EA7-4870-B2CB-C2CCCD4E5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0EBD-E6D0-42DA-89FA-5CE199E672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170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A1C8546-3699-46C7-A304-476B3C27A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E3E38F1-9EB6-4BE2-9D55-4846CE2CF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A38D-3B39-4B98-98EF-28B7D16EFAD6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4D1CD83-806A-43FC-8953-75E43A13D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A457B63-1501-412A-83C3-85B84EF78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0EBD-E6D0-42DA-89FA-5CE199E672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82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7E3CE40-740F-4506-9253-FDC66B76A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A38D-3B39-4B98-98EF-28B7D16EFAD6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CC0D86C-B742-4131-A609-D51A3AAF7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0C504D5-1BB1-4D1A-9C3B-AC8F65F7D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0EBD-E6D0-42DA-89FA-5CE199E672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0946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9CE74B-B196-4666-88CF-2BFC24FF8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48E75B5-9B9D-433B-9B3E-676C325B3A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A5D8B42-8CE7-4C2F-98A5-69EAD7CA3B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6776E7B-85FE-43B2-83B6-2F9F6B424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A38D-3B39-4B98-98EF-28B7D16EFAD6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F256EB9-EA75-4101-ACEA-1A56268E8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D823664-3799-430B-B3CD-860B95EF4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0EBD-E6D0-42DA-89FA-5CE199E672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4325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386EE4-3F32-4408-9F63-B88D8792A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DBD9AF1-7C30-41F5-80D1-F4E16E4EB7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C8DAD90-E317-4DF0-B828-62DD6504B5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BFAA25F-3D8E-4241-96C7-D708F339D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A38D-3B39-4B98-98EF-28B7D16EFAD6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F275622-BA20-4D9E-85F9-DDA189C7D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16652E2-09B7-4462-9E5E-B05E1F81C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0EBD-E6D0-42DA-89FA-5CE199E672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9137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FC2A1BE-16EC-471C-A1E1-46AC948B3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16C1384-A042-499F-8B8D-2CA935EE86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B3CB2F1-6680-42FA-BCB3-760EDB9D6B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CA38D-3B39-4B98-98EF-28B7D16EFAD6}" type="datetimeFigureOut">
              <a:rPr lang="ko-KR" altLang="en-US" smtClean="0"/>
              <a:t>2026-01-16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52013D2-CBCB-4527-BF5D-683B1E7BF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217E157-D7E4-4AE9-A0C1-1DB7F04380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F0EBD-E6D0-42DA-89FA-5CE199E672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88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87782DFA-34C5-4B8E-9BD7-9077EF482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6487"/>
            <a:ext cx="12192000" cy="65615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90B30D-6A72-4E58-BBCF-89958F8710B5}"/>
              </a:ext>
            </a:extLst>
          </p:cNvPr>
          <p:cNvSpPr txBox="1"/>
          <p:nvPr/>
        </p:nvSpPr>
        <p:spPr>
          <a:xfrm>
            <a:off x="-31141" y="111821"/>
            <a:ext cx="10998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highlight>
                  <a:srgbClr val="FFFF00"/>
                </a:highlight>
              </a:rPr>
              <a:t>VTS Digital Information Message – Application schema (Intersessional meeting, 14-16 Jan, 2026))</a:t>
            </a:r>
            <a:endParaRPr lang="ko-KR" altLang="en-US" b="1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706137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4C6AB7F4ADAA4ABC48D93214FE8FD2" ma:contentTypeVersion="19" ma:contentTypeDescription="Create a new document." ma:contentTypeScope="" ma:versionID="162a95b34499dfcba3d4d087491dcb69">
  <xsd:schema xmlns:xsd="http://www.w3.org/2001/XMLSchema" xmlns:xs="http://www.w3.org/2001/XMLSchema" xmlns:p="http://schemas.microsoft.com/office/2006/metadata/properties" xmlns:ns2="ac5f8115-f13f-4d01-aff4-515a67108c33" xmlns:ns3="06022411-6e02-423b-85fd-39e0748b9219" targetNamespace="http://schemas.microsoft.com/office/2006/metadata/properties" ma:root="true" ma:fieldsID="9ed99f5dcfcd79d7f094ea2c76bbddca" ns2:_="" ns3:_="">
    <xsd:import namespace="ac5f8115-f13f-4d01-aff4-515a67108c33"/>
    <xsd:import namespace="06022411-6e02-423b-85fd-39e0748b92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5f8115-f13f-4d01-aff4-515a67108c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1604d76-ecdf-464b-8720-89396eb59a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22411-6e02-423b-85fd-39e0748b9219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f2b8b40-6d33-49af-abef-1171a80bfd6f}" ma:internalName="TaxCatchAll" ma:showField="CatchAllData" ma:web="06022411-6e02-423b-85fd-39e0748b92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c5f8115-f13f-4d01-aff4-515a67108c33">
      <Terms xmlns="http://schemas.microsoft.com/office/infopath/2007/PartnerControls"/>
    </lcf76f155ced4ddcb4097134ff3c332f>
    <TaxCatchAll xmlns="06022411-6e02-423b-85fd-39e0748b9219" xsi:nil="true"/>
  </documentManagement>
</p:properties>
</file>

<file path=customXml/itemProps1.xml><?xml version="1.0" encoding="utf-8"?>
<ds:datastoreItem xmlns:ds="http://schemas.openxmlformats.org/officeDocument/2006/customXml" ds:itemID="{F0038918-6A0E-42AE-846F-E61D43D7638E}"/>
</file>

<file path=customXml/itemProps2.xml><?xml version="1.0" encoding="utf-8"?>
<ds:datastoreItem xmlns:ds="http://schemas.openxmlformats.org/officeDocument/2006/customXml" ds:itemID="{40F99CE1-D3E8-4530-981F-3C3BED399C29}"/>
</file>

<file path=customXml/itemProps3.xml><?xml version="1.0" encoding="utf-8"?>
<ds:datastoreItem xmlns:ds="http://schemas.openxmlformats.org/officeDocument/2006/customXml" ds:itemID="{8C758C9C-72E5-4E82-B84F-3B3CE1E2B8F3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Microsoft Office PowerPoint</Application>
  <PresentationFormat>와이드스크린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</cp:revision>
  <dcterms:created xsi:type="dcterms:W3CDTF">2026-01-16T09:30:49Z</dcterms:created>
  <dcterms:modified xsi:type="dcterms:W3CDTF">2026-01-16T09:31:36Z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0x010100FB4C6AB7F4ADAA4ABC48D93214FE8FD2</vt:lpwstr>
  </property>
</Properties>
</file>