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818" r:id="rId2"/>
    <p:sldMasterId id="2147483820" r:id="rId3"/>
    <p:sldMasterId id="2147483827" r:id="rId4"/>
  </p:sldMasterIdLst>
  <p:notesMasterIdLst>
    <p:notesMasterId r:id="rId16"/>
  </p:notesMasterIdLst>
  <p:handoutMasterIdLst>
    <p:handoutMasterId r:id="rId17"/>
  </p:handoutMasterIdLst>
  <p:sldIdLst>
    <p:sldId id="369" r:id="rId5"/>
    <p:sldId id="371" r:id="rId6"/>
    <p:sldId id="374" r:id="rId7"/>
    <p:sldId id="256" r:id="rId8"/>
    <p:sldId id="271" r:id="rId9"/>
    <p:sldId id="278" r:id="rId10"/>
    <p:sldId id="291" r:id="rId11"/>
    <p:sldId id="285" r:id="rId12"/>
    <p:sldId id="290" r:id="rId13"/>
    <p:sldId id="287" r:id="rId14"/>
    <p:sldId id="355" r:id="rId15"/>
  </p:sldIdLst>
  <p:sldSz cx="9144000" cy="6858000" type="screen4x3"/>
  <p:notesSz cx="6797675" cy="9926638"/>
  <p:embeddedFontLst>
    <p:embeddedFont>
      <p:font typeface="HY헤드라인M" pitchFamily="18" charset="-127"/>
      <p:regular r:id="rId18"/>
    </p:embeddedFont>
    <p:embeddedFont>
      <p:font typeface="HY울릉도M" pitchFamily="18" charset="-127"/>
      <p:regular r:id="rId19"/>
    </p:embeddedFont>
    <p:embeddedFont>
      <p:font typeface="나눔손글씨 붓" charset="-127"/>
      <p:regular r:id="rId20"/>
    </p:embeddedFont>
    <p:embeddedFont>
      <p:font typeface="맑은 고딕" pitchFamily="50" charset="-127"/>
      <p:regular r:id="rId21"/>
      <p:bold r:id="rId22"/>
    </p:embeddedFont>
    <p:embeddedFont>
      <p:font typeface=" 피아노B" charset="-127"/>
      <p:regular r:id="rId23"/>
    </p:embeddedFont>
    <p:embeddedFont>
      <p:font typeface="HY강B" pitchFamily="18" charset="-127"/>
      <p:regular r:id="rId24"/>
    </p:embeddedFont>
    <p:embeddedFont>
      <p:font typeface="Franklin Gothic Heavy" pitchFamily="34" charset="0"/>
      <p:regular r:id="rId25"/>
      <p:italic r:id="rId26"/>
    </p:embeddedFont>
    <p:embeddedFont>
      <p:font typeface="Yoon 윤고딕 530_TT" charset="-127"/>
      <p:regular r:id="rId27"/>
    </p:embeddedFont>
    <p:embeddedFont>
      <p:font typeface="HY수평선B" pitchFamily="18" charset="-127"/>
      <p:regular r:id="rId28"/>
    </p:embeddedFont>
    <p:embeddedFont>
      <p:font typeface="Yoon 윤고딕 540_TT" charset="-127"/>
      <p:regular r:id="rId29"/>
    </p:embeddedFont>
    <p:embeddedFont>
      <p:font typeface="다음_Regular" charset="-127"/>
      <p:regular r:id="rId30"/>
    </p:embeddedFont>
    <p:embeddedFont>
      <p:font typeface="Futura Hv BT"/>
      <p:regular r:id="rId31"/>
      <p:italic r:id="rId32"/>
    </p:embeddedFont>
    <p:embeddedFont>
      <p:font typeface="MS PGothic" pitchFamily="34" charset="-128"/>
      <p:regular r:id="rId33"/>
    </p:embeddedFont>
    <p:embeddedFont>
      <p:font typeface="Yoon 윤고딕 550_TT" charset="-127"/>
      <p:regular r:id="rId34"/>
    </p:embeddedFont>
  </p:embeddedFontLst>
  <p:defaultTex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199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03992"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55987"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07981"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59979" algn="l" defTabSz="903992" rtl="0" eaLnBrk="1" latinLnBrk="1" hangingPunct="1">
      <a:defRPr kumimoji="1" kern="1200">
        <a:solidFill>
          <a:schemeClr val="tx1"/>
        </a:solidFill>
        <a:latin typeface="굴림" pitchFamily="50" charset="-127"/>
        <a:ea typeface="굴림" pitchFamily="50" charset="-127"/>
        <a:cs typeface="+mn-cs"/>
      </a:defRPr>
    </a:lvl6pPr>
    <a:lvl7pPr marL="2711979" algn="l" defTabSz="903992" rtl="0" eaLnBrk="1" latinLnBrk="1" hangingPunct="1">
      <a:defRPr kumimoji="1" kern="1200">
        <a:solidFill>
          <a:schemeClr val="tx1"/>
        </a:solidFill>
        <a:latin typeface="굴림" pitchFamily="50" charset="-127"/>
        <a:ea typeface="굴림" pitchFamily="50" charset="-127"/>
        <a:cs typeface="+mn-cs"/>
      </a:defRPr>
    </a:lvl7pPr>
    <a:lvl8pPr marL="3163972" algn="l" defTabSz="903992" rtl="0" eaLnBrk="1" latinLnBrk="1" hangingPunct="1">
      <a:defRPr kumimoji="1" kern="1200">
        <a:solidFill>
          <a:schemeClr val="tx1"/>
        </a:solidFill>
        <a:latin typeface="굴림" pitchFamily="50" charset="-127"/>
        <a:ea typeface="굴림" pitchFamily="50" charset="-127"/>
        <a:cs typeface="+mn-cs"/>
      </a:defRPr>
    </a:lvl8pPr>
    <a:lvl9pPr marL="3615965" algn="l" defTabSz="903992" rtl="0" eaLnBrk="1" latinLnBrk="1" hangingPunct="1">
      <a:defRPr kumimoji="1" kern="1200">
        <a:solidFill>
          <a:schemeClr val="tx1"/>
        </a:solidFill>
        <a:latin typeface="굴림" pitchFamily="50" charset="-127"/>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BD6"/>
    <a:srgbClr val="FF9900"/>
    <a:srgbClr val="FFFFCC"/>
    <a:srgbClr val="F4D8ED"/>
    <a:srgbClr val="15977E"/>
    <a:srgbClr val="A2DB45"/>
    <a:srgbClr val="CCFF99"/>
    <a:srgbClr val="868626"/>
  </p:clrMru>
</p:presentationPr>
</file>

<file path=ppt/tableStyles.xml><?xml version="1.0" encoding="utf-8"?>
<a:tblStyleLst xmlns:a="http://schemas.openxmlformats.org/drawingml/2006/main" def="{5C22544A-7EE6-4342-B048-85BDC9FD1C3A}">
  <a:tblStyle styleId="{775DCB02-9BB8-47FD-8907-85C794F793BA}" styleName="테마 스타일 1 - 강조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테마 스타일 1 - 강조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3" autoAdjust="0"/>
    <p:restoredTop sz="87275" autoAdjust="0"/>
  </p:normalViewPr>
  <p:slideViewPr>
    <p:cSldViewPr>
      <p:cViewPr varScale="1">
        <p:scale>
          <a:sx n="78" d="100"/>
          <a:sy n="78" d="100"/>
        </p:scale>
        <p:origin x="-1278" y="-84"/>
      </p:cViewPr>
      <p:guideLst>
        <p:guide orient="horz" pos="2160"/>
        <p:guide pos="288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3786" y="-12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Master" Target="slideMasters/slideMaster3.xml"/><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FB274695-9663-40D9-9D51-AA1B0394CB92}" type="datetimeFigureOut">
              <a:rPr lang="ko-KR" altLang="en-US"/>
              <a:pPr>
                <a:defRPr/>
              </a:pPr>
              <a:t>2015-05-27</a:t>
            </a:fld>
            <a:endParaRPr lang="ko-KR" altLang="en-US" dirty="0"/>
          </a:p>
        </p:txBody>
      </p:sp>
      <p:sp>
        <p:nvSpPr>
          <p:cNvPr id="4" name="바닥글 개체 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ko-KR" altLang="en-US"/>
          </a:p>
        </p:txBody>
      </p:sp>
      <p:sp>
        <p:nvSpPr>
          <p:cNvPr id="5" name="슬라이드 번호 개체 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94C1C592-FCD3-46FE-9784-2F03F9685FFA}"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2EDD5AB3-FBD7-44F0-9925-2D31E100A25E}" type="datetimeFigureOut">
              <a:rPr lang="ko-KR" altLang="en-US"/>
              <a:pPr>
                <a:defRPr/>
              </a:pPr>
              <a:t>2015-05-27</a:t>
            </a:fld>
            <a:endParaRPr lang="ko-KR" altLang="en-US" dirty="0"/>
          </a:p>
        </p:txBody>
      </p:sp>
      <p:sp>
        <p:nvSpPr>
          <p:cNvPr id="4" name="슬라이드 이미지 개체 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ko-KR" altLang="en-US" noProof="0" dirty="0"/>
          </a:p>
        </p:txBody>
      </p:sp>
      <p:sp>
        <p:nvSpPr>
          <p:cNvPr id="5" name="슬라이드 노트 개체 틀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6CEFDE59-E3CA-405F-94E9-8BC1FC7724D4}"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n-lt"/>
        <a:ea typeface="+mn-ea"/>
        <a:cs typeface="+mn-cs"/>
      </a:defRPr>
    </a:lvl1pPr>
    <a:lvl2pPr marL="451990" algn="l" rtl="0" eaLnBrk="0" fontAlgn="base" latinLnBrk="1" hangingPunct="0">
      <a:spcBef>
        <a:spcPct val="30000"/>
      </a:spcBef>
      <a:spcAft>
        <a:spcPct val="0"/>
      </a:spcAft>
      <a:defRPr sz="1200" kern="1200">
        <a:solidFill>
          <a:schemeClr val="tx1"/>
        </a:solidFill>
        <a:latin typeface="+mn-lt"/>
        <a:ea typeface="+mn-ea"/>
        <a:cs typeface="+mn-cs"/>
      </a:defRPr>
    </a:lvl2pPr>
    <a:lvl3pPr marL="903992" algn="l" rtl="0" eaLnBrk="0" fontAlgn="base" latinLnBrk="1" hangingPunct="0">
      <a:spcBef>
        <a:spcPct val="30000"/>
      </a:spcBef>
      <a:spcAft>
        <a:spcPct val="0"/>
      </a:spcAft>
      <a:defRPr sz="1200" kern="1200">
        <a:solidFill>
          <a:schemeClr val="tx1"/>
        </a:solidFill>
        <a:latin typeface="+mn-lt"/>
        <a:ea typeface="+mn-ea"/>
        <a:cs typeface="+mn-cs"/>
      </a:defRPr>
    </a:lvl3pPr>
    <a:lvl4pPr marL="1355987" algn="l" rtl="0" eaLnBrk="0" fontAlgn="base" latinLnBrk="1" hangingPunct="0">
      <a:spcBef>
        <a:spcPct val="30000"/>
      </a:spcBef>
      <a:spcAft>
        <a:spcPct val="0"/>
      </a:spcAft>
      <a:defRPr sz="1200" kern="1200">
        <a:solidFill>
          <a:schemeClr val="tx1"/>
        </a:solidFill>
        <a:latin typeface="+mn-lt"/>
        <a:ea typeface="+mn-ea"/>
        <a:cs typeface="+mn-cs"/>
      </a:defRPr>
    </a:lvl4pPr>
    <a:lvl5pPr marL="1807981" algn="l" rtl="0" eaLnBrk="0" fontAlgn="base" latinLnBrk="1" hangingPunct="0">
      <a:spcBef>
        <a:spcPct val="30000"/>
      </a:spcBef>
      <a:spcAft>
        <a:spcPct val="0"/>
      </a:spcAft>
      <a:defRPr sz="1200" kern="1200">
        <a:solidFill>
          <a:schemeClr val="tx1"/>
        </a:solidFill>
        <a:latin typeface="+mn-lt"/>
        <a:ea typeface="+mn-ea"/>
        <a:cs typeface="+mn-cs"/>
      </a:defRPr>
    </a:lvl5pPr>
    <a:lvl6pPr marL="2259979" algn="l" defTabSz="903992" rtl="0" eaLnBrk="1" latinLnBrk="1" hangingPunct="1">
      <a:defRPr sz="1200" kern="1200">
        <a:solidFill>
          <a:schemeClr val="tx1"/>
        </a:solidFill>
        <a:latin typeface="+mn-lt"/>
        <a:ea typeface="+mn-ea"/>
        <a:cs typeface="+mn-cs"/>
      </a:defRPr>
    </a:lvl6pPr>
    <a:lvl7pPr marL="2711979" algn="l" defTabSz="903992" rtl="0" eaLnBrk="1" latinLnBrk="1" hangingPunct="1">
      <a:defRPr sz="1200" kern="1200">
        <a:solidFill>
          <a:schemeClr val="tx1"/>
        </a:solidFill>
        <a:latin typeface="+mn-lt"/>
        <a:ea typeface="+mn-ea"/>
        <a:cs typeface="+mn-cs"/>
      </a:defRPr>
    </a:lvl7pPr>
    <a:lvl8pPr marL="3163972" algn="l" defTabSz="903992" rtl="0" eaLnBrk="1" latinLnBrk="1" hangingPunct="1">
      <a:defRPr sz="1200" kern="1200">
        <a:solidFill>
          <a:schemeClr val="tx1"/>
        </a:solidFill>
        <a:latin typeface="+mn-lt"/>
        <a:ea typeface="+mn-ea"/>
        <a:cs typeface="+mn-cs"/>
      </a:defRPr>
    </a:lvl8pPr>
    <a:lvl9pPr marL="3615965" algn="l" defTabSz="903992"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pg num"/>
          <p:cNvSpPr>
            <a:spLocks noGrp="1" noChangeArrowheads="1"/>
          </p:cNvSpPr>
          <p:nvPr>
            <p:ph type="sldNum" sz="quarter" idx="5"/>
          </p:nvPr>
        </p:nvSpPr>
        <p:spPr>
          <a:xfrm>
            <a:off x="6051550" y="9464675"/>
            <a:ext cx="541338" cy="266700"/>
          </a:xfrm>
          <a:noFill/>
        </p:spPr>
        <p:txBody>
          <a:bodyPr/>
          <a:lstStyle/>
          <a:p>
            <a:fld id="{A5456076-70C5-4344-B492-08A946B7EE78}" type="slidenum">
              <a:rPr lang="ko-KR" altLang="en-US">
                <a:solidFill>
                  <a:srgbClr val="000000"/>
                </a:solidFill>
              </a:rPr>
              <a:pPr/>
              <a:t>1</a:t>
            </a:fld>
            <a:endParaRPr lang="en-US" altLang="ko-KR">
              <a:solidFill>
                <a:srgbClr val="000000"/>
              </a:solidFill>
            </a:endParaRPr>
          </a:p>
        </p:txBody>
      </p:sp>
      <p:sp>
        <p:nvSpPr>
          <p:cNvPr id="44035" name="Rectangle 2"/>
          <p:cNvSpPr>
            <a:spLocks noGrp="1" noRot="1" noChangeAspect="1"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pg num"/>
          <p:cNvSpPr>
            <a:spLocks noGrp="1" noChangeArrowheads="1"/>
          </p:cNvSpPr>
          <p:nvPr>
            <p:ph type="sldNum" sz="quarter" idx="5"/>
          </p:nvPr>
        </p:nvSpPr>
        <p:spPr>
          <a:xfrm>
            <a:off x="6051550" y="9546709"/>
            <a:ext cx="541338" cy="184666"/>
          </a:xfrm>
          <a:noFill/>
        </p:spPr>
        <p:txBody>
          <a:bodyPr/>
          <a:lstStyle/>
          <a:p>
            <a:fld id="{14A714B2-623E-4A6A-A0A4-AF8696C2C422}" type="slidenum">
              <a:rPr lang="ko-KR" altLang="en-US">
                <a:solidFill>
                  <a:srgbClr val="000000"/>
                </a:solidFill>
              </a:rPr>
              <a:pPr/>
              <a:t>3</a:t>
            </a:fld>
            <a:endParaRPr lang="en-US" altLang="ko-KR">
              <a:solidFill>
                <a:srgbClr val="000000"/>
              </a:solidFill>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812943" y="367654"/>
            <a:ext cx="5790451" cy="221599"/>
          </a:xfrm>
          <a:noFill/>
          <a:ln/>
        </p:spPr>
        <p:txBody>
          <a:bodyPr/>
          <a:lstStyle/>
          <a:p>
            <a:pPr eaLnBrk="1" hangingPunct="1"/>
            <a:endParaRPr lang="ko-KR" altLang="en-US" smtClean="0">
              <a:latin typeface="Arial" pitchFamily="34" charset="0"/>
              <a:ea typeface="굴림" pitchFamily="50"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64515"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77828"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171A25-23F7-4AD4-A4EB-BFD549D31D52}" type="slidenum">
              <a:rPr lang="ko-KR" altLang="en-US" smtClean="0"/>
              <a:pPr fontAlgn="base">
                <a:spcBef>
                  <a:spcPct val="0"/>
                </a:spcBef>
                <a:spcAft>
                  <a:spcPct val="0"/>
                </a:spcAft>
                <a:defRPr/>
              </a:pPr>
              <a:t>4</a:t>
            </a:fld>
            <a:endParaRPr lang="ko-KR"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69635"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83972"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7C258C-423B-40AB-9692-896109B03C8A}" type="slidenum">
              <a:rPr lang="ko-KR" altLang="en-US" smtClean="0"/>
              <a:pPr fontAlgn="base">
                <a:spcBef>
                  <a:spcPct val="0"/>
                </a:spcBef>
                <a:spcAft>
                  <a:spcPct val="0"/>
                </a:spcAft>
                <a:defRPr/>
              </a:pPr>
              <a:t>5</a:t>
            </a:fld>
            <a:endParaRPr lang="ko-KR"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70659"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84996"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3EB570-A7CE-43D6-B4D3-CFDB554A5514}" type="slidenum">
              <a:rPr lang="ko-KR" altLang="en-US" smtClean="0"/>
              <a:pPr fontAlgn="base">
                <a:spcBef>
                  <a:spcPct val="0"/>
                </a:spcBef>
                <a:spcAft>
                  <a:spcPct val="0"/>
                </a:spcAft>
                <a:defRPr/>
              </a:pPr>
              <a:t>6</a:t>
            </a:fld>
            <a:endParaRPr lang="ko-KR"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84995"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99332"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F6F9F2-5402-4D30-BB56-B04BAF072CBC}" type="slidenum">
              <a:rPr lang="ko-KR" altLang="en-US" smtClean="0"/>
              <a:pPr fontAlgn="base">
                <a:spcBef>
                  <a:spcPct val="0"/>
                </a:spcBef>
                <a:spcAft>
                  <a:spcPct val="0"/>
                </a:spcAft>
                <a:defRPr/>
              </a:pPr>
              <a:t>7</a:t>
            </a:fld>
            <a:endParaRPr lang="ko-KR"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88067"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104452"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7EA8D9-1289-4B4A-9825-28759B093641}" type="slidenum">
              <a:rPr lang="ko-KR" altLang="en-US" smtClean="0"/>
              <a:pPr fontAlgn="base">
                <a:spcBef>
                  <a:spcPct val="0"/>
                </a:spcBef>
                <a:spcAft>
                  <a:spcPct val="0"/>
                </a:spcAft>
                <a:defRPr/>
              </a:pPr>
              <a:t>8</a:t>
            </a:fld>
            <a:endParaRPr lang="ko-KR"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89091"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106500"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B47FF7-363B-425D-982F-427D38D353DA}" type="slidenum">
              <a:rPr lang="ko-KR" altLang="en-US" smtClean="0"/>
              <a:pPr fontAlgn="base">
                <a:spcBef>
                  <a:spcPct val="0"/>
                </a:spcBef>
                <a:spcAft>
                  <a:spcPct val="0"/>
                </a:spcAft>
                <a:defRPr/>
              </a:pPr>
              <a:t>9</a:t>
            </a:fld>
            <a:endParaRPr lang="ko-KR"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97283"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smtClean="0"/>
          </a:p>
        </p:txBody>
      </p:sp>
      <p:sp>
        <p:nvSpPr>
          <p:cNvPr id="115716"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192C32-336D-4F74-B264-AA8ED91A9067}" type="slidenum">
              <a:rPr lang="ko-KR" altLang="en-US" smtClean="0"/>
              <a:pPr fontAlgn="base">
                <a:spcBef>
                  <a:spcPct val="0"/>
                </a:spcBef>
                <a:spcAft>
                  <a:spcPct val="0"/>
                </a:spcAft>
                <a:defRPr/>
              </a:pPr>
              <a:t>10</a:t>
            </a:fld>
            <a:endParaRPr lang="ko-KR"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구역 머리글">
    <p:spTree>
      <p:nvGrpSpPr>
        <p:cNvPr id="1" name=""/>
        <p:cNvGrpSpPr/>
        <p:nvPr/>
      </p:nvGrpSpPr>
      <p:grpSpPr>
        <a:xfrm>
          <a:off x="0" y="0"/>
          <a:ext cx="0" cy="0"/>
          <a:chOff x="0" y="0"/>
          <a:chExt cx="0" cy="0"/>
        </a:xfrm>
      </p:grpSpPr>
      <p:sp>
        <p:nvSpPr>
          <p:cNvPr id="2" name="직사각형 1"/>
          <p:cNvSpPr/>
          <p:nvPr userDrawn="1"/>
        </p:nvSpPr>
        <p:spPr>
          <a:xfrm>
            <a:off x="0" y="26"/>
            <a:ext cx="9144000" cy="6858000"/>
          </a:xfrm>
          <a:prstGeom prst="rect">
            <a:avLst/>
          </a:prstGeom>
          <a:solidFill>
            <a:srgbClr val="00BBD6"/>
          </a:solidFill>
          <a:ln>
            <a:noFill/>
          </a:ln>
        </p:spPr>
        <p:style>
          <a:lnRef idx="2">
            <a:schemeClr val="accent1">
              <a:shade val="50000"/>
            </a:schemeClr>
          </a:lnRef>
          <a:fillRef idx="1001">
            <a:schemeClr val="l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C804924F-E041-41CF-B9F0-36F1B162AF42}" type="datetimeFigureOut">
              <a:rPr lang="ko-KR" altLang="en-US"/>
              <a:pPr>
                <a:defRPr/>
              </a:pPr>
              <a:t>2015-05-27</a:t>
            </a:fld>
            <a:endParaRPr lang="ko-KR" altLang="en-US" dirty="0"/>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D03A0A82-2AF5-4253-A0A1-BF5E43E96234}" type="slidenum">
              <a:rPr lang="ko-KR" altLang="en-US"/>
              <a:pPr>
                <a:defRPr/>
              </a:pPr>
              <a:t>‹#›</a:t>
            </a:fld>
            <a:endParaRPr lang="ko-KR" alt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제목 슬라이드">
    <p:spTree>
      <p:nvGrpSpPr>
        <p:cNvPr id="1" name=""/>
        <p:cNvGrpSpPr/>
        <p:nvPr/>
      </p:nvGrpSpPr>
      <p:grpSpPr>
        <a:xfrm>
          <a:off x="0" y="0"/>
          <a:ext cx="0" cy="0"/>
          <a:chOff x="0" y="0"/>
          <a:chExt cx="0" cy="0"/>
        </a:xfrm>
      </p:grpSpPr>
      <p:grpSp>
        <p:nvGrpSpPr>
          <p:cNvPr id="2" name="McK Title Elements"/>
          <p:cNvGrpSpPr>
            <a:grpSpLocks/>
          </p:cNvGrpSpPr>
          <p:nvPr/>
        </p:nvGrpSpPr>
        <p:grpSpPr bwMode="auto">
          <a:xfrm>
            <a:off x="2693795" y="2183416"/>
            <a:ext cx="5130034" cy="4601696"/>
            <a:chOff x="1663" y="1348"/>
            <a:chExt cx="3167" cy="2841"/>
          </a:xfrm>
        </p:grpSpPr>
        <p:sp>
          <p:nvSpPr>
            <p:cNvPr id="5" name="McK Confidential" hidden="1"/>
            <p:cNvSpPr txBox="1">
              <a:spLocks noChangeArrowheads="1"/>
            </p:cNvSpPr>
            <p:nvPr userDrawn="1"/>
          </p:nvSpPr>
          <p:spPr bwMode="auto">
            <a:xfrm>
              <a:off x="1663" y="1348"/>
              <a:ext cx="936" cy="136"/>
            </a:xfrm>
            <a:prstGeom prst="rect">
              <a:avLst/>
            </a:prstGeom>
            <a:noFill/>
            <a:ln w="9525">
              <a:noFill/>
              <a:miter lim="800000"/>
              <a:headEnd/>
              <a:tailEnd/>
            </a:ln>
            <a:effectLst/>
          </p:spPr>
          <p:txBody>
            <a:bodyPr lIns="0" tIns="0" rIns="0" bIns="0">
              <a:spAutoFit/>
            </a:bodyPr>
            <a:lstStyle/>
            <a:p>
              <a:pPr latinLnBrk="0">
                <a:defRPr/>
              </a:pPr>
              <a:r>
                <a:rPr kumimoji="0" lang="en-US" altLang="ko-KR" sz="1400" dirty="0">
                  <a:solidFill>
                    <a:srgbClr val="000000"/>
                  </a:solidFill>
                  <a:latin typeface="Arial" pitchFamily="34" charset="0"/>
                  <a:ea typeface="HY울릉도M" pitchFamily="18" charset="-127"/>
                </a:rPr>
                <a:t>CONFIDENTIAL</a:t>
              </a:r>
            </a:p>
          </p:txBody>
        </p:sp>
        <p:sp>
          <p:nvSpPr>
            <p:cNvPr id="6" name="McK Document" hidden="1"/>
            <p:cNvSpPr txBox="1">
              <a:spLocks noChangeArrowheads="1"/>
            </p:cNvSpPr>
            <p:nvPr userDrawn="1"/>
          </p:nvSpPr>
          <p:spPr bwMode="auto">
            <a:xfrm>
              <a:off x="1663" y="3047"/>
              <a:ext cx="3167" cy="136"/>
            </a:xfrm>
            <a:prstGeom prst="rect">
              <a:avLst/>
            </a:prstGeom>
            <a:noFill/>
            <a:ln w="9525">
              <a:noFill/>
              <a:miter lim="800000"/>
              <a:headEnd/>
              <a:tailEnd/>
            </a:ln>
            <a:effectLst/>
          </p:spPr>
          <p:txBody>
            <a:bodyPr lIns="0" tIns="0" rIns="0" bIns="0" anchor="b">
              <a:spAutoFit/>
            </a:bodyPr>
            <a:lstStyle/>
            <a:p>
              <a:pPr latinLnBrk="0">
                <a:defRPr/>
              </a:pPr>
              <a:r>
                <a:rPr kumimoji="0" lang="en-US" altLang="ko-KR" sz="1400" dirty="0">
                  <a:solidFill>
                    <a:srgbClr val="000000"/>
                  </a:solidFill>
                  <a:latin typeface="Arial" pitchFamily="34" charset="0"/>
                  <a:ea typeface="HY울릉도M" pitchFamily="18" charset="-127"/>
                </a:rPr>
                <a:t>Document</a:t>
              </a:r>
            </a:p>
          </p:txBody>
        </p:sp>
        <p:sp>
          <p:nvSpPr>
            <p:cNvPr id="7" name="McK Date" hidden="1"/>
            <p:cNvSpPr txBox="1">
              <a:spLocks noChangeArrowheads="1"/>
            </p:cNvSpPr>
            <p:nvPr userDrawn="1"/>
          </p:nvSpPr>
          <p:spPr bwMode="auto">
            <a:xfrm>
              <a:off x="1663" y="3216"/>
              <a:ext cx="3167" cy="136"/>
            </a:xfrm>
            <a:prstGeom prst="rect">
              <a:avLst/>
            </a:prstGeom>
            <a:noFill/>
            <a:ln w="9525">
              <a:noFill/>
              <a:miter lim="800000"/>
              <a:headEnd/>
              <a:tailEnd/>
            </a:ln>
            <a:effectLst/>
          </p:spPr>
          <p:txBody>
            <a:bodyPr lIns="0" tIns="0" rIns="0" bIns="0">
              <a:spAutoFit/>
            </a:bodyPr>
            <a:lstStyle/>
            <a:p>
              <a:pPr latinLnBrk="0">
                <a:defRPr/>
              </a:pPr>
              <a:r>
                <a:rPr kumimoji="0" lang="en-US" altLang="ko-KR" sz="1400" dirty="0">
                  <a:solidFill>
                    <a:srgbClr val="000000"/>
                  </a:solidFill>
                  <a:latin typeface="Arial" pitchFamily="34" charset="0"/>
                  <a:ea typeface="HY울릉도M" pitchFamily="18" charset="-127"/>
                </a:rPr>
                <a:t>Date</a:t>
              </a:r>
            </a:p>
          </p:txBody>
        </p:sp>
        <p:sp>
          <p:nvSpPr>
            <p:cNvPr id="8" name="McK Disclaimer" hidden="1"/>
            <p:cNvSpPr>
              <a:spLocks noChangeArrowheads="1"/>
            </p:cNvSpPr>
            <p:nvPr userDrawn="1">
              <p:custDataLst>
                <p:tags r:id="rId1"/>
              </p:custDataLst>
            </p:nvPr>
          </p:nvSpPr>
          <p:spPr bwMode="auto">
            <a:xfrm>
              <a:off x="1663" y="3753"/>
              <a:ext cx="2303" cy="436"/>
            </a:xfrm>
            <a:prstGeom prst="rect">
              <a:avLst/>
            </a:prstGeom>
            <a:noFill/>
            <a:ln w="9525">
              <a:noFill/>
              <a:miter lim="800000"/>
              <a:headEnd/>
              <a:tailEnd/>
            </a:ln>
            <a:effectLst/>
          </p:spPr>
          <p:txBody>
            <a:bodyPr lIns="0" tIns="0" rIns="0" bIns="0" anchor="b">
              <a:spAutoFit/>
            </a:bodyPr>
            <a:lstStyle/>
            <a:p>
              <a:pPr defTabSz="813491" eaLnBrk="0" latinLnBrk="0" hangingPunct="0">
                <a:defRPr/>
              </a:pPr>
              <a:r>
                <a:rPr kumimoji="0" lang="en-US" altLang="ko-KR" sz="900" dirty="0">
                  <a:solidFill>
                    <a:srgbClr val="000000"/>
                  </a:solidFill>
                  <a:latin typeface="Arial" pitchFamily="34" charset="0"/>
                  <a:ea typeface="HY울릉도M" pitchFamily="18" charset="-127"/>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sp>
        <p:nvSpPr>
          <p:cNvPr id="3089413" name="Rectangle 5"/>
          <p:cNvSpPr>
            <a:spLocks noGrp="1" noChangeArrowheads="1"/>
          </p:cNvSpPr>
          <p:nvPr>
            <p:ph type="ctrTitle"/>
          </p:nvPr>
        </p:nvSpPr>
        <p:spPr>
          <a:xfrm>
            <a:off x="2693795" y="2756812"/>
            <a:ext cx="5130034" cy="310991"/>
          </a:xfrm>
        </p:spPr>
        <p:txBody>
          <a:bodyPr/>
          <a:lstStyle>
            <a:lvl1pPr>
              <a:defRPr sz="2000" b="0"/>
            </a:lvl1pPr>
          </a:lstStyle>
          <a:p>
            <a:r>
              <a:rPr lang="en-US" altLang="ko-KR"/>
              <a:t>Click to edit Master title style</a:t>
            </a:r>
          </a:p>
        </p:txBody>
      </p:sp>
      <p:sp>
        <p:nvSpPr>
          <p:cNvPr id="3089414" name="Rectangle 6"/>
          <p:cNvSpPr>
            <a:spLocks noGrp="1" noChangeArrowheads="1"/>
          </p:cNvSpPr>
          <p:nvPr>
            <p:ph type="subTitle" idx="1"/>
          </p:nvPr>
        </p:nvSpPr>
        <p:spPr>
          <a:xfrm>
            <a:off x="2693795" y="3961897"/>
            <a:ext cx="5130034" cy="188417"/>
          </a:xfrm>
        </p:spPr>
        <p:txBody>
          <a:bodyPr/>
          <a:lstStyle>
            <a:lvl1pPr>
              <a:defRPr sz="1200"/>
            </a:lvl1pPr>
          </a:lstStyle>
          <a:p>
            <a:r>
              <a:rPr lang="en-US" altLang="ko-KR"/>
              <a:t>Click to edit Master subtitle style</a:t>
            </a:r>
          </a:p>
        </p:txBody>
      </p:sp>
      <p:sp>
        <p:nvSpPr>
          <p:cNvPr id="9" name="doc id"/>
          <p:cNvSpPr>
            <a:spLocks noGrp="1" noChangeArrowheads="1"/>
          </p:cNvSpPr>
          <p:nvPr>
            <p:ph type="ftr" sz="quarter" idx="10"/>
          </p:nvPr>
        </p:nvSpPr>
        <p:spPr/>
        <p:txBody>
          <a:bodyPr/>
          <a:lstStyle>
            <a:lvl1pPr>
              <a:defRPr/>
            </a:lvl1pPr>
          </a:lstStyle>
          <a:p>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sp>
        <p:nvSpPr>
          <p:cNvPr id="2" name="pg num"/>
          <p:cNvSpPr>
            <a:spLocks noGrp="1" noChangeArrowheads="1"/>
          </p:cNvSpPr>
          <p:nvPr>
            <p:ph type="sldNum" sz="quarter" idx="10"/>
          </p:nvPr>
        </p:nvSpPr>
        <p:spPr>
          <a:ln/>
        </p:spPr>
        <p:txBody>
          <a:bodyPr/>
          <a:lstStyle>
            <a:lvl1pPr>
              <a:defRPr/>
            </a:lvl1pPr>
          </a:lstStyle>
          <a:p>
            <a:fld id="{F575E763-6EFC-481D-BC2D-5AE04F5B1304}" type="slidenum">
              <a:rPr lang="ko-KR" altLang="en-US"/>
              <a:pPr/>
              <a:t>‹#›</a:t>
            </a:fld>
            <a:endParaRPr lang="en-US" altLang="ko-K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제목 및 표">
    <p:spTree>
      <p:nvGrpSpPr>
        <p:cNvPr id="1" name=""/>
        <p:cNvGrpSpPr/>
        <p:nvPr/>
      </p:nvGrpSpPr>
      <p:grpSpPr>
        <a:xfrm>
          <a:off x="0" y="0"/>
          <a:ext cx="0" cy="0"/>
          <a:chOff x="0" y="0"/>
          <a:chExt cx="0" cy="0"/>
        </a:xfrm>
      </p:grpSpPr>
      <p:sp>
        <p:nvSpPr>
          <p:cNvPr id="2" name="제목 1"/>
          <p:cNvSpPr>
            <a:spLocks noGrp="1"/>
          </p:cNvSpPr>
          <p:nvPr>
            <p:ph type="title"/>
          </p:nvPr>
        </p:nvSpPr>
        <p:spPr>
          <a:xfrm>
            <a:off x="456795" y="275357"/>
            <a:ext cx="8230410" cy="251222"/>
          </a:xfrm>
          <a:prstGeom prst="rect">
            <a:avLst/>
          </a:prstGeom>
        </p:spPr>
        <p:txBody>
          <a:bodyPr/>
          <a:lstStyle/>
          <a:p>
            <a:r>
              <a:rPr lang="ko-KR" altLang="en-US" smtClean="0"/>
              <a:t>마스터 제목 스타일 편집</a:t>
            </a:r>
            <a:endParaRPr lang="ko-KR" altLang="en-US"/>
          </a:p>
        </p:txBody>
      </p:sp>
      <p:sp>
        <p:nvSpPr>
          <p:cNvPr id="3" name="표 개체 틀 2"/>
          <p:cNvSpPr>
            <a:spLocks noGrp="1"/>
          </p:cNvSpPr>
          <p:nvPr>
            <p:ph type="tbl" idx="1"/>
          </p:nvPr>
        </p:nvSpPr>
        <p:spPr>
          <a:xfrm>
            <a:off x="456795" y="1600396"/>
            <a:ext cx="8230410" cy="4525567"/>
          </a:xfrm>
          <a:prstGeom prst="rect">
            <a:avLst/>
          </a:prstGeom>
        </p:spPr>
        <p:txBody>
          <a:bodyPr lIns="92441" tIns="46227" rIns="92441" bIns="46227"/>
          <a:lstStyle/>
          <a:p>
            <a:pPr lvl="0"/>
            <a:endParaRPr lang="ko-KR" altLang="en-US" noProof="0" smtClean="0"/>
          </a:p>
        </p:txBody>
      </p:sp>
      <p:sp>
        <p:nvSpPr>
          <p:cNvPr id="4" name="pg num"/>
          <p:cNvSpPr>
            <a:spLocks noGrp="1" noChangeArrowheads="1"/>
          </p:cNvSpPr>
          <p:nvPr>
            <p:ph type="sldNum" sz="quarter" idx="10"/>
          </p:nvPr>
        </p:nvSpPr>
        <p:spPr>
          <a:ln/>
        </p:spPr>
        <p:txBody>
          <a:bodyPr/>
          <a:lstStyle>
            <a:lvl1pPr>
              <a:defRPr/>
            </a:lvl1pPr>
          </a:lstStyle>
          <a:p>
            <a:fld id="{F964E60D-03CB-46A6-9F89-89D80F313C93}" type="slidenum">
              <a:rPr lang="ko-KR" altLang="en-US"/>
              <a:pPr/>
              <a:t>‹#›</a:t>
            </a:fld>
            <a:endParaRPr lang="en-US" altLang="ko-K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콘텐츠 2개">
    <p:spTree>
      <p:nvGrpSpPr>
        <p:cNvPr id="1" name=""/>
        <p:cNvGrpSpPr/>
        <p:nvPr/>
      </p:nvGrpSpPr>
      <p:grpSpPr>
        <a:xfrm>
          <a:off x="0" y="0"/>
          <a:ext cx="0" cy="0"/>
          <a:chOff x="0" y="0"/>
          <a:chExt cx="0" cy="0"/>
        </a:xfrm>
      </p:grpSpPr>
      <p:sp>
        <p:nvSpPr>
          <p:cNvPr id="2" name="직사각형 1"/>
          <p:cNvSpPr/>
          <p:nvPr userDrawn="1"/>
        </p:nvSpPr>
        <p:spPr>
          <a:xfrm>
            <a:off x="0" y="26"/>
            <a:ext cx="9144000" cy="6858000"/>
          </a:xfrm>
          <a:prstGeom prst="rect">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001">
            <a:schemeClr val="l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콘텐츠 2개">
    <p:spTree>
      <p:nvGrpSpPr>
        <p:cNvPr id="1" name=""/>
        <p:cNvGrpSpPr/>
        <p:nvPr/>
      </p:nvGrpSpPr>
      <p:grpSpPr>
        <a:xfrm>
          <a:off x="0" y="0"/>
          <a:ext cx="0" cy="0"/>
          <a:chOff x="0" y="0"/>
          <a:chExt cx="0" cy="0"/>
        </a:xfrm>
      </p:grpSpPr>
      <p:pic>
        <p:nvPicPr>
          <p:cNvPr id="2" name="Picture 2" descr="C:\Users\soo\Desktop\logo.png"/>
          <p:cNvPicPr>
            <a:picLocks noChangeAspect="1" noChangeArrowheads="1"/>
          </p:cNvPicPr>
          <p:nvPr userDrawn="1"/>
        </p:nvPicPr>
        <p:blipFill>
          <a:blip r:embed="rId2" cstate="print"/>
          <a:srcRect/>
          <a:stretch>
            <a:fillRect/>
          </a:stretch>
        </p:blipFill>
        <p:spPr bwMode="auto">
          <a:xfrm>
            <a:off x="8101123" y="115999"/>
            <a:ext cx="936625" cy="504825"/>
          </a:xfrm>
          <a:prstGeom prst="rect">
            <a:avLst/>
          </a:prstGeom>
          <a:noFill/>
          <a:ln w="9525">
            <a:noFill/>
            <a:miter lim="800000"/>
            <a:headEnd/>
            <a:tailEnd/>
          </a:ln>
        </p:spPr>
      </p:pic>
      <p:cxnSp>
        <p:nvCxnSpPr>
          <p:cNvPr id="3" name="직선 연결선 2"/>
          <p:cNvCxnSpPr/>
          <p:nvPr userDrawn="1"/>
        </p:nvCxnSpPr>
        <p:spPr>
          <a:xfrm>
            <a:off x="0" y="349250"/>
            <a:ext cx="8459788" cy="0"/>
          </a:xfrm>
          <a:prstGeom prst="line">
            <a:avLst/>
          </a:prstGeom>
          <a:ln w="3175">
            <a:solidFill>
              <a:srgbClr val="00BBD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콘텐츠 2개">
    <p:spTree>
      <p:nvGrpSpPr>
        <p:cNvPr id="1" name=""/>
        <p:cNvGrpSpPr/>
        <p:nvPr/>
      </p:nvGrpSpPr>
      <p:grpSpPr>
        <a:xfrm>
          <a:off x="0" y="0"/>
          <a:ext cx="0" cy="0"/>
          <a:chOff x="0" y="0"/>
          <a:chExt cx="0" cy="0"/>
        </a:xfrm>
      </p:grpSpPr>
      <p:pic>
        <p:nvPicPr>
          <p:cNvPr id="2" name="Picture 2" descr="E:\2013년_송도컨벤시아\자료수신\외관 사진\IMG_4428.jpg"/>
          <p:cNvPicPr>
            <a:picLocks noChangeAspect="1" noChangeArrowheads="1"/>
          </p:cNvPicPr>
          <p:nvPr userDrawn="1"/>
        </p:nvPicPr>
        <p:blipFill>
          <a:blip r:embed="rId2" cstate="print"/>
          <a:srcRect/>
          <a:stretch>
            <a:fillRect/>
          </a:stretch>
        </p:blipFill>
        <p:spPr bwMode="auto">
          <a:xfrm>
            <a:off x="0" y="26"/>
            <a:ext cx="9144000" cy="6858000"/>
          </a:xfrm>
          <a:prstGeom prst="rect">
            <a:avLst/>
          </a:prstGeom>
          <a:noFill/>
          <a:ln w="9525">
            <a:noFill/>
            <a:miter lim="800000"/>
            <a:headEnd/>
            <a:tailEnd/>
          </a:ln>
        </p:spPr>
      </p:pic>
      <p:pic>
        <p:nvPicPr>
          <p:cNvPr id="3" name="Picture 2" descr="C:\Users\soo\Desktop\logo.png"/>
          <p:cNvPicPr>
            <a:picLocks noChangeAspect="1" noChangeArrowheads="1"/>
          </p:cNvPicPr>
          <p:nvPr userDrawn="1"/>
        </p:nvPicPr>
        <p:blipFill>
          <a:blip r:embed="rId3" cstate="print"/>
          <a:srcRect/>
          <a:stretch>
            <a:fillRect/>
          </a:stretch>
        </p:blipFill>
        <p:spPr bwMode="auto">
          <a:xfrm>
            <a:off x="8101123" y="115999"/>
            <a:ext cx="936625" cy="504825"/>
          </a:xfrm>
          <a:prstGeom prst="rect">
            <a:avLst/>
          </a:prstGeom>
          <a:noFill/>
          <a:ln w="9525">
            <a:noFill/>
            <a:miter lim="800000"/>
            <a:headEnd/>
            <a:tailEnd/>
          </a:ln>
        </p:spPr>
      </p:pic>
      <p:cxnSp>
        <p:nvCxnSpPr>
          <p:cNvPr id="4" name="직선 연결선 3"/>
          <p:cNvCxnSpPr/>
          <p:nvPr userDrawn="1"/>
        </p:nvCxnSpPr>
        <p:spPr>
          <a:xfrm>
            <a:off x="0" y="349250"/>
            <a:ext cx="8459788" cy="0"/>
          </a:xfrm>
          <a:prstGeom prst="line">
            <a:avLst/>
          </a:prstGeom>
          <a:ln w="3175">
            <a:solidFill>
              <a:srgbClr val="00BBD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콘텐츠 2개">
    <p:spTree>
      <p:nvGrpSpPr>
        <p:cNvPr id="1" name=""/>
        <p:cNvGrpSpPr/>
        <p:nvPr/>
      </p:nvGrpSpPr>
      <p:grpSpPr>
        <a:xfrm>
          <a:off x="0" y="0"/>
          <a:ext cx="0" cy="0"/>
          <a:chOff x="0" y="0"/>
          <a:chExt cx="0" cy="0"/>
        </a:xfrm>
      </p:grpSpPr>
      <p:pic>
        <p:nvPicPr>
          <p:cNvPr id="2" name="Picture 2" descr="E:\2013년_송도컨벤시아\자료수신\외관 사진\IMG_4428.jpg"/>
          <p:cNvPicPr>
            <a:picLocks noChangeAspect="1" noChangeArrowheads="1"/>
          </p:cNvPicPr>
          <p:nvPr userDrawn="1"/>
        </p:nvPicPr>
        <p:blipFill>
          <a:blip r:embed="rId2" cstate="print"/>
          <a:srcRect t="29399"/>
          <a:stretch>
            <a:fillRect/>
          </a:stretch>
        </p:blipFill>
        <p:spPr bwMode="auto">
          <a:xfrm>
            <a:off x="0" y="-1587"/>
            <a:ext cx="9144000" cy="4841876"/>
          </a:xfrm>
          <a:prstGeom prst="rect">
            <a:avLst/>
          </a:prstGeom>
          <a:noFill/>
          <a:ln w="9525">
            <a:noFill/>
            <a:miter lim="800000"/>
            <a:headEnd/>
            <a:tailEnd/>
          </a:ln>
        </p:spPr>
      </p:pic>
      <p:sp>
        <p:nvSpPr>
          <p:cNvPr id="3" name="직사각형 2"/>
          <p:cNvSpPr/>
          <p:nvPr userDrawn="1"/>
        </p:nvSpPr>
        <p:spPr>
          <a:xfrm>
            <a:off x="0" y="0"/>
            <a:ext cx="3923928" cy="908720"/>
          </a:xfrm>
          <a:prstGeom prst="rect">
            <a:avLst/>
          </a:prstGeom>
          <a:gradFill flip="none" rotWithShape="1">
            <a:gsLst>
              <a:gs pos="49000">
                <a:schemeClr val="tx1">
                  <a:alpha val="60000"/>
                </a:schemeClr>
              </a:gs>
              <a:gs pos="100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pic>
        <p:nvPicPr>
          <p:cNvPr id="4" name="Picture 2" descr="C:\Users\soo\Desktop\logo.png"/>
          <p:cNvPicPr>
            <a:picLocks noChangeAspect="1" noChangeArrowheads="1"/>
          </p:cNvPicPr>
          <p:nvPr userDrawn="1"/>
        </p:nvPicPr>
        <p:blipFill>
          <a:blip r:embed="rId3" cstate="print"/>
          <a:srcRect/>
          <a:stretch>
            <a:fillRect/>
          </a:stretch>
        </p:blipFill>
        <p:spPr bwMode="auto">
          <a:xfrm>
            <a:off x="8101123" y="115999"/>
            <a:ext cx="936625" cy="504825"/>
          </a:xfrm>
          <a:prstGeom prst="rect">
            <a:avLst/>
          </a:prstGeom>
          <a:noFill/>
          <a:ln w="9525">
            <a:noFill/>
            <a:miter lim="800000"/>
            <a:headEnd/>
            <a:tailEnd/>
          </a:ln>
        </p:spPr>
      </p:pic>
      <p:cxnSp>
        <p:nvCxnSpPr>
          <p:cNvPr id="5" name="직선 연결선 4"/>
          <p:cNvCxnSpPr/>
          <p:nvPr userDrawn="1"/>
        </p:nvCxnSpPr>
        <p:spPr>
          <a:xfrm>
            <a:off x="0" y="349250"/>
            <a:ext cx="8459788" cy="0"/>
          </a:xfrm>
          <a:prstGeom prst="line">
            <a:avLst/>
          </a:prstGeom>
          <a:ln w="3175">
            <a:solidFill>
              <a:srgbClr val="00BBD6"/>
            </a:solidFill>
          </a:ln>
        </p:spPr>
        <p:style>
          <a:lnRef idx="1">
            <a:schemeClr val="accent1"/>
          </a:lnRef>
          <a:fillRef idx="0">
            <a:schemeClr val="accent1"/>
          </a:fillRef>
          <a:effectRef idx="0">
            <a:schemeClr val="accent1"/>
          </a:effectRef>
          <a:fontRef idx="minor">
            <a:schemeClr val="tx1"/>
          </a:fontRef>
        </p:style>
      </p:cxnSp>
      <p:sp>
        <p:nvSpPr>
          <p:cNvPr id="6" name="직사각형 5"/>
          <p:cNvSpPr/>
          <p:nvPr userDrawn="1"/>
        </p:nvSpPr>
        <p:spPr>
          <a:xfrm>
            <a:off x="0" y="3257550"/>
            <a:ext cx="9144000" cy="3600450"/>
          </a:xfrm>
          <a:prstGeom prst="rect">
            <a:avLst/>
          </a:prstGeom>
          <a:solidFill>
            <a:srgbClr val="00BBD6"/>
          </a:solidFill>
          <a:ln>
            <a:noFill/>
          </a:ln>
        </p:spPr>
        <p:style>
          <a:lnRef idx="2">
            <a:schemeClr val="accent1">
              <a:shade val="50000"/>
            </a:schemeClr>
          </a:lnRef>
          <a:fillRef idx="1001">
            <a:schemeClr val="l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캡션 있는 콘텐츠">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cstate="print"/>
          <a:srcRect l="1537" t="6467" r="36839" b="12021"/>
          <a:stretch>
            <a:fillRect/>
          </a:stretch>
        </p:blipFill>
        <p:spPr bwMode="auto">
          <a:xfrm>
            <a:off x="-1588" y="26"/>
            <a:ext cx="9145588" cy="6858000"/>
          </a:xfrm>
          <a:prstGeom prst="rect">
            <a:avLst/>
          </a:prstGeom>
          <a:noFill/>
          <a:ln w="9525">
            <a:noFill/>
            <a:miter lim="800000"/>
            <a:headEnd/>
            <a:tailEnd/>
          </a:ln>
        </p:spPr>
      </p:pic>
      <p:sp>
        <p:nvSpPr>
          <p:cNvPr id="3" name="직사각형 2"/>
          <p:cNvSpPr/>
          <p:nvPr userDrawn="1"/>
        </p:nvSpPr>
        <p:spPr>
          <a:xfrm flipV="1">
            <a:off x="0" y="5029217"/>
            <a:ext cx="9144000" cy="1828800"/>
          </a:xfrm>
          <a:prstGeom prst="rect">
            <a:avLst/>
          </a:prstGeom>
          <a:gradFill>
            <a:gsLst>
              <a:gs pos="0">
                <a:schemeClr val="tx1">
                  <a:alpha val="79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a:defRPr/>
            </a:pPr>
            <a:endParaRPr kumimoji="0" lang="ko-KR" altLang="en-US">
              <a:solidFill>
                <a:srgbClr val="FFFFFF"/>
              </a:solidFill>
              <a:latin typeface="다음_Regular"/>
              <a:ea typeface="굴림" pitchFamily="50" charset="-127"/>
            </a:endParaRPr>
          </a:p>
        </p:txBody>
      </p:sp>
      <p:sp>
        <p:nvSpPr>
          <p:cNvPr id="4" name="직사각형 3"/>
          <p:cNvSpPr/>
          <p:nvPr userDrawn="1"/>
        </p:nvSpPr>
        <p:spPr>
          <a:xfrm>
            <a:off x="0" y="0"/>
            <a:ext cx="9144000" cy="1828800"/>
          </a:xfrm>
          <a:prstGeom prst="rect">
            <a:avLst/>
          </a:prstGeom>
          <a:gradFill>
            <a:gsLst>
              <a:gs pos="0">
                <a:schemeClr val="tx1">
                  <a:alpha val="79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a:defRPr/>
            </a:pPr>
            <a:endParaRPr kumimoji="0" lang="ko-KR" altLang="en-US">
              <a:solidFill>
                <a:srgbClr val="FFFFFF"/>
              </a:solidFill>
              <a:latin typeface="다음_Regular"/>
              <a:ea typeface="굴림" pitchFamily="50" charset="-127"/>
            </a:endParaRPr>
          </a:p>
        </p:txBody>
      </p:sp>
      <p:pic>
        <p:nvPicPr>
          <p:cNvPr id="5" name="Picture 2" descr="C:\Users\soo\Desktop\logo.png"/>
          <p:cNvPicPr>
            <a:picLocks noChangeAspect="1" noChangeArrowheads="1"/>
          </p:cNvPicPr>
          <p:nvPr userDrawn="1"/>
        </p:nvPicPr>
        <p:blipFill>
          <a:blip r:embed="rId3" cstate="print"/>
          <a:srcRect/>
          <a:stretch>
            <a:fillRect/>
          </a:stretch>
        </p:blipFill>
        <p:spPr bwMode="auto">
          <a:xfrm>
            <a:off x="8101123" y="115999"/>
            <a:ext cx="936625" cy="504825"/>
          </a:xfrm>
          <a:prstGeom prst="rect">
            <a:avLst/>
          </a:prstGeom>
          <a:noFill/>
          <a:ln w="9525">
            <a:noFill/>
            <a:miter lim="800000"/>
            <a:headEnd/>
            <a:tailEnd/>
          </a:ln>
        </p:spPr>
      </p:pic>
      <p:cxnSp>
        <p:nvCxnSpPr>
          <p:cNvPr id="6" name="직선 연결선 5"/>
          <p:cNvCxnSpPr/>
          <p:nvPr userDrawn="1"/>
        </p:nvCxnSpPr>
        <p:spPr>
          <a:xfrm>
            <a:off x="0" y="349250"/>
            <a:ext cx="8459788" cy="0"/>
          </a:xfrm>
          <a:prstGeom prst="line">
            <a:avLst/>
          </a:prstGeom>
          <a:ln w="3175">
            <a:solidFill>
              <a:srgbClr val="00BBD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캡션 있는 그림">
    <p:spTree>
      <p:nvGrpSpPr>
        <p:cNvPr id="1" name=""/>
        <p:cNvGrpSpPr/>
        <p:nvPr/>
      </p:nvGrpSpPr>
      <p:grpSpPr>
        <a:xfrm>
          <a:off x="0" y="0"/>
          <a:ext cx="0" cy="0"/>
          <a:chOff x="0" y="0"/>
          <a:chExt cx="0" cy="0"/>
        </a:xfrm>
      </p:grpSpPr>
      <p:sp>
        <p:nvSpPr>
          <p:cNvPr id="2" name="직사각형 1"/>
          <p:cNvSpPr/>
          <p:nvPr userDrawn="1"/>
        </p:nvSpPr>
        <p:spPr>
          <a:xfrm>
            <a:off x="0" y="26"/>
            <a:ext cx="9144000" cy="6858000"/>
          </a:xfrm>
          <a:prstGeom prst="rect">
            <a:avLst/>
          </a:prstGeom>
          <a:solidFill>
            <a:srgbClr val="92CE56"/>
          </a:solidFill>
          <a:ln>
            <a:noFill/>
          </a:ln>
        </p:spPr>
        <p:style>
          <a:lnRef idx="2">
            <a:schemeClr val="accent1">
              <a:shade val="50000"/>
            </a:schemeClr>
          </a:lnRef>
          <a:fillRef idx="1001">
            <a:schemeClr val="l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0FBD0571-7B7C-4CAB-AA18-2B46AE4FA17E}" type="datetimeFigureOut">
              <a:rPr lang="ko-KR" altLang="en-US"/>
              <a:pPr>
                <a:defRPr/>
              </a:pPr>
              <a:t>2015-05-27</a:t>
            </a:fld>
            <a:endParaRPr lang="ko-KR" altLang="en-US" dirty="0"/>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16824D56-FAE1-417E-8F8A-D35C673538BE}" type="slidenum">
              <a:rPr lang="ko-KR" altLang="en-US"/>
              <a:pPr>
                <a:defRPr/>
              </a:pPr>
              <a:t>‹#›</a:t>
            </a:fld>
            <a:endParaRPr lang="ko-KR"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0402" tIns="45206" rIns="90402" bIns="45206" numCol="1" anchor="ctr" anchorCtr="0" compatLnSpc="1">
            <a:prstTxWarp prst="textNoShape">
              <a:avLst/>
            </a:prstTxWarp>
          </a:bodyPr>
          <a:lstStyle/>
          <a:p>
            <a:pPr lvl="0"/>
            <a:r>
              <a:rPr lang="ko-KR" altLang="en-US" smtClean="0"/>
              <a:t>마스터 제목 스타일 편집</a:t>
            </a:r>
          </a:p>
        </p:txBody>
      </p:sp>
      <p:sp>
        <p:nvSpPr>
          <p:cNvPr id="1027" name="텍스트 개체 틀 2"/>
          <p:cNvSpPr>
            <a:spLocks noGrp="1"/>
          </p:cNvSpPr>
          <p:nvPr>
            <p:ph type="body" idx="1"/>
          </p:nvPr>
        </p:nvSpPr>
        <p:spPr bwMode="auto">
          <a:xfrm>
            <a:off x="457200" y="1600311"/>
            <a:ext cx="8229600" cy="4525963"/>
          </a:xfrm>
          <a:prstGeom prst="rect">
            <a:avLst/>
          </a:prstGeom>
          <a:noFill/>
          <a:ln w="9525">
            <a:noFill/>
            <a:miter lim="800000"/>
            <a:headEnd/>
            <a:tailEnd/>
          </a:ln>
        </p:spPr>
        <p:txBody>
          <a:bodyPr vert="horz" wrap="square" lIns="90402" tIns="45206" rIns="90402" bIns="45206"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lIns="90402" tIns="45206" rIns="90402" bIns="45206" rtlCol="0" anchor="ctr"/>
          <a:lstStyle>
            <a:lvl1pPr algn="l" fontAlgn="auto">
              <a:spcBef>
                <a:spcPts val="0"/>
              </a:spcBef>
              <a:spcAft>
                <a:spcPts val="0"/>
              </a:spcAft>
              <a:defRPr kumimoji="0" sz="1200">
                <a:solidFill>
                  <a:schemeClr val="tx1">
                    <a:tint val="75000"/>
                  </a:schemeClr>
                </a:solidFill>
                <a:latin typeface="+mn-lt"/>
                <a:ea typeface="+mn-ea"/>
              </a:defRPr>
            </a:lvl1pPr>
          </a:lstStyle>
          <a:p>
            <a:pPr>
              <a:defRPr/>
            </a:pPr>
            <a:fld id="{7A20D067-1334-4680-A0B2-4CB7AB97E60F}" type="datetimeFigureOut">
              <a:rPr lang="ko-KR" altLang="en-US"/>
              <a:pPr>
                <a:defRPr/>
              </a:pPr>
              <a:t>2015-05-27</a:t>
            </a:fld>
            <a:endParaRPr lang="ko-KR" altLang="en-US" dirty="0"/>
          </a:p>
        </p:txBody>
      </p:sp>
      <p:sp>
        <p:nvSpPr>
          <p:cNvPr id="5" name="바닥글 개체 틀 4"/>
          <p:cNvSpPr>
            <a:spLocks noGrp="1"/>
          </p:cNvSpPr>
          <p:nvPr>
            <p:ph type="ftr" sz="quarter" idx="3"/>
          </p:nvPr>
        </p:nvSpPr>
        <p:spPr>
          <a:xfrm>
            <a:off x="3124201" y="6356350"/>
            <a:ext cx="2895600" cy="365125"/>
          </a:xfrm>
          <a:prstGeom prst="rect">
            <a:avLst/>
          </a:prstGeom>
        </p:spPr>
        <p:txBody>
          <a:bodyPr vert="horz" lIns="90402" tIns="45206" rIns="90402" bIns="45206"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0402" tIns="45206" rIns="90402" bIns="45206" rtlCol="0" anchor="ctr"/>
          <a:lstStyle>
            <a:lvl1pPr algn="r" fontAlgn="auto">
              <a:spcBef>
                <a:spcPts val="0"/>
              </a:spcBef>
              <a:spcAft>
                <a:spcPts val="0"/>
              </a:spcAft>
              <a:defRPr kumimoji="0" sz="1200">
                <a:solidFill>
                  <a:schemeClr val="tx1">
                    <a:tint val="75000"/>
                  </a:schemeClr>
                </a:solidFill>
                <a:latin typeface="+mn-lt"/>
                <a:ea typeface="+mn-ea"/>
              </a:defRPr>
            </a:lvl1pPr>
          </a:lstStyle>
          <a:p>
            <a:pPr>
              <a:defRPr/>
            </a:pPr>
            <a:fld id="{86F00C1F-2D34-4369-BD60-41D6FC488112}"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07" r:id="rId9"/>
    <p:sldLayoutId id="2147483808" r:id="rId10"/>
  </p:sldLayoutIdLst>
  <p:transition/>
  <p:timing>
    <p:tnLst>
      <p:par>
        <p:cTn id="1" dur="indefinite" restart="never" nodeType="tmRoot"/>
      </p:par>
    </p:tnLst>
  </p:timing>
  <p:txStyles>
    <p:titleStyle>
      <a:lvl1pPr algn="ctr" rtl="0" eaLnBrk="0" fontAlgn="base" latinLnBrk="1" hangingPunct="0">
        <a:spcBef>
          <a:spcPct val="0"/>
        </a:spcBef>
        <a:spcAft>
          <a:spcPct val="0"/>
        </a:spcAft>
        <a:defRPr sz="4400" kern="12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2pPr>
      <a:lvl3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3pPr>
      <a:lvl4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4pPr>
      <a:lvl5pPr algn="ctr" rtl="0" eaLnBrk="0" fontAlgn="base" latinLnBrk="1" hangingPunct="0">
        <a:spcBef>
          <a:spcPct val="0"/>
        </a:spcBef>
        <a:spcAft>
          <a:spcPct val="0"/>
        </a:spcAft>
        <a:defRPr sz="4400">
          <a:solidFill>
            <a:schemeClr val="tx1"/>
          </a:solidFill>
          <a:latin typeface="맑은 고딕" pitchFamily="50" charset="-127"/>
          <a:ea typeface="맑은 고딕" pitchFamily="50" charset="-127"/>
        </a:defRPr>
      </a:lvl5pPr>
      <a:lvl6pPr marL="451990" algn="ctr" rtl="0" fontAlgn="base" latinLnBrk="1">
        <a:spcBef>
          <a:spcPct val="0"/>
        </a:spcBef>
        <a:spcAft>
          <a:spcPct val="0"/>
        </a:spcAft>
        <a:defRPr sz="4400">
          <a:solidFill>
            <a:schemeClr val="tx1"/>
          </a:solidFill>
          <a:latin typeface="맑은 고딕" pitchFamily="50" charset="-127"/>
          <a:ea typeface="맑은 고딕" pitchFamily="50" charset="-127"/>
        </a:defRPr>
      </a:lvl6pPr>
      <a:lvl7pPr marL="903992" algn="ctr" rtl="0" fontAlgn="base" latinLnBrk="1">
        <a:spcBef>
          <a:spcPct val="0"/>
        </a:spcBef>
        <a:spcAft>
          <a:spcPct val="0"/>
        </a:spcAft>
        <a:defRPr sz="4400">
          <a:solidFill>
            <a:schemeClr val="tx1"/>
          </a:solidFill>
          <a:latin typeface="맑은 고딕" pitchFamily="50" charset="-127"/>
          <a:ea typeface="맑은 고딕" pitchFamily="50" charset="-127"/>
        </a:defRPr>
      </a:lvl7pPr>
      <a:lvl8pPr marL="1355987" algn="ctr" rtl="0" fontAlgn="base" latinLnBrk="1">
        <a:spcBef>
          <a:spcPct val="0"/>
        </a:spcBef>
        <a:spcAft>
          <a:spcPct val="0"/>
        </a:spcAft>
        <a:defRPr sz="4400">
          <a:solidFill>
            <a:schemeClr val="tx1"/>
          </a:solidFill>
          <a:latin typeface="맑은 고딕" pitchFamily="50" charset="-127"/>
          <a:ea typeface="맑은 고딕" pitchFamily="50" charset="-127"/>
        </a:defRPr>
      </a:lvl8pPr>
      <a:lvl9pPr marL="1807981" algn="ctr" rtl="0" fontAlgn="base" latinLnBrk="1">
        <a:spcBef>
          <a:spcPct val="0"/>
        </a:spcBef>
        <a:spcAft>
          <a:spcPct val="0"/>
        </a:spcAft>
        <a:defRPr sz="4400">
          <a:solidFill>
            <a:schemeClr val="tx1"/>
          </a:solidFill>
          <a:latin typeface="맑은 고딕" pitchFamily="50" charset="-127"/>
          <a:ea typeface="맑은 고딕" pitchFamily="50" charset="-127"/>
        </a:defRPr>
      </a:lvl9pPr>
    </p:titleStyle>
    <p:bodyStyle>
      <a:lvl1pPr marL="338997" indent="-338997" algn="l" rtl="0" eaLnBrk="0" fontAlgn="base" latinLnBrk="1"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34493" indent="-282496" algn="l" rtl="0" eaLnBrk="0" fontAlgn="base" latinLnBrk="1"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29986" indent="-225992" algn="l" rtl="0" eaLnBrk="0" fontAlgn="base" latinLnBrk="1"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81987" indent="-225992" algn="l" rtl="0" eaLnBrk="0" fontAlgn="base" latinLnBrk="1"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33981" indent="-225992" algn="l" rtl="0" eaLnBrk="0" fontAlgn="base" latinLnBrk="1"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485975" indent="-225992" algn="l" defTabSz="903992"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37978" indent="-225992" algn="l" defTabSz="903992"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389966" indent="-225992" algn="l" defTabSz="903992"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41962" indent="-225992" algn="l" defTabSz="903992"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03992" rtl="0" eaLnBrk="1" latinLnBrk="1" hangingPunct="1">
        <a:defRPr sz="1800" kern="1200">
          <a:solidFill>
            <a:schemeClr val="tx1"/>
          </a:solidFill>
          <a:latin typeface="+mn-lt"/>
          <a:ea typeface="+mn-ea"/>
          <a:cs typeface="+mn-cs"/>
        </a:defRPr>
      </a:lvl1pPr>
      <a:lvl2pPr marL="451990" algn="l" defTabSz="903992" rtl="0" eaLnBrk="1" latinLnBrk="1" hangingPunct="1">
        <a:defRPr sz="1800" kern="1200">
          <a:solidFill>
            <a:schemeClr val="tx1"/>
          </a:solidFill>
          <a:latin typeface="+mn-lt"/>
          <a:ea typeface="+mn-ea"/>
          <a:cs typeface="+mn-cs"/>
        </a:defRPr>
      </a:lvl2pPr>
      <a:lvl3pPr marL="903992" algn="l" defTabSz="903992" rtl="0" eaLnBrk="1" latinLnBrk="1" hangingPunct="1">
        <a:defRPr sz="1800" kern="1200">
          <a:solidFill>
            <a:schemeClr val="tx1"/>
          </a:solidFill>
          <a:latin typeface="+mn-lt"/>
          <a:ea typeface="+mn-ea"/>
          <a:cs typeface="+mn-cs"/>
        </a:defRPr>
      </a:lvl3pPr>
      <a:lvl4pPr marL="1355987" algn="l" defTabSz="903992" rtl="0" eaLnBrk="1" latinLnBrk="1" hangingPunct="1">
        <a:defRPr sz="1800" kern="1200">
          <a:solidFill>
            <a:schemeClr val="tx1"/>
          </a:solidFill>
          <a:latin typeface="+mn-lt"/>
          <a:ea typeface="+mn-ea"/>
          <a:cs typeface="+mn-cs"/>
        </a:defRPr>
      </a:lvl4pPr>
      <a:lvl5pPr marL="1807981" algn="l" defTabSz="903992" rtl="0" eaLnBrk="1" latinLnBrk="1" hangingPunct="1">
        <a:defRPr sz="1800" kern="1200">
          <a:solidFill>
            <a:schemeClr val="tx1"/>
          </a:solidFill>
          <a:latin typeface="+mn-lt"/>
          <a:ea typeface="+mn-ea"/>
          <a:cs typeface="+mn-cs"/>
        </a:defRPr>
      </a:lvl5pPr>
      <a:lvl6pPr marL="2259979" algn="l" defTabSz="903992" rtl="0" eaLnBrk="1" latinLnBrk="1" hangingPunct="1">
        <a:defRPr sz="1800" kern="1200">
          <a:solidFill>
            <a:schemeClr val="tx1"/>
          </a:solidFill>
          <a:latin typeface="+mn-lt"/>
          <a:ea typeface="+mn-ea"/>
          <a:cs typeface="+mn-cs"/>
        </a:defRPr>
      </a:lvl6pPr>
      <a:lvl7pPr marL="2711979" algn="l" defTabSz="903992" rtl="0" eaLnBrk="1" latinLnBrk="1" hangingPunct="1">
        <a:defRPr sz="1800" kern="1200">
          <a:solidFill>
            <a:schemeClr val="tx1"/>
          </a:solidFill>
          <a:latin typeface="+mn-lt"/>
          <a:ea typeface="+mn-ea"/>
          <a:cs typeface="+mn-cs"/>
        </a:defRPr>
      </a:lvl7pPr>
      <a:lvl8pPr marL="3163972" algn="l" defTabSz="903992" rtl="0" eaLnBrk="1" latinLnBrk="1" hangingPunct="1">
        <a:defRPr sz="1800" kern="1200">
          <a:solidFill>
            <a:schemeClr val="tx1"/>
          </a:solidFill>
          <a:latin typeface="+mn-lt"/>
          <a:ea typeface="+mn-ea"/>
          <a:cs typeface="+mn-cs"/>
        </a:defRPr>
      </a:lvl8pPr>
      <a:lvl9pPr marL="3615965" algn="l" defTabSz="903992"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bwMode="auto">
          <a:xfrm>
            <a:off x="121579" y="529747"/>
            <a:ext cx="8794113" cy="24944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ko-KR" smtClean="0"/>
              <a:t>Click to edit Master title style</a:t>
            </a:r>
          </a:p>
        </p:txBody>
      </p:sp>
      <p:sp>
        <p:nvSpPr>
          <p:cNvPr id="5124" name="Rectangle 4"/>
          <p:cNvSpPr>
            <a:spLocks noGrp="1" noChangeArrowheads="1"/>
          </p:cNvSpPr>
          <p:nvPr>
            <p:ph type="body" idx="1"/>
          </p:nvPr>
        </p:nvSpPr>
        <p:spPr bwMode="auto">
          <a:xfrm>
            <a:off x="124819" y="1405940"/>
            <a:ext cx="8794113" cy="10990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14" name="doc id"/>
          <p:cNvSpPr>
            <a:spLocks noGrp="1" noChangeArrowheads="1"/>
          </p:cNvSpPr>
          <p:nvPr>
            <p:ph type="ftr" sz="quarter" idx="3"/>
          </p:nvPr>
        </p:nvSpPr>
        <p:spPr bwMode="auto">
          <a:xfrm>
            <a:off x="8915537" y="37258"/>
            <a:ext cx="66" cy="125612"/>
          </a:xfrm>
          <a:prstGeom prst="rect">
            <a:avLst/>
          </a:prstGeom>
          <a:noFill/>
          <a:ln>
            <a:miter lim="800000"/>
            <a:headEnd/>
            <a:tailEnd/>
          </a:ln>
        </p:spPr>
        <p:txBody>
          <a:bodyPr vert="horz" wrap="none" lIns="0" tIns="0" rIns="0" bIns="0" numCol="1" anchor="t" anchorCtr="0" compatLnSpc="1">
            <a:prstTxWarp prst="textNoShape">
              <a:avLst/>
            </a:prstTxWarp>
            <a:spAutoFit/>
          </a:bodyPr>
          <a:lstStyle>
            <a:lvl1pPr algn="r">
              <a:lnSpc>
                <a:spcPct val="100000"/>
              </a:lnSpc>
              <a:spcBef>
                <a:spcPct val="0"/>
              </a:spcBef>
              <a:defRPr sz="800">
                <a:latin typeface="Arial" pitchFamily="34" charset="0"/>
              </a:defRPr>
            </a:lvl1pPr>
          </a:lstStyle>
          <a:p>
            <a:pPr latinLnBrk="0"/>
            <a:endParaRPr kumimoji="0" lang="ko-KR" altLang="en-US">
              <a:solidFill>
                <a:srgbClr val="000000"/>
              </a:solidFill>
              <a:ea typeface="HY울릉도M" pitchFamily="18" charset="-127"/>
            </a:endParaRPr>
          </a:p>
        </p:txBody>
      </p:sp>
    </p:spTree>
  </p:cSld>
  <p:clrMap bg1="lt1" tx1="dk1" bg2="lt2" tx2="dk2" accent1="accent1" accent2="accent2" accent3="accent3" accent4="accent4" accent5="accent5" accent6="accent6" hlink="hlink" folHlink="folHlink"/>
  <p:sldLayoutIdLst>
    <p:sldLayoutId id="2147483819" r:id="rId1"/>
  </p:sldLayoutIdLst>
  <p:hf hdr="0" ftr="0" dt="0"/>
  <p:txStyles>
    <p:titleStyle>
      <a:lvl1pPr algn="l" defTabSz="905042" rtl="0" eaLnBrk="0" fontAlgn="base" latinLnBrk="1" hangingPunct="0">
        <a:spcBef>
          <a:spcPct val="0"/>
        </a:spcBef>
        <a:spcAft>
          <a:spcPct val="0"/>
        </a:spcAft>
        <a:defRPr kumimoji="1" sz="1600" b="1">
          <a:solidFill>
            <a:schemeClr val="tx2"/>
          </a:solidFill>
          <a:latin typeface="+mj-lt"/>
          <a:ea typeface="+mj-ea"/>
          <a:cs typeface="+mj-cs"/>
        </a:defRPr>
      </a:lvl1pPr>
      <a:lvl2pPr algn="l" defTabSz="905042" rtl="0" eaLnBrk="0" fontAlgn="base" latinLnBrk="1" hangingPunct="0">
        <a:spcBef>
          <a:spcPct val="0"/>
        </a:spcBef>
        <a:spcAft>
          <a:spcPct val="0"/>
        </a:spcAft>
        <a:defRPr kumimoji="1" sz="1600" b="1">
          <a:solidFill>
            <a:schemeClr val="tx2"/>
          </a:solidFill>
          <a:latin typeface="HY울릉도M" pitchFamily="18" charset="-127"/>
          <a:ea typeface="HY울릉도M" pitchFamily="18" charset="-127"/>
        </a:defRPr>
      </a:lvl2pPr>
      <a:lvl3pPr algn="l" defTabSz="905042" rtl="0" eaLnBrk="0" fontAlgn="base" latinLnBrk="1" hangingPunct="0">
        <a:spcBef>
          <a:spcPct val="0"/>
        </a:spcBef>
        <a:spcAft>
          <a:spcPct val="0"/>
        </a:spcAft>
        <a:defRPr kumimoji="1" sz="1600" b="1">
          <a:solidFill>
            <a:schemeClr val="tx2"/>
          </a:solidFill>
          <a:latin typeface="HY울릉도M" pitchFamily="18" charset="-127"/>
          <a:ea typeface="HY울릉도M" pitchFamily="18" charset="-127"/>
        </a:defRPr>
      </a:lvl3pPr>
      <a:lvl4pPr algn="l" defTabSz="905042" rtl="0" eaLnBrk="0" fontAlgn="base" latinLnBrk="1" hangingPunct="0">
        <a:spcBef>
          <a:spcPct val="0"/>
        </a:spcBef>
        <a:spcAft>
          <a:spcPct val="0"/>
        </a:spcAft>
        <a:defRPr kumimoji="1" sz="1600" b="1">
          <a:solidFill>
            <a:schemeClr val="tx2"/>
          </a:solidFill>
          <a:latin typeface="HY울릉도M" pitchFamily="18" charset="-127"/>
          <a:ea typeface="HY울릉도M" pitchFamily="18" charset="-127"/>
        </a:defRPr>
      </a:lvl4pPr>
      <a:lvl5pPr algn="l" defTabSz="905042" rtl="0" eaLnBrk="0" fontAlgn="base" latinLnBrk="1" hangingPunct="0">
        <a:spcBef>
          <a:spcPct val="0"/>
        </a:spcBef>
        <a:spcAft>
          <a:spcPct val="0"/>
        </a:spcAft>
        <a:defRPr kumimoji="1" sz="1600" b="1">
          <a:solidFill>
            <a:schemeClr val="tx2"/>
          </a:solidFill>
          <a:latin typeface="HY울릉도M" pitchFamily="18" charset="-127"/>
          <a:ea typeface="HY울릉도M" pitchFamily="18" charset="-127"/>
        </a:defRPr>
      </a:lvl5pPr>
      <a:lvl6pPr marL="462105" algn="l" defTabSz="905042" rtl="0" fontAlgn="base" latinLnBrk="1">
        <a:spcBef>
          <a:spcPct val="0"/>
        </a:spcBef>
        <a:spcAft>
          <a:spcPct val="0"/>
        </a:spcAft>
        <a:defRPr kumimoji="1" sz="1700" b="1">
          <a:solidFill>
            <a:schemeClr val="tx2"/>
          </a:solidFill>
          <a:latin typeface="굴림" pitchFamily="50" charset="-127"/>
          <a:ea typeface="굴림" pitchFamily="50" charset="-127"/>
        </a:defRPr>
      </a:lvl6pPr>
      <a:lvl7pPr marL="924293" algn="l" defTabSz="905042" rtl="0" fontAlgn="base" latinLnBrk="1">
        <a:spcBef>
          <a:spcPct val="0"/>
        </a:spcBef>
        <a:spcAft>
          <a:spcPct val="0"/>
        </a:spcAft>
        <a:defRPr kumimoji="1" sz="1700" b="1">
          <a:solidFill>
            <a:schemeClr val="tx2"/>
          </a:solidFill>
          <a:latin typeface="굴림" pitchFamily="50" charset="-127"/>
          <a:ea typeface="굴림" pitchFamily="50" charset="-127"/>
        </a:defRPr>
      </a:lvl7pPr>
      <a:lvl8pPr marL="1386448" algn="l" defTabSz="905042" rtl="0" fontAlgn="base" latinLnBrk="1">
        <a:spcBef>
          <a:spcPct val="0"/>
        </a:spcBef>
        <a:spcAft>
          <a:spcPct val="0"/>
        </a:spcAft>
        <a:defRPr kumimoji="1" sz="1700" b="1">
          <a:solidFill>
            <a:schemeClr val="tx2"/>
          </a:solidFill>
          <a:latin typeface="굴림" pitchFamily="50" charset="-127"/>
          <a:ea typeface="굴림" pitchFamily="50" charset="-127"/>
        </a:defRPr>
      </a:lvl8pPr>
      <a:lvl9pPr marL="1848596" algn="l" defTabSz="905042" rtl="0" fontAlgn="base" latinLnBrk="1">
        <a:spcBef>
          <a:spcPct val="0"/>
        </a:spcBef>
        <a:spcAft>
          <a:spcPct val="0"/>
        </a:spcAft>
        <a:defRPr kumimoji="1" sz="1700" b="1">
          <a:solidFill>
            <a:schemeClr val="tx2"/>
          </a:solidFill>
          <a:latin typeface="굴림" pitchFamily="50" charset="-127"/>
          <a:ea typeface="굴림" pitchFamily="50" charset="-127"/>
        </a:defRPr>
      </a:lvl9pPr>
    </p:titleStyle>
    <p:bodyStyle>
      <a:lvl1pPr marL="346612" indent="-346612" algn="l" defTabSz="905042" rtl="0" eaLnBrk="0" fontAlgn="base" latinLnBrk="1" hangingPunct="0">
        <a:spcBef>
          <a:spcPct val="0"/>
        </a:spcBef>
        <a:spcAft>
          <a:spcPct val="0"/>
        </a:spcAft>
        <a:buSzPct val="120000"/>
        <a:defRPr kumimoji="1" sz="1400">
          <a:solidFill>
            <a:schemeClr val="tx1"/>
          </a:solidFill>
          <a:latin typeface="+mn-lt"/>
          <a:ea typeface="+mn-ea"/>
          <a:cs typeface="+mn-cs"/>
        </a:defRPr>
      </a:lvl1pPr>
      <a:lvl2pPr marL="146028" indent="-144423" algn="l" defTabSz="905042" rtl="0" eaLnBrk="0" fontAlgn="base" latinLnBrk="1" hangingPunct="0">
        <a:spcBef>
          <a:spcPct val="0"/>
        </a:spcBef>
        <a:spcAft>
          <a:spcPct val="0"/>
        </a:spcAft>
        <a:buSzPct val="120000"/>
        <a:buChar char="•"/>
        <a:defRPr kumimoji="1" sz="1400">
          <a:solidFill>
            <a:schemeClr val="tx1"/>
          </a:solidFill>
          <a:latin typeface="+mn-lt"/>
          <a:ea typeface="+mn-ea"/>
        </a:defRPr>
      </a:lvl2pPr>
      <a:lvl3pPr marL="298470" indent="-150839" algn="l" defTabSz="905042" rtl="0" eaLnBrk="0" fontAlgn="base" latinLnBrk="1" hangingPunct="0">
        <a:spcBef>
          <a:spcPct val="0"/>
        </a:spcBef>
        <a:spcAft>
          <a:spcPct val="0"/>
        </a:spcAft>
        <a:buChar char="–"/>
        <a:defRPr kumimoji="1" sz="1400">
          <a:solidFill>
            <a:schemeClr val="tx1"/>
          </a:solidFill>
          <a:latin typeface="+mn-lt"/>
          <a:ea typeface="+mn-ea"/>
        </a:defRPr>
      </a:lvl3pPr>
      <a:lvl4pPr marL="436473" indent="-136401" algn="l" defTabSz="905042" rtl="0" eaLnBrk="0" fontAlgn="base" latinLnBrk="1" hangingPunct="0">
        <a:spcBef>
          <a:spcPct val="0"/>
        </a:spcBef>
        <a:spcAft>
          <a:spcPct val="0"/>
        </a:spcAft>
        <a:buSzPct val="89000"/>
        <a:buChar char="•"/>
        <a:defRPr kumimoji="1" sz="1400">
          <a:solidFill>
            <a:schemeClr val="tx1"/>
          </a:solidFill>
          <a:latin typeface="+mn-lt"/>
          <a:ea typeface="+mn-ea"/>
        </a:defRPr>
      </a:lvl4pPr>
      <a:lvl5pPr marL="588926" indent="-150839" algn="l" defTabSz="905042" rtl="0" eaLnBrk="0" fontAlgn="base" latinLnBrk="1" hangingPunct="0">
        <a:spcBef>
          <a:spcPct val="0"/>
        </a:spcBef>
        <a:spcAft>
          <a:spcPct val="0"/>
        </a:spcAft>
        <a:buSzPct val="75000"/>
        <a:buChar char="–"/>
        <a:defRPr kumimoji="1" sz="1400">
          <a:solidFill>
            <a:schemeClr val="tx1"/>
          </a:solidFill>
          <a:latin typeface="+mn-lt"/>
          <a:ea typeface="+mn-ea"/>
        </a:defRPr>
      </a:lvl5pPr>
      <a:lvl6pPr marL="1051072" indent="-150839" algn="l" defTabSz="905042" rtl="0" fontAlgn="base" latinLnBrk="1">
        <a:spcBef>
          <a:spcPct val="0"/>
        </a:spcBef>
        <a:spcAft>
          <a:spcPct val="0"/>
        </a:spcAft>
        <a:buSzPct val="75000"/>
        <a:buChar char="–"/>
        <a:defRPr kumimoji="1" sz="1400">
          <a:solidFill>
            <a:schemeClr val="tx1"/>
          </a:solidFill>
          <a:latin typeface="+mn-lt"/>
          <a:ea typeface="+mn-ea"/>
        </a:defRPr>
      </a:lvl6pPr>
      <a:lvl7pPr marL="1513223" indent="-150839" algn="l" defTabSz="905042" rtl="0" fontAlgn="base" latinLnBrk="1">
        <a:spcBef>
          <a:spcPct val="0"/>
        </a:spcBef>
        <a:spcAft>
          <a:spcPct val="0"/>
        </a:spcAft>
        <a:buSzPct val="75000"/>
        <a:buChar char="–"/>
        <a:defRPr kumimoji="1" sz="1400">
          <a:solidFill>
            <a:schemeClr val="tx1"/>
          </a:solidFill>
          <a:latin typeface="+mn-lt"/>
          <a:ea typeface="+mn-ea"/>
        </a:defRPr>
      </a:lvl7pPr>
      <a:lvl8pPr marL="1975372" indent="-150839" algn="l" defTabSz="905042" rtl="0" fontAlgn="base" latinLnBrk="1">
        <a:spcBef>
          <a:spcPct val="0"/>
        </a:spcBef>
        <a:spcAft>
          <a:spcPct val="0"/>
        </a:spcAft>
        <a:buSzPct val="75000"/>
        <a:buChar char="–"/>
        <a:defRPr kumimoji="1" sz="1400">
          <a:solidFill>
            <a:schemeClr val="tx1"/>
          </a:solidFill>
          <a:latin typeface="+mn-lt"/>
          <a:ea typeface="+mn-ea"/>
        </a:defRPr>
      </a:lvl8pPr>
      <a:lvl9pPr marL="2437523" indent="-150839" algn="l" defTabSz="905042" rtl="0" fontAlgn="base" latinLnBrk="1">
        <a:spcBef>
          <a:spcPct val="0"/>
        </a:spcBef>
        <a:spcAft>
          <a:spcPct val="0"/>
        </a:spcAft>
        <a:buSzPct val="75000"/>
        <a:buChar char="–"/>
        <a:defRPr kumimoji="1" sz="1400">
          <a:solidFill>
            <a:schemeClr val="tx1"/>
          </a:solidFill>
          <a:latin typeface="+mn-lt"/>
          <a:ea typeface="+mn-ea"/>
        </a:defRPr>
      </a:lvl9pPr>
    </p:bodyStyle>
    <p:otherStyle>
      <a:defPPr>
        <a:defRPr lang="ko-KR"/>
      </a:defPPr>
      <a:lvl1pPr marL="0" algn="l" defTabSz="924293" rtl="0" eaLnBrk="1" latinLnBrk="1" hangingPunct="1">
        <a:defRPr sz="1800" kern="1200">
          <a:solidFill>
            <a:schemeClr val="tx1"/>
          </a:solidFill>
          <a:latin typeface="+mn-lt"/>
          <a:ea typeface="+mn-ea"/>
          <a:cs typeface="+mn-cs"/>
        </a:defRPr>
      </a:lvl1pPr>
      <a:lvl2pPr marL="462105" algn="l" defTabSz="924293" rtl="0" eaLnBrk="1" latinLnBrk="1" hangingPunct="1">
        <a:defRPr sz="1800" kern="1200">
          <a:solidFill>
            <a:schemeClr val="tx1"/>
          </a:solidFill>
          <a:latin typeface="+mn-lt"/>
          <a:ea typeface="+mn-ea"/>
          <a:cs typeface="+mn-cs"/>
        </a:defRPr>
      </a:lvl2pPr>
      <a:lvl3pPr marL="924293" algn="l" defTabSz="924293" rtl="0" eaLnBrk="1" latinLnBrk="1" hangingPunct="1">
        <a:defRPr sz="1800" kern="1200">
          <a:solidFill>
            <a:schemeClr val="tx1"/>
          </a:solidFill>
          <a:latin typeface="+mn-lt"/>
          <a:ea typeface="+mn-ea"/>
          <a:cs typeface="+mn-cs"/>
        </a:defRPr>
      </a:lvl3pPr>
      <a:lvl4pPr marL="1386448" algn="l" defTabSz="924293" rtl="0" eaLnBrk="1" latinLnBrk="1" hangingPunct="1">
        <a:defRPr sz="1800" kern="1200">
          <a:solidFill>
            <a:schemeClr val="tx1"/>
          </a:solidFill>
          <a:latin typeface="+mn-lt"/>
          <a:ea typeface="+mn-ea"/>
          <a:cs typeface="+mn-cs"/>
        </a:defRPr>
      </a:lvl4pPr>
      <a:lvl5pPr marL="1848596" algn="l" defTabSz="924293" rtl="0" eaLnBrk="1" latinLnBrk="1" hangingPunct="1">
        <a:defRPr sz="1800" kern="1200">
          <a:solidFill>
            <a:schemeClr val="tx1"/>
          </a:solidFill>
          <a:latin typeface="+mn-lt"/>
          <a:ea typeface="+mn-ea"/>
          <a:cs typeface="+mn-cs"/>
        </a:defRPr>
      </a:lvl5pPr>
      <a:lvl6pPr marL="2310748" algn="l" defTabSz="924293" rtl="0" eaLnBrk="1" latinLnBrk="1" hangingPunct="1">
        <a:defRPr sz="1800" kern="1200">
          <a:solidFill>
            <a:schemeClr val="tx1"/>
          </a:solidFill>
          <a:latin typeface="+mn-lt"/>
          <a:ea typeface="+mn-ea"/>
          <a:cs typeface="+mn-cs"/>
        </a:defRPr>
      </a:lvl6pPr>
      <a:lvl7pPr marL="2772898" algn="l" defTabSz="924293" rtl="0" eaLnBrk="1" latinLnBrk="1" hangingPunct="1">
        <a:defRPr sz="1800" kern="1200">
          <a:solidFill>
            <a:schemeClr val="tx1"/>
          </a:solidFill>
          <a:latin typeface="+mn-lt"/>
          <a:ea typeface="+mn-ea"/>
          <a:cs typeface="+mn-cs"/>
        </a:defRPr>
      </a:lvl7pPr>
      <a:lvl8pPr marL="3235048" algn="l" defTabSz="924293" rtl="0" eaLnBrk="1" latinLnBrk="1" hangingPunct="1">
        <a:defRPr sz="1800" kern="1200">
          <a:solidFill>
            <a:schemeClr val="tx1"/>
          </a:solidFill>
          <a:latin typeface="+mn-lt"/>
          <a:ea typeface="+mn-ea"/>
          <a:cs typeface="+mn-cs"/>
        </a:defRPr>
      </a:lvl8pPr>
      <a:lvl9pPr marL="3697198" algn="l" defTabSz="924293"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07138" name="pg num"/>
          <p:cNvSpPr>
            <a:spLocks noGrp="1" noChangeArrowheads="1"/>
          </p:cNvSpPr>
          <p:nvPr>
            <p:ph type="sldNum" sz="quarter" idx="4"/>
          </p:nvPr>
        </p:nvSpPr>
        <p:spPr bwMode="auto">
          <a:xfrm>
            <a:off x="7010670" y="6644213"/>
            <a:ext cx="1904932" cy="18841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lnSpc>
                <a:spcPct val="100000"/>
              </a:lnSpc>
              <a:spcBef>
                <a:spcPct val="0"/>
              </a:spcBef>
              <a:defRPr sz="1200">
                <a:latin typeface="Arial" pitchFamily="34" charset="0"/>
              </a:defRPr>
            </a:lvl1pPr>
          </a:lstStyle>
          <a:p>
            <a:pPr latinLnBrk="0"/>
            <a:fld id="{D7CE4E61-2F29-4794-9E22-BD54100F9958}" type="slidenum">
              <a:rPr kumimoji="0" lang="ko-KR" altLang="en-US">
                <a:solidFill>
                  <a:srgbClr val="000000"/>
                </a:solidFill>
                <a:ea typeface="HY울릉도M" pitchFamily="18" charset="-127"/>
              </a:rPr>
              <a:pPr latinLnBrk="0"/>
              <a:t>‹#›</a:t>
            </a:fld>
            <a:endParaRPr kumimoji="0" lang="en-US" altLang="ko-KR">
              <a:solidFill>
                <a:srgbClr val="000000"/>
              </a:solidFill>
              <a:ea typeface="HY울릉도M" pitchFamily="18" charset="-127"/>
            </a:endParaRPr>
          </a:p>
        </p:txBody>
      </p:sp>
      <p:sp>
        <p:nvSpPr>
          <p:cNvPr id="2907139" name="Line 3"/>
          <p:cNvSpPr>
            <a:spLocks noChangeShapeType="1"/>
          </p:cNvSpPr>
          <p:nvPr/>
        </p:nvSpPr>
        <p:spPr bwMode="auto">
          <a:xfrm>
            <a:off x="0" y="481065"/>
            <a:ext cx="9144000" cy="0"/>
          </a:xfrm>
          <a:prstGeom prst="line">
            <a:avLst/>
          </a:prstGeom>
          <a:noFill/>
          <a:ln w="38100">
            <a:solidFill>
              <a:srgbClr val="9966FF"/>
            </a:solidFill>
            <a:round/>
            <a:headEnd/>
            <a:tailEnd/>
          </a:ln>
          <a:effectLst/>
        </p:spPr>
        <p:txBody>
          <a:bodyPr lIns="46213" tIns="0" rIns="46213" bIns="0" anchor="ctr"/>
          <a:lstStyle/>
          <a:p>
            <a:pPr algn="ctr" latinLnBrk="0">
              <a:lnSpc>
                <a:spcPct val="110000"/>
              </a:lnSpc>
              <a:spcBef>
                <a:spcPct val="10000"/>
              </a:spcBef>
              <a:defRPr/>
            </a:pPr>
            <a:endParaRPr kumimoji="0" lang="ko-KR" altLang="en-US" sz="1400" dirty="0">
              <a:solidFill>
                <a:srgbClr val="000000"/>
              </a:solidFill>
              <a:latin typeface="HY울릉도M" pitchFamily="18" charset="-127"/>
              <a:ea typeface="HY울릉도M" pitchFamily="18" charset="-127"/>
            </a:endParaRPr>
          </a:p>
        </p:txBody>
      </p:sp>
      <p:sp>
        <p:nvSpPr>
          <p:cNvPr id="2053" name="Rectangle 3"/>
          <p:cNvSpPr>
            <a:spLocks noGrp="1" noChangeArrowheads="1"/>
          </p:cNvSpPr>
          <p:nvPr>
            <p:ph type="title"/>
          </p:nvPr>
        </p:nvSpPr>
        <p:spPr bwMode="auto">
          <a:xfrm>
            <a:off x="121580" y="529748"/>
            <a:ext cx="8794113" cy="24944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ko-KR" smtClean="0"/>
              <a:t>Click to edit Master title style</a:t>
            </a:r>
          </a:p>
        </p:txBody>
      </p:sp>
    </p:spTree>
  </p:cSld>
  <p:clrMap bg1="lt1" tx1="dk1" bg2="lt2" tx2="dk2" accent1="accent1" accent2="accent2" accent3="accent3" accent4="accent4" accent5="accent5" accent6="accent6" hlink="hlink" folHlink="folHlink"/>
  <p:sldLayoutIdLst>
    <p:sldLayoutId id="2147483822" r:id="rId1"/>
  </p:sldLayoutIdLst>
  <p:hf hdr="0" ftr="0" dt="0"/>
  <p:txStyles>
    <p:titleStyle>
      <a:lvl1pPr algn="l" defTabSz="864834"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cs typeface="+mj-cs"/>
        </a:defRPr>
      </a:lvl1pPr>
      <a:lvl2pPr algn="l" defTabSz="864834"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2pPr>
      <a:lvl3pPr algn="l" defTabSz="864834"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3pPr>
      <a:lvl4pPr algn="l" defTabSz="864834"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4pPr>
      <a:lvl5pPr algn="l" defTabSz="864834"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5pPr>
      <a:lvl6pPr marL="462056" algn="l" defTabSz="864834" rtl="0" fontAlgn="base" latinLnBrk="1">
        <a:spcBef>
          <a:spcPct val="0"/>
        </a:spcBef>
        <a:spcAft>
          <a:spcPct val="0"/>
        </a:spcAft>
        <a:defRPr kumimoji="1" sz="1700">
          <a:solidFill>
            <a:schemeClr val="tx2"/>
          </a:solidFill>
          <a:latin typeface="굴림" pitchFamily="50" charset="-127"/>
          <a:ea typeface="굴림" pitchFamily="50" charset="-127"/>
        </a:defRPr>
      </a:lvl6pPr>
      <a:lvl7pPr marL="924195" algn="l" defTabSz="864834" rtl="0" fontAlgn="base" latinLnBrk="1">
        <a:spcBef>
          <a:spcPct val="0"/>
        </a:spcBef>
        <a:spcAft>
          <a:spcPct val="0"/>
        </a:spcAft>
        <a:defRPr kumimoji="1" sz="1700">
          <a:solidFill>
            <a:schemeClr val="tx2"/>
          </a:solidFill>
          <a:latin typeface="굴림" pitchFamily="50" charset="-127"/>
          <a:ea typeface="굴림" pitchFamily="50" charset="-127"/>
        </a:defRPr>
      </a:lvl7pPr>
      <a:lvl8pPr marL="1386301" algn="l" defTabSz="864834" rtl="0" fontAlgn="base" latinLnBrk="1">
        <a:spcBef>
          <a:spcPct val="0"/>
        </a:spcBef>
        <a:spcAft>
          <a:spcPct val="0"/>
        </a:spcAft>
        <a:defRPr kumimoji="1" sz="1700">
          <a:solidFill>
            <a:schemeClr val="tx2"/>
          </a:solidFill>
          <a:latin typeface="굴림" pitchFamily="50" charset="-127"/>
          <a:ea typeface="굴림" pitchFamily="50" charset="-127"/>
        </a:defRPr>
      </a:lvl8pPr>
      <a:lvl9pPr marL="1848400" algn="l" defTabSz="864834" rtl="0" fontAlgn="base" latinLnBrk="1">
        <a:spcBef>
          <a:spcPct val="0"/>
        </a:spcBef>
        <a:spcAft>
          <a:spcPct val="0"/>
        </a:spcAft>
        <a:defRPr kumimoji="1" sz="1700">
          <a:solidFill>
            <a:schemeClr val="tx2"/>
          </a:solidFill>
          <a:latin typeface="굴림" pitchFamily="50" charset="-127"/>
          <a:ea typeface="굴림" pitchFamily="50" charset="-127"/>
        </a:defRPr>
      </a:lvl9pPr>
    </p:titleStyle>
    <p:bodyStyle>
      <a:lvl1pPr marL="346576" indent="-346576" algn="l" defTabSz="864834" rtl="0" eaLnBrk="0" fontAlgn="base" latinLnBrk="1" hangingPunct="0">
        <a:lnSpc>
          <a:spcPct val="120000"/>
        </a:lnSpc>
        <a:spcBef>
          <a:spcPct val="0"/>
        </a:spcBef>
        <a:spcAft>
          <a:spcPct val="0"/>
        </a:spcAft>
        <a:defRPr kumimoji="1" sz="1200" b="1">
          <a:solidFill>
            <a:schemeClr val="tx1"/>
          </a:solidFill>
          <a:latin typeface="+mn-lt"/>
          <a:ea typeface="+mn-ea"/>
          <a:cs typeface="+mn-cs"/>
        </a:defRPr>
      </a:lvl1pPr>
      <a:lvl2pPr marL="717221" indent="-269561" algn="ctr" defTabSz="864834" rtl="0" eaLnBrk="0" fontAlgn="base" latinLnBrk="1" hangingPunct="0">
        <a:spcBef>
          <a:spcPct val="20000"/>
        </a:spcBef>
        <a:spcAft>
          <a:spcPct val="0"/>
        </a:spcAft>
        <a:buChar char="–"/>
        <a:defRPr kumimoji="1" sz="1200">
          <a:solidFill>
            <a:schemeClr val="tx1"/>
          </a:solidFill>
          <a:latin typeface="+mn-lt"/>
          <a:ea typeface="+mn-ea"/>
        </a:defRPr>
      </a:lvl2pPr>
      <a:lvl3pPr marL="1113535" indent="-216610" algn="ctr" defTabSz="864834" rtl="0" eaLnBrk="0" fontAlgn="base" latinLnBrk="1" hangingPunct="0">
        <a:spcBef>
          <a:spcPct val="20000"/>
        </a:spcBef>
        <a:spcAft>
          <a:spcPct val="0"/>
        </a:spcAft>
        <a:buChar char="•"/>
        <a:defRPr kumimoji="1" sz="1200">
          <a:solidFill>
            <a:schemeClr val="tx1"/>
          </a:solidFill>
          <a:latin typeface="+mn-lt"/>
          <a:ea typeface="+mn-ea"/>
        </a:defRPr>
      </a:lvl3pPr>
      <a:lvl4pPr marL="1513063" indent="-216610" algn="ctr" defTabSz="864834" rtl="0" eaLnBrk="0" fontAlgn="base" latinLnBrk="1" hangingPunct="0">
        <a:spcBef>
          <a:spcPct val="20000"/>
        </a:spcBef>
        <a:spcAft>
          <a:spcPct val="0"/>
        </a:spcAft>
        <a:buChar char="–"/>
        <a:defRPr kumimoji="1" sz="1200">
          <a:solidFill>
            <a:schemeClr val="tx1"/>
          </a:solidFill>
          <a:latin typeface="+mn-lt"/>
          <a:ea typeface="+mn-ea"/>
        </a:defRPr>
      </a:lvl4pPr>
      <a:lvl5pPr marL="1944678" indent="-215007" algn="ctr" defTabSz="864834" rtl="0" eaLnBrk="0" fontAlgn="base" latinLnBrk="1" hangingPunct="0">
        <a:spcBef>
          <a:spcPct val="20000"/>
        </a:spcBef>
        <a:spcAft>
          <a:spcPct val="0"/>
        </a:spcAft>
        <a:buChar char="»"/>
        <a:defRPr kumimoji="1" sz="1200">
          <a:solidFill>
            <a:schemeClr val="tx1"/>
          </a:solidFill>
          <a:latin typeface="+mn-lt"/>
          <a:ea typeface="+mn-ea"/>
        </a:defRPr>
      </a:lvl5pPr>
      <a:lvl6pPr marL="2406780" indent="-215007" algn="ctr" defTabSz="864834" rtl="0" fontAlgn="base" latinLnBrk="1">
        <a:spcBef>
          <a:spcPct val="20000"/>
        </a:spcBef>
        <a:spcAft>
          <a:spcPct val="0"/>
        </a:spcAft>
        <a:buChar char="»"/>
        <a:defRPr kumimoji="1" sz="1200">
          <a:solidFill>
            <a:schemeClr val="tx1"/>
          </a:solidFill>
          <a:latin typeface="+mn-lt"/>
          <a:ea typeface="+mn-ea"/>
        </a:defRPr>
      </a:lvl6pPr>
      <a:lvl7pPr marL="2868881" indent="-215007" algn="ctr" defTabSz="864834" rtl="0" fontAlgn="base" latinLnBrk="1">
        <a:spcBef>
          <a:spcPct val="20000"/>
        </a:spcBef>
        <a:spcAft>
          <a:spcPct val="0"/>
        </a:spcAft>
        <a:buChar char="»"/>
        <a:defRPr kumimoji="1" sz="1200">
          <a:solidFill>
            <a:schemeClr val="tx1"/>
          </a:solidFill>
          <a:latin typeface="+mn-lt"/>
          <a:ea typeface="+mn-ea"/>
        </a:defRPr>
      </a:lvl7pPr>
      <a:lvl8pPr marL="3330982" indent="-215007" algn="ctr" defTabSz="864834" rtl="0" fontAlgn="base" latinLnBrk="1">
        <a:spcBef>
          <a:spcPct val="20000"/>
        </a:spcBef>
        <a:spcAft>
          <a:spcPct val="0"/>
        </a:spcAft>
        <a:buChar char="»"/>
        <a:defRPr kumimoji="1" sz="1200">
          <a:solidFill>
            <a:schemeClr val="tx1"/>
          </a:solidFill>
          <a:latin typeface="+mn-lt"/>
          <a:ea typeface="+mn-ea"/>
        </a:defRPr>
      </a:lvl8pPr>
      <a:lvl9pPr marL="3793089" indent="-215007" algn="ctr" defTabSz="864834" rtl="0" fontAlgn="base" latinLnBrk="1">
        <a:spcBef>
          <a:spcPct val="20000"/>
        </a:spcBef>
        <a:spcAft>
          <a:spcPct val="0"/>
        </a:spcAft>
        <a:buChar char="»"/>
        <a:defRPr kumimoji="1" sz="1200">
          <a:solidFill>
            <a:schemeClr val="tx1"/>
          </a:solidFill>
          <a:latin typeface="+mn-lt"/>
          <a:ea typeface="+mn-ea"/>
        </a:defRPr>
      </a:lvl9pPr>
    </p:bodyStyle>
    <p:otherStyle>
      <a:defPPr>
        <a:defRPr lang="ko-KR"/>
      </a:defPPr>
      <a:lvl1pPr marL="0" algn="l" defTabSz="924195" rtl="0" eaLnBrk="1" latinLnBrk="1" hangingPunct="1">
        <a:defRPr sz="1800" kern="1200">
          <a:solidFill>
            <a:schemeClr val="tx1"/>
          </a:solidFill>
          <a:latin typeface="+mn-lt"/>
          <a:ea typeface="+mn-ea"/>
          <a:cs typeface="+mn-cs"/>
        </a:defRPr>
      </a:lvl1pPr>
      <a:lvl2pPr marL="462056" algn="l" defTabSz="924195" rtl="0" eaLnBrk="1" latinLnBrk="1" hangingPunct="1">
        <a:defRPr sz="1800" kern="1200">
          <a:solidFill>
            <a:schemeClr val="tx1"/>
          </a:solidFill>
          <a:latin typeface="+mn-lt"/>
          <a:ea typeface="+mn-ea"/>
          <a:cs typeface="+mn-cs"/>
        </a:defRPr>
      </a:lvl2pPr>
      <a:lvl3pPr marL="924195" algn="l" defTabSz="924195" rtl="0" eaLnBrk="1" latinLnBrk="1" hangingPunct="1">
        <a:defRPr sz="1800" kern="1200">
          <a:solidFill>
            <a:schemeClr val="tx1"/>
          </a:solidFill>
          <a:latin typeface="+mn-lt"/>
          <a:ea typeface="+mn-ea"/>
          <a:cs typeface="+mn-cs"/>
        </a:defRPr>
      </a:lvl3pPr>
      <a:lvl4pPr marL="1386301" algn="l" defTabSz="924195" rtl="0" eaLnBrk="1" latinLnBrk="1" hangingPunct="1">
        <a:defRPr sz="1800" kern="1200">
          <a:solidFill>
            <a:schemeClr val="tx1"/>
          </a:solidFill>
          <a:latin typeface="+mn-lt"/>
          <a:ea typeface="+mn-ea"/>
          <a:cs typeface="+mn-cs"/>
        </a:defRPr>
      </a:lvl4pPr>
      <a:lvl5pPr marL="1848400" algn="l" defTabSz="924195" rtl="0" eaLnBrk="1" latinLnBrk="1" hangingPunct="1">
        <a:defRPr sz="1800" kern="1200">
          <a:solidFill>
            <a:schemeClr val="tx1"/>
          </a:solidFill>
          <a:latin typeface="+mn-lt"/>
          <a:ea typeface="+mn-ea"/>
          <a:cs typeface="+mn-cs"/>
        </a:defRPr>
      </a:lvl5pPr>
      <a:lvl6pPr marL="2310503" algn="l" defTabSz="924195" rtl="0" eaLnBrk="1" latinLnBrk="1" hangingPunct="1">
        <a:defRPr sz="1800" kern="1200">
          <a:solidFill>
            <a:schemeClr val="tx1"/>
          </a:solidFill>
          <a:latin typeface="+mn-lt"/>
          <a:ea typeface="+mn-ea"/>
          <a:cs typeface="+mn-cs"/>
        </a:defRPr>
      </a:lvl6pPr>
      <a:lvl7pPr marL="2772604" algn="l" defTabSz="924195" rtl="0" eaLnBrk="1" latinLnBrk="1" hangingPunct="1">
        <a:defRPr sz="1800" kern="1200">
          <a:solidFill>
            <a:schemeClr val="tx1"/>
          </a:solidFill>
          <a:latin typeface="+mn-lt"/>
          <a:ea typeface="+mn-ea"/>
          <a:cs typeface="+mn-cs"/>
        </a:defRPr>
      </a:lvl7pPr>
      <a:lvl8pPr marL="3234705" algn="l" defTabSz="924195" rtl="0" eaLnBrk="1" latinLnBrk="1" hangingPunct="1">
        <a:defRPr sz="1800" kern="1200">
          <a:solidFill>
            <a:schemeClr val="tx1"/>
          </a:solidFill>
          <a:latin typeface="+mn-lt"/>
          <a:ea typeface="+mn-ea"/>
          <a:cs typeface="+mn-cs"/>
        </a:defRPr>
      </a:lvl8pPr>
      <a:lvl9pPr marL="3696806" algn="l" defTabSz="924195"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07138" name="pg num"/>
          <p:cNvSpPr>
            <a:spLocks noGrp="1" noChangeArrowheads="1"/>
          </p:cNvSpPr>
          <p:nvPr>
            <p:ph type="sldNum" sz="quarter" idx="4"/>
          </p:nvPr>
        </p:nvSpPr>
        <p:spPr bwMode="auto">
          <a:xfrm>
            <a:off x="7010670" y="6644213"/>
            <a:ext cx="1904932" cy="18841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lnSpc>
                <a:spcPct val="100000"/>
              </a:lnSpc>
              <a:spcBef>
                <a:spcPct val="0"/>
              </a:spcBef>
              <a:defRPr sz="1200">
                <a:latin typeface="Arial" pitchFamily="34" charset="0"/>
              </a:defRPr>
            </a:lvl1pPr>
          </a:lstStyle>
          <a:p>
            <a:pPr latinLnBrk="0"/>
            <a:fld id="{D7CE4E61-2F29-4794-9E22-BD54100F9958}" type="slidenum">
              <a:rPr kumimoji="0" lang="ko-KR" altLang="en-US">
                <a:solidFill>
                  <a:srgbClr val="000000"/>
                </a:solidFill>
                <a:ea typeface="HY울릉도M" pitchFamily="18" charset="-127"/>
              </a:rPr>
              <a:pPr latinLnBrk="0"/>
              <a:t>‹#›</a:t>
            </a:fld>
            <a:endParaRPr kumimoji="0" lang="en-US" altLang="ko-KR">
              <a:solidFill>
                <a:srgbClr val="000000"/>
              </a:solidFill>
              <a:ea typeface="HY울릉도M" pitchFamily="18" charset="-127"/>
            </a:endParaRPr>
          </a:p>
        </p:txBody>
      </p:sp>
      <p:sp>
        <p:nvSpPr>
          <p:cNvPr id="2907139" name="Line 3"/>
          <p:cNvSpPr>
            <a:spLocks noChangeShapeType="1"/>
          </p:cNvSpPr>
          <p:nvPr/>
        </p:nvSpPr>
        <p:spPr bwMode="auto">
          <a:xfrm>
            <a:off x="0" y="481065"/>
            <a:ext cx="9144000" cy="0"/>
          </a:xfrm>
          <a:prstGeom prst="line">
            <a:avLst/>
          </a:prstGeom>
          <a:noFill/>
          <a:ln w="38100">
            <a:solidFill>
              <a:srgbClr val="9966FF"/>
            </a:solidFill>
            <a:round/>
            <a:headEnd/>
            <a:tailEnd/>
          </a:ln>
          <a:effectLst/>
        </p:spPr>
        <p:txBody>
          <a:bodyPr lIns="46232" tIns="0" rIns="46232" bIns="0" anchor="ctr"/>
          <a:lstStyle/>
          <a:p>
            <a:pPr algn="ctr" latinLnBrk="0">
              <a:lnSpc>
                <a:spcPct val="110000"/>
              </a:lnSpc>
              <a:spcBef>
                <a:spcPct val="10000"/>
              </a:spcBef>
              <a:defRPr/>
            </a:pPr>
            <a:endParaRPr kumimoji="0" lang="ko-KR" altLang="en-US" sz="1400" dirty="0">
              <a:solidFill>
                <a:srgbClr val="000000"/>
              </a:solidFill>
              <a:latin typeface="HY울릉도M" pitchFamily="18" charset="-127"/>
              <a:ea typeface="HY울릉도M" pitchFamily="18" charset="-127"/>
            </a:endParaRPr>
          </a:p>
        </p:txBody>
      </p:sp>
      <p:sp>
        <p:nvSpPr>
          <p:cNvPr id="2053" name="Rectangle 3"/>
          <p:cNvSpPr>
            <a:spLocks noGrp="1" noChangeArrowheads="1"/>
          </p:cNvSpPr>
          <p:nvPr>
            <p:ph type="title"/>
          </p:nvPr>
        </p:nvSpPr>
        <p:spPr bwMode="auto">
          <a:xfrm>
            <a:off x="121576" y="529744"/>
            <a:ext cx="8794113" cy="24944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ko-KR" smtClean="0"/>
              <a:t>Click to edit Master title style</a:t>
            </a:r>
          </a:p>
        </p:txBody>
      </p:sp>
    </p:spTree>
  </p:cSld>
  <p:clrMap bg1="lt1" tx1="dk1" bg2="lt2" tx2="dk2" accent1="accent1" accent2="accent2" accent3="accent3" accent4="accent4" accent5="accent5" accent6="accent6" hlink="hlink" folHlink="folHlink"/>
  <p:sldLayoutIdLst>
    <p:sldLayoutId id="2147483828" r:id="rId1"/>
  </p:sldLayoutIdLst>
  <p:hf hdr="0" ftr="0" dt="0"/>
  <p:txStyles>
    <p:titleStyle>
      <a:lvl1pPr algn="l" defTabSz="865200"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cs typeface="+mj-cs"/>
        </a:defRPr>
      </a:lvl1pPr>
      <a:lvl2pPr algn="l" defTabSz="865200"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2pPr>
      <a:lvl3pPr algn="l" defTabSz="865200"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3pPr>
      <a:lvl4pPr algn="l" defTabSz="865200"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4pPr>
      <a:lvl5pPr algn="l" defTabSz="865200" rtl="0" eaLnBrk="0" fontAlgn="base" latinLnBrk="1" hangingPunct="0">
        <a:spcBef>
          <a:spcPct val="0"/>
        </a:spcBef>
        <a:spcAft>
          <a:spcPct val="0"/>
        </a:spcAft>
        <a:defRPr kumimoji="1" sz="1600">
          <a:solidFill>
            <a:schemeClr val="tx1"/>
          </a:solidFill>
          <a:latin typeface="HY울릉도M" pitchFamily="18" charset="-127"/>
          <a:ea typeface="HY울릉도M" pitchFamily="18" charset="-127"/>
        </a:defRPr>
      </a:lvl5pPr>
      <a:lvl6pPr marL="462252" algn="l" defTabSz="865200" rtl="0" fontAlgn="base" latinLnBrk="1">
        <a:spcBef>
          <a:spcPct val="0"/>
        </a:spcBef>
        <a:spcAft>
          <a:spcPct val="0"/>
        </a:spcAft>
        <a:defRPr kumimoji="1" sz="1700">
          <a:solidFill>
            <a:schemeClr val="tx2"/>
          </a:solidFill>
          <a:latin typeface="굴림" pitchFamily="50" charset="-127"/>
          <a:ea typeface="굴림" pitchFamily="50" charset="-127"/>
        </a:defRPr>
      </a:lvl6pPr>
      <a:lvl7pPr marL="924587" algn="l" defTabSz="865200" rtl="0" fontAlgn="base" latinLnBrk="1">
        <a:spcBef>
          <a:spcPct val="0"/>
        </a:spcBef>
        <a:spcAft>
          <a:spcPct val="0"/>
        </a:spcAft>
        <a:defRPr kumimoji="1" sz="1700">
          <a:solidFill>
            <a:schemeClr val="tx2"/>
          </a:solidFill>
          <a:latin typeface="굴림" pitchFamily="50" charset="-127"/>
          <a:ea typeface="굴림" pitchFamily="50" charset="-127"/>
        </a:defRPr>
      </a:lvl7pPr>
      <a:lvl8pPr marL="1386889" algn="l" defTabSz="865200" rtl="0" fontAlgn="base" latinLnBrk="1">
        <a:spcBef>
          <a:spcPct val="0"/>
        </a:spcBef>
        <a:spcAft>
          <a:spcPct val="0"/>
        </a:spcAft>
        <a:defRPr kumimoji="1" sz="1700">
          <a:solidFill>
            <a:schemeClr val="tx2"/>
          </a:solidFill>
          <a:latin typeface="굴림" pitchFamily="50" charset="-127"/>
          <a:ea typeface="굴림" pitchFamily="50" charset="-127"/>
        </a:defRPr>
      </a:lvl8pPr>
      <a:lvl9pPr marL="1849184" algn="l" defTabSz="865200" rtl="0" fontAlgn="base" latinLnBrk="1">
        <a:spcBef>
          <a:spcPct val="0"/>
        </a:spcBef>
        <a:spcAft>
          <a:spcPct val="0"/>
        </a:spcAft>
        <a:defRPr kumimoji="1" sz="1700">
          <a:solidFill>
            <a:schemeClr val="tx2"/>
          </a:solidFill>
          <a:latin typeface="굴림" pitchFamily="50" charset="-127"/>
          <a:ea typeface="굴림" pitchFamily="50" charset="-127"/>
        </a:defRPr>
      </a:lvl9pPr>
    </p:titleStyle>
    <p:bodyStyle>
      <a:lvl1pPr marL="346722" indent="-346722" algn="l" defTabSz="865200" rtl="0" eaLnBrk="0" fontAlgn="base" latinLnBrk="1" hangingPunct="0">
        <a:lnSpc>
          <a:spcPct val="120000"/>
        </a:lnSpc>
        <a:spcBef>
          <a:spcPct val="0"/>
        </a:spcBef>
        <a:spcAft>
          <a:spcPct val="0"/>
        </a:spcAft>
        <a:defRPr kumimoji="1" sz="1200" b="1">
          <a:solidFill>
            <a:schemeClr val="tx1"/>
          </a:solidFill>
          <a:latin typeface="+mn-lt"/>
          <a:ea typeface="+mn-ea"/>
          <a:cs typeface="+mn-cs"/>
        </a:defRPr>
      </a:lvl1pPr>
      <a:lvl2pPr marL="717526" indent="-269675" algn="ctr" defTabSz="865200" rtl="0" eaLnBrk="0" fontAlgn="base" latinLnBrk="1" hangingPunct="0">
        <a:spcBef>
          <a:spcPct val="20000"/>
        </a:spcBef>
        <a:spcAft>
          <a:spcPct val="0"/>
        </a:spcAft>
        <a:buChar char="–"/>
        <a:defRPr kumimoji="1" sz="1200">
          <a:solidFill>
            <a:schemeClr val="tx1"/>
          </a:solidFill>
          <a:latin typeface="+mn-lt"/>
          <a:ea typeface="+mn-ea"/>
        </a:defRPr>
      </a:lvl2pPr>
      <a:lvl3pPr marL="1114007" indent="-216702" algn="ctr" defTabSz="865200" rtl="0" eaLnBrk="0" fontAlgn="base" latinLnBrk="1" hangingPunct="0">
        <a:spcBef>
          <a:spcPct val="20000"/>
        </a:spcBef>
        <a:spcAft>
          <a:spcPct val="0"/>
        </a:spcAft>
        <a:buChar char="•"/>
        <a:defRPr kumimoji="1" sz="1200">
          <a:solidFill>
            <a:schemeClr val="tx1"/>
          </a:solidFill>
          <a:latin typeface="+mn-lt"/>
          <a:ea typeface="+mn-ea"/>
        </a:defRPr>
      </a:lvl3pPr>
      <a:lvl4pPr marL="1513705" indent="-216702" algn="ctr" defTabSz="865200" rtl="0" eaLnBrk="0" fontAlgn="base" latinLnBrk="1" hangingPunct="0">
        <a:spcBef>
          <a:spcPct val="20000"/>
        </a:spcBef>
        <a:spcAft>
          <a:spcPct val="0"/>
        </a:spcAft>
        <a:buChar char="–"/>
        <a:defRPr kumimoji="1" sz="1200">
          <a:solidFill>
            <a:schemeClr val="tx1"/>
          </a:solidFill>
          <a:latin typeface="+mn-lt"/>
          <a:ea typeface="+mn-ea"/>
        </a:defRPr>
      </a:lvl4pPr>
      <a:lvl5pPr marL="1945502" indent="-215099" algn="ctr" defTabSz="865200" rtl="0" eaLnBrk="0" fontAlgn="base" latinLnBrk="1" hangingPunct="0">
        <a:spcBef>
          <a:spcPct val="20000"/>
        </a:spcBef>
        <a:spcAft>
          <a:spcPct val="0"/>
        </a:spcAft>
        <a:buChar char="»"/>
        <a:defRPr kumimoji="1" sz="1200">
          <a:solidFill>
            <a:schemeClr val="tx1"/>
          </a:solidFill>
          <a:latin typeface="+mn-lt"/>
          <a:ea typeface="+mn-ea"/>
        </a:defRPr>
      </a:lvl5pPr>
      <a:lvl6pPr marL="2407800" indent="-215099" algn="ctr" defTabSz="865200" rtl="0" fontAlgn="base" latinLnBrk="1">
        <a:spcBef>
          <a:spcPct val="20000"/>
        </a:spcBef>
        <a:spcAft>
          <a:spcPct val="0"/>
        </a:spcAft>
        <a:buChar char="»"/>
        <a:defRPr kumimoji="1" sz="1200">
          <a:solidFill>
            <a:schemeClr val="tx1"/>
          </a:solidFill>
          <a:latin typeface="+mn-lt"/>
          <a:ea typeface="+mn-ea"/>
        </a:defRPr>
      </a:lvl6pPr>
      <a:lvl7pPr marL="2870097" indent="-215099" algn="ctr" defTabSz="865200" rtl="0" fontAlgn="base" latinLnBrk="1">
        <a:spcBef>
          <a:spcPct val="20000"/>
        </a:spcBef>
        <a:spcAft>
          <a:spcPct val="0"/>
        </a:spcAft>
        <a:buChar char="»"/>
        <a:defRPr kumimoji="1" sz="1200">
          <a:solidFill>
            <a:schemeClr val="tx1"/>
          </a:solidFill>
          <a:latin typeface="+mn-lt"/>
          <a:ea typeface="+mn-ea"/>
        </a:defRPr>
      </a:lvl7pPr>
      <a:lvl8pPr marL="3332394" indent="-215099" algn="ctr" defTabSz="865200" rtl="0" fontAlgn="base" latinLnBrk="1">
        <a:spcBef>
          <a:spcPct val="20000"/>
        </a:spcBef>
        <a:spcAft>
          <a:spcPct val="0"/>
        </a:spcAft>
        <a:buChar char="»"/>
        <a:defRPr kumimoji="1" sz="1200">
          <a:solidFill>
            <a:schemeClr val="tx1"/>
          </a:solidFill>
          <a:latin typeface="+mn-lt"/>
          <a:ea typeface="+mn-ea"/>
        </a:defRPr>
      </a:lvl8pPr>
      <a:lvl9pPr marL="3794697" indent="-215099" algn="ctr" defTabSz="865200" rtl="0" fontAlgn="base" latinLnBrk="1">
        <a:spcBef>
          <a:spcPct val="20000"/>
        </a:spcBef>
        <a:spcAft>
          <a:spcPct val="0"/>
        </a:spcAft>
        <a:buChar char="»"/>
        <a:defRPr kumimoji="1" sz="1200">
          <a:solidFill>
            <a:schemeClr val="tx1"/>
          </a:solidFill>
          <a:latin typeface="+mn-lt"/>
          <a:ea typeface="+mn-ea"/>
        </a:defRPr>
      </a:lvl9pPr>
    </p:bodyStyle>
    <p:otherStyle>
      <a:defPPr>
        <a:defRPr lang="ko-KR"/>
      </a:defPPr>
      <a:lvl1pPr marL="0" algn="l" defTabSz="924587" rtl="0" eaLnBrk="1" latinLnBrk="1" hangingPunct="1">
        <a:defRPr sz="1800" kern="1200">
          <a:solidFill>
            <a:schemeClr val="tx1"/>
          </a:solidFill>
          <a:latin typeface="+mn-lt"/>
          <a:ea typeface="+mn-ea"/>
          <a:cs typeface="+mn-cs"/>
        </a:defRPr>
      </a:lvl1pPr>
      <a:lvl2pPr marL="462252" algn="l" defTabSz="924587" rtl="0" eaLnBrk="1" latinLnBrk="1" hangingPunct="1">
        <a:defRPr sz="1800" kern="1200">
          <a:solidFill>
            <a:schemeClr val="tx1"/>
          </a:solidFill>
          <a:latin typeface="+mn-lt"/>
          <a:ea typeface="+mn-ea"/>
          <a:cs typeface="+mn-cs"/>
        </a:defRPr>
      </a:lvl2pPr>
      <a:lvl3pPr marL="924587" algn="l" defTabSz="924587" rtl="0" eaLnBrk="1" latinLnBrk="1" hangingPunct="1">
        <a:defRPr sz="1800" kern="1200">
          <a:solidFill>
            <a:schemeClr val="tx1"/>
          </a:solidFill>
          <a:latin typeface="+mn-lt"/>
          <a:ea typeface="+mn-ea"/>
          <a:cs typeface="+mn-cs"/>
        </a:defRPr>
      </a:lvl3pPr>
      <a:lvl4pPr marL="1386889" algn="l" defTabSz="924587" rtl="0" eaLnBrk="1" latinLnBrk="1" hangingPunct="1">
        <a:defRPr sz="1800" kern="1200">
          <a:solidFill>
            <a:schemeClr val="tx1"/>
          </a:solidFill>
          <a:latin typeface="+mn-lt"/>
          <a:ea typeface="+mn-ea"/>
          <a:cs typeface="+mn-cs"/>
        </a:defRPr>
      </a:lvl4pPr>
      <a:lvl5pPr marL="1849184" algn="l" defTabSz="924587" rtl="0" eaLnBrk="1" latinLnBrk="1" hangingPunct="1">
        <a:defRPr sz="1800" kern="1200">
          <a:solidFill>
            <a:schemeClr val="tx1"/>
          </a:solidFill>
          <a:latin typeface="+mn-lt"/>
          <a:ea typeface="+mn-ea"/>
          <a:cs typeface="+mn-cs"/>
        </a:defRPr>
      </a:lvl5pPr>
      <a:lvl6pPr marL="2311483" algn="l" defTabSz="924587" rtl="0" eaLnBrk="1" latinLnBrk="1" hangingPunct="1">
        <a:defRPr sz="1800" kern="1200">
          <a:solidFill>
            <a:schemeClr val="tx1"/>
          </a:solidFill>
          <a:latin typeface="+mn-lt"/>
          <a:ea typeface="+mn-ea"/>
          <a:cs typeface="+mn-cs"/>
        </a:defRPr>
      </a:lvl6pPr>
      <a:lvl7pPr marL="2773780" algn="l" defTabSz="924587" rtl="0" eaLnBrk="1" latinLnBrk="1" hangingPunct="1">
        <a:defRPr sz="1800" kern="1200">
          <a:solidFill>
            <a:schemeClr val="tx1"/>
          </a:solidFill>
          <a:latin typeface="+mn-lt"/>
          <a:ea typeface="+mn-ea"/>
          <a:cs typeface="+mn-cs"/>
        </a:defRPr>
      </a:lvl7pPr>
      <a:lvl8pPr marL="3236077" algn="l" defTabSz="924587" rtl="0" eaLnBrk="1" latinLnBrk="1" hangingPunct="1">
        <a:defRPr sz="1800" kern="1200">
          <a:solidFill>
            <a:schemeClr val="tx1"/>
          </a:solidFill>
          <a:latin typeface="+mn-lt"/>
          <a:ea typeface="+mn-ea"/>
          <a:cs typeface="+mn-cs"/>
        </a:defRPr>
      </a:lvl8pPr>
      <a:lvl9pPr marL="3698374" algn="l" defTabSz="924587"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6.gi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jpeg"/><Relationship Id="rId17"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38.jpeg"/><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jpeg"/><Relationship Id="rId4" Type="http://schemas.openxmlformats.org/officeDocument/2006/relationships/image" Target="../media/image26.png"/><Relationship Id="rId9" Type="http://schemas.openxmlformats.org/officeDocument/2006/relationships/image" Target="../media/image31.jpeg"/><Relationship Id="rId14" Type="http://schemas.openxmlformats.org/officeDocument/2006/relationships/image" Target="../media/image36.jpeg"/></Relationships>
</file>

<file path=ppt/slides/_rels/slide1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McK Date"/>
          <p:cNvSpPr txBox="1">
            <a:spLocks noChangeArrowheads="1"/>
          </p:cNvSpPr>
          <p:nvPr>
            <p:custDataLst>
              <p:tags r:id="rId1"/>
            </p:custDataLst>
          </p:nvPr>
        </p:nvSpPr>
        <p:spPr bwMode="auto">
          <a:xfrm>
            <a:off x="1772989" y="4653136"/>
            <a:ext cx="7371011" cy="2031325"/>
          </a:xfrm>
          <a:prstGeom prst="rect">
            <a:avLst/>
          </a:prstGeom>
          <a:noFill/>
          <a:ln w="9525">
            <a:noFill/>
            <a:miter lim="800000"/>
            <a:headEnd/>
            <a:tailEnd/>
          </a:ln>
        </p:spPr>
        <p:txBody>
          <a:bodyPr wrap="square" lIns="0" tIns="0" rIns="0" bIns="0">
            <a:spAutoFit/>
          </a:bodyPr>
          <a:lstStyle/>
          <a:p>
            <a:pPr algn="ctr" latinLnBrk="0"/>
            <a:endParaRPr kumimoji="0" lang="en-US" altLang="ko-KR" sz="2400" dirty="0">
              <a:solidFill>
                <a:srgbClr val="000000"/>
              </a:solidFill>
              <a:latin typeface="HY헤드라인M" pitchFamily="18" charset="-127"/>
              <a:ea typeface="HY헤드라인M" pitchFamily="18" charset="-127"/>
            </a:endParaRPr>
          </a:p>
          <a:p>
            <a:pPr algn="ctr" latinLnBrk="0"/>
            <a:r>
              <a:rPr kumimoji="0" lang="en-US" altLang="ko-KR" sz="2400" dirty="0" smtClean="0">
                <a:solidFill>
                  <a:srgbClr val="000000"/>
                </a:solidFill>
                <a:latin typeface="HY헤드라인M" pitchFamily="18" charset="-127"/>
                <a:ea typeface="HY헤드라인M" pitchFamily="18" charset="-127"/>
              </a:rPr>
              <a:t>Ministry of Oceans and Fisheries</a:t>
            </a:r>
          </a:p>
          <a:p>
            <a:pPr algn="ctr" latinLnBrk="0"/>
            <a:endParaRPr kumimoji="0" lang="en-US" altLang="ko-KR" sz="2400" dirty="0">
              <a:solidFill>
                <a:srgbClr val="000000"/>
              </a:solidFill>
              <a:latin typeface="HY헤드라인M" pitchFamily="18" charset="-127"/>
              <a:ea typeface="HY헤드라인M" pitchFamily="18" charset="-127"/>
            </a:endParaRPr>
          </a:p>
          <a:p>
            <a:pPr algn="ctr" latinLnBrk="0"/>
            <a:r>
              <a:rPr kumimoji="0" lang="en-US" altLang="ko-KR" sz="2000" i="1" dirty="0">
                <a:solidFill>
                  <a:srgbClr val="000000"/>
                </a:solidFill>
                <a:latin typeface="HY헤드라인M" pitchFamily="18" charset="-127"/>
                <a:ea typeface="HY헤드라인M" pitchFamily="18" charset="-127"/>
              </a:rPr>
              <a:t> </a:t>
            </a:r>
            <a:r>
              <a:rPr kumimoji="0" lang="en-US" altLang="ko-KR" sz="2000" b="1" dirty="0" smtClean="0">
                <a:solidFill>
                  <a:srgbClr val="0070C0"/>
                </a:solidFill>
                <a:latin typeface="HY헤드라인M" pitchFamily="18" charset="-127"/>
                <a:ea typeface="HY헤드라인M" pitchFamily="18" charset="-127"/>
              </a:rPr>
              <a:t>Professor Dr</a:t>
            </a:r>
            <a:r>
              <a:rPr kumimoji="0" lang="en-US" altLang="ko-KR" sz="2000" b="1" dirty="0">
                <a:solidFill>
                  <a:srgbClr val="0070C0"/>
                </a:solidFill>
                <a:latin typeface="HY헤드라인M" pitchFamily="18" charset="-127"/>
                <a:ea typeface="HY헤드라인M" pitchFamily="18" charset="-127"/>
              </a:rPr>
              <a:t>. </a:t>
            </a:r>
            <a:r>
              <a:rPr kumimoji="0" lang="en-US" altLang="ko-KR" sz="2000" b="1" dirty="0" err="1" smtClean="0">
                <a:solidFill>
                  <a:srgbClr val="0070C0"/>
                </a:solidFill>
                <a:latin typeface="HY헤드라인M" pitchFamily="18" charset="-127"/>
                <a:ea typeface="HY헤드라인M" pitchFamily="18" charset="-127"/>
              </a:rPr>
              <a:t>Seung</a:t>
            </a:r>
            <a:r>
              <a:rPr kumimoji="0" lang="en-US" altLang="ko-KR" sz="2000" b="1" dirty="0" smtClean="0">
                <a:solidFill>
                  <a:srgbClr val="0070C0"/>
                </a:solidFill>
                <a:latin typeface="HY헤드라인M" pitchFamily="18" charset="-127"/>
                <a:ea typeface="HY헤드라인M" pitchFamily="18" charset="-127"/>
              </a:rPr>
              <a:t> </a:t>
            </a:r>
            <a:r>
              <a:rPr kumimoji="0" lang="en-US" altLang="ko-KR" sz="2000" b="1" dirty="0" err="1" smtClean="0">
                <a:solidFill>
                  <a:srgbClr val="0070C0"/>
                </a:solidFill>
                <a:latin typeface="HY헤드라인M" pitchFamily="18" charset="-127"/>
                <a:ea typeface="HY헤드라인M" pitchFamily="18" charset="-127"/>
              </a:rPr>
              <a:t>Gi</a:t>
            </a:r>
            <a:r>
              <a:rPr kumimoji="0" lang="en-US" altLang="ko-KR" sz="2000" b="1" dirty="0" smtClean="0">
                <a:solidFill>
                  <a:srgbClr val="0070C0"/>
                </a:solidFill>
                <a:latin typeface="HY헤드라인M" pitchFamily="18" charset="-127"/>
                <a:ea typeface="HY헤드라인M" pitchFamily="18" charset="-127"/>
              </a:rPr>
              <a:t> </a:t>
            </a:r>
            <a:r>
              <a:rPr kumimoji="0" lang="en-US" altLang="ko-KR" sz="2000" b="1" dirty="0">
                <a:solidFill>
                  <a:srgbClr val="0070C0"/>
                </a:solidFill>
                <a:latin typeface="HY헤드라인M" pitchFamily="18" charset="-127"/>
                <a:ea typeface="HY헤드라인M" pitchFamily="18" charset="-127"/>
              </a:rPr>
              <a:t>(Sunny) GUG</a:t>
            </a:r>
            <a:r>
              <a:rPr kumimoji="0" lang="ko-KR" altLang="en-US" sz="2000" b="1" dirty="0">
                <a:solidFill>
                  <a:srgbClr val="0070C0"/>
                </a:solidFill>
                <a:latin typeface="HY헤드라인M" pitchFamily="18" charset="-127"/>
                <a:ea typeface="HY헤드라인M" pitchFamily="18" charset="-127"/>
              </a:rPr>
              <a:t> </a:t>
            </a:r>
            <a:endParaRPr kumimoji="0" lang="en-US" altLang="ko-KR" sz="2000" b="1" dirty="0" smtClean="0">
              <a:solidFill>
                <a:srgbClr val="0070C0"/>
              </a:solidFill>
              <a:latin typeface="HY헤드라인M" pitchFamily="18" charset="-127"/>
              <a:ea typeface="HY헤드라인M" pitchFamily="18" charset="-127"/>
            </a:endParaRPr>
          </a:p>
          <a:p>
            <a:pPr algn="ctr" latinLnBrk="0"/>
            <a:endParaRPr kumimoji="0" lang="en-US" altLang="ko-KR" sz="2000" b="1" dirty="0" smtClean="0">
              <a:solidFill>
                <a:srgbClr val="0070C0"/>
              </a:solidFill>
              <a:latin typeface="HY헤드라인M" pitchFamily="18" charset="-127"/>
              <a:ea typeface="HY헤드라인M" pitchFamily="18" charset="-127"/>
            </a:endParaRPr>
          </a:p>
          <a:p>
            <a:pPr algn="ctr" latinLnBrk="0"/>
            <a:r>
              <a:rPr kumimoji="0" lang="en-US" altLang="ko-KR" sz="2000" b="1" i="1" dirty="0" smtClean="0">
                <a:solidFill>
                  <a:srgbClr val="0070C0"/>
                </a:solidFill>
                <a:latin typeface="HY헤드라인M" pitchFamily="18" charset="-127"/>
                <a:ea typeface="HY헤드라인M" pitchFamily="18" charset="-127"/>
              </a:rPr>
              <a:t>Korea Maritime and Ocean University</a:t>
            </a:r>
            <a:r>
              <a:rPr kumimoji="0" lang="ko-KR" altLang="en-US" sz="2000" b="1" i="1" dirty="0" smtClean="0">
                <a:solidFill>
                  <a:srgbClr val="0070C0"/>
                </a:solidFill>
                <a:latin typeface="HY헤드라인M" pitchFamily="18" charset="-127"/>
                <a:ea typeface="HY헤드라인M" pitchFamily="18" charset="-127"/>
              </a:rPr>
              <a:t> </a:t>
            </a:r>
            <a:endParaRPr kumimoji="0" lang="en-US" altLang="ko-KR" sz="2000" b="1" i="1" dirty="0">
              <a:solidFill>
                <a:srgbClr val="0070C0"/>
              </a:solidFill>
              <a:latin typeface="HY헤드라인M" pitchFamily="18" charset="-127"/>
              <a:ea typeface="HY헤드라인M" pitchFamily="18" charset="-127"/>
            </a:endParaRPr>
          </a:p>
        </p:txBody>
      </p:sp>
      <p:pic>
        <p:nvPicPr>
          <p:cNvPr id="13" name="Picture 8" descr="C:\Users\Mac\Desktop\국승기교수\IALA Council MTG\Council 59\팔미도등대.jpg"/>
          <p:cNvPicPr>
            <a:picLocks noChangeAspect="1" noChangeArrowheads="1"/>
          </p:cNvPicPr>
          <p:nvPr/>
        </p:nvPicPr>
        <p:blipFill>
          <a:blip r:embed="rId5" cstate="print"/>
          <a:srcRect/>
          <a:stretch>
            <a:fillRect/>
          </a:stretch>
        </p:blipFill>
        <p:spPr bwMode="auto">
          <a:xfrm>
            <a:off x="4499992" y="0"/>
            <a:ext cx="4067944" cy="2764888"/>
          </a:xfrm>
          <a:prstGeom prst="rect">
            <a:avLst/>
          </a:prstGeom>
          <a:noFill/>
        </p:spPr>
      </p:pic>
      <p:pic>
        <p:nvPicPr>
          <p:cNvPr id="14" name="Picture 2" descr="C:\Users\Mac\Desktop\국승기교수\IALA Council MTG\Council 59\팔미도등대 2.jpg"/>
          <p:cNvPicPr>
            <a:picLocks noChangeAspect="1" noChangeArrowheads="1"/>
          </p:cNvPicPr>
          <p:nvPr/>
        </p:nvPicPr>
        <p:blipFill>
          <a:blip r:embed="rId6" cstate="print"/>
          <a:srcRect/>
          <a:stretch>
            <a:fillRect/>
          </a:stretch>
        </p:blipFill>
        <p:spPr bwMode="auto">
          <a:xfrm>
            <a:off x="323528" y="0"/>
            <a:ext cx="4189722" cy="2780928"/>
          </a:xfrm>
          <a:prstGeom prst="rect">
            <a:avLst/>
          </a:prstGeom>
          <a:noFill/>
        </p:spPr>
      </p:pic>
      <p:pic>
        <p:nvPicPr>
          <p:cNvPr id="1026" name="Picture 2" descr="C:\Users\Mac\Desktop\국승기교수\IALA Council MTG\Council 59\logo.gif"/>
          <p:cNvPicPr>
            <a:picLocks noChangeAspect="1" noChangeArrowheads="1"/>
          </p:cNvPicPr>
          <p:nvPr/>
        </p:nvPicPr>
        <p:blipFill>
          <a:blip r:embed="rId7" cstate="print"/>
          <a:srcRect/>
          <a:stretch>
            <a:fillRect/>
          </a:stretch>
        </p:blipFill>
        <p:spPr bwMode="auto">
          <a:xfrm>
            <a:off x="251520" y="4437112"/>
            <a:ext cx="2332433" cy="1440160"/>
          </a:xfrm>
          <a:prstGeom prst="rect">
            <a:avLst/>
          </a:prstGeom>
          <a:noFill/>
        </p:spPr>
      </p:pic>
      <p:sp>
        <p:nvSpPr>
          <p:cNvPr id="6146" name="Rectangle 2"/>
          <p:cNvSpPr>
            <a:spLocks noGrp="1" noChangeArrowheads="1"/>
          </p:cNvSpPr>
          <p:nvPr>
            <p:ph type="ctrTitle"/>
            <p:custDataLst>
              <p:tags r:id="rId2"/>
            </p:custDataLst>
          </p:nvPr>
        </p:nvSpPr>
        <p:spPr>
          <a:xfrm>
            <a:off x="251520" y="3212976"/>
            <a:ext cx="8280920" cy="2030948"/>
          </a:xfrm>
        </p:spPr>
        <p:txBody>
          <a:bodyPr lIns="72776" tIns="36389" rIns="72776" bIns="36389"/>
          <a:lstStyle/>
          <a:p>
            <a:pPr algn="ctr" eaLnBrk="1" hangingPunct="1">
              <a:lnSpc>
                <a:spcPct val="120000"/>
              </a:lnSpc>
            </a:pPr>
            <a:r>
              <a:rPr lang="en-US" altLang="ko-KR" sz="2900" dirty="0" smtClean="0">
                <a:latin typeface="HY헤드라인M" pitchFamily="18" charset="-127"/>
                <a:ea typeface="HY헤드라인M" pitchFamily="18" charset="-127"/>
              </a:rPr>
              <a:t>IALA Conference &amp; General Assembly  in 2018</a:t>
            </a:r>
            <a:br>
              <a:rPr lang="en-US" altLang="ko-KR" sz="2900" dirty="0" smtClean="0">
                <a:latin typeface="HY헤드라인M" pitchFamily="18" charset="-127"/>
                <a:ea typeface="HY헤드라인M" pitchFamily="18" charset="-127"/>
              </a:rPr>
            </a:br>
            <a:r>
              <a:rPr kumimoji="0" lang="en-US" altLang="ko-KR" sz="2400" i="1" dirty="0" smtClean="0">
                <a:solidFill>
                  <a:srgbClr val="000000"/>
                </a:solidFill>
                <a:latin typeface="HY헤드라인M" pitchFamily="18" charset="-127"/>
                <a:ea typeface="HY헤드라인M" pitchFamily="18" charset="-127"/>
              </a:rPr>
              <a:t>May 27, </a:t>
            </a:r>
            <a:r>
              <a:rPr kumimoji="0" lang="en-US" altLang="ko-KR" sz="2400" i="1" dirty="0" smtClean="0">
                <a:solidFill>
                  <a:srgbClr val="000000"/>
                </a:solidFill>
                <a:latin typeface="HY헤드라인M" pitchFamily="18" charset="-127"/>
                <a:ea typeface="HY헤드라인M" pitchFamily="18" charset="-127"/>
              </a:rPr>
              <a:t>2015</a:t>
            </a:r>
            <a:r>
              <a:rPr kumimoji="0" lang="en-US" altLang="ko-KR" sz="3200" i="1" dirty="0" smtClean="0">
                <a:solidFill>
                  <a:srgbClr val="000000"/>
                </a:solidFill>
                <a:latin typeface="HY헤드라인M" pitchFamily="18" charset="-127"/>
                <a:ea typeface="HY헤드라인M" pitchFamily="18" charset="-127"/>
              </a:rPr>
              <a:t/>
            </a:r>
            <a:br>
              <a:rPr kumimoji="0" lang="en-US" altLang="ko-KR" sz="3200" i="1" dirty="0" smtClean="0">
                <a:solidFill>
                  <a:srgbClr val="000000"/>
                </a:solidFill>
                <a:latin typeface="HY헤드라인M" pitchFamily="18" charset="-127"/>
                <a:ea typeface="HY헤드라인M" pitchFamily="18" charset="-127"/>
              </a:rPr>
            </a:br>
            <a:r>
              <a:rPr kumimoji="0" lang="en-US" altLang="ko-KR" sz="2400" i="1" dirty="0" smtClean="0">
                <a:solidFill>
                  <a:srgbClr val="FF0000"/>
                </a:solidFill>
                <a:latin typeface="HY헤드라인M" pitchFamily="18" charset="-127"/>
                <a:ea typeface="HY헤드라인M" pitchFamily="18" charset="-127"/>
              </a:rPr>
              <a:t>Progress Report for Preparation </a:t>
            </a:r>
            <a:r>
              <a:rPr kumimoji="0" lang="en-US" altLang="ko-KR" sz="3200" dirty="0" smtClean="0">
                <a:solidFill>
                  <a:srgbClr val="000000"/>
                </a:solidFill>
                <a:latin typeface="HY헤드라인M" pitchFamily="18" charset="-127"/>
                <a:ea typeface="HY헤드라인M" pitchFamily="18" charset="-127"/>
              </a:rPr>
              <a:t/>
            </a:r>
            <a:br>
              <a:rPr kumimoji="0" lang="en-US" altLang="ko-KR" sz="3200" dirty="0" smtClean="0">
                <a:solidFill>
                  <a:srgbClr val="000000"/>
                </a:solidFill>
                <a:latin typeface="HY헤드라인M" pitchFamily="18" charset="-127"/>
                <a:ea typeface="HY헤드라인M" pitchFamily="18" charset="-127"/>
              </a:rPr>
            </a:br>
            <a:endParaRPr lang="en-US" altLang="ko-KR" sz="2900" dirty="0" smtClean="0">
              <a:latin typeface="HY헤드라인M" pitchFamily="18" charset="-127"/>
              <a:ea typeface="HY헤드라인M" pitchFamily="18"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E:\2013년_송도컨벤시아\img\인프라_국문2.png"/>
          <p:cNvPicPr>
            <a:picLocks noChangeAspect="1" noChangeArrowheads="1"/>
          </p:cNvPicPr>
          <p:nvPr/>
        </p:nvPicPr>
        <p:blipFill>
          <a:blip r:embed="rId3" cstate="print">
            <a:grayscl/>
          </a:blip>
          <a:srcRect t="15428" b="7527"/>
          <a:stretch>
            <a:fillRect/>
          </a:stretch>
        </p:blipFill>
        <p:spPr bwMode="auto">
          <a:xfrm>
            <a:off x="0" y="908050"/>
            <a:ext cx="9144000" cy="5949950"/>
          </a:xfrm>
          <a:prstGeom prst="rect">
            <a:avLst/>
          </a:prstGeom>
          <a:noFill/>
          <a:ln w="9525">
            <a:noFill/>
            <a:miter lim="800000"/>
            <a:headEnd/>
            <a:tailEnd/>
          </a:ln>
        </p:spPr>
      </p:pic>
      <p:sp>
        <p:nvSpPr>
          <p:cNvPr id="28" name="타원 27"/>
          <p:cNvSpPr/>
          <p:nvPr/>
        </p:nvSpPr>
        <p:spPr>
          <a:xfrm>
            <a:off x="349361" y="2924175"/>
            <a:ext cx="8424863" cy="6985000"/>
          </a:xfrm>
          <a:prstGeom prst="ellipse">
            <a:avLst/>
          </a:prstGeom>
          <a:solidFill>
            <a:schemeClr val="accent5">
              <a:lumMod val="40000"/>
              <a:lumOff val="60000"/>
              <a:alpha val="50196"/>
            </a:schemeClr>
          </a:solidFill>
          <a:ln>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27" name="타원 26"/>
          <p:cNvSpPr/>
          <p:nvPr/>
        </p:nvSpPr>
        <p:spPr>
          <a:xfrm>
            <a:off x="2835275" y="3357563"/>
            <a:ext cx="3392488" cy="2527300"/>
          </a:xfrm>
          <a:prstGeom prst="ellipse">
            <a:avLst/>
          </a:prstGeom>
          <a:solidFill>
            <a:schemeClr val="accent5">
              <a:lumMod val="60000"/>
              <a:lumOff val="40000"/>
              <a:alpha val="50196"/>
            </a:schemeClr>
          </a:solidFill>
          <a:ln>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26" name="타원 25"/>
          <p:cNvSpPr/>
          <p:nvPr/>
        </p:nvSpPr>
        <p:spPr>
          <a:xfrm>
            <a:off x="3995849" y="3573463"/>
            <a:ext cx="1081087" cy="1079500"/>
          </a:xfrm>
          <a:prstGeom prst="ellipse">
            <a:avLst/>
          </a:prstGeom>
          <a:solidFill>
            <a:srgbClr val="00BBD6">
              <a:alpha val="30196"/>
            </a:srgbClr>
          </a:solidFill>
          <a:ln>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65" name="직사각형 64"/>
          <p:cNvSpPr/>
          <p:nvPr/>
        </p:nvSpPr>
        <p:spPr>
          <a:xfrm>
            <a:off x="25971" y="4560"/>
            <a:ext cx="3888432" cy="368294"/>
          </a:xfrm>
          <a:prstGeom prst="rect">
            <a:avLst/>
          </a:prstGeom>
          <a:noFill/>
        </p:spPr>
        <p:txBody>
          <a:bodyPr lIns="90402" tIns="45206" rIns="90402" bIns="45206">
            <a:spAutoFit/>
          </a:bodyPr>
          <a:lstStyle/>
          <a:p>
            <a:pPr fontAlgn="auto">
              <a:spcBef>
                <a:spcPts val="0"/>
              </a:spcBef>
              <a:spcAft>
                <a:spcPts val="0"/>
              </a:spcAft>
              <a:defRPr/>
            </a:pPr>
            <a:r>
              <a:rPr kumimoji="0" lang="en-US" altLang="ko-KR"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MICE </a:t>
            </a:r>
            <a:r>
              <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COMPLEX</a:t>
            </a:r>
          </a:p>
        </p:txBody>
      </p:sp>
      <p:sp>
        <p:nvSpPr>
          <p:cNvPr id="67" name="직사각형 66"/>
          <p:cNvSpPr/>
          <p:nvPr/>
        </p:nvSpPr>
        <p:spPr>
          <a:xfrm>
            <a:off x="216852"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[Hotels within Songdo]</a:t>
            </a:r>
          </a:p>
        </p:txBody>
      </p:sp>
      <p:pic>
        <p:nvPicPr>
          <p:cNvPr id="1027" name="Picture 3" descr="E:\2013년_송도컨벤시아\img\숙박\인프라_국문_건물-자르기_10.png"/>
          <p:cNvPicPr>
            <a:picLocks noChangeAspect="1" noChangeArrowheads="1"/>
          </p:cNvPicPr>
          <p:nvPr/>
        </p:nvPicPr>
        <p:blipFill>
          <a:blip r:embed="rId4" cstate="print"/>
          <a:srcRect/>
          <a:stretch>
            <a:fillRect/>
          </a:stretch>
        </p:blipFill>
        <p:spPr bwMode="auto">
          <a:xfrm>
            <a:off x="3357563" y="3957638"/>
            <a:ext cx="601662" cy="733425"/>
          </a:xfrm>
          <a:prstGeom prst="rect">
            <a:avLst/>
          </a:prstGeom>
          <a:noFill/>
          <a:ln w="9525">
            <a:noFill/>
            <a:miter lim="800000"/>
            <a:headEnd/>
            <a:tailEnd/>
          </a:ln>
        </p:spPr>
      </p:pic>
      <p:pic>
        <p:nvPicPr>
          <p:cNvPr id="1029" name="Picture 5" descr="E:\2013년_송도컨벤시아\img\숙박\인프라_국문_건물-자르기_18.png"/>
          <p:cNvPicPr>
            <a:picLocks noChangeAspect="1" noChangeArrowheads="1"/>
          </p:cNvPicPr>
          <p:nvPr/>
        </p:nvPicPr>
        <p:blipFill>
          <a:blip r:embed="rId5" cstate="print"/>
          <a:srcRect/>
          <a:stretch>
            <a:fillRect/>
          </a:stretch>
        </p:blipFill>
        <p:spPr bwMode="auto">
          <a:xfrm>
            <a:off x="3198813" y="4811713"/>
            <a:ext cx="325437" cy="519112"/>
          </a:xfrm>
          <a:prstGeom prst="rect">
            <a:avLst/>
          </a:prstGeom>
          <a:noFill/>
          <a:ln w="9525">
            <a:noFill/>
            <a:miter lim="800000"/>
            <a:headEnd/>
            <a:tailEnd/>
          </a:ln>
        </p:spPr>
      </p:pic>
      <p:pic>
        <p:nvPicPr>
          <p:cNvPr id="1030" name="Picture 6" descr="E:\2013년_송도컨벤시아\img\숙박\인프라_국문_건물-자르기_03.png"/>
          <p:cNvPicPr>
            <a:picLocks noChangeAspect="1" noChangeArrowheads="1"/>
          </p:cNvPicPr>
          <p:nvPr/>
        </p:nvPicPr>
        <p:blipFill>
          <a:blip r:embed="rId6" cstate="print"/>
          <a:srcRect/>
          <a:stretch>
            <a:fillRect/>
          </a:stretch>
        </p:blipFill>
        <p:spPr bwMode="auto">
          <a:xfrm>
            <a:off x="4076810" y="3263900"/>
            <a:ext cx="334963" cy="1111250"/>
          </a:xfrm>
          <a:prstGeom prst="rect">
            <a:avLst/>
          </a:prstGeom>
          <a:noFill/>
          <a:ln w="9525">
            <a:noFill/>
            <a:miter lim="800000"/>
            <a:headEnd/>
            <a:tailEnd/>
          </a:ln>
        </p:spPr>
      </p:pic>
      <p:pic>
        <p:nvPicPr>
          <p:cNvPr id="1031" name="Picture 7" descr="E:\2013년_송도컨벤시아\img\숙박\인프라_국문_건물-자르기_06.png"/>
          <p:cNvPicPr>
            <a:picLocks noChangeAspect="1" noChangeArrowheads="1"/>
          </p:cNvPicPr>
          <p:nvPr/>
        </p:nvPicPr>
        <p:blipFill>
          <a:blip r:embed="rId7" cstate="print"/>
          <a:srcRect/>
          <a:stretch>
            <a:fillRect/>
          </a:stretch>
        </p:blipFill>
        <p:spPr bwMode="auto">
          <a:xfrm>
            <a:off x="4365624" y="3716353"/>
            <a:ext cx="261938" cy="363537"/>
          </a:xfrm>
          <a:prstGeom prst="rect">
            <a:avLst/>
          </a:prstGeom>
          <a:noFill/>
          <a:ln w="9525">
            <a:noFill/>
            <a:miter lim="800000"/>
            <a:headEnd/>
            <a:tailEnd/>
          </a:ln>
        </p:spPr>
      </p:pic>
      <p:sp>
        <p:nvSpPr>
          <p:cNvPr id="13" name="직사각형 19"/>
          <p:cNvSpPr/>
          <p:nvPr/>
        </p:nvSpPr>
        <p:spPr>
          <a:xfrm>
            <a:off x="4799573" y="4293096"/>
            <a:ext cx="1916823" cy="343547"/>
          </a:xfrm>
          <a:prstGeom prst="rect">
            <a:avLst/>
          </a:prstGeom>
          <a:solidFill>
            <a:srgbClr val="00BBD6"/>
          </a:solidFill>
        </p:spPr>
        <p:txBody>
          <a:bodyPr wrap="none" lIns="90402" tIns="45206" rIns="90402" bIns="45206">
            <a:spAutoFit/>
          </a:bodyPr>
          <a:lstStyle/>
          <a:p>
            <a:pPr algn="ctr" fontAlgn="auto">
              <a:spcBef>
                <a:spcPts val="0"/>
              </a:spcBef>
              <a:spcAft>
                <a:spcPts val="0"/>
              </a:spcAft>
              <a:defRPr/>
            </a:pPr>
            <a:r>
              <a:rPr kumimoji="0" lang="en-US" altLang="ko-KR" sz="1600" dirty="0">
                <a:ln>
                  <a:solidFill>
                    <a:schemeClr val="tx1">
                      <a:lumMod val="65000"/>
                      <a:lumOff val="35000"/>
                      <a:alpha val="0"/>
                    </a:schemeClr>
                  </a:solidFill>
                </a:ln>
                <a:solidFill>
                  <a:schemeClr val="accent1">
                    <a:lumMod val="75000"/>
                  </a:schemeClr>
                </a:solidFill>
                <a:latin typeface="Yoon 윤고딕 550_TT" pitchFamily="18" charset="-127"/>
                <a:ea typeface="Yoon 윤고딕 550_TT" pitchFamily="18" charset="-127"/>
              </a:rPr>
              <a:t>Songdo ConvensiA</a:t>
            </a:r>
            <a:endParaRPr kumimoji="0" lang="it-IT" altLang="ko-KR" sz="1500" kern="0" spc="-150" dirty="0">
              <a:solidFill>
                <a:schemeClr val="accent1">
                  <a:lumMod val="75000"/>
                </a:schemeClr>
              </a:solidFill>
              <a:latin typeface="-윤고딕140" pitchFamily="18" charset="-127"/>
              <a:ea typeface="-윤고딕140" pitchFamily="18" charset="-127"/>
              <a:cs typeface="Arial" pitchFamily="34" charset="0"/>
            </a:endParaRPr>
          </a:p>
        </p:txBody>
      </p:sp>
      <p:sp>
        <p:nvSpPr>
          <p:cNvPr id="22" name="직사각형 19"/>
          <p:cNvSpPr/>
          <p:nvPr/>
        </p:nvSpPr>
        <p:spPr>
          <a:xfrm>
            <a:off x="3493254" y="2996954"/>
            <a:ext cx="1792317" cy="280742"/>
          </a:xfrm>
          <a:prstGeom prst="rect">
            <a:avLst/>
          </a:prstGeom>
          <a:solidFill>
            <a:srgbClr val="00BBD6"/>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Oakwood Hotel(NEATT)</a:t>
            </a:r>
          </a:p>
        </p:txBody>
      </p:sp>
      <p:sp>
        <p:nvSpPr>
          <p:cNvPr id="23" name="직사각형 19"/>
          <p:cNvSpPr/>
          <p:nvPr/>
        </p:nvSpPr>
        <p:spPr>
          <a:xfrm>
            <a:off x="4602464" y="3573021"/>
            <a:ext cx="1385233" cy="280742"/>
          </a:xfrm>
          <a:prstGeom prst="rect">
            <a:avLst/>
          </a:prstGeom>
          <a:solidFill>
            <a:srgbClr val="00BBD6"/>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Sheraton Incheon</a:t>
            </a:r>
            <a:endParaRPr kumimoji="0" lang="ko-KR" altLang="en-US"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endParaRPr>
          </a:p>
        </p:txBody>
      </p:sp>
      <p:sp>
        <p:nvSpPr>
          <p:cNvPr id="24" name="직사각형 19"/>
          <p:cNvSpPr/>
          <p:nvPr/>
        </p:nvSpPr>
        <p:spPr>
          <a:xfrm>
            <a:off x="1888171" y="3933056"/>
            <a:ext cx="1660024" cy="280742"/>
          </a:xfrm>
          <a:prstGeom prst="rect">
            <a:avLst/>
          </a:prstGeom>
          <a:solidFill>
            <a:srgbClr val="00BBD6"/>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ORAKAI Songdo Park</a:t>
            </a:r>
            <a:endParaRPr kumimoji="0" lang="ko-KR" altLang="en-US"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endParaRPr>
          </a:p>
        </p:txBody>
      </p:sp>
      <p:sp>
        <p:nvSpPr>
          <p:cNvPr id="25" name="직사각형 19"/>
          <p:cNvSpPr/>
          <p:nvPr/>
        </p:nvSpPr>
        <p:spPr>
          <a:xfrm>
            <a:off x="2454934" y="5326609"/>
            <a:ext cx="1871024" cy="280742"/>
          </a:xfrm>
          <a:prstGeom prst="rect">
            <a:avLst/>
          </a:prstGeom>
          <a:solidFill>
            <a:srgbClr val="00BBD6"/>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BENIKEA Songdo Bridge</a:t>
            </a:r>
            <a:endParaRPr kumimoji="0" lang="ko-KR" altLang="en-US"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endParaRPr>
          </a:p>
        </p:txBody>
      </p:sp>
      <p:pic>
        <p:nvPicPr>
          <p:cNvPr id="57361" name="Picture 4" descr="E:\2013년_송도컨벤시아\img\숙박\인프라_국문_건물-자르기_13.png"/>
          <p:cNvPicPr>
            <a:picLocks noChangeAspect="1" noChangeArrowheads="1"/>
          </p:cNvPicPr>
          <p:nvPr/>
        </p:nvPicPr>
        <p:blipFill>
          <a:blip r:embed="rId8" cstate="print"/>
          <a:srcRect/>
          <a:stretch>
            <a:fillRect/>
          </a:stretch>
        </p:blipFill>
        <p:spPr bwMode="auto">
          <a:xfrm>
            <a:off x="4308475" y="3990975"/>
            <a:ext cx="757238" cy="466725"/>
          </a:xfrm>
          <a:prstGeom prst="rect">
            <a:avLst/>
          </a:prstGeom>
          <a:noFill/>
          <a:ln w="9525">
            <a:noFill/>
            <a:miter lim="800000"/>
            <a:headEnd/>
            <a:tailEnd/>
          </a:ln>
        </p:spPr>
      </p:pic>
      <p:sp>
        <p:nvSpPr>
          <p:cNvPr id="29" name="TextBox 5"/>
          <p:cNvSpPr txBox="1">
            <a:spLocks noChangeArrowheads="1"/>
          </p:cNvSpPr>
          <p:nvPr/>
        </p:nvSpPr>
        <p:spPr bwMode="auto">
          <a:xfrm>
            <a:off x="3960873" y="4270433"/>
            <a:ext cx="1022543" cy="645293"/>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3000" dirty="0">
                <a:solidFill>
                  <a:srgbClr val="FFFF00"/>
                </a:solidFill>
                <a:effectLst>
                  <a:outerShdw blurRad="38100" dist="38100" dir="2700000" algn="tl">
                    <a:srgbClr val="C0C0C0"/>
                  </a:outerShdw>
                </a:effectLst>
                <a:latin typeface="Futura Hv BT"/>
                <a:ea typeface="MS PGothic" pitchFamily="34" charset="-128"/>
              </a:rPr>
              <a:t>1</a:t>
            </a:r>
            <a:r>
              <a:rPr kumimoji="0" lang="it-IT" altLang="ko-KR" sz="26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2600" dirty="0">
              <a:solidFill>
                <a:srgbClr val="FFFF00"/>
              </a:solidFill>
              <a:effectLst>
                <a:outerShdw blurRad="38100" dist="38100" dir="2700000" algn="tl">
                  <a:srgbClr val="C0C0C0"/>
                </a:outerShdw>
              </a:effectLst>
              <a:latin typeface="Futura Hv BT"/>
              <a:ea typeface="MS PGothic" pitchFamily="34" charset="-128"/>
            </a:endParaRPr>
          </a:p>
        </p:txBody>
      </p:sp>
      <p:sp>
        <p:nvSpPr>
          <p:cNvPr id="30" name="TextBox 5"/>
          <p:cNvSpPr txBox="1">
            <a:spLocks noChangeArrowheads="1"/>
          </p:cNvSpPr>
          <p:nvPr/>
        </p:nvSpPr>
        <p:spPr bwMode="auto">
          <a:xfrm>
            <a:off x="5297542" y="5062596"/>
            <a:ext cx="1022543" cy="645293"/>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3000" dirty="0">
                <a:solidFill>
                  <a:srgbClr val="FFFF00"/>
                </a:solidFill>
                <a:effectLst>
                  <a:outerShdw blurRad="38100" dist="38100" dir="2700000" algn="tl">
                    <a:srgbClr val="C0C0C0"/>
                  </a:outerShdw>
                </a:effectLst>
                <a:latin typeface="Futura Hv BT"/>
                <a:ea typeface="MS PGothic" pitchFamily="34" charset="-128"/>
              </a:rPr>
              <a:t>3</a:t>
            </a:r>
            <a:r>
              <a:rPr kumimoji="0" lang="it-IT" altLang="ko-KR" sz="26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2600" dirty="0">
              <a:solidFill>
                <a:srgbClr val="FFFF00"/>
              </a:solidFill>
              <a:effectLst>
                <a:outerShdw blurRad="38100" dist="38100" dir="2700000" algn="tl">
                  <a:srgbClr val="C0C0C0"/>
                </a:outerShdw>
              </a:effectLst>
              <a:latin typeface="Futura Hv BT"/>
              <a:ea typeface="MS PGothic" pitchFamily="34" charset="-128"/>
            </a:endParaRPr>
          </a:p>
        </p:txBody>
      </p:sp>
      <p:sp>
        <p:nvSpPr>
          <p:cNvPr id="31" name="TextBox 5"/>
          <p:cNvSpPr txBox="1">
            <a:spLocks noChangeArrowheads="1"/>
          </p:cNvSpPr>
          <p:nvPr/>
        </p:nvSpPr>
        <p:spPr bwMode="auto">
          <a:xfrm>
            <a:off x="6875514" y="6021444"/>
            <a:ext cx="1022543" cy="645293"/>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3000" dirty="0">
                <a:solidFill>
                  <a:srgbClr val="FFFF00"/>
                </a:solidFill>
                <a:effectLst>
                  <a:outerShdw blurRad="38100" dist="38100" dir="2700000" algn="tl">
                    <a:srgbClr val="C0C0C0"/>
                  </a:outerShdw>
                </a:effectLst>
                <a:latin typeface="Futura Hv BT"/>
                <a:ea typeface="MS PGothic" pitchFamily="34" charset="-128"/>
              </a:rPr>
              <a:t>6</a:t>
            </a:r>
            <a:r>
              <a:rPr kumimoji="0" lang="it-IT" altLang="ko-KR" sz="26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2600" dirty="0">
              <a:solidFill>
                <a:srgbClr val="FFFF00"/>
              </a:solidFill>
              <a:effectLst>
                <a:outerShdw blurRad="38100" dist="38100" dir="2700000" algn="tl">
                  <a:srgbClr val="C0C0C0"/>
                </a:outerShdw>
              </a:effectLst>
              <a:latin typeface="Futura Hv BT"/>
              <a:ea typeface="MS PGothic" pitchFamily="34" charset="-128"/>
            </a:endParaRPr>
          </a:p>
        </p:txBody>
      </p:sp>
      <p:sp>
        <p:nvSpPr>
          <p:cNvPr id="32" name="직사각형 19"/>
          <p:cNvSpPr/>
          <p:nvPr/>
        </p:nvSpPr>
        <p:spPr>
          <a:xfrm>
            <a:off x="2035289" y="6453356"/>
            <a:ext cx="1106975" cy="280742"/>
          </a:xfrm>
          <a:prstGeom prst="rect">
            <a:avLst/>
          </a:prstGeom>
          <a:solidFill>
            <a:schemeClr val="accent1">
              <a:lumMod val="75000"/>
            </a:schemeClr>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Incheon Univ.</a:t>
            </a:r>
            <a:endParaRPr kumimoji="0" lang="it-IT" altLang="ko-KR" sz="1200" kern="0" spc="-150" dirty="0">
              <a:solidFill>
                <a:schemeClr val="bg1"/>
              </a:solidFill>
              <a:latin typeface="-윤고딕140" pitchFamily="18" charset="-127"/>
              <a:ea typeface="-윤고딕140" pitchFamily="18" charset="-127"/>
              <a:cs typeface="Arial" pitchFamily="34" charset="0"/>
            </a:endParaRPr>
          </a:p>
        </p:txBody>
      </p:sp>
      <p:sp>
        <p:nvSpPr>
          <p:cNvPr id="33" name="직사각형 19"/>
          <p:cNvSpPr/>
          <p:nvPr/>
        </p:nvSpPr>
        <p:spPr>
          <a:xfrm>
            <a:off x="7795904" y="5301222"/>
            <a:ext cx="1030557" cy="280742"/>
          </a:xfrm>
          <a:prstGeom prst="rect">
            <a:avLst/>
          </a:prstGeom>
          <a:solidFill>
            <a:schemeClr val="accent1">
              <a:lumMod val="75000"/>
            </a:schemeClr>
          </a:solidFill>
        </p:spPr>
        <p:txBody>
          <a:bodyPr wrap="none" lIns="90402" tIns="45206" rIns="90402" bIns="45206">
            <a:spAutoFit/>
          </a:bodyPr>
          <a:lstStyle/>
          <a:p>
            <a:pPr algn="ctr" fontAlgn="auto">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Yeonse Univ</a:t>
            </a:r>
            <a:endParaRPr kumimoji="0" lang="ko-KR" altLang="en-US" sz="1200" dirty="0">
              <a:ln>
                <a:solidFill>
                  <a:schemeClr val="tx1">
                    <a:lumMod val="65000"/>
                    <a:lumOff val="35000"/>
                    <a:alpha val="0"/>
                  </a:schemeClr>
                </a:solidFill>
              </a:ln>
              <a:solidFill>
                <a:schemeClr val="bg1"/>
              </a:solidFill>
              <a:latin typeface="Yoon 윤고딕 550_TT" pitchFamily="18" charset="-127"/>
              <a:ea typeface="Yoon 윤고딕 550_TT" pitchFamily="18" charset="-127"/>
            </a:endParaRPr>
          </a:p>
        </p:txBody>
      </p:sp>
      <p:pic>
        <p:nvPicPr>
          <p:cNvPr id="2050" name="Picture 2" descr="E:\2013년_송도컨벤시아\img\숙박\쉐라톤호텔.jpg"/>
          <p:cNvPicPr>
            <a:picLocks noChangeAspect="1" noChangeArrowheads="1"/>
          </p:cNvPicPr>
          <p:nvPr/>
        </p:nvPicPr>
        <p:blipFill>
          <a:blip r:embed="rId9" cstate="print"/>
          <a:srcRect t="11327"/>
          <a:stretch>
            <a:fillRect/>
          </a:stretch>
        </p:blipFill>
        <p:spPr bwMode="auto">
          <a:xfrm>
            <a:off x="5957888" y="2513123"/>
            <a:ext cx="1350962" cy="1303337"/>
          </a:xfrm>
          <a:prstGeom prst="rect">
            <a:avLst/>
          </a:prstGeom>
          <a:noFill/>
          <a:ln w="38100">
            <a:solidFill>
              <a:srgbClr val="00BBD6"/>
            </a:solidFill>
            <a:miter lim="800000"/>
            <a:headEnd/>
            <a:tailEnd/>
          </a:ln>
        </p:spPr>
      </p:pic>
      <p:pic>
        <p:nvPicPr>
          <p:cNvPr id="2051" name="Picture 3" descr="E:\2013년_송도컨벤시아\img\숙박\오크우드.jpg"/>
          <p:cNvPicPr>
            <a:picLocks noChangeAspect="1" noChangeArrowheads="1"/>
          </p:cNvPicPr>
          <p:nvPr/>
        </p:nvPicPr>
        <p:blipFill>
          <a:blip r:embed="rId10" cstate="print"/>
          <a:srcRect/>
          <a:stretch>
            <a:fillRect/>
          </a:stretch>
        </p:blipFill>
        <p:spPr bwMode="auto">
          <a:xfrm>
            <a:off x="3800475" y="1730375"/>
            <a:ext cx="1349375" cy="1266825"/>
          </a:xfrm>
          <a:prstGeom prst="rect">
            <a:avLst/>
          </a:prstGeom>
          <a:noFill/>
          <a:ln w="38100">
            <a:solidFill>
              <a:srgbClr val="00BBD6"/>
            </a:solidFill>
            <a:miter lim="800000"/>
            <a:headEnd/>
            <a:tailEnd/>
          </a:ln>
        </p:spPr>
      </p:pic>
      <p:pic>
        <p:nvPicPr>
          <p:cNvPr id="2052" name="Picture 4" descr="E:\2013년_송도컨벤시아\img\숙박\오라카이.jpg"/>
          <p:cNvPicPr>
            <a:picLocks noChangeAspect="1" noChangeArrowheads="1"/>
          </p:cNvPicPr>
          <p:nvPr/>
        </p:nvPicPr>
        <p:blipFill>
          <a:blip r:embed="rId11" cstate="print"/>
          <a:srcRect t="15251"/>
          <a:stretch>
            <a:fillRect/>
          </a:stretch>
        </p:blipFill>
        <p:spPr bwMode="auto">
          <a:xfrm>
            <a:off x="1908179" y="2565400"/>
            <a:ext cx="1349375" cy="1381125"/>
          </a:xfrm>
          <a:prstGeom prst="rect">
            <a:avLst/>
          </a:prstGeom>
          <a:noFill/>
          <a:ln w="38100">
            <a:solidFill>
              <a:srgbClr val="00BBD6"/>
            </a:solidFill>
            <a:miter lim="800000"/>
            <a:headEnd/>
            <a:tailEnd/>
          </a:ln>
        </p:spPr>
      </p:pic>
      <p:pic>
        <p:nvPicPr>
          <p:cNvPr id="2055" name="Picture 7" descr="E:\2013년_송도컨벤시아\img\숙박\베네키아.jpg"/>
          <p:cNvPicPr>
            <a:picLocks noChangeAspect="1" noChangeArrowheads="1"/>
          </p:cNvPicPr>
          <p:nvPr/>
        </p:nvPicPr>
        <p:blipFill>
          <a:blip r:embed="rId12" cstate="print"/>
          <a:srcRect t="15749"/>
          <a:stretch>
            <a:fillRect/>
          </a:stretch>
        </p:blipFill>
        <p:spPr bwMode="auto">
          <a:xfrm>
            <a:off x="1135084" y="4205294"/>
            <a:ext cx="1349375" cy="1371600"/>
          </a:xfrm>
          <a:prstGeom prst="rect">
            <a:avLst/>
          </a:prstGeom>
          <a:noFill/>
          <a:ln w="38100">
            <a:solidFill>
              <a:srgbClr val="00BBD6"/>
            </a:solidFill>
            <a:miter lim="800000"/>
            <a:headEnd/>
            <a:tailEnd/>
          </a:ln>
        </p:spPr>
      </p:pic>
      <p:grpSp>
        <p:nvGrpSpPr>
          <p:cNvPr id="57371" name="그룹 36"/>
          <p:cNvGrpSpPr>
            <a:grpSpLocks/>
          </p:cNvGrpSpPr>
          <p:nvPr/>
        </p:nvGrpSpPr>
        <p:grpSpPr bwMode="auto">
          <a:xfrm>
            <a:off x="0" y="908161"/>
            <a:ext cx="8064500" cy="576263"/>
            <a:chOff x="-32" y="908720"/>
            <a:chExt cx="8064896" cy="576064"/>
          </a:xfrm>
        </p:grpSpPr>
        <p:sp>
          <p:nvSpPr>
            <p:cNvPr id="36" name="직사각형 35"/>
            <p:cNvSpPr/>
            <p:nvPr/>
          </p:nvSpPr>
          <p:spPr>
            <a:xfrm>
              <a:off x="-32" y="908720"/>
              <a:ext cx="5148516"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34" name="직사각형 33"/>
            <p:cNvSpPr/>
            <p:nvPr/>
          </p:nvSpPr>
          <p:spPr>
            <a:xfrm>
              <a:off x="-32" y="908720"/>
              <a:ext cx="8064896" cy="565056"/>
            </a:xfrm>
            <a:prstGeom prst="rect">
              <a:avLst/>
            </a:prstGeom>
          </p:spPr>
          <p:txBody>
            <a:bodyPr>
              <a:spAutoFit/>
            </a:bodyPr>
            <a:lstStyle/>
            <a:p>
              <a:pPr fontAlgn="auto">
                <a:spcBef>
                  <a:spcPts val="0"/>
                </a:spcBef>
                <a:spcAft>
                  <a:spcPts val="0"/>
                </a:spcAft>
                <a:defRPr/>
              </a:pPr>
              <a:r>
                <a:rPr kumimoji="0" lang="en-US" altLang="ko-KR" sz="15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a:t>
              </a:r>
              <a:r>
                <a:rPr kumimoji="0" lang="ko-KR" altLang="en-US" sz="15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 </a:t>
              </a:r>
              <a:r>
                <a:rPr kumimoji="0" lang="en-US" altLang="ko-KR" sz="1500" dirty="0">
                  <a:ln>
                    <a:solidFill>
                      <a:schemeClr val="tx1">
                        <a:lumMod val="65000"/>
                        <a:lumOff val="35000"/>
                        <a:alpha val="0"/>
                      </a:schemeClr>
                    </a:solidFill>
                  </a:ln>
                  <a:solidFill>
                    <a:srgbClr val="00BBD6"/>
                  </a:solidFill>
                  <a:latin typeface="Yoon 윤고딕 550_TT" pitchFamily="18" charset="-127"/>
                  <a:ea typeface="Yoon 윤고딕 550_TT" pitchFamily="18" charset="-127"/>
                </a:rPr>
                <a:t>852</a:t>
              </a:r>
              <a:r>
                <a:rPr kumimoji="0" lang="ko-KR" altLang="en-US" sz="1500" dirty="0">
                  <a:ln>
                    <a:solidFill>
                      <a:schemeClr val="tx1">
                        <a:lumMod val="65000"/>
                        <a:lumOff val="35000"/>
                        <a:alpha val="0"/>
                      </a:schemeClr>
                    </a:solidFill>
                  </a:ln>
                  <a:solidFill>
                    <a:srgbClr val="00BBD6"/>
                  </a:solidFill>
                  <a:latin typeface="Yoon 윤고딕 550_TT" pitchFamily="18" charset="-127"/>
                  <a:ea typeface="Yoon 윤고딕 550_TT" pitchFamily="18" charset="-127"/>
                </a:rPr>
                <a:t> </a:t>
              </a:r>
              <a:r>
                <a:rPr kumimoji="0" lang="en-US" altLang="ko-KR" sz="1500" dirty="0">
                  <a:ln>
                    <a:solidFill>
                      <a:schemeClr val="tx1">
                        <a:lumMod val="65000"/>
                        <a:lumOff val="35000"/>
                        <a:alpha val="0"/>
                      </a:schemeClr>
                    </a:solidFill>
                  </a:ln>
                  <a:solidFill>
                    <a:srgbClr val="00BBD6"/>
                  </a:solidFill>
                  <a:latin typeface="Yoon 윤고딕 550_TT" pitchFamily="18" charset="-127"/>
                  <a:ea typeface="Yoon 윤고딕 550_TT" pitchFamily="18" charset="-127"/>
                </a:rPr>
                <a:t>rooms available within 3 minutes(1,587</a:t>
              </a:r>
              <a:r>
                <a:rPr kumimoji="0" lang="ko-KR" altLang="en-US" sz="1500" dirty="0">
                  <a:ln>
                    <a:solidFill>
                      <a:schemeClr val="tx1">
                        <a:lumMod val="65000"/>
                        <a:lumOff val="35000"/>
                        <a:alpha val="0"/>
                      </a:schemeClr>
                    </a:solidFill>
                  </a:ln>
                  <a:solidFill>
                    <a:srgbClr val="00BBD6"/>
                  </a:solidFill>
                  <a:latin typeface="Yoon 윤고딕 550_TT" pitchFamily="18" charset="-127"/>
                  <a:ea typeface="Yoon 윤고딕 550_TT" pitchFamily="18" charset="-127"/>
                </a:rPr>
                <a:t> </a:t>
              </a:r>
              <a:r>
                <a:rPr kumimoji="0" lang="en-US" altLang="ko-KR" sz="1500" dirty="0">
                  <a:ln>
                    <a:solidFill>
                      <a:schemeClr val="tx1">
                        <a:lumMod val="65000"/>
                        <a:lumOff val="35000"/>
                        <a:alpha val="0"/>
                      </a:schemeClr>
                    </a:solidFill>
                  </a:ln>
                  <a:solidFill>
                    <a:srgbClr val="00BBD6"/>
                  </a:solidFill>
                  <a:latin typeface="Yoon 윤고딕 550_TT" pitchFamily="18" charset="-127"/>
                  <a:ea typeface="Yoon 윤고딕 550_TT" pitchFamily="18" charset="-127"/>
                </a:rPr>
                <a:t>rooms by 2014)</a:t>
              </a:r>
            </a:p>
            <a:p>
              <a:pPr fontAlgn="auto">
                <a:spcBef>
                  <a:spcPts val="0"/>
                </a:spcBef>
                <a:spcAft>
                  <a:spcPts val="0"/>
                </a:spcAft>
                <a:defRPr/>
              </a:pPr>
              <a:r>
                <a:rPr kumimoji="0" lang="en-US" altLang="ko-KR" sz="1500" dirty="0">
                  <a:ln>
                    <a:solidFill>
                      <a:schemeClr val="tx1">
                        <a:lumMod val="65000"/>
                        <a:lumOff val="35000"/>
                        <a:alpha val="0"/>
                      </a:schemeClr>
                    </a:solidFill>
                  </a:ln>
                  <a:solidFill>
                    <a:schemeClr val="bg1"/>
                  </a:solidFill>
                  <a:latin typeface="Yoon 윤고딕 550_TT" pitchFamily="18" charset="-127"/>
                  <a:ea typeface="Yoon 윤고딕 550_TT" pitchFamily="18" charset="-127"/>
                </a:rPr>
                <a:t>- </a:t>
              </a:r>
              <a:r>
                <a:rPr kumimoji="0" lang="en-US" altLang="ko-KR" sz="1500" dirty="0">
                  <a:ln>
                    <a:solidFill>
                      <a:schemeClr val="tx1">
                        <a:lumMod val="65000"/>
                        <a:lumOff val="35000"/>
                        <a:alpha val="0"/>
                      </a:schemeClr>
                    </a:solidFill>
                  </a:ln>
                  <a:solidFill>
                    <a:schemeClr val="accent1">
                      <a:lumMod val="75000"/>
                    </a:schemeClr>
                  </a:solidFill>
                  <a:latin typeface="Yoon 윤고딕 550_TT" pitchFamily="18" charset="-127"/>
                  <a:ea typeface="Yoon 윤고딕 550_TT" pitchFamily="18" charset="-127"/>
                </a:rPr>
                <a:t>3,290</a:t>
              </a:r>
              <a:r>
                <a:rPr kumimoji="0" lang="ko-KR" altLang="en-US" sz="1500" dirty="0">
                  <a:ln>
                    <a:solidFill>
                      <a:schemeClr val="tx1">
                        <a:lumMod val="65000"/>
                        <a:lumOff val="35000"/>
                        <a:alpha val="0"/>
                      </a:schemeClr>
                    </a:solidFill>
                  </a:ln>
                  <a:solidFill>
                    <a:schemeClr val="accent1">
                      <a:lumMod val="75000"/>
                    </a:schemeClr>
                  </a:solidFill>
                  <a:latin typeface="Yoon 윤고딕 550_TT" pitchFamily="18" charset="-127"/>
                  <a:ea typeface="Yoon 윤고딕 550_TT" pitchFamily="18" charset="-127"/>
                </a:rPr>
                <a:t> </a:t>
              </a:r>
              <a:r>
                <a:rPr kumimoji="0" lang="en-US" altLang="ko-KR" sz="1500" dirty="0">
                  <a:ln>
                    <a:solidFill>
                      <a:schemeClr val="tx1">
                        <a:lumMod val="65000"/>
                        <a:lumOff val="35000"/>
                        <a:alpha val="0"/>
                      </a:schemeClr>
                    </a:solidFill>
                  </a:ln>
                  <a:solidFill>
                    <a:schemeClr val="accent1">
                      <a:lumMod val="75000"/>
                    </a:schemeClr>
                  </a:solidFill>
                  <a:latin typeface="Yoon 윤고딕 550_TT" pitchFamily="18" charset="-127"/>
                  <a:ea typeface="Yoon 윤고딕 550_TT" pitchFamily="18" charset="-127"/>
                </a:rPr>
                <a:t>rooms available in university guest house</a:t>
              </a:r>
              <a:endParaRPr kumimoji="0" lang="ko-KR" altLang="en-US" sz="1500" dirty="0">
                <a:ln>
                  <a:solidFill>
                    <a:schemeClr val="tx1">
                      <a:lumMod val="65000"/>
                      <a:lumOff val="35000"/>
                      <a:alpha val="0"/>
                    </a:schemeClr>
                  </a:solidFill>
                </a:ln>
                <a:solidFill>
                  <a:schemeClr val="accent1">
                    <a:lumMod val="75000"/>
                  </a:schemeClr>
                </a:solidFill>
                <a:latin typeface="Yoon 윤고딕 550_TT" pitchFamily="18" charset="-127"/>
                <a:ea typeface="Yoon 윤고딕 550_TT" pitchFamily="18" charset="-127"/>
              </a:endParaRPr>
            </a:p>
          </p:txBody>
        </p:sp>
      </p:grpSp>
      <p:grpSp>
        <p:nvGrpSpPr>
          <p:cNvPr id="3" name="그룹 54"/>
          <p:cNvGrpSpPr>
            <a:grpSpLocks/>
          </p:cNvGrpSpPr>
          <p:nvPr/>
        </p:nvGrpSpPr>
        <p:grpSpPr bwMode="auto">
          <a:xfrm>
            <a:off x="4997560" y="115999"/>
            <a:ext cx="4183063" cy="1584325"/>
            <a:chOff x="4997435" y="116632"/>
            <a:chExt cx="4183077" cy="1584176"/>
          </a:xfrm>
        </p:grpSpPr>
        <p:pic>
          <p:nvPicPr>
            <p:cNvPr id="57373" name="Picture 30"/>
            <p:cNvPicPr>
              <a:picLocks noChangeAspect="1" noChangeArrowheads="1"/>
            </p:cNvPicPr>
            <p:nvPr/>
          </p:nvPicPr>
          <p:blipFill>
            <a:blip r:embed="rId13" cstate="print"/>
            <a:srcRect/>
            <a:stretch>
              <a:fillRect/>
            </a:stretch>
          </p:blipFill>
          <p:spPr bwMode="auto">
            <a:xfrm>
              <a:off x="6581612" y="404664"/>
              <a:ext cx="1224136" cy="1080120"/>
            </a:xfrm>
            <a:prstGeom prst="rect">
              <a:avLst/>
            </a:prstGeom>
            <a:noFill/>
            <a:ln w="38100">
              <a:noFill/>
              <a:miter lim="800000"/>
              <a:headEnd/>
              <a:tailEnd/>
            </a:ln>
          </p:spPr>
        </p:pic>
        <p:pic>
          <p:nvPicPr>
            <p:cNvPr id="38" name="Picture 11"/>
            <p:cNvPicPr>
              <a:picLocks noChangeArrowheads="1"/>
            </p:cNvPicPr>
            <p:nvPr/>
          </p:nvPicPr>
          <p:blipFill>
            <a:blip r:embed="rId14" cstate="print">
              <a:extLst>
                <a:ext uri="{28A0092B-C50C-407E-A947-70E740481C1C}"/>
              </a:extLst>
            </a:blip>
            <a:stretch>
              <a:fillRect/>
            </a:stretch>
          </p:blipFill>
          <p:spPr bwMode="auto">
            <a:xfrm>
              <a:off x="7877756" y="384344"/>
              <a:ext cx="1224136" cy="1126713"/>
            </a:xfrm>
            <a:prstGeom prst="rect">
              <a:avLst/>
            </a:prstGeom>
            <a:noFill/>
            <a:ln w="38100">
              <a:noFill/>
            </a:ln>
            <a:effectLst>
              <a:innerShdw blurRad="114300">
                <a:prstClr val="black"/>
              </a:innerShdw>
            </a:effectLst>
          </p:spPr>
        </p:pic>
        <p:grpSp>
          <p:nvGrpSpPr>
            <p:cNvPr id="57375" name="그룹 59"/>
            <p:cNvGrpSpPr>
              <a:grpSpLocks/>
            </p:cNvGrpSpPr>
            <p:nvPr/>
          </p:nvGrpSpPr>
          <p:grpSpPr bwMode="auto">
            <a:xfrm>
              <a:off x="5326279" y="400104"/>
              <a:ext cx="1183325" cy="1300704"/>
              <a:chOff x="190469" y="1720638"/>
              <a:chExt cx="1714512" cy="1800488"/>
            </a:xfrm>
          </p:grpSpPr>
          <p:pic>
            <p:nvPicPr>
              <p:cNvPr id="43" name="Picture 13" descr="D:\999\999작업\0국제수의사대회\이미지\송도브릿지.jpg"/>
              <p:cNvPicPr>
                <a:picLocks noChangeArrowheads="1"/>
              </p:cNvPicPr>
              <p:nvPr/>
            </p:nvPicPr>
            <p:blipFill>
              <a:blip r:embed="rId15" cstate="print"/>
              <a:stretch>
                <a:fillRect/>
              </a:stretch>
            </p:blipFill>
            <p:spPr bwMode="auto">
              <a:xfrm>
                <a:off x="191487" y="1720638"/>
                <a:ext cx="1707963" cy="1760400"/>
              </a:xfrm>
              <a:prstGeom prst="rect">
                <a:avLst/>
              </a:prstGeom>
              <a:noFill/>
              <a:effectLst>
                <a:innerShdw blurRad="114300">
                  <a:prstClr val="black"/>
                </a:innerShdw>
              </a:effectLst>
            </p:spPr>
          </p:pic>
          <p:sp>
            <p:nvSpPr>
              <p:cNvPr id="44" name="직사각형 44"/>
              <p:cNvSpPr/>
              <p:nvPr/>
            </p:nvSpPr>
            <p:spPr>
              <a:xfrm>
                <a:off x="190136" y="3191534"/>
                <a:ext cx="1715894" cy="329592"/>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400"/>
                  </a:lnSpc>
                  <a:defRPr/>
                </a:pPr>
                <a:r>
                  <a:rPr lang="en-US" altLang="ko-KR" sz="1200" b="1" dirty="0">
                    <a:solidFill>
                      <a:schemeClr val="bg1"/>
                    </a:solidFill>
                    <a:latin typeface="Arial"/>
                    <a:ea typeface="다음_Regular" pitchFamily="2" charset="-127"/>
                    <a:cs typeface="Arial"/>
                  </a:rPr>
                  <a:t>Holiday Inn</a:t>
                </a:r>
              </a:p>
            </p:txBody>
          </p:sp>
        </p:grpSp>
        <p:pic>
          <p:nvPicPr>
            <p:cNvPr id="57376" name="Picture 1" descr="C:\Users\user\AppData\Local\Microsoft\Windows\Temporary Internet Files\Content.Outlook\L7O57H64\Hotel Exterior.jpg"/>
            <p:cNvPicPr>
              <a:picLocks noChangeAspect="1" noChangeArrowheads="1"/>
            </p:cNvPicPr>
            <p:nvPr/>
          </p:nvPicPr>
          <p:blipFill>
            <a:blip r:embed="rId16" cstate="print"/>
            <a:srcRect/>
            <a:stretch>
              <a:fillRect/>
            </a:stretch>
          </p:blipFill>
          <p:spPr bwMode="auto">
            <a:xfrm>
              <a:off x="5326279" y="400104"/>
              <a:ext cx="1183325" cy="1072510"/>
            </a:xfrm>
            <a:prstGeom prst="rect">
              <a:avLst/>
            </a:prstGeom>
            <a:noFill/>
            <a:ln w="9525">
              <a:noFill/>
              <a:miter lim="800000"/>
              <a:headEnd/>
              <a:tailEnd/>
            </a:ln>
          </p:spPr>
        </p:pic>
        <p:sp>
          <p:nvSpPr>
            <p:cNvPr id="57377" name="TextBox 45"/>
            <p:cNvSpPr txBox="1">
              <a:spLocks noChangeArrowheads="1"/>
            </p:cNvSpPr>
            <p:nvPr/>
          </p:nvSpPr>
          <p:spPr bwMode="auto">
            <a:xfrm rot="20179353">
              <a:off x="5303431" y="464343"/>
              <a:ext cx="788719" cy="188399"/>
            </a:xfrm>
            <a:prstGeom prst="rect">
              <a:avLst/>
            </a:prstGeom>
            <a:noFill/>
            <a:ln w="9525">
              <a:noFill/>
              <a:miter lim="800000"/>
              <a:headEnd/>
              <a:tailEnd/>
            </a:ln>
          </p:spPr>
          <p:txBody>
            <a:bodyPr wrap="none">
              <a:spAutoFit/>
            </a:bodyPr>
            <a:lstStyle/>
            <a:p>
              <a:pPr marL="84746" indent="-84746"/>
              <a:r>
                <a:rPr lang="en-US" altLang="ko-KR" sz="600" dirty="0">
                  <a:solidFill>
                    <a:schemeClr val="bg1"/>
                  </a:solidFill>
                  <a:latin typeface="다음_Regular" charset="-127"/>
                </a:rPr>
                <a:t>Open Sep. 2014</a:t>
              </a:r>
              <a:endParaRPr lang="ko-KR" altLang="en-US" sz="600" dirty="0">
                <a:solidFill>
                  <a:schemeClr val="bg1"/>
                </a:solidFill>
                <a:latin typeface="다음_Regular" charset="-127"/>
              </a:endParaRPr>
            </a:p>
          </p:txBody>
        </p:sp>
        <p:sp>
          <p:nvSpPr>
            <p:cNvPr id="47" name="직사각형 44"/>
            <p:cNvSpPr/>
            <p:nvPr/>
          </p:nvSpPr>
          <p:spPr>
            <a:xfrm>
              <a:off x="6581765" y="1462705"/>
              <a:ext cx="1223967" cy="238103"/>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400"/>
                </a:lnSpc>
                <a:defRPr/>
              </a:pPr>
              <a:r>
                <a:rPr lang="en-US" altLang="ko-KR" sz="1100" b="1" dirty="0" err="1">
                  <a:solidFill>
                    <a:schemeClr val="bg1"/>
                  </a:solidFill>
                  <a:latin typeface="Arial"/>
                  <a:ea typeface="다음_Regular" pitchFamily="2" charset="-127"/>
                  <a:cs typeface="Arial"/>
                </a:rPr>
                <a:t>Hanok</a:t>
              </a:r>
              <a:r>
                <a:rPr lang="en-US" altLang="ko-KR" sz="1100" b="1" dirty="0">
                  <a:solidFill>
                    <a:schemeClr val="bg1"/>
                  </a:solidFill>
                  <a:latin typeface="Arial"/>
                  <a:ea typeface="다음_Regular" pitchFamily="2" charset="-127"/>
                  <a:cs typeface="Arial"/>
                </a:rPr>
                <a:t> Village</a:t>
              </a:r>
            </a:p>
          </p:txBody>
        </p:sp>
        <p:sp>
          <p:nvSpPr>
            <p:cNvPr id="48" name="직사각형 44"/>
            <p:cNvSpPr/>
            <p:nvPr/>
          </p:nvSpPr>
          <p:spPr>
            <a:xfrm>
              <a:off x="7877170" y="1451593"/>
              <a:ext cx="1223967" cy="239690"/>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400"/>
                </a:lnSpc>
                <a:defRPr/>
              </a:pPr>
              <a:r>
                <a:rPr lang="en-US" altLang="ko-KR" sz="1200" b="1" dirty="0">
                  <a:solidFill>
                    <a:schemeClr val="bg1"/>
                  </a:solidFill>
                  <a:latin typeface="Arial"/>
                  <a:ea typeface="다음_Regular" pitchFamily="2" charset="-127"/>
                  <a:cs typeface="Arial"/>
                </a:rPr>
                <a:t>Central Park </a:t>
              </a:r>
            </a:p>
          </p:txBody>
        </p:sp>
        <p:pic>
          <p:nvPicPr>
            <p:cNvPr id="57380" name="그림 48"/>
            <p:cNvPicPr>
              <a:picLocks noChangeAspect="1"/>
            </p:cNvPicPr>
            <p:nvPr/>
          </p:nvPicPr>
          <p:blipFill>
            <a:blip r:embed="rId17" cstate="print"/>
            <a:srcRect/>
            <a:stretch>
              <a:fillRect/>
            </a:stretch>
          </p:blipFill>
          <p:spPr bwMode="auto">
            <a:xfrm>
              <a:off x="6276808" y="126792"/>
              <a:ext cx="1590788" cy="1048692"/>
            </a:xfrm>
            <a:prstGeom prst="rect">
              <a:avLst/>
            </a:prstGeom>
            <a:noFill/>
            <a:ln w="9525">
              <a:noFill/>
              <a:miter lim="800000"/>
              <a:headEnd/>
              <a:tailEnd/>
            </a:ln>
          </p:spPr>
        </p:pic>
        <p:pic>
          <p:nvPicPr>
            <p:cNvPr id="57381" name="그림 49"/>
            <p:cNvPicPr>
              <a:picLocks noChangeAspect="1"/>
            </p:cNvPicPr>
            <p:nvPr/>
          </p:nvPicPr>
          <p:blipFill>
            <a:blip r:embed="rId17" cstate="print"/>
            <a:srcRect/>
            <a:stretch>
              <a:fillRect/>
            </a:stretch>
          </p:blipFill>
          <p:spPr bwMode="auto">
            <a:xfrm>
              <a:off x="7589724" y="136064"/>
              <a:ext cx="1590788" cy="1048692"/>
            </a:xfrm>
            <a:prstGeom prst="rect">
              <a:avLst/>
            </a:prstGeom>
            <a:noFill/>
            <a:ln w="9525">
              <a:noFill/>
              <a:miter lim="800000"/>
              <a:headEnd/>
              <a:tailEnd/>
            </a:ln>
          </p:spPr>
        </p:pic>
        <p:sp>
          <p:nvSpPr>
            <p:cNvPr id="57382" name="TextBox 50"/>
            <p:cNvSpPr txBox="1">
              <a:spLocks noChangeArrowheads="1"/>
            </p:cNvSpPr>
            <p:nvPr/>
          </p:nvSpPr>
          <p:spPr bwMode="auto">
            <a:xfrm rot="20179353">
              <a:off x="6573629" y="454183"/>
              <a:ext cx="788719" cy="188399"/>
            </a:xfrm>
            <a:prstGeom prst="rect">
              <a:avLst/>
            </a:prstGeom>
            <a:noFill/>
            <a:ln w="9525">
              <a:noFill/>
              <a:miter lim="800000"/>
              <a:headEnd/>
              <a:tailEnd/>
            </a:ln>
          </p:spPr>
          <p:txBody>
            <a:bodyPr wrap="none">
              <a:spAutoFit/>
            </a:bodyPr>
            <a:lstStyle/>
            <a:p>
              <a:pPr marL="84746" indent="-84746"/>
              <a:r>
                <a:rPr lang="en-US" altLang="ko-KR" sz="600" dirty="0">
                  <a:solidFill>
                    <a:schemeClr val="bg1"/>
                  </a:solidFill>
                  <a:latin typeface="다음_Regular" charset="-127"/>
                </a:rPr>
                <a:t>Open Sep. 2014</a:t>
              </a:r>
              <a:endParaRPr lang="ko-KR" altLang="en-US" sz="600" dirty="0">
                <a:solidFill>
                  <a:schemeClr val="bg1"/>
                </a:solidFill>
                <a:latin typeface="다음_Regular" charset="-127"/>
              </a:endParaRPr>
            </a:p>
          </p:txBody>
        </p:sp>
        <p:sp>
          <p:nvSpPr>
            <p:cNvPr id="57383" name="TextBox 51"/>
            <p:cNvSpPr txBox="1">
              <a:spLocks noChangeArrowheads="1"/>
            </p:cNvSpPr>
            <p:nvPr/>
          </p:nvSpPr>
          <p:spPr bwMode="auto">
            <a:xfrm rot="20179353">
              <a:off x="7869772" y="474503"/>
              <a:ext cx="788719" cy="188399"/>
            </a:xfrm>
            <a:prstGeom prst="rect">
              <a:avLst/>
            </a:prstGeom>
            <a:noFill/>
            <a:ln w="9525">
              <a:noFill/>
              <a:miter lim="800000"/>
              <a:headEnd/>
              <a:tailEnd/>
            </a:ln>
          </p:spPr>
          <p:txBody>
            <a:bodyPr wrap="none">
              <a:spAutoFit/>
            </a:bodyPr>
            <a:lstStyle/>
            <a:p>
              <a:pPr marL="84746" indent="-84746"/>
              <a:r>
                <a:rPr lang="en-US" altLang="ko-KR" sz="600" dirty="0">
                  <a:solidFill>
                    <a:schemeClr val="bg1"/>
                  </a:solidFill>
                  <a:latin typeface="다음_Regular" charset="-127"/>
                </a:rPr>
                <a:t>Open Sep. 2014</a:t>
              </a:r>
              <a:endParaRPr lang="ko-KR" altLang="en-US" sz="600" dirty="0">
                <a:solidFill>
                  <a:schemeClr val="bg1"/>
                </a:solidFill>
                <a:latin typeface="다음_Regular" charset="-127"/>
              </a:endParaRPr>
            </a:p>
          </p:txBody>
        </p:sp>
        <p:pic>
          <p:nvPicPr>
            <p:cNvPr id="57384" name="그림 44"/>
            <p:cNvPicPr>
              <a:picLocks noChangeAspect="1"/>
            </p:cNvPicPr>
            <p:nvPr/>
          </p:nvPicPr>
          <p:blipFill>
            <a:blip r:embed="rId17" cstate="print"/>
            <a:srcRect/>
            <a:stretch>
              <a:fillRect/>
            </a:stretch>
          </p:blipFill>
          <p:spPr bwMode="auto">
            <a:xfrm>
              <a:off x="4997435" y="116632"/>
              <a:ext cx="1662796" cy="1048692"/>
            </a:xfrm>
            <a:prstGeom prst="rect">
              <a:avLst/>
            </a:prstGeom>
            <a:noFill/>
            <a:ln w="9525">
              <a:noFill/>
              <a:miter lim="800000"/>
              <a:headEnd/>
              <a:tailEnd/>
            </a:ln>
          </p:spPr>
        </p:pic>
        <p:sp>
          <p:nvSpPr>
            <p:cNvPr id="57385" name="TextBox 53"/>
            <p:cNvSpPr txBox="1">
              <a:spLocks noChangeArrowheads="1"/>
            </p:cNvSpPr>
            <p:nvPr/>
          </p:nvSpPr>
          <p:spPr bwMode="auto">
            <a:xfrm rot="20179353">
              <a:off x="5303432" y="446612"/>
              <a:ext cx="788719" cy="188399"/>
            </a:xfrm>
            <a:prstGeom prst="rect">
              <a:avLst/>
            </a:prstGeom>
            <a:noFill/>
            <a:ln w="9525">
              <a:noFill/>
              <a:miter lim="800000"/>
              <a:headEnd/>
              <a:tailEnd/>
            </a:ln>
          </p:spPr>
          <p:txBody>
            <a:bodyPr wrap="none">
              <a:spAutoFit/>
            </a:bodyPr>
            <a:lstStyle/>
            <a:p>
              <a:pPr marL="84746" indent="-84746"/>
              <a:r>
                <a:rPr lang="en-US" altLang="ko-KR" sz="600" dirty="0">
                  <a:solidFill>
                    <a:schemeClr val="bg1"/>
                  </a:solidFill>
                  <a:latin typeface="다음_Regular" charset="-127"/>
                </a:rPr>
                <a:t>Open Sep. 2014</a:t>
              </a:r>
              <a:endParaRPr lang="ko-KR" altLang="en-US" sz="600" dirty="0">
                <a:solidFill>
                  <a:schemeClr val="bg1"/>
                </a:solidFill>
                <a:latin typeface="다음_Regular" charset="-127"/>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childTnLst>
                                </p:cTn>
                              </p:par>
                              <p:par>
                                <p:cTn id="13" presetID="53"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000"/>
                            </p:stCondLst>
                            <p:childTnLst>
                              <p:par>
                                <p:cTn id="19" presetID="53" presetClass="entr" presetSubtype="0" fill="hold" nodeType="afterEffect">
                                  <p:stCondLst>
                                    <p:cond delay="0"/>
                                  </p:stCondLst>
                                  <p:childTnLst>
                                    <p:set>
                                      <p:cBhvr>
                                        <p:cTn id="20" dur="1" fill="hold">
                                          <p:stCondLst>
                                            <p:cond delay="0"/>
                                          </p:stCondLst>
                                        </p:cTn>
                                        <p:tgtEl>
                                          <p:spTgt spid="1030"/>
                                        </p:tgtEl>
                                        <p:attrNameLst>
                                          <p:attrName>style.visibility</p:attrName>
                                        </p:attrNameLst>
                                      </p:cBhvr>
                                      <p:to>
                                        <p:strVal val="visible"/>
                                      </p:to>
                                    </p:set>
                                    <p:anim calcmode="lin" valueType="num">
                                      <p:cBhvr>
                                        <p:cTn id="21" dur="500" fill="hold"/>
                                        <p:tgtEl>
                                          <p:spTgt spid="1030"/>
                                        </p:tgtEl>
                                        <p:attrNameLst>
                                          <p:attrName>ppt_w</p:attrName>
                                        </p:attrNameLst>
                                      </p:cBhvr>
                                      <p:tavLst>
                                        <p:tav tm="0">
                                          <p:val>
                                            <p:fltVal val="0"/>
                                          </p:val>
                                        </p:tav>
                                        <p:tav tm="100000">
                                          <p:val>
                                            <p:strVal val="#ppt_w"/>
                                          </p:val>
                                        </p:tav>
                                      </p:tavLst>
                                    </p:anim>
                                    <p:anim calcmode="lin" valueType="num">
                                      <p:cBhvr>
                                        <p:cTn id="22" dur="500" fill="hold"/>
                                        <p:tgtEl>
                                          <p:spTgt spid="1030"/>
                                        </p:tgtEl>
                                        <p:attrNameLst>
                                          <p:attrName>ppt_h</p:attrName>
                                        </p:attrNameLst>
                                      </p:cBhvr>
                                      <p:tavLst>
                                        <p:tav tm="0">
                                          <p:val>
                                            <p:fltVal val="0"/>
                                          </p:val>
                                        </p:tav>
                                        <p:tav tm="100000">
                                          <p:val>
                                            <p:strVal val="#ppt_h"/>
                                          </p:val>
                                        </p:tav>
                                      </p:tavLst>
                                    </p:anim>
                                    <p:animEffect transition="in" filter="fade">
                                      <p:cBhvr>
                                        <p:cTn id="23" dur="500"/>
                                        <p:tgtEl>
                                          <p:spTgt spid="1030"/>
                                        </p:tgtEl>
                                      </p:cBhvr>
                                    </p:animEffect>
                                  </p:childTnLst>
                                </p:cTn>
                              </p:par>
                            </p:childTnLst>
                          </p:cTn>
                        </p:par>
                        <p:par>
                          <p:cTn id="24" fill="hold">
                            <p:stCondLst>
                              <p:cond delay="1500"/>
                            </p:stCondLst>
                            <p:childTnLst>
                              <p:par>
                                <p:cTn id="25" presetID="6" presetClass="emph" presetSubtype="0" fill="hold" nodeType="afterEffect">
                                  <p:stCondLst>
                                    <p:cond delay="0"/>
                                  </p:stCondLst>
                                  <p:childTnLst>
                                    <p:animScale>
                                      <p:cBhvr>
                                        <p:cTn id="26" dur="500" fill="hold"/>
                                        <p:tgtEl>
                                          <p:spTgt spid="1030"/>
                                        </p:tgtEl>
                                      </p:cBhvr>
                                      <p:by x="120000" y="120000"/>
                                    </p:animScale>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2051"/>
                                        </p:tgtEl>
                                        <p:attrNameLst>
                                          <p:attrName>style.visibility</p:attrName>
                                        </p:attrNameLst>
                                      </p:cBhvr>
                                      <p:to>
                                        <p:strVal val="visible"/>
                                      </p:to>
                                    </p:set>
                                    <p:animEffect transition="in" filter="wipe(down)">
                                      <p:cBhvr>
                                        <p:cTn id="33" dur="500"/>
                                        <p:tgtEl>
                                          <p:spTgt spid="2051"/>
                                        </p:tgtEl>
                                      </p:cBhvr>
                                    </p:animEffect>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1031"/>
                                        </p:tgtEl>
                                        <p:attrNameLst>
                                          <p:attrName>style.visibility</p:attrName>
                                        </p:attrNameLst>
                                      </p:cBhvr>
                                      <p:to>
                                        <p:strVal val="visible"/>
                                      </p:to>
                                    </p:set>
                                    <p:anim calcmode="lin" valueType="num">
                                      <p:cBhvr>
                                        <p:cTn id="37" dur="500" fill="hold"/>
                                        <p:tgtEl>
                                          <p:spTgt spid="1031"/>
                                        </p:tgtEl>
                                        <p:attrNameLst>
                                          <p:attrName>ppt_w</p:attrName>
                                        </p:attrNameLst>
                                      </p:cBhvr>
                                      <p:tavLst>
                                        <p:tav tm="0">
                                          <p:val>
                                            <p:fltVal val="0"/>
                                          </p:val>
                                        </p:tav>
                                        <p:tav tm="100000">
                                          <p:val>
                                            <p:strVal val="#ppt_w"/>
                                          </p:val>
                                        </p:tav>
                                      </p:tavLst>
                                    </p:anim>
                                    <p:anim calcmode="lin" valueType="num">
                                      <p:cBhvr>
                                        <p:cTn id="38" dur="500" fill="hold"/>
                                        <p:tgtEl>
                                          <p:spTgt spid="1031"/>
                                        </p:tgtEl>
                                        <p:attrNameLst>
                                          <p:attrName>ppt_h</p:attrName>
                                        </p:attrNameLst>
                                      </p:cBhvr>
                                      <p:tavLst>
                                        <p:tav tm="0">
                                          <p:val>
                                            <p:fltVal val="0"/>
                                          </p:val>
                                        </p:tav>
                                        <p:tav tm="100000">
                                          <p:val>
                                            <p:strVal val="#ppt_h"/>
                                          </p:val>
                                        </p:tav>
                                      </p:tavLst>
                                    </p:anim>
                                    <p:animEffect transition="in" filter="fade">
                                      <p:cBhvr>
                                        <p:cTn id="39" dur="500"/>
                                        <p:tgtEl>
                                          <p:spTgt spid="1031"/>
                                        </p:tgtEl>
                                      </p:cBhvr>
                                    </p:animEffect>
                                  </p:childTnLst>
                                </p:cTn>
                              </p:par>
                            </p:childTnLst>
                          </p:cTn>
                        </p:par>
                        <p:par>
                          <p:cTn id="40" fill="hold">
                            <p:stCondLst>
                              <p:cond delay="3000"/>
                            </p:stCondLst>
                            <p:childTnLst>
                              <p:par>
                                <p:cTn id="41" presetID="6" presetClass="emph" presetSubtype="0" fill="hold" nodeType="afterEffect">
                                  <p:stCondLst>
                                    <p:cond delay="0"/>
                                  </p:stCondLst>
                                  <p:childTnLst>
                                    <p:animScale>
                                      <p:cBhvr>
                                        <p:cTn id="42" dur="500" fill="hold"/>
                                        <p:tgtEl>
                                          <p:spTgt spid="1031"/>
                                        </p:tgtEl>
                                      </p:cBhvr>
                                      <p:by x="120000" y="120000"/>
                                    </p:animScale>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par>
                                <p:cTn id="47" presetID="22" presetClass="entr" presetSubtype="8" fill="hold" nodeType="withEffect">
                                  <p:stCondLst>
                                    <p:cond delay="0"/>
                                  </p:stCondLst>
                                  <p:childTnLst>
                                    <p:set>
                                      <p:cBhvr>
                                        <p:cTn id="48" dur="1" fill="hold">
                                          <p:stCondLst>
                                            <p:cond delay="0"/>
                                          </p:stCondLst>
                                        </p:cTn>
                                        <p:tgtEl>
                                          <p:spTgt spid="2050"/>
                                        </p:tgtEl>
                                        <p:attrNameLst>
                                          <p:attrName>style.visibility</p:attrName>
                                        </p:attrNameLst>
                                      </p:cBhvr>
                                      <p:to>
                                        <p:strVal val="visible"/>
                                      </p:to>
                                    </p:set>
                                    <p:animEffect transition="in" filter="wipe(left)">
                                      <p:cBhvr>
                                        <p:cTn id="49" dur="500"/>
                                        <p:tgtEl>
                                          <p:spTgt spid="2050"/>
                                        </p:tgtEl>
                                      </p:cBhvr>
                                    </p:animEffect>
                                  </p:childTnLst>
                                </p:cTn>
                              </p:par>
                            </p:childTnLst>
                          </p:cTn>
                        </p:par>
                        <p:par>
                          <p:cTn id="50" fill="hold">
                            <p:stCondLst>
                              <p:cond delay="4000"/>
                            </p:stCondLst>
                            <p:childTnLst>
                              <p:par>
                                <p:cTn id="51" presetID="23" presetClass="entr" presetSubtype="52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 calcmode="lin" valueType="num">
                                      <p:cBhvr>
                                        <p:cTn id="55" dur="500" fill="hold"/>
                                        <p:tgtEl>
                                          <p:spTgt spid="27"/>
                                        </p:tgtEl>
                                        <p:attrNameLst>
                                          <p:attrName>ppt_x</p:attrName>
                                        </p:attrNameLst>
                                      </p:cBhvr>
                                      <p:tavLst>
                                        <p:tav tm="0">
                                          <p:val>
                                            <p:fltVal val="0.5"/>
                                          </p:val>
                                        </p:tav>
                                        <p:tav tm="100000">
                                          <p:val>
                                            <p:strVal val="#ppt_x"/>
                                          </p:val>
                                        </p:tav>
                                      </p:tavLst>
                                    </p:anim>
                                    <p:anim calcmode="lin" valueType="num">
                                      <p:cBhvr>
                                        <p:cTn id="56" dur="500" fill="hold"/>
                                        <p:tgtEl>
                                          <p:spTgt spid="27"/>
                                        </p:tgtEl>
                                        <p:attrNameLst>
                                          <p:attrName>ppt_y</p:attrName>
                                        </p:attrNameLst>
                                      </p:cBhvr>
                                      <p:tavLst>
                                        <p:tav tm="0">
                                          <p:val>
                                            <p:fltVal val="0.5"/>
                                          </p:val>
                                        </p:tav>
                                        <p:tav tm="100000">
                                          <p:val>
                                            <p:strVal val="#ppt_y"/>
                                          </p:val>
                                        </p:tav>
                                      </p:tavLst>
                                    </p:anim>
                                  </p:childTnLst>
                                </p:cTn>
                              </p:par>
                              <p:par>
                                <p:cTn id="57" presetID="53"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par>
                          <p:cTn id="62" fill="hold">
                            <p:stCondLst>
                              <p:cond delay="4500"/>
                            </p:stCondLst>
                            <p:childTnLst>
                              <p:par>
                                <p:cTn id="63" presetID="53" presetClass="entr" presetSubtype="0" fill="hold" nodeType="afterEffect">
                                  <p:stCondLst>
                                    <p:cond delay="0"/>
                                  </p:stCondLst>
                                  <p:childTnLst>
                                    <p:set>
                                      <p:cBhvr>
                                        <p:cTn id="64" dur="1" fill="hold">
                                          <p:stCondLst>
                                            <p:cond delay="0"/>
                                          </p:stCondLst>
                                        </p:cTn>
                                        <p:tgtEl>
                                          <p:spTgt spid="1027"/>
                                        </p:tgtEl>
                                        <p:attrNameLst>
                                          <p:attrName>style.visibility</p:attrName>
                                        </p:attrNameLst>
                                      </p:cBhvr>
                                      <p:to>
                                        <p:strVal val="visible"/>
                                      </p:to>
                                    </p:set>
                                    <p:anim calcmode="lin" valueType="num">
                                      <p:cBhvr>
                                        <p:cTn id="65" dur="500" fill="hold"/>
                                        <p:tgtEl>
                                          <p:spTgt spid="1027"/>
                                        </p:tgtEl>
                                        <p:attrNameLst>
                                          <p:attrName>ppt_w</p:attrName>
                                        </p:attrNameLst>
                                      </p:cBhvr>
                                      <p:tavLst>
                                        <p:tav tm="0">
                                          <p:val>
                                            <p:fltVal val="0"/>
                                          </p:val>
                                        </p:tav>
                                        <p:tav tm="100000">
                                          <p:val>
                                            <p:strVal val="#ppt_w"/>
                                          </p:val>
                                        </p:tav>
                                      </p:tavLst>
                                    </p:anim>
                                    <p:anim calcmode="lin" valueType="num">
                                      <p:cBhvr>
                                        <p:cTn id="66" dur="500" fill="hold"/>
                                        <p:tgtEl>
                                          <p:spTgt spid="1027"/>
                                        </p:tgtEl>
                                        <p:attrNameLst>
                                          <p:attrName>ppt_h</p:attrName>
                                        </p:attrNameLst>
                                      </p:cBhvr>
                                      <p:tavLst>
                                        <p:tav tm="0">
                                          <p:val>
                                            <p:fltVal val="0"/>
                                          </p:val>
                                        </p:tav>
                                        <p:tav tm="100000">
                                          <p:val>
                                            <p:strVal val="#ppt_h"/>
                                          </p:val>
                                        </p:tav>
                                      </p:tavLst>
                                    </p:anim>
                                    <p:animEffect transition="in" filter="fade">
                                      <p:cBhvr>
                                        <p:cTn id="67" dur="500"/>
                                        <p:tgtEl>
                                          <p:spTgt spid="1027"/>
                                        </p:tgtEl>
                                      </p:cBhvr>
                                    </p:animEffect>
                                  </p:childTnLst>
                                </p:cTn>
                              </p:par>
                            </p:childTnLst>
                          </p:cTn>
                        </p:par>
                        <p:par>
                          <p:cTn id="68" fill="hold">
                            <p:stCondLst>
                              <p:cond delay="5000"/>
                            </p:stCondLst>
                            <p:childTnLst>
                              <p:par>
                                <p:cTn id="69" presetID="6" presetClass="emph" presetSubtype="0" fill="hold" nodeType="afterEffect">
                                  <p:stCondLst>
                                    <p:cond delay="0"/>
                                  </p:stCondLst>
                                  <p:childTnLst>
                                    <p:animScale>
                                      <p:cBhvr>
                                        <p:cTn id="70" dur="500" fill="hold"/>
                                        <p:tgtEl>
                                          <p:spTgt spid="1027"/>
                                        </p:tgtEl>
                                      </p:cBhvr>
                                      <p:by x="120000" y="120000"/>
                                    </p:animScale>
                                  </p:childTnLst>
                                </p:cTn>
                              </p:par>
                            </p:childTnLst>
                          </p:cTn>
                        </p:par>
                        <p:par>
                          <p:cTn id="71" fill="hold">
                            <p:stCondLst>
                              <p:cond delay="550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500"/>
                                        <p:tgtEl>
                                          <p:spTgt spid="24"/>
                                        </p:tgtEl>
                                      </p:cBhvr>
                                    </p:animEffect>
                                  </p:childTnLst>
                                </p:cTn>
                              </p:par>
                              <p:par>
                                <p:cTn id="75" presetID="22" presetClass="entr" presetSubtype="2" fill="hold" nodeType="withEffect">
                                  <p:stCondLst>
                                    <p:cond delay="0"/>
                                  </p:stCondLst>
                                  <p:childTnLst>
                                    <p:set>
                                      <p:cBhvr>
                                        <p:cTn id="76" dur="1" fill="hold">
                                          <p:stCondLst>
                                            <p:cond delay="0"/>
                                          </p:stCondLst>
                                        </p:cTn>
                                        <p:tgtEl>
                                          <p:spTgt spid="2052"/>
                                        </p:tgtEl>
                                        <p:attrNameLst>
                                          <p:attrName>style.visibility</p:attrName>
                                        </p:attrNameLst>
                                      </p:cBhvr>
                                      <p:to>
                                        <p:strVal val="visible"/>
                                      </p:to>
                                    </p:set>
                                    <p:animEffect transition="in" filter="wipe(right)">
                                      <p:cBhvr>
                                        <p:cTn id="77" dur="500"/>
                                        <p:tgtEl>
                                          <p:spTgt spid="2052"/>
                                        </p:tgtEl>
                                      </p:cBhvr>
                                    </p:animEffect>
                                  </p:childTnLst>
                                </p:cTn>
                              </p:par>
                            </p:childTnLst>
                          </p:cTn>
                        </p:par>
                        <p:par>
                          <p:cTn id="78" fill="hold">
                            <p:stCondLst>
                              <p:cond delay="6000"/>
                            </p:stCondLst>
                            <p:childTnLst>
                              <p:par>
                                <p:cTn id="79" presetID="53" presetClass="entr" presetSubtype="0" fill="hold" nodeType="afterEffect">
                                  <p:stCondLst>
                                    <p:cond delay="0"/>
                                  </p:stCondLst>
                                  <p:childTnLst>
                                    <p:set>
                                      <p:cBhvr>
                                        <p:cTn id="80" dur="1" fill="hold">
                                          <p:stCondLst>
                                            <p:cond delay="0"/>
                                          </p:stCondLst>
                                        </p:cTn>
                                        <p:tgtEl>
                                          <p:spTgt spid="1029"/>
                                        </p:tgtEl>
                                        <p:attrNameLst>
                                          <p:attrName>style.visibility</p:attrName>
                                        </p:attrNameLst>
                                      </p:cBhvr>
                                      <p:to>
                                        <p:strVal val="visible"/>
                                      </p:to>
                                    </p:set>
                                    <p:anim calcmode="lin" valueType="num">
                                      <p:cBhvr>
                                        <p:cTn id="81" dur="500" fill="hold"/>
                                        <p:tgtEl>
                                          <p:spTgt spid="1029"/>
                                        </p:tgtEl>
                                        <p:attrNameLst>
                                          <p:attrName>ppt_w</p:attrName>
                                        </p:attrNameLst>
                                      </p:cBhvr>
                                      <p:tavLst>
                                        <p:tav tm="0">
                                          <p:val>
                                            <p:fltVal val="0"/>
                                          </p:val>
                                        </p:tav>
                                        <p:tav tm="100000">
                                          <p:val>
                                            <p:strVal val="#ppt_w"/>
                                          </p:val>
                                        </p:tav>
                                      </p:tavLst>
                                    </p:anim>
                                    <p:anim calcmode="lin" valueType="num">
                                      <p:cBhvr>
                                        <p:cTn id="82" dur="500" fill="hold"/>
                                        <p:tgtEl>
                                          <p:spTgt spid="1029"/>
                                        </p:tgtEl>
                                        <p:attrNameLst>
                                          <p:attrName>ppt_h</p:attrName>
                                        </p:attrNameLst>
                                      </p:cBhvr>
                                      <p:tavLst>
                                        <p:tav tm="0">
                                          <p:val>
                                            <p:fltVal val="0"/>
                                          </p:val>
                                        </p:tav>
                                        <p:tav tm="100000">
                                          <p:val>
                                            <p:strVal val="#ppt_h"/>
                                          </p:val>
                                        </p:tav>
                                      </p:tavLst>
                                    </p:anim>
                                    <p:animEffect transition="in" filter="fade">
                                      <p:cBhvr>
                                        <p:cTn id="83" dur="500"/>
                                        <p:tgtEl>
                                          <p:spTgt spid="1029"/>
                                        </p:tgtEl>
                                      </p:cBhvr>
                                    </p:animEffect>
                                  </p:childTnLst>
                                </p:cTn>
                              </p:par>
                            </p:childTnLst>
                          </p:cTn>
                        </p:par>
                        <p:par>
                          <p:cTn id="84" fill="hold">
                            <p:stCondLst>
                              <p:cond delay="6500"/>
                            </p:stCondLst>
                            <p:childTnLst>
                              <p:par>
                                <p:cTn id="85" presetID="6" presetClass="emph" presetSubtype="0" fill="hold" nodeType="afterEffect">
                                  <p:stCondLst>
                                    <p:cond delay="0"/>
                                  </p:stCondLst>
                                  <p:childTnLst>
                                    <p:animScale>
                                      <p:cBhvr>
                                        <p:cTn id="86" dur="500" fill="hold"/>
                                        <p:tgtEl>
                                          <p:spTgt spid="1029"/>
                                        </p:tgtEl>
                                      </p:cBhvr>
                                      <p:by x="120000" y="120000"/>
                                    </p:animScale>
                                  </p:childTnLst>
                                </p:cTn>
                              </p:par>
                            </p:childTnLst>
                          </p:cTn>
                        </p:par>
                        <p:par>
                          <p:cTn id="87" fill="hold">
                            <p:stCondLst>
                              <p:cond delay="7000"/>
                            </p:stCondLst>
                            <p:childTnLst>
                              <p:par>
                                <p:cTn id="88" presetID="22" presetClass="entr" presetSubtype="1"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2" fill="hold" nodeType="withEffect">
                                  <p:stCondLst>
                                    <p:cond delay="0"/>
                                  </p:stCondLst>
                                  <p:childTnLst>
                                    <p:set>
                                      <p:cBhvr>
                                        <p:cTn id="92" dur="1" fill="hold">
                                          <p:stCondLst>
                                            <p:cond delay="0"/>
                                          </p:stCondLst>
                                        </p:cTn>
                                        <p:tgtEl>
                                          <p:spTgt spid="2055"/>
                                        </p:tgtEl>
                                        <p:attrNameLst>
                                          <p:attrName>style.visibility</p:attrName>
                                        </p:attrNameLst>
                                      </p:cBhvr>
                                      <p:to>
                                        <p:strVal val="visible"/>
                                      </p:to>
                                    </p:set>
                                    <p:animEffect transition="in" filter="wipe(right)">
                                      <p:cBhvr>
                                        <p:cTn id="93" dur="500"/>
                                        <p:tgtEl>
                                          <p:spTgt spid="2055"/>
                                        </p:tgtEl>
                                      </p:cBhvr>
                                    </p:animEffect>
                                  </p:childTnLst>
                                </p:cTn>
                              </p:par>
                            </p:childTnLst>
                          </p:cTn>
                        </p:par>
                        <p:par>
                          <p:cTn id="94" fill="hold">
                            <p:stCondLst>
                              <p:cond delay="7500"/>
                            </p:stCondLst>
                            <p:childTnLst>
                              <p:par>
                                <p:cTn id="95" presetID="23" presetClass="entr" presetSubtype="528"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 calcmode="lin" valueType="num">
                                      <p:cBhvr>
                                        <p:cTn id="99" dur="500" fill="hold"/>
                                        <p:tgtEl>
                                          <p:spTgt spid="28"/>
                                        </p:tgtEl>
                                        <p:attrNameLst>
                                          <p:attrName>ppt_x</p:attrName>
                                        </p:attrNameLst>
                                      </p:cBhvr>
                                      <p:tavLst>
                                        <p:tav tm="0">
                                          <p:val>
                                            <p:fltVal val="0.5"/>
                                          </p:val>
                                        </p:tav>
                                        <p:tav tm="100000">
                                          <p:val>
                                            <p:strVal val="#ppt_x"/>
                                          </p:val>
                                        </p:tav>
                                      </p:tavLst>
                                    </p:anim>
                                    <p:anim calcmode="lin" valueType="num">
                                      <p:cBhvr>
                                        <p:cTn id="100" dur="500" fill="hold"/>
                                        <p:tgtEl>
                                          <p:spTgt spid="28"/>
                                        </p:tgtEl>
                                        <p:attrNameLst>
                                          <p:attrName>ppt_y</p:attrName>
                                        </p:attrNameLst>
                                      </p:cBhvr>
                                      <p:tavLst>
                                        <p:tav tm="0">
                                          <p:val>
                                            <p:fltVal val="0.5"/>
                                          </p:val>
                                        </p:tav>
                                        <p:tav tm="100000">
                                          <p:val>
                                            <p:strVal val="#ppt_y"/>
                                          </p:val>
                                        </p:tav>
                                      </p:tavLst>
                                    </p:anim>
                                  </p:childTnLst>
                                </p:cTn>
                              </p:par>
                              <p:par>
                                <p:cTn id="101" presetID="53" presetClass="entr" presetSubtype="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8000"/>
                            </p:stCondLst>
                            <p:childTnLst>
                              <p:par>
                                <p:cTn id="107" presetID="22" presetClass="entr" presetSubtype="1" fill="hold" nodeType="after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up)">
                                      <p:cBhvr>
                                        <p:cTn id="109" dur="500"/>
                                        <p:tgtEl>
                                          <p:spTgt spid="32"/>
                                        </p:tgtEl>
                                      </p:cBhvr>
                                    </p:animEffect>
                                  </p:childTnLst>
                                </p:cTn>
                              </p:par>
                            </p:childTnLst>
                          </p:cTn>
                        </p:par>
                        <p:par>
                          <p:cTn id="110" fill="hold">
                            <p:stCondLst>
                              <p:cond delay="8500"/>
                            </p:stCondLst>
                            <p:childTnLst>
                              <p:par>
                                <p:cTn id="111" presetID="22" presetClass="entr" presetSubtype="1" fill="hold"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up)">
                                      <p:cBhvr>
                                        <p:cTn id="113" dur="500"/>
                                        <p:tgtEl>
                                          <p:spTgt spid="33"/>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nodeType="click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blinds(horizontal)">
                                      <p:cBhvr>
                                        <p:cTn id="1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6" grpId="0" animBg="1"/>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컨벤시아외관촬영1 copy.jpg"/>
          <p:cNvPicPr>
            <a:picLocks noChangeAspect="1"/>
          </p:cNvPicPr>
          <p:nvPr/>
        </p:nvPicPr>
        <p:blipFill>
          <a:blip r:embed="rId2" cstate="print"/>
          <a:srcRect t="19044" r="-2344" b="15727"/>
          <a:stretch>
            <a:fillRect/>
          </a:stretch>
        </p:blipFill>
        <p:spPr bwMode="auto">
          <a:xfrm>
            <a:off x="5" y="500063"/>
            <a:ext cx="9358313" cy="4214812"/>
          </a:xfrm>
          <a:prstGeom prst="rect">
            <a:avLst/>
          </a:prstGeom>
          <a:noFill/>
          <a:ln w="9525">
            <a:noFill/>
            <a:miter lim="800000"/>
            <a:headEnd/>
            <a:tailEnd/>
          </a:ln>
        </p:spPr>
      </p:pic>
      <p:sp>
        <p:nvSpPr>
          <p:cNvPr id="3" name="TextBox 2"/>
          <p:cNvSpPr txBox="1"/>
          <p:nvPr/>
        </p:nvSpPr>
        <p:spPr>
          <a:xfrm>
            <a:off x="571518" y="5000625"/>
            <a:ext cx="7848600" cy="1016000"/>
          </a:xfrm>
          <a:prstGeom prst="rect">
            <a:avLst/>
          </a:prstGeom>
          <a:noFill/>
        </p:spPr>
        <p:txBody>
          <a:bodyPr lIns="90402" tIns="45206" rIns="90402" bIns="45206">
            <a:spAutoFit/>
          </a:bodyPr>
          <a:lstStyle/>
          <a:p>
            <a:pPr algn="ctr" fontAlgn="auto">
              <a:spcBef>
                <a:spcPts val="0"/>
              </a:spcBef>
              <a:spcAft>
                <a:spcPts val="0"/>
              </a:spcAft>
              <a:defRPr/>
            </a:pPr>
            <a:r>
              <a:rPr kumimoji="0" lang="en-US" altLang="ko-KR" sz="6000" spc="-1500" dirty="0" smtClean="0">
                <a:solidFill>
                  <a:srgbClr val="FFFF00"/>
                </a:solidFill>
                <a:effectLst>
                  <a:outerShdw blurRad="38100" dist="38100" dir="2700000" algn="tl">
                    <a:srgbClr val="000000">
                      <a:alpha val="11000"/>
                    </a:srgbClr>
                  </a:outerShdw>
                </a:effectLst>
                <a:latin typeface=" 피아노B" pitchFamily="18" charset="-127"/>
                <a:ea typeface=" 피아노B" pitchFamily="18" charset="-127"/>
              </a:rPr>
              <a:t>Conference </a:t>
            </a:r>
            <a:r>
              <a:rPr kumimoji="0" lang="en-US" altLang="ko-KR" sz="6000" spc="-1500" dirty="0">
                <a:solidFill>
                  <a:srgbClr val="FFFF00"/>
                </a:solidFill>
                <a:effectLst>
                  <a:outerShdw blurRad="38100" dist="38100" dir="2700000" algn="tl">
                    <a:srgbClr val="000000">
                      <a:alpha val="11000"/>
                    </a:srgbClr>
                  </a:outerShdw>
                </a:effectLst>
                <a:latin typeface=" 피아노B" pitchFamily="18" charset="-127"/>
                <a:ea typeface=" 피아노B" pitchFamily="18" charset="-127"/>
              </a:rPr>
              <a:t>&amp; Pleasure</a:t>
            </a:r>
          </a:p>
        </p:txBody>
      </p:sp>
      <p:sp>
        <p:nvSpPr>
          <p:cNvPr id="6" name="TextBox 5"/>
          <p:cNvSpPr txBox="1"/>
          <p:nvPr/>
        </p:nvSpPr>
        <p:spPr>
          <a:xfrm>
            <a:off x="0" y="5857884"/>
            <a:ext cx="9144000" cy="769938"/>
          </a:xfrm>
          <a:prstGeom prst="rect">
            <a:avLst/>
          </a:prstGeom>
          <a:noFill/>
        </p:spPr>
        <p:txBody>
          <a:bodyPr lIns="90402" tIns="45206" rIns="90402" bIns="45206">
            <a:spAutoFit/>
          </a:bodyPr>
          <a:lstStyle/>
          <a:p>
            <a:pPr algn="ctr" fontAlgn="auto">
              <a:spcBef>
                <a:spcPts val="0"/>
              </a:spcBef>
              <a:spcAft>
                <a:spcPts val="0"/>
              </a:spcAft>
              <a:defRPr/>
            </a:pPr>
            <a:r>
              <a:rPr kumimoji="0" lang="en-US" altLang="ko-KR" sz="4400" spc="-150" dirty="0" smtClean="0">
                <a:solidFill>
                  <a:schemeClr val="bg1"/>
                </a:solidFill>
                <a:effectLst>
                  <a:outerShdw blurRad="38100" dist="38100" dir="2700000" algn="tl">
                    <a:srgbClr val="000000">
                      <a:alpha val="11000"/>
                    </a:srgbClr>
                  </a:outerShdw>
                </a:effectLst>
                <a:latin typeface="나눔손글씨 붓" charset="-127"/>
                <a:ea typeface="나눔손글씨 붓" charset="-127"/>
              </a:rPr>
              <a:t>In Korea with IALA</a:t>
            </a:r>
            <a:endParaRPr kumimoji="0" lang="en-US" altLang="ko-KR" sz="4400" spc="-150" dirty="0">
              <a:solidFill>
                <a:schemeClr val="bg1"/>
              </a:solidFill>
              <a:effectLst>
                <a:outerShdw blurRad="38100" dist="38100" dir="2700000" algn="tl">
                  <a:srgbClr val="000000">
                    <a:alpha val="11000"/>
                  </a:srgbClr>
                </a:outerShdw>
              </a:effectLst>
              <a:latin typeface="나눔손글씨 붓" charset="-127"/>
              <a:ea typeface="나눔손글씨 붓" charset="-127"/>
            </a:endParaRPr>
          </a:p>
        </p:txBody>
      </p:sp>
      <p:sp>
        <p:nvSpPr>
          <p:cNvPr id="5" name="직사각형 4"/>
          <p:cNvSpPr/>
          <p:nvPr/>
        </p:nvSpPr>
        <p:spPr>
          <a:xfrm rot="20966359">
            <a:off x="1397024" y="4664075"/>
            <a:ext cx="1158875" cy="831850"/>
          </a:xfrm>
          <a:prstGeom prst="rect">
            <a:avLst/>
          </a:prstGeom>
        </p:spPr>
        <p:txBody>
          <a:bodyPr wrap="none" lIns="90402" tIns="45206" rIns="90402" bIns="45206">
            <a:spAutoFit/>
          </a:bodyPr>
          <a:lstStyle/>
          <a:p>
            <a:pPr fontAlgn="auto">
              <a:spcBef>
                <a:spcPts val="0"/>
              </a:spcBef>
              <a:spcAft>
                <a:spcPts val="0"/>
              </a:spcAft>
              <a:defRPr/>
            </a:pPr>
            <a:r>
              <a:rPr kumimoji="0" lang="en-US" altLang="ko-KR" sz="4800" spc="-150" dirty="0">
                <a:solidFill>
                  <a:prstClr val="white"/>
                </a:solidFill>
                <a:effectLst>
                  <a:outerShdw blurRad="38100" dist="38100" dir="2700000" algn="tl">
                    <a:srgbClr val="000000">
                      <a:alpha val="11000"/>
                    </a:srgbClr>
                  </a:outerShdw>
                </a:effectLst>
                <a:latin typeface="나눔손글씨 붓" charset="-127"/>
                <a:ea typeface="나눔손글씨 붓" charset="-127"/>
              </a:rPr>
              <a:t>Enjoy</a:t>
            </a:r>
            <a:endParaRPr kumimoji="0" lang="ko-KR" altLang="en-US" sz="4800" dirty="0">
              <a:latin typeface="나눔손글씨 붓" charset="-127"/>
              <a:ea typeface="나눔손글씨 붓"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3"/>
                                        </p:tgtEl>
                                        <p:attrNameLst>
                                          <p:attrName>style.visibility</p:attrName>
                                        </p:attrNameLst>
                                      </p:cBhvr>
                                      <p:to>
                                        <p:strVal val="visible"/>
                                      </p:to>
                                    </p:set>
                                    <p:set>
                                      <p:cBhvr>
                                        <p:cTn id="11" dur="228" fill="hold">
                                          <p:stCondLst>
                                            <p:cond delay="0"/>
                                          </p:stCondLst>
                                        </p:cTn>
                                        <p:tgtEl>
                                          <p:spTgt spid="3"/>
                                        </p:tgtEl>
                                        <p:attrNameLst>
                                          <p:attrName>style.rotation</p:attrName>
                                        </p:attrNameLst>
                                      </p:cBhvr>
                                      <p:to>
                                        <p:strVal val="-45.0"/>
                                      </p:to>
                                    </p:set>
                                    <p:anim calcmode="lin" valueType="num">
                                      <p:cBhvr>
                                        <p:cTn id="12" dur="228" fill="hold">
                                          <p:stCondLst>
                                            <p:cond delay="228"/>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3" dur="228"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4" dur="78" decel="50000" autoRev="1" fill="hold">
                                          <p:stCondLst>
                                            <p:cond delay="228"/>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5" dur="68" fill="hold">
                                          <p:stCondLst>
                                            <p:cond delay="432"/>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6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6"/>
                                        </p:tgtEl>
                                        <p:attrNameLst>
                                          <p:attrName>style.visibility</p:attrName>
                                        </p:attrNameLst>
                                      </p:cBhvr>
                                      <p:to>
                                        <p:strVal val="visible"/>
                                      </p:to>
                                    </p:set>
                                    <p:anim calcmode="discrete" valueType="clr">
                                      <p:cBhvr override="childStyle">
                                        <p:cTn id="19" dur="150"/>
                                        <p:tgtEl>
                                          <p:spTgt spid="6"/>
                                        </p:tgtEl>
                                        <p:attrNameLst>
                                          <p:attrName>style.color</p:attrName>
                                        </p:attrNameLst>
                                      </p:cBhvr>
                                      <p:tavLst>
                                        <p:tav tm="0">
                                          <p:val>
                                            <p:clrVal>
                                              <a:schemeClr val="bg1"/>
                                            </p:clrVal>
                                          </p:val>
                                        </p:tav>
                                        <p:tav tm="50000">
                                          <p:val>
                                            <p:clrVal>
                                              <a:srgbClr val="00CCFF"/>
                                            </p:clrVal>
                                          </p:val>
                                        </p:tav>
                                      </p:tavLst>
                                    </p:anim>
                                    <p:anim calcmode="discrete" valueType="clr">
                                      <p:cBhvr>
                                        <p:cTn id="20" dur="150"/>
                                        <p:tgtEl>
                                          <p:spTgt spid="6"/>
                                        </p:tgtEl>
                                        <p:attrNameLst>
                                          <p:attrName>fillcolor</p:attrName>
                                        </p:attrNameLst>
                                      </p:cBhvr>
                                      <p:tavLst>
                                        <p:tav tm="0">
                                          <p:val>
                                            <p:clrVal>
                                              <a:schemeClr val="accent2"/>
                                            </p:clrVal>
                                          </p:val>
                                        </p:tav>
                                        <p:tav tm="50000">
                                          <p:val>
                                            <p:clrVal>
                                              <a:schemeClr val="hlink"/>
                                            </p:clrVal>
                                          </p:val>
                                        </p:tav>
                                      </p:tavLst>
                                    </p:anim>
                                    <p:set>
                                      <p:cBhvr>
                                        <p:cTn id="21" dur="15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_x180062008" descr="EMB000009f44833"/>
          <p:cNvPicPr>
            <a:picLocks noChangeAspect="1" noChangeArrowheads="1"/>
          </p:cNvPicPr>
          <p:nvPr/>
        </p:nvPicPr>
        <p:blipFill>
          <a:blip r:embed="rId2" cstate="print"/>
          <a:srcRect/>
          <a:stretch>
            <a:fillRect/>
          </a:stretch>
        </p:blipFill>
        <p:spPr bwMode="auto">
          <a:xfrm>
            <a:off x="5220072" y="1196752"/>
            <a:ext cx="3733898" cy="5279643"/>
          </a:xfrm>
          <a:prstGeom prst="rect">
            <a:avLst/>
          </a:prstGeom>
          <a:noFill/>
        </p:spPr>
      </p:pic>
      <p:sp>
        <p:nvSpPr>
          <p:cNvPr id="4" name="직사각형 3"/>
          <p:cNvSpPr/>
          <p:nvPr/>
        </p:nvSpPr>
        <p:spPr>
          <a:xfrm>
            <a:off x="107504" y="1988840"/>
            <a:ext cx="6464530" cy="3940536"/>
          </a:xfrm>
          <a:prstGeom prst="rect">
            <a:avLst/>
          </a:prstGeom>
        </p:spPr>
        <p:txBody>
          <a:bodyPr wrap="square" lIns="92412" tIns="46213" rIns="92412" bIns="46213">
            <a:spAutoFit/>
          </a:bodyPr>
          <a:lstStyle/>
          <a:p>
            <a:pPr latinLnBrk="0">
              <a:lnSpc>
                <a:spcPct val="200000"/>
              </a:lnSpc>
              <a:spcBef>
                <a:spcPct val="10000"/>
              </a:spcBef>
            </a:pPr>
            <a:r>
              <a:rPr kumimoji="0" lang="ko-KR" altLang="en-US" sz="2000" b="1" dirty="0" smtClean="0">
                <a:solidFill>
                  <a:srgbClr val="0000FF"/>
                </a:solidFill>
                <a:latin typeface="HY울릉도M" pitchFamily="18" charset="-127"/>
                <a:ea typeface="HY울릉도M" pitchFamily="18" charset="-127"/>
              </a:rPr>
              <a:t>○</a:t>
            </a:r>
            <a:r>
              <a:rPr kumimoji="0" lang="en-US" altLang="ko-KR" sz="2000" b="1" dirty="0" smtClean="0">
                <a:solidFill>
                  <a:srgbClr val="0000FF"/>
                </a:solidFill>
                <a:latin typeface="HY울릉도M" pitchFamily="18" charset="-127"/>
                <a:ea typeface="HY울릉도M" pitchFamily="18" charset="-127"/>
              </a:rPr>
              <a:t> </a:t>
            </a:r>
            <a:r>
              <a:rPr kumimoji="0" lang="en-US" altLang="ko-KR" sz="2000" b="1" dirty="0">
                <a:solidFill>
                  <a:srgbClr val="0000FF"/>
                </a:solidFill>
                <a:latin typeface="HY울릉도M" pitchFamily="18" charset="-127"/>
                <a:ea typeface="HY울릉도M" pitchFamily="18" charset="-127"/>
              </a:rPr>
              <a:t>Proposed </a:t>
            </a:r>
            <a:r>
              <a:rPr kumimoji="0" lang="en-US" altLang="ko-KR" sz="2000" b="1" dirty="0" smtClean="0">
                <a:solidFill>
                  <a:srgbClr val="0000FF"/>
                </a:solidFill>
                <a:latin typeface="HY울릉도M" pitchFamily="18" charset="-127"/>
                <a:ea typeface="HY울릉도M" pitchFamily="18" charset="-127"/>
              </a:rPr>
              <a:t> Date: </a:t>
            </a:r>
            <a:r>
              <a:rPr kumimoji="0" lang="en-US" altLang="ko-KR" sz="2000" b="1" dirty="0" smtClean="0">
                <a:solidFill>
                  <a:schemeClr val="tx2">
                    <a:lumMod val="60000"/>
                    <a:lumOff val="40000"/>
                  </a:schemeClr>
                </a:solidFill>
                <a:latin typeface="HY울릉도M" pitchFamily="18" charset="-127"/>
                <a:ea typeface="HY울릉도M" pitchFamily="18" charset="-127"/>
              </a:rPr>
              <a:t>May, 2018</a:t>
            </a:r>
          </a:p>
          <a:p>
            <a:pPr latinLnBrk="0">
              <a:lnSpc>
                <a:spcPct val="200000"/>
              </a:lnSpc>
              <a:spcBef>
                <a:spcPct val="10000"/>
              </a:spcBef>
            </a:pPr>
            <a:r>
              <a:rPr kumimoji="0" lang="ko-KR" altLang="en-US" sz="2000" b="1" dirty="0" smtClean="0">
                <a:solidFill>
                  <a:srgbClr val="0000FF"/>
                </a:solidFill>
                <a:latin typeface="HY울릉도M" pitchFamily="18" charset="-127"/>
                <a:ea typeface="HY울릉도M" pitchFamily="18" charset="-127"/>
              </a:rPr>
              <a:t>○ </a:t>
            </a:r>
            <a:r>
              <a:rPr kumimoji="0" lang="en-US" altLang="ko-KR" sz="2000" b="1" dirty="0" smtClean="0">
                <a:solidFill>
                  <a:srgbClr val="0000FF"/>
                </a:solidFill>
                <a:latin typeface="HY울릉도M" pitchFamily="18" charset="-127"/>
                <a:ea typeface="HY울릉도M" pitchFamily="18" charset="-127"/>
              </a:rPr>
              <a:t>Venue : </a:t>
            </a:r>
            <a:r>
              <a:rPr kumimoji="0" lang="en-US" altLang="ko-KR" sz="2000" b="1" i="1" dirty="0" err="1" smtClean="0">
                <a:solidFill>
                  <a:srgbClr val="FF0000"/>
                </a:solidFill>
                <a:latin typeface="HY울릉도M" pitchFamily="18" charset="-127"/>
                <a:ea typeface="HY울릉도M" pitchFamily="18" charset="-127"/>
              </a:rPr>
              <a:t>Songdo</a:t>
            </a:r>
            <a:r>
              <a:rPr kumimoji="0" lang="en-US" altLang="ko-KR" sz="2000" b="1" i="1" dirty="0" smtClean="0">
                <a:solidFill>
                  <a:srgbClr val="FF0000"/>
                </a:solidFill>
                <a:latin typeface="HY울릉도M" pitchFamily="18" charset="-127"/>
                <a:ea typeface="HY울릉도M" pitchFamily="18" charset="-127"/>
              </a:rPr>
              <a:t> </a:t>
            </a:r>
            <a:r>
              <a:rPr kumimoji="0" lang="en-US" altLang="ko-KR" sz="2000" b="1" i="1" dirty="0" err="1" smtClean="0">
                <a:solidFill>
                  <a:srgbClr val="FF0000"/>
                </a:solidFill>
                <a:latin typeface="HY울릉도M" pitchFamily="18" charset="-127"/>
                <a:ea typeface="HY울릉도M" pitchFamily="18" charset="-127"/>
              </a:rPr>
              <a:t>Convensia</a:t>
            </a:r>
            <a:r>
              <a:rPr kumimoji="0" lang="en-US" altLang="ko-KR" sz="2000" b="1" dirty="0" smtClean="0">
                <a:solidFill>
                  <a:srgbClr val="FF0000"/>
                </a:solidFill>
                <a:latin typeface="HY울릉도M" pitchFamily="18" charset="-127"/>
                <a:ea typeface="HY울릉도M" pitchFamily="18" charset="-127"/>
              </a:rPr>
              <a:t>, </a:t>
            </a:r>
            <a:r>
              <a:rPr kumimoji="0" lang="en-US" altLang="ko-KR" sz="2000" b="1" i="1" dirty="0" err="1" smtClean="0">
                <a:solidFill>
                  <a:srgbClr val="FF0000"/>
                </a:solidFill>
                <a:latin typeface="HY울릉도M" pitchFamily="18" charset="-127"/>
                <a:ea typeface="HY울릉도M" pitchFamily="18" charset="-127"/>
              </a:rPr>
              <a:t>Inchoen</a:t>
            </a:r>
            <a:r>
              <a:rPr kumimoji="0" lang="en-US" altLang="ko-KR" sz="2000" b="1" dirty="0" smtClean="0">
                <a:solidFill>
                  <a:srgbClr val="0000FF"/>
                </a:solidFill>
                <a:latin typeface="HY울릉도M" pitchFamily="18" charset="-127"/>
                <a:ea typeface="HY울릉도M" pitchFamily="18" charset="-127"/>
              </a:rPr>
              <a:t> </a:t>
            </a:r>
            <a:endParaRPr kumimoji="0" lang="en-US" altLang="ko-KR" sz="2000" b="1" dirty="0">
              <a:solidFill>
                <a:schemeClr val="tx2">
                  <a:lumMod val="60000"/>
                  <a:lumOff val="40000"/>
                </a:schemeClr>
              </a:solidFill>
              <a:latin typeface="HY울릉도M" pitchFamily="18" charset="-127"/>
              <a:ea typeface="HY울릉도M" pitchFamily="18" charset="-127"/>
            </a:endParaRPr>
          </a:p>
          <a:p>
            <a:pPr latinLnBrk="0">
              <a:lnSpc>
                <a:spcPct val="200000"/>
              </a:lnSpc>
              <a:spcBef>
                <a:spcPct val="10000"/>
              </a:spcBef>
            </a:pPr>
            <a:r>
              <a:rPr kumimoji="0" lang="ko-KR" altLang="en-US" sz="2000" b="1" dirty="0">
                <a:solidFill>
                  <a:srgbClr val="0000FF"/>
                </a:solidFill>
                <a:latin typeface="HY울릉도M" pitchFamily="18" charset="-127"/>
                <a:ea typeface="HY울릉도M" pitchFamily="18" charset="-127"/>
              </a:rPr>
              <a:t>○ </a:t>
            </a:r>
            <a:r>
              <a:rPr kumimoji="0" lang="en-US" altLang="ko-KR" sz="2000" b="1" dirty="0">
                <a:solidFill>
                  <a:srgbClr val="0000FF"/>
                </a:solidFill>
                <a:latin typeface="HY울릉도M" pitchFamily="18" charset="-127"/>
                <a:ea typeface="HY울릉도M" pitchFamily="18" charset="-127"/>
              </a:rPr>
              <a:t>Register on </a:t>
            </a:r>
            <a:r>
              <a:rPr kumimoji="0" lang="en-US" altLang="ko-KR" sz="2000" b="1" dirty="0" smtClean="0">
                <a:solidFill>
                  <a:srgbClr val="0000FF"/>
                </a:solidFill>
                <a:latin typeface="HY울릉도M" pitchFamily="18" charset="-127"/>
                <a:ea typeface="HY울릉도M" pitchFamily="18" charset="-127"/>
              </a:rPr>
              <a:t>Sunday </a:t>
            </a:r>
            <a:r>
              <a:rPr kumimoji="0" lang="ko-KR" altLang="en-US" sz="2000" b="1" dirty="0" smtClean="0">
                <a:solidFill>
                  <a:srgbClr val="0000FF"/>
                </a:solidFill>
                <a:latin typeface="HY울릉도M" pitchFamily="18" charset="-127"/>
                <a:ea typeface="HY울릉도M" pitchFamily="18" charset="-127"/>
              </a:rPr>
              <a:t> </a:t>
            </a:r>
            <a:r>
              <a:rPr kumimoji="0" lang="en-US" altLang="ko-KR" sz="2000" b="1" dirty="0" smtClean="0">
                <a:solidFill>
                  <a:srgbClr val="0000FF"/>
                </a:solidFill>
                <a:latin typeface="HY울릉도M" pitchFamily="18" charset="-127"/>
                <a:ea typeface="HY울릉도M" pitchFamily="18" charset="-127"/>
              </a:rPr>
              <a:t>of the Week</a:t>
            </a:r>
          </a:p>
          <a:p>
            <a:pPr latinLnBrk="0">
              <a:lnSpc>
                <a:spcPct val="200000"/>
              </a:lnSpc>
              <a:spcBef>
                <a:spcPct val="10000"/>
              </a:spcBef>
            </a:pPr>
            <a:r>
              <a:rPr kumimoji="0" lang="ko-KR" altLang="en-US" sz="2000" b="1" dirty="0" smtClean="0">
                <a:solidFill>
                  <a:srgbClr val="0000FF"/>
                </a:solidFill>
                <a:latin typeface="HY울릉도M" pitchFamily="18" charset="-127"/>
                <a:ea typeface="HY울릉도M" pitchFamily="18" charset="-127"/>
              </a:rPr>
              <a:t>○ </a:t>
            </a:r>
            <a:r>
              <a:rPr kumimoji="0" lang="en-US" altLang="ko-KR" sz="2000" b="1" dirty="0" smtClean="0">
                <a:solidFill>
                  <a:srgbClr val="0000FF"/>
                </a:solidFill>
                <a:latin typeface="HY울릉도M" pitchFamily="18" charset="-127"/>
                <a:ea typeface="HY울릉도M" pitchFamily="18" charset="-127"/>
              </a:rPr>
              <a:t>Closing </a:t>
            </a:r>
            <a:r>
              <a:rPr kumimoji="0" lang="en-US" altLang="ko-KR" sz="2000" b="1" dirty="0">
                <a:solidFill>
                  <a:srgbClr val="0000FF"/>
                </a:solidFill>
                <a:latin typeface="HY울릉도M" pitchFamily="18" charset="-127"/>
                <a:ea typeface="HY울릉도M" pitchFamily="18" charset="-127"/>
              </a:rPr>
              <a:t>Dinner on Saturday</a:t>
            </a:r>
          </a:p>
          <a:p>
            <a:pPr latinLnBrk="0">
              <a:lnSpc>
                <a:spcPct val="200000"/>
              </a:lnSpc>
              <a:spcBef>
                <a:spcPct val="10000"/>
              </a:spcBef>
            </a:pPr>
            <a:r>
              <a:rPr kumimoji="0" lang="en-US" altLang="ko-KR" sz="2000" b="1" dirty="0" smtClean="0">
                <a:solidFill>
                  <a:srgbClr val="0000FF"/>
                </a:solidFill>
                <a:latin typeface="HY울릉도M" pitchFamily="18" charset="-127"/>
                <a:ea typeface="HY울릉도M" pitchFamily="18" charset="-127"/>
              </a:rPr>
              <a:t>                    (</a:t>
            </a:r>
            <a:r>
              <a:rPr kumimoji="0" lang="en-US" altLang="ko-KR" sz="2000" b="1" dirty="0">
                <a:solidFill>
                  <a:srgbClr val="0000FF"/>
                </a:solidFill>
                <a:latin typeface="HY울릉도M" pitchFamily="18" charset="-127"/>
                <a:ea typeface="HY울릉도M" pitchFamily="18" charset="-127"/>
              </a:rPr>
              <a:t>Total </a:t>
            </a:r>
            <a:r>
              <a:rPr kumimoji="0" lang="en-US" altLang="ko-KR" sz="2000" b="1" dirty="0" smtClean="0">
                <a:solidFill>
                  <a:srgbClr val="0000FF"/>
                </a:solidFill>
                <a:latin typeface="HY울릉도M" pitchFamily="18" charset="-127"/>
                <a:ea typeface="HY울릉도M" pitchFamily="18" charset="-127"/>
              </a:rPr>
              <a:t>7days +1 day)</a:t>
            </a:r>
          </a:p>
          <a:p>
            <a:pPr latinLnBrk="0">
              <a:lnSpc>
                <a:spcPct val="200000"/>
              </a:lnSpc>
              <a:spcBef>
                <a:spcPct val="10000"/>
              </a:spcBef>
            </a:pPr>
            <a:r>
              <a:rPr kumimoji="0" lang="ko-KR" altLang="en-US" sz="2000" b="1" dirty="0" smtClean="0">
                <a:solidFill>
                  <a:srgbClr val="0000FF"/>
                </a:solidFill>
                <a:latin typeface="HY울릉도M" pitchFamily="18" charset="-127"/>
                <a:ea typeface="HY울릉도M" pitchFamily="18" charset="-127"/>
              </a:rPr>
              <a:t>○ </a:t>
            </a:r>
            <a:r>
              <a:rPr kumimoji="0" lang="en-US" altLang="ko-KR" sz="2000" b="1" dirty="0" smtClean="0">
                <a:solidFill>
                  <a:srgbClr val="0000FF"/>
                </a:solidFill>
                <a:latin typeface="HY울릉도M" pitchFamily="18" charset="-127"/>
                <a:ea typeface="HY울릉도M" pitchFamily="18" charset="-127"/>
              </a:rPr>
              <a:t>Pre-conference (1day)</a:t>
            </a:r>
            <a:endParaRPr kumimoji="0" lang="ko-KR" altLang="en-US" sz="2000" b="1" dirty="0">
              <a:solidFill>
                <a:srgbClr val="0000FF"/>
              </a:solidFill>
              <a:latin typeface="HY울릉도M" pitchFamily="18" charset="-127"/>
              <a:ea typeface="HY울릉도M" pitchFamily="18" charset="-127"/>
            </a:endParaRPr>
          </a:p>
        </p:txBody>
      </p:sp>
      <p:sp>
        <p:nvSpPr>
          <p:cNvPr id="5" name="Rectangle 64"/>
          <p:cNvSpPr>
            <a:spLocks noChangeArrowheads="1"/>
          </p:cNvSpPr>
          <p:nvPr/>
        </p:nvSpPr>
        <p:spPr bwMode="auto">
          <a:xfrm>
            <a:off x="243233" y="778932"/>
            <a:ext cx="5192863" cy="921876"/>
          </a:xfrm>
          <a:prstGeom prst="rect">
            <a:avLst/>
          </a:prstGeom>
          <a:solidFill>
            <a:srgbClr val="CCCCFF"/>
          </a:solidFill>
          <a:ln w="9525" algn="ctr">
            <a:solidFill>
              <a:schemeClr val="tx1"/>
            </a:solidFill>
            <a:miter lim="800000"/>
            <a:headEnd/>
            <a:tailEnd/>
          </a:ln>
          <a:effectLst>
            <a:outerShdw dist="35921" dir="2700000" algn="ctr" rotWithShape="0">
              <a:schemeClr val="tx1"/>
            </a:outerShdw>
          </a:effectLst>
        </p:spPr>
        <p:txBody>
          <a:bodyPr wrap="none" lIns="92412" tIns="46213" rIns="92412" bIns="46213" anchor="ctr"/>
          <a:lstStyle/>
          <a:p>
            <a:pPr algn="ctr" latinLnBrk="0">
              <a:lnSpc>
                <a:spcPct val="110000"/>
              </a:lnSpc>
              <a:spcBef>
                <a:spcPct val="10000"/>
              </a:spcBef>
            </a:pPr>
            <a:r>
              <a:rPr kumimoji="0" lang="en-US" altLang="ko-KR" sz="2000" dirty="0" smtClean="0">
                <a:solidFill>
                  <a:srgbClr val="0000FF"/>
                </a:solidFill>
                <a:latin typeface="HY헤드라인M" pitchFamily="18" charset="-127"/>
                <a:ea typeface="HY헤드라인M" pitchFamily="18" charset="-127"/>
              </a:rPr>
              <a:t>Date and Venue the 19</a:t>
            </a:r>
            <a:r>
              <a:rPr kumimoji="0" lang="en-US" altLang="ko-KR" sz="2000" baseline="30000" dirty="0" smtClean="0">
                <a:solidFill>
                  <a:srgbClr val="0000FF"/>
                </a:solidFill>
                <a:latin typeface="HY헤드라인M" pitchFamily="18" charset="-127"/>
                <a:ea typeface="HY헤드라인M" pitchFamily="18" charset="-127"/>
              </a:rPr>
              <a:t>th</a:t>
            </a:r>
            <a:r>
              <a:rPr kumimoji="0" lang="en-US" altLang="ko-KR" sz="2000" dirty="0" smtClean="0">
                <a:solidFill>
                  <a:srgbClr val="0000FF"/>
                </a:solidFill>
                <a:latin typeface="HY헤드라인M" pitchFamily="18" charset="-127"/>
                <a:ea typeface="HY헤드라인M" pitchFamily="18" charset="-127"/>
              </a:rPr>
              <a:t>  IALA Conference</a:t>
            </a:r>
            <a:endParaRPr kumimoji="0" lang="en-US" altLang="ko-KR" sz="2000" dirty="0">
              <a:solidFill>
                <a:srgbClr val="0000FF"/>
              </a:solidFill>
              <a:latin typeface="HY헤드라인M" pitchFamily="18" charset="-127"/>
              <a:ea typeface="HY헤드라인M" pitchFamily="18" charset="-127"/>
            </a:endParaRPr>
          </a:p>
          <a:p>
            <a:pPr algn="ctr" latinLnBrk="0">
              <a:lnSpc>
                <a:spcPct val="110000"/>
              </a:lnSpc>
              <a:spcBef>
                <a:spcPct val="10000"/>
              </a:spcBef>
            </a:pPr>
            <a:r>
              <a:rPr kumimoji="0" lang="en-US" altLang="ko-KR" sz="2000" dirty="0">
                <a:solidFill>
                  <a:srgbClr val="0000FF"/>
                </a:solidFill>
                <a:latin typeface="HY헤드라인M" pitchFamily="18" charset="-127"/>
                <a:ea typeface="HY헤드라인M" pitchFamily="18" charset="-127"/>
              </a:rPr>
              <a:t> </a:t>
            </a:r>
            <a:r>
              <a:rPr kumimoji="0" lang="en-US" altLang="ko-KR" sz="2000" dirty="0" smtClean="0">
                <a:solidFill>
                  <a:srgbClr val="0000FF"/>
                </a:solidFill>
                <a:latin typeface="HY헤드라인M" pitchFamily="18" charset="-127"/>
                <a:ea typeface="HY헤드라인M" pitchFamily="18" charset="-127"/>
              </a:rPr>
              <a:t>&amp; General Assembly </a:t>
            </a:r>
            <a:r>
              <a:rPr kumimoji="0" lang="en-US" altLang="ko-KR" sz="2000" dirty="0">
                <a:solidFill>
                  <a:srgbClr val="0000FF"/>
                </a:solidFill>
                <a:latin typeface="HY헤드라인M" pitchFamily="18" charset="-127"/>
                <a:ea typeface="HY헤드라인M" pitchFamily="18" charset="-127"/>
              </a:rPr>
              <a:t>in 2018</a:t>
            </a:r>
            <a:endParaRPr kumimoji="0" lang="ko-KR" altLang="en-US" sz="2000" dirty="0">
              <a:solidFill>
                <a:srgbClr val="0000FF"/>
              </a:solidFill>
              <a:latin typeface="HY헤드라인M" pitchFamily="18" charset="-127"/>
              <a:ea typeface="HY헤드라인M" pitchFamily="18" charset="-127"/>
            </a:endParaRPr>
          </a:p>
        </p:txBody>
      </p:sp>
      <p:sp>
        <p:nvSpPr>
          <p:cNvPr id="9" name="Rectangle 3"/>
          <p:cNvSpPr txBox="1">
            <a:spLocks noChangeArrowheads="1"/>
          </p:cNvSpPr>
          <p:nvPr/>
        </p:nvSpPr>
        <p:spPr>
          <a:xfrm>
            <a:off x="181927" y="133595"/>
            <a:ext cx="7647031" cy="282625"/>
          </a:xfrm>
          <a:prstGeom prst="rect">
            <a:avLst/>
          </a:prstGeom>
          <a:noFill/>
        </p:spPr>
        <p:txBody>
          <a:bodyPr lIns="92412" tIns="46213" rIns="92412" bIns="46213"/>
          <a:lstStyle/>
          <a:p>
            <a:pPr defTabSz="864834">
              <a:defRPr/>
            </a:pPr>
            <a:r>
              <a:rPr lang="en-US" altLang="ko-KR" kern="0" dirty="0" smtClean="0">
                <a:solidFill>
                  <a:srgbClr val="000066">
                    <a:lumMod val="60000"/>
                    <a:lumOff val="40000"/>
                  </a:srgbClr>
                </a:solidFill>
                <a:latin typeface="HY헤드라인M" pitchFamily="18" charset="-127"/>
                <a:ea typeface="HY헤드라인M" pitchFamily="18" charset="-127"/>
              </a:rPr>
              <a:t> </a:t>
            </a:r>
            <a:r>
              <a:rPr lang="en-US" altLang="ko-KR" kern="0" dirty="0">
                <a:solidFill>
                  <a:srgbClr val="000066">
                    <a:lumMod val="60000"/>
                    <a:lumOff val="40000"/>
                  </a:srgbClr>
                </a:solidFill>
                <a:latin typeface="HY헤드라인M" pitchFamily="18" charset="-127"/>
                <a:ea typeface="HY헤드라인M" pitchFamily="18" charset="-127"/>
              </a:rPr>
              <a:t>Hosting the </a:t>
            </a:r>
            <a:r>
              <a:rPr lang="en-US" altLang="ko-KR" kern="0" dirty="0" smtClean="0">
                <a:solidFill>
                  <a:srgbClr val="000066">
                    <a:lumMod val="60000"/>
                    <a:lumOff val="40000"/>
                  </a:srgbClr>
                </a:solidFill>
                <a:latin typeface="HY헤드라인M" pitchFamily="18" charset="-127"/>
                <a:ea typeface="HY헤드라인M" pitchFamily="18" charset="-127"/>
              </a:rPr>
              <a:t>IALA Conference and General Assembly in </a:t>
            </a:r>
            <a:r>
              <a:rPr lang="en-US" altLang="ko-KR" kern="0" dirty="0">
                <a:solidFill>
                  <a:srgbClr val="000066">
                    <a:lumMod val="60000"/>
                    <a:lumOff val="40000"/>
                  </a:srgbClr>
                </a:solidFill>
                <a:latin typeface="HY헤드라인M" pitchFamily="18" charset="-127"/>
                <a:ea typeface="HY헤드라인M" pitchFamily="18" charset="-127"/>
              </a:rPr>
              <a:t>2018</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슬라이드 번호 개체 틀 3"/>
          <p:cNvSpPr>
            <a:spLocks noGrp="1"/>
          </p:cNvSpPr>
          <p:nvPr>
            <p:ph type="sldNum" sz="quarter" idx="10"/>
          </p:nvPr>
        </p:nvSpPr>
        <p:spPr>
          <a:xfrm>
            <a:off x="7010670" y="6505069"/>
            <a:ext cx="1904932" cy="188417"/>
          </a:xfrm>
          <a:noFill/>
        </p:spPr>
        <p:txBody>
          <a:bodyPr/>
          <a:lstStyle/>
          <a:p>
            <a:pPr defTabSz="905234"/>
            <a:fld id="{4E5E6DB5-E7D2-4076-BB9C-B9D57901B5E4}" type="slidenum">
              <a:rPr lang="ko-KR" altLang="en-US"/>
              <a:pPr defTabSz="905234"/>
              <a:t>3</a:t>
            </a:fld>
            <a:endParaRPr lang="en-US" altLang="ko-KR" dirty="0"/>
          </a:p>
        </p:txBody>
      </p:sp>
      <p:sp>
        <p:nvSpPr>
          <p:cNvPr id="17" name="Rectangle 64"/>
          <p:cNvSpPr>
            <a:spLocks noChangeArrowheads="1"/>
          </p:cNvSpPr>
          <p:nvPr/>
        </p:nvSpPr>
        <p:spPr bwMode="auto">
          <a:xfrm>
            <a:off x="217404" y="810261"/>
            <a:ext cx="3382481" cy="361203"/>
          </a:xfrm>
          <a:prstGeom prst="rect">
            <a:avLst/>
          </a:prstGeom>
          <a:solidFill>
            <a:srgbClr val="CCCCFF"/>
          </a:solidFill>
          <a:ln w="9525" algn="ctr">
            <a:solidFill>
              <a:schemeClr val="tx1"/>
            </a:solidFill>
            <a:miter lim="800000"/>
            <a:headEnd/>
            <a:tailEnd/>
          </a:ln>
          <a:effectLst>
            <a:outerShdw dist="35921" dir="2700000" algn="ctr" rotWithShape="0">
              <a:schemeClr val="tx1"/>
            </a:outerShdw>
          </a:effectLst>
        </p:spPr>
        <p:txBody>
          <a:bodyPr wrap="none" lIns="92441" tIns="46227" rIns="92441" bIns="46227" anchor="ctr"/>
          <a:lstStyle/>
          <a:p>
            <a:pPr algn="ctr" latinLnBrk="0">
              <a:lnSpc>
                <a:spcPct val="110000"/>
              </a:lnSpc>
              <a:spcBef>
                <a:spcPct val="10000"/>
              </a:spcBef>
            </a:pPr>
            <a:r>
              <a:rPr kumimoji="0" lang="en-US" altLang="ko-KR" sz="1600" dirty="0">
                <a:solidFill>
                  <a:srgbClr val="0000FF"/>
                </a:solidFill>
                <a:latin typeface="HY헤드라인M" pitchFamily="18" charset="-127"/>
                <a:ea typeface="HY헤드라인M" pitchFamily="18" charset="-127"/>
              </a:rPr>
              <a:t>Exhibition configuration</a:t>
            </a:r>
            <a:endParaRPr kumimoji="0" lang="ko-KR" altLang="en-US" sz="1600" dirty="0">
              <a:solidFill>
                <a:srgbClr val="0000FF"/>
              </a:solidFill>
              <a:latin typeface="HY헤드라인M" pitchFamily="18" charset="-127"/>
              <a:ea typeface="HY헤드라인M" pitchFamily="18" charset="-127"/>
            </a:endParaRPr>
          </a:p>
        </p:txBody>
      </p:sp>
      <p:sp>
        <p:nvSpPr>
          <p:cNvPr id="5122" name="Rectangle 2"/>
          <p:cNvSpPr>
            <a:spLocks noChangeArrowheads="1"/>
          </p:cNvSpPr>
          <p:nvPr/>
        </p:nvSpPr>
        <p:spPr bwMode="auto">
          <a:xfrm>
            <a:off x="38" y="51180"/>
            <a:ext cx="186752" cy="364200"/>
          </a:xfrm>
          <a:prstGeom prst="rect">
            <a:avLst/>
          </a:prstGeom>
          <a:noFill/>
          <a:ln w="9525">
            <a:noFill/>
            <a:miter lim="800000"/>
            <a:headEnd/>
            <a:tailEnd/>
          </a:ln>
          <a:effectLst/>
        </p:spPr>
        <p:txBody>
          <a:bodyPr vert="horz" wrap="none" lIns="92441" tIns="46227" rIns="92441" bIns="46227" numCol="1" anchor="ctr" anchorCtr="0" compatLnSpc="1">
            <a:prstTxWarp prst="textNoShape">
              <a:avLst/>
            </a:prstTxWarp>
            <a:spAutoFit/>
          </a:bodyPr>
          <a:lstStyle/>
          <a:p>
            <a:pPr latinLnBrk="0">
              <a:lnSpc>
                <a:spcPct val="110000"/>
              </a:lnSpc>
              <a:spcBef>
                <a:spcPct val="10000"/>
              </a:spcBef>
            </a:pPr>
            <a:endParaRPr kumimoji="0" lang="ko-KR" altLang="en-US" sz="1600" dirty="0">
              <a:solidFill>
                <a:srgbClr val="000000"/>
              </a:solidFill>
              <a:latin typeface="HY울릉도M" pitchFamily="18" charset="-127"/>
              <a:ea typeface="HY울릉도M" pitchFamily="18" charset="-127"/>
            </a:endParaRPr>
          </a:p>
        </p:txBody>
      </p:sp>
      <p:sp>
        <p:nvSpPr>
          <p:cNvPr id="63489" name="Rectangle 1"/>
          <p:cNvSpPr>
            <a:spLocks noChangeArrowheads="1"/>
          </p:cNvSpPr>
          <p:nvPr/>
        </p:nvSpPr>
        <p:spPr bwMode="auto">
          <a:xfrm>
            <a:off x="2" y="44831"/>
            <a:ext cx="188473" cy="376824"/>
          </a:xfrm>
          <a:prstGeom prst="rect">
            <a:avLst/>
          </a:prstGeom>
          <a:noFill/>
          <a:ln w="9525">
            <a:noFill/>
            <a:miter lim="800000"/>
            <a:headEnd/>
            <a:tailEnd/>
          </a:ln>
          <a:effectLst/>
        </p:spPr>
        <p:txBody>
          <a:bodyPr vert="horz" wrap="none" lIns="92441" tIns="46227" rIns="92441" bIns="46227" numCol="1" anchor="ctr" anchorCtr="0" compatLnSpc="1">
            <a:prstTxWarp prst="textNoShape">
              <a:avLst/>
            </a:prstTxWarp>
            <a:spAutoFit/>
          </a:bodyPr>
          <a:lstStyle/>
          <a:p>
            <a:pPr defTabSz="924489"/>
            <a:endParaRPr lang="ko-KR" altLang="ko-KR" dirty="0">
              <a:solidFill>
                <a:srgbClr val="000000"/>
              </a:solidFill>
              <a:cs typeface="굴림" pitchFamily="50" charset="-127"/>
            </a:endParaRPr>
          </a:p>
        </p:txBody>
      </p:sp>
      <p:sp>
        <p:nvSpPr>
          <p:cNvPr id="63490" name="Rectangle 2"/>
          <p:cNvSpPr>
            <a:spLocks noChangeArrowheads="1"/>
          </p:cNvSpPr>
          <p:nvPr/>
        </p:nvSpPr>
        <p:spPr bwMode="auto">
          <a:xfrm>
            <a:off x="2" y="44831"/>
            <a:ext cx="188473" cy="376824"/>
          </a:xfrm>
          <a:prstGeom prst="rect">
            <a:avLst/>
          </a:prstGeom>
          <a:noFill/>
          <a:ln w="9525">
            <a:noFill/>
            <a:miter lim="800000"/>
            <a:headEnd/>
            <a:tailEnd/>
          </a:ln>
          <a:effectLst/>
        </p:spPr>
        <p:txBody>
          <a:bodyPr vert="horz" wrap="none" lIns="92441" tIns="46227" rIns="92441" bIns="46227" numCol="1" anchor="ctr" anchorCtr="0" compatLnSpc="1">
            <a:prstTxWarp prst="textNoShape">
              <a:avLst/>
            </a:prstTxWarp>
            <a:spAutoFit/>
          </a:bodyPr>
          <a:lstStyle/>
          <a:p>
            <a:pPr defTabSz="924489"/>
            <a:endParaRPr lang="ko-KR" altLang="ko-KR" dirty="0">
              <a:solidFill>
                <a:srgbClr val="000000"/>
              </a:solidFill>
              <a:cs typeface="굴림" pitchFamily="50" charset="-127"/>
            </a:endParaRPr>
          </a:p>
        </p:txBody>
      </p:sp>
      <p:sp>
        <p:nvSpPr>
          <p:cNvPr id="71681" name="Rectangle 1"/>
          <p:cNvSpPr>
            <a:spLocks noChangeArrowheads="1"/>
          </p:cNvSpPr>
          <p:nvPr/>
        </p:nvSpPr>
        <p:spPr bwMode="auto">
          <a:xfrm>
            <a:off x="38" y="51180"/>
            <a:ext cx="186752" cy="364200"/>
          </a:xfrm>
          <a:prstGeom prst="rect">
            <a:avLst/>
          </a:prstGeom>
          <a:noFill/>
          <a:ln w="9525">
            <a:noFill/>
            <a:miter lim="800000"/>
            <a:headEnd/>
            <a:tailEnd/>
          </a:ln>
          <a:effectLst/>
        </p:spPr>
        <p:txBody>
          <a:bodyPr vert="horz" wrap="none" lIns="92441" tIns="46227" rIns="92441" bIns="46227" numCol="1" anchor="ctr" anchorCtr="0" compatLnSpc="1">
            <a:prstTxWarp prst="textNoShape">
              <a:avLst/>
            </a:prstTxWarp>
            <a:spAutoFit/>
          </a:bodyPr>
          <a:lstStyle/>
          <a:p>
            <a:pPr latinLnBrk="0">
              <a:lnSpc>
                <a:spcPct val="110000"/>
              </a:lnSpc>
              <a:spcBef>
                <a:spcPct val="10000"/>
              </a:spcBef>
            </a:pPr>
            <a:endParaRPr kumimoji="0" lang="ko-KR" altLang="en-US" sz="1600" dirty="0">
              <a:solidFill>
                <a:srgbClr val="000000"/>
              </a:solidFill>
              <a:latin typeface="HY울릉도M" pitchFamily="18" charset="-127"/>
              <a:ea typeface="HY울릉도M" pitchFamily="18" charset="-127"/>
            </a:endParaRPr>
          </a:p>
        </p:txBody>
      </p:sp>
      <p:sp>
        <p:nvSpPr>
          <p:cNvPr id="94209" name="Rectangle 1"/>
          <p:cNvSpPr>
            <a:spLocks noChangeArrowheads="1"/>
          </p:cNvSpPr>
          <p:nvPr/>
        </p:nvSpPr>
        <p:spPr bwMode="auto">
          <a:xfrm>
            <a:off x="2" y="44831"/>
            <a:ext cx="188473" cy="376824"/>
          </a:xfrm>
          <a:prstGeom prst="rect">
            <a:avLst/>
          </a:prstGeom>
          <a:noFill/>
          <a:ln w="9525">
            <a:noFill/>
            <a:miter lim="800000"/>
            <a:headEnd/>
            <a:tailEnd/>
          </a:ln>
          <a:effectLst/>
        </p:spPr>
        <p:txBody>
          <a:bodyPr vert="horz" wrap="none" lIns="92441" tIns="46227" rIns="92441" bIns="46227" numCol="1" anchor="ctr" anchorCtr="0" compatLnSpc="1">
            <a:prstTxWarp prst="textNoShape">
              <a:avLst/>
            </a:prstTxWarp>
            <a:spAutoFit/>
          </a:bodyPr>
          <a:lstStyle/>
          <a:p>
            <a:pPr defTabSz="924489"/>
            <a:endParaRPr lang="ko-KR" altLang="ko-KR" dirty="0">
              <a:solidFill>
                <a:srgbClr val="000000"/>
              </a:solidFill>
            </a:endParaRPr>
          </a:p>
        </p:txBody>
      </p:sp>
      <p:sp>
        <p:nvSpPr>
          <p:cNvPr id="14" name="Rectangle 64"/>
          <p:cNvSpPr>
            <a:spLocks noChangeArrowheads="1"/>
          </p:cNvSpPr>
          <p:nvPr/>
        </p:nvSpPr>
        <p:spPr bwMode="auto">
          <a:xfrm>
            <a:off x="334403" y="4193324"/>
            <a:ext cx="3382481" cy="361203"/>
          </a:xfrm>
          <a:prstGeom prst="rect">
            <a:avLst/>
          </a:prstGeom>
          <a:solidFill>
            <a:srgbClr val="CCCCFF"/>
          </a:solidFill>
          <a:ln w="9525" algn="ctr">
            <a:solidFill>
              <a:schemeClr val="tx1"/>
            </a:solidFill>
            <a:miter lim="800000"/>
            <a:headEnd/>
            <a:tailEnd/>
          </a:ln>
          <a:effectLst>
            <a:outerShdw dist="35921" dir="2700000" algn="ctr" rotWithShape="0">
              <a:schemeClr val="tx1"/>
            </a:outerShdw>
          </a:effectLst>
        </p:spPr>
        <p:txBody>
          <a:bodyPr wrap="none" lIns="92441" tIns="46227" rIns="92441" bIns="46227" anchor="ctr"/>
          <a:lstStyle/>
          <a:p>
            <a:pPr algn="ctr" latinLnBrk="0">
              <a:lnSpc>
                <a:spcPct val="110000"/>
              </a:lnSpc>
              <a:spcBef>
                <a:spcPct val="10000"/>
              </a:spcBef>
            </a:pPr>
            <a:r>
              <a:rPr kumimoji="0" lang="en-US" altLang="ko-KR" sz="1600" dirty="0">
                <a:solidFill>
                  <a:srgbClr val="0000FF"/>
                </a:solidFill>
                <a:latin typeface="HY헤드라인M" pitchFamily="18" charset="-127"/>
                <a:ea typeface="HY헤드라인M" pitchFamily="18" charset="-127"/>
              </a:rPr>
              <a:t>Conference hall &amp; Office</a:t>
            </a:r>
            <a:endParaRPr kumimoji="0" lang="ko-KR" altLang="en-US" sz="1600" dirty="0">
              <a:solidFill>
                <a:srgbClr val="0000FF"/>
              </a:solidFill>
              <a:latin typeface="HY헤드라인M" pitchFamily="18" charset="-127"/>
              <a:ea typeface="HY헤드라인M" pitchFamily="18" charset="-127"/>
            </a:endParaRPr>
          </a:p>
        </p:txBody>
      </p:sp>
      <p:sp>
        <p:nvSpPr>
          <p:cNvPr id="21" name="직사각형 20"/>
          <p:cNvSpPr/>
          <p:nvPr/>
        </p:nvSpPr>
        <p:spPr>
          <a:xfrm>
            <a:off x="336234" y="1289092"/>
            <a:ext cx="3823517" cy="1865327"/>
          </a:xfrm>
          <a:prstGeom prst="rect">
            <a:avLst/>
          </a:prstGeom>
        </p:spPr>
        <p:txBody>
          <a:bodyPr wrap="square" lIns="92441" tIns="46227" rIns="92441" bIns="46227">
            <a:spAutoFit/>
          </a:bodyPr>
          <a:lstStyle/>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Itinerary</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a:t>
            </a:r>
            <a:r>
              <a:rPr kumimoji="0" lang="en-US" altLang="ko-KR" sz="1200" dirty="0" err="1">
                <a:solidFill>
                  <a:srgbClr val="0000FF"/>
                </a:solidFill>
                <a:latin typeface="HY울릉도M" pitchFamily="18" charset="-127"/>
                <a:ea typeface="HY울릉도M" pitchFamily="18" charset="-127"/>
              </a:rPr>
              <a:t>Mon~Fri</a:t>
            </a:r>
            <a:r>
              <a:rPr kumimoji="0" lang="en-US" altLang="ko-KR" sz="1200" dirty="0">
                <a:solidFill>
                  <a:srgbClr val="0000FF"/>
                </a:solidFill>
                <a:latin typeface="HY울릉도M" pitchFamily="18" charset="-127"/>
                <a:ea typeface="HY울릉도M" pitchFamily="18" charset="-127"/>
              </a:rPr>
              <a:t>)</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Installation period : 2 Days</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a:t>
            </a:r>
            <a:r>
              <a:rPr kumimoji="0" lang="en-US" altLang="ko-KR" sz="1200" dirty="0" err="1">
                <a:solidFill>
                  <a:srgbClr val="0000FF"/>
                </a:solidFill>
                <a:latin typeface="HY울릉도M" pitchFamily="18" charset="-127"/>
                <a:ea typeface="HY울릉도M" pitchFamily="18" charset="-127"/>
              </a:rPr>
              <a:t>Sat~Sun</a:t>
            </a:r>
            <a:r>
              <a:rPr kumimoji="0" lang="en-US" altLang="ko-KR" sz="1200" dirty="0">
                <a:solidFill>
                  <a:srgbClr val="0000FF"/>
                </a:solidFill>
                <a:latin typeface="HY울릉도M" pitchFamily="18" charset="-127"/>
                <a:ea typeface="HY울릉도M" pitchFamily="18" charset="-127"/>
              </a:rPr>
              <a:t>)</a:t>
            </a: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Exhibition period</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 Mon(p.m.) ~ Fri(a.m.)</a:t>
            </a: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Exhibition space</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(total</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 2,000 ㎡)</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Space each booth</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 3 x 4 = 12㎡, need 70 booths</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a:t>
            </a:r>
            <a:r>
              <a:rPr kumimoji="0" lang="en-US" altLang="ko-KR" sz="1200" dirty="0" smtClean="0">
                <a:solidFill>
                  <a:srgbClr val="0000FF"/>
                </a:solidFill>
                <a:latin typeface="HY울릉도M" pitchFamily="18" charset="-127"/>
                <a:ea typeface="HY울릉도M" pitchFamily="18" charset="-127"/>
              </a:rPr>
              <a:t>total: </a:t>
            </a:r>
            <a:r>
              <a:rPr kumimoji="0" lang="en-US" altLang="ko-KR" sz="1200" dirty="0">
                <a:solidFill>
                  <a:srgbClr val="0000FF"/>
                </a:solidFill>
                <a:latin typeface="HY울릉도M" pitchFamily="18" charset="-127"/>
                <a:ea typeface="HY울릉도M" pitchFamily="18" charset="-127"/>
              </a:rPr>
              <a:t>840 ㎡)</a:t>
            </a: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Coffee Tables &amp; Chairs </a:t>
            </a: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Passage and relaxation space</a:t>
            </a:r>
            <a:endParaRPr kumimoji="0" lang="ko-KR" altLang="en-US" sz="1200" dirty="0">
              <a:solidFill>
                <a:srgbClr val="0000FF"/>
              </a:solidFill>
              <a:latin typeface="HY울릉도M" pitchFamily="18" charset="-127"/>
              <a:ea typeface="HY울릉도M" pitchFamily="18" charset="-127"/>
            </a:endParaRPr>
          </a:p>
        </p:txBody>
      </p:sp>
      <p:sp>
        <p:nvSpPr>
          <p:cNvPr id="23" name="직사각형 22"/>
          <p:cNvSpPr/>
          <p:nvPr/>
        </p:nvSpPr>
        <p:spPr>
          <a:xfrm>
            <a:off x="401490" y="4650947"/>
            <a:ext cx="4240030" cy="1846485"/>
          </a:xfrm>
          <a:prstGeom prst="rect">
            <a:avLst/>
          </a:prstGeom>
        </p:spPr>
        <p:txBody>
          <a:bodyPr wrap="square" lIns="92441" tIns="46227" rIns="92441" bIns="46227">
            <a:spAutoFit/>
          </a:bodyPr>
          <a:lstStyle/>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Main Conference hall</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 can accommodate up to </a:t>
            </a:r>
            <a:r>
              <a:rPr kumimoji="0" lang="en-US" altLang="ko-KR" sz="1200" dirty="0" smtClean="0">
                <a:solidFill>
                  <a:srgbClr val="0000FF"/>
                </a:solidFill>
                <a:latin typeface="HY울릉도M" pitchFamily="18" charset="-127"/>
                <a:ea typeface="HY울릉도M" pitchFamily="18" charset="-127"/>
              </a:rPr>
              <a:t>600 </a:t>
            </a:r>
            <a:r>
              <a:rPr kumimoji="0" lang="en-US" altLang="ko-KR" sz="1200" dirty="0">
                <a:solidFill>
                  <a:srgbClr val="0000FF"/>
                </a:solidFill>
                <a:latin typeface="HY울릉도M" pitchFamily="18" charset="-127"/>
                <a:ea typeface="HY울릉도M" pitchFamily="18" charset="-127"/>
              </a:rPr>
              <a:t>persons (6 days)</a:t>
            </a: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IALA Secretary Office (10days)</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Conference Liaison Office (10days)</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Paper Preparatory Room (6days)</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Internet Lounge (6days)</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Council meeting venue</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 can accommodate up to 50 persons</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(2days/a quarter of a day)</a:t>
            </a:r>
            <a:endParaRPr kumimoji="0" lang="ko-KR" altLang="en-US" sz="1200" dirty="0">
              <a:solidFill>
                <a:srgbClr val="0000FF"/>
              </a:solidFill>
              <a:latin typeface="HY울릉도M" pitchFamily="18" charset="-127"/>
              <a:ea typeface="HY울릉도M" pitchFamily="18" charset="-127"/>
            </a:endParaRPr>
          </a:p>
        </p:txBody>
      </p:sp>
      <p:sp>
        <p:nvSpPr>
          <p:cNvPr id="24" name="Rectangle 64"/>
          <p:cNvSpPr>
            <a:spLocks noChangeArrowheads="1"/>
          </p:cNvSpPr>
          <p:nvPr/>
        </p:nvSpPr>
        <p:spPr bwMode="auto">
          <a:xfrm>
            <a:off x="4404924" y="819965"/>
            <a:ext cx="3382481" cy="361203"/>
          </a:xfrm>
          <a:prstGeom prst="rect">
            <a:avLst/>
          </a:prstGeom>
          <a:solidFill>
            <a:srgbClr val="CCCCFF"/>
          </a:solidFill>
          <a:ln w="9525" algn="ctr">
            <a:solidFill>
              <a:schemeClr val="tx1"/>
            </a:solidFill>
            <a:miter lim="800000"/>
            <a:headEnd/>
            <a:tailEnd/>
          </a:ln>
          <a:effectLst>
            <a:outerShdw dist="35921" dir="2700000" algn="ctr" rotWithShape="0">
              <a:schemeClr val="tx1"/>
            </a:outerShdw>
          </a:effectLst>
        </p:spPr>
        <p:txBody>
          <a:bodyPr wrap="none" lIns="92441" tIns="46227" rIns="92441" bIns="46227" anchor="ctr"/>
          <a:lstStyle/>
          <a:p>
            <a:pPr algn="ctr" latinLnBrk="0">
              <a:lnSpc>
                <a:spcPct val="110000"/>
              </a:lnSpc>
              <a:spcBef>
                <a:spcPct val="10000"/>
              </a:spcBef>
            </a:pPr>
            <a:r>
              <a:rPr kumimoji="0" lang="en-US" altLang="ko-KR" sz="1600" dirty="0">
                <a:solidFill>
                  <a:srgbClr val="0000FF"/>
                </a:solidFill>
                <a:latin typeface="HY헤드라인M" pitchFamily="18" charset="-127"/>
                <a:ea typeface="HY헤드라인M" pitchFamily="18" charset="-127"/>
              </a:rPr>
              <a:t>Social Program</a:t>
            </a:r>
            <a:endParaRPr kumimoji="0" lang="ko-KR" altLang="en-US" sz="1600" dirty="0">
              <a:solidFill>
                <a:srgbClr val="0000FF"/>
              </a:solidFill>
              <a:latin typeface="HY헤드라인M" pitchFamily="18" charset="-127"/>
              <a:ea typeface="HY헤드라인M" pitchFamily="18" charset="-127"/>
            </a:endParaRPr>
          </a:p>
        </p:txBody>
      </p:sp>
      <p:sp>
        <p:nvSpPr>
          <p:cNvPr id="25" name="Rectangle 64"/>
          <p:cNvSpPr>
            <a:spLocks noChangeArrowheads="1"/>
          </p:cNvSpPr>
          <p:nvPr/>
        </p:nvSpPr>
        <p:spPr bwMode="auto">
          <a:xfrm>
            <a:off x="4494709" y="4187496"/>
            <a:ext cx="3382481" cy="361203"/>
          </a:xfrm>
          <a:prstGeom prst="rect">
            <a:avLst/>
          </a:prstGeom>
          <a:solidFill>
            <a:srgbClr val="CCCCFF"/>
          </a:solidFill>
          <a:ln w="9525" algn="ctr">
            <a:solidFill>
              <a:schemeClr val="tx1"/>
            </a:solidFill>
            <a:miter lim="800000"/>
            <a:headEnd/>
            <a:tailEnd/>
          </a:ln>
          <a:effectLst>
            <a:outerShdw dist="35921" dir="2700000" algn="ctr" rotWithShape="0">
              <a:schemeClr val="tx1"/>
            </a:outerShdw>
          </a:effectLst>
        </p:spPr>
        <p:txBody>
          <a:bodyPr wrap="none" lIns="92441" tIns="46227" rIns="92441" bIns="46227" anchor="ctr"/>
          <a:lstStyle/>
          <a:p>
            <a:pPr algn="ctr" latinLnBrk="0">
              <a:lnSpc>
                <a:spcPct val="110000"/>
              </a:lnSpc>
              <a:spcBef>
                <a:spcPct val="10000"/>
              </a:spcBef>
            </a:pPr>
            <a:r>
              <a:rPr kumimoji="0" lang="en-US" altLang="ko-KR" sz="1600" dirty="0">
                <a:solidFill>
                  <a:srgbClr val="0000FF"/>
                </a:solidFill>
                <a:latin typeface="HY헤드라인M" pitchFamily="18" charset="-127"/>
                <a:ea typeface="HY헤드라인M" pitchFamily="18" charset="-127"/>
              </a:rPr>
              <a:t>Accompany Program</a:t>
            </a:r>
            <a:endParaRPr kumimoji="0" lang="ko-KR" altLang="en-US" sz="1600" dirty="0">
              <a:solidFill>
                <a:srgbClr val="0000FF"/>
              </a:solidFill>
              <a:latin typeface="HY헤드라인M" pitchFamily="18" charset="-127"/>
              <a:ea typeface="HY헤드라인M" pitchFamily="18" charset="-127"/>
            </a:endParaRPr>
          </a:p>
        </p:txBody>
      </p:sp>
      <p:sp>
        <p:nvSpPr>
          <p:cNvPr id="26" name="직사각형 25"/>
          <p:cNvSpPr/>
          <p:nvPr/>
        </p:nvSpPr>
        <p:spPr>
          <a:xfrm>
            <a:off x="4415458" y="1253377"/>
            <a:ext cx="4571190" cy="1995416"/>
          </a:xfrm>
          <a:prstGeom prst="rect">
            <a:avLst/>
          </a:prstGeom>
        </p:spPr>
        <p:txBody>
          <a:bodyPr lIns="92441" tIns="46227" rIns="92441" bIns="46227">
            <a:spAutoFit/>
          </a:bodyPr>
          <a:lstStyle/>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Welcome Reception (~Sun),  </a:t>
            </a:r>
            <a:r>
              <a:rPr kumimoji="0" lang="en-US" altLang="ko-KR" sz="1200" dirty="0" smtClean="0">
                <a:solidFill>
                  <a:srgbClr val="0000FF"/>
                </a:solidFill>
                <a:latin typeface="HY울릉도M" pitchFamily="18" charset="-127"/>
                <a:ea typeface="HY울릉도M" pitchFamily="18" charset="-127"/>
              </a:rPr>
              <a:t>about</a:t>
            </a:r>
            <a:r>
              <a:rPr kumimoji="0" lang="ko-KR" altLang="en-US" sz="1200" dirty="0" smtClean="0">
                <a:solidFill>
                  <a:srgbClr val="0000FF"/>
                </a:solidFill>
                <a:latin typeface="HY울릉도M" pitchFamily="18" charset="-127"/>
                <a:ea typeface="HY울릉도M" pitchFamily="18" charset="-127"/>
              </a:rPr>
              <a:t> </a:t>
            </a:r>
            <a:r>
              <a:rPr kumimoji="0" lang="en-US" altLang="ko-KR" sz="1200" dirty="0" smtClean="0">
                <a:solidFill>
                  <a:srgbClr val="0000FF"/>
                </a:solidFill>
                <a:latin typeface="HY울릉도M" pitchFamily="18" charset="-127"/>
                <a:ea typeface="HY울릉도M" pitchFamily="18" charset="-127"/>
              </a:rPr>
              <a:t>600 </a:t>
            </a:r>
            <a:r>
              <a:rPr kumimoji="0" lang="en-US" altLang="ko-KR" sz="1200" dirty="0">
                <a:solidFill>
                  <a:srgbClr val="0000FF"/>
                </a:solidFill>
                <a:latin typeface="HY울릉도M" pitchFamily="18" charset="-127"/>
                <a:ea typeface="HY울릉도M" pitchFamily="18" charset="-127"/>
              </a:rPr>
              <a:t>persons</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(Smart Casual)</a:t>
            </a: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Standing, Beer, Wine, Drinking water, cocktail, Snacks</a:t>
            </a: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Official Conference Dinner(1</a:t>
            </a:r>
            <a:r>
              <a:rPr kumimoji="0" lang="en-US" altLang="ko-KR" sz="1200" baseline="30000" dirty="0">
                <a:solidFill>
                  <a:srgbClr val="0000FF"/>
                </a:solidFill>
                <a:latin typeface="HY울릉도M" pitchFamily="18" charset="-127"/>
                <a:ea typeface="HY울릉도M" pitchFamily="18" charset="-127"/>
              </a:rPr>
              <a:t>st</a:t>
            </a:r>
            <a:r>
              <a:rPr kumimoji="0" lang="en-US" altLang="ko-KR" sz="1200" dirty="0">
                <a:solidFill>
                  <a:srgbClr val="0000FF"/>
                </a:solidFill>
                <a:latin typeface="HY울릉도M" pitchFamily="18" charset="-127"/>
                <a:ea typeface="HY울릉도M" pitchFamily="18" charset="-127"/>
              </a:rPr>
              <a:t> day-Mon), </a:t>
            </a:r>
            <a:r>
              <a:rPr kumimoji="0" lang="en-US" altLang="ko-KR" sz="1200" dirty="0" smtClean="0">
                <a:solidFill>
                  <a:srgbClr val="0000FF"/>
                </a:solidFill>
                <a:latin typeface="HY울릉도M" pitchFamily="18" charset="-127"/>
                <a:ea typeface="HY울릉도M" pitchFamily="18" charset="-127"/>
              </a:rPr>
              <a:t>about</a:t>
            </a:r>
            <a:r>
              <a:rPr kumimoji="0" lang="ko-KR" altLang="en-US" sz="1200" dirty="0" smtClean="0">
                <a:solidFill>
                  <a:srgbClr val="0000FF"/>
                </a:solidFill>
                <a:latin typeface="HY울릉도M" pitchFamily="18" charset="-127"/>
                <a:ea typeface="HY울릉도M" pitchFamily="18" charset="-127"/>
              </a:rPr>
              <a:t> </a:t>
            </a:r>
            <a:r>
              <a:rPr kumimoji="0" lang="en-US" altLang="ko-KR" sz="1200" dirty="0" smtClean="0">
                <a:solidFill>
                  <a:srgbClr val="0000FF"/>
                </a:solidFill>
                <a:latin typeface="HY울릉도M" pitchFamily="18" charset="-127"/>
                <a:ea typeface="HY울릉도M" pitchFamily="18" charset="-127"/>
              </a:rPr>
              <a:t>600 </a:t>
            </a:r>
            <a:r>
              <a:rPr kumimoji="0" lang="en-US" altLang="ko-KR" sz="1200" dirty="0">
                <a:solidFill>
                  <a:srgbClr val="0000FF"/>
                </a:solidFill>
                <a:latin typeface="HY울릉도M" pitchFamily="18" charset="-127"/>
                <a:ea typeface="HY울릉도M" pitchFamily="18" charset="-127"/>
              </a:rPr>
              <a:t>persons</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(Smart </a:t>
            </a:r>
            <a:r>
              <a:rPr kumimoji="0" lang="en-US" altLang="ko-KR" sz="1200" dirty="0" smtClean="0">
                <a:solidFill>
                  <a:srgbClr val="0000FF"/>
                </a:solidFill>
                <a:latin typeface="HY울릉도M" pitchFamily="18" charset="-127"/>
                <a:ea typeface="HY울릉도M" pitchFamily="18" charset="-127"/>
              </a:rPr>
              <a:t>Business) </a:t>
            </a:r>
            <a:endParaRPr kumimoji="0" lang="en-US" altLang="ko-KR"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en-US" altLang="ko-KR" sz="1200" dirty="0">
                <a:solidFill>
                  <a:srgbClr val="0000FF"/>
                </a:solidFill>
                <a:latin typeface="HY울릉도M" pitchFamily="18" charset="-127"/>
                <a:ea typeface="HY울릉도M" pitchFamily="18" charset="-127"/>
              </a:rPr>
              <a:t>► Industrial Member Evening(3</a:t>
            </a:r>
            <a:r>
              <a:rPr kumimoji="0" lang="en-US" altLang="ko-KR" sz="1200" baseline="30000" dirty="0">
                <a:solidFill>
                  <a:srgbClr val="0000FF"/>
                </a:solidFill>
                <a:latin typeface="HY울릉도M" pitchFamily="18" charset="-127"/>
                <a:ea typeface="HY울릉도M" pitchFamily="18" charset="-127"/>
              </a:rPr>
              <a:t>rd</a:t>
            </a:r>
            <a:r>
              <a:rPr kumimoji="0" lang="en-US" altLang="ko-KR" sz="1200" dirty="0">
                <a:solidFill>
                  <a:srgbClr val="0000FF"/>
                </a:solidFill>
                <a:latin typeface="HY울릉도M" pitchFamily="18" charset="-127"/>
                <a:ea typeface="HY울릉도M" pitchFamily="18" charset="-127"/>
              </a:rPr>
              <a:t> day-Wed), </a:t>
            </a:r>
            <a:r>
              <a:rPr kumimoji="0" lang="en-US" altLang="ko-KR" sz="1200" dirty="0" smtClean="0">
                <a:solidFill>
                  <a:srgbClr val="0000FF"/>
                </a:solidFill>
                <a:latin typeface="HY울릉도M" pitchFamily="18" charset="-127"/>
                <a:ea typeface="HY울릉도M" pitchFamily="18" charset="-127"/>
              </a:rPr>
              <a:t>about</a:t>
            </a:r>
            <a:r>
              <a:rPr kumimoji="0" lang="ko-KR" altLang="en-US" sz="1200" dirty="0" smtClean="0">
                <a:solidFill>
                  <a:srgbClr val="0000FF"/>
                </a:solidFill>
                <a:latin typeface="HY울릉도M" pitchFamily="18" charset="-127"/>
                <a:ea typeface="HY울릉도M" pitchFamily="18" charset="-127"/>
              </a:rPr>
              <a:t> </a:t>
            </a:r>
            <a:r>
              <a:rPr kumimoji="0" lang="en-US" altLang="ko-KR" sz="1200" dirty="0" smtClean="0">
                <a:solidFill>
                  <a:srgbClr val="0000FF"/>
                </a:solidFill>
                <a:latin typeface="HY울릉도M" pitchFamily="18" charset="-127"/>
                <a:ea typeface="HY울릉도M" pitchFamily="18" charset="-127"/>
              </a:rPr>
              <a:t>600 </a:t>
            </a:r>
            <a:r>
              <a:rPr kumimoji="0" lang="en-US" altLang="ko-KR" sz="1200" dirty="0">
                <a:solidFill>
                  <a:srgbClr val="0000FF"/>
                </a:solidFill>
                <a:latin typeface="HY울릉도M" pitchFamily="18" charset="-127"/>
                <a:ea typeface="HY울릉도M" pitchFamily="18" charset="-127"/>
              </a:rPr>
              <a:t>persons</a:t>
            </a:r>
            <a:r>
              <a:rPr kumimoji="0" lang="ko-KR" altLang="en-US" sz="1200" dirty="0">
                <a:solidFill>
                  <a:srgbClr val="0000FF"/>
                </a:solidFill>
                <a:latin typeface="HY울릉도M" pitchFamily="18" charset="-127"/>
                <a:ea typeface="HY울릉도M" pitchFamily="18" charset="-127"/>
              </a:rPr>
              <a:t> </a:t>
            </a:r>
            <a:r>
              <a:rPr kumimoji="0" lang="en-US" altLang="ko-KR" sz="1200" dirty="0" smtClean="0">
                <a:solidFill>
                  <a:srgbClr val="0000FF"/>
                </a:solidFill>
                <a:latin typeface="HY울릉도M" pitchFamily="18" charset="-127"/>
                <a:ea typeface="HY울릉도M" pitchFamily="18" charset="-127"/>
              </a:rPr>
              <a:t>(Smart Casual</a:t>
            </a:r>
            <a:r>
              <a:rPr kumimoji="0" lang="en-US" altLang="ko-KR" sz="1200" dirty="0">
                <a:solidFill>
                  <a:srgbClr val="0000FF"/>
                </a:solidFill>
                <a:latin typeface="HY울릉도M" pitchFamily="18" charset="-127"/>
                <a:ea typeface="HY울릉도M" pitchFamily="18" charset="-127"/>
              </a:rPr>
              <a:t>)</a:t>
            </a: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Formal Closing Dinner(6</a:t>
            </a:r>
            <a:r>
              <a:rPr kumimoji="0" lang="en-US" altLang="ko-KR" sz="1200" baseline="30000" dirty="0">
                <a:solidFill>
                  <a:srgbClr val="0000FF"/>
                </a:solidFill>
                <a:latin typeface="HY울릉도M" pitchFamily="18" charset="-127"/>
                <a:ea typeface="HY울릉도M" pitchFamily="18" charset="-127"/>
              </a:rPr>
              <a:t>th</a:t>
            </a:r>
            <a:r>
              <a:rPr kumimoji="0" lang="en-US" altLang="ko-KR" sz="1200" dirty="0">
                <a:solidFill>
                  <a:srgbClr val="0000FF"/>
                </a:solidFill>
                <a:latin typeface="HY울릉도M" pitchFamily="18" charset="-127"/>
                <a:ea typeface="HY울릉도M" pitchFamily="18" charset="-127"/>
              </a:rPr>
              <a:t> day-Sat), </a:t>
            </a:r>
            <a:r>
              <a:rPr kumimoji="0" lang="en-US" altLang="ko-KR" sz="1200" dirty="0" smtClean="0">
                <a:solidFill>
                  <a:srgbClr val="0000FF"/>
                </a:solidFill>
                <a:latin typeface="HY울릉도M" pitchFamily="18" charset="-127"/>
                <a:ea typeface="HY울릉도M" pitchFamily="18" charset="-127"/>
              </a:rPr>
              <a:t>about</a:t>
            </a:r>
            <a:r>
              <a:rPr kumimoji="0" lang="ko-KR" altLang="en-US" sz="1200" dirty="0" smtClean="0">
                <a:solidFill>
                  <a:srgbClr val="0000FF"/>
                </a:solidFill>
                <a:latin typeface="HY울릉도M" pitchFamily="18" charset="-127"/>
                <a:ea typeface="HY울릉도M" pitchFamily="18" charset="-127"/>
              </a:rPr>
              <a:t> </a:t>
            </a:r>
            <a:r>
              <a:rPr kumimoji="0" lang="en-US" altLang="ko-KR" sz="1200" dirty="0" smtClean="0">
                <a:solidFill>
                  <a:srgbClr val="0000FF"/>
                </a:solidFill>
                <a:latin typeface="HY울릉도M" pitchFamily="18" charset="-127"/>
                <a:ea typeface="HY울릉도M" pitchFamily="18" charset="-127"/>
              </a:rPr>
              <a:t>600 persons (Smart Business) </a:t>
            </a:r>
            <a:endParaRPr kumimoji="0" lang="ko-KR" altLang="en-US" sz="1200" dirty="0">
              <a:solidFill>
                <a:srgbClr val="0000FF"/>
              </a:solidFill>
              <a:latin typeface="HY울릉도M" pitchFamily="18" charset="-127"/>
              <a:ea typeface="HY울릉도M" pitchFamily="18" charset="-127"/>
            </a:endParaRPr>
          </a:p>
        </p:txBody>
      </p:sp>
      <p:sp>
        <p:nvSpPr>
          <p:cNvPr id="27" name="직사각형 26"/>
          <p:cNvSpPr/>
          <p:nvPr/>
        </p:nvSpPr>
        <p:spPr>
          <a:xfrm>
            <a:off x="4454330" y="4640809"/>
            <a:ext cx="4571190" cy="961287"/>
          </a:xfrm>
          <a:prstGeom prst="rect">
            <a:avLst/>
          </a:prstGeom>
        </p:spPr>
        <p:txBody>
          <a:bodyPr lIns="92441" tIns="46227" rIns="92441" bIns="46227">
            <a:spAutoFit/>
          </a:bodyPr>
          <a:lstStyle/>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Sightseeing in the city</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(free)</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Theme tours(the tea ceremony, pottery</a:t>
            </a: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etc.) </a:t>
            </a:r>
            <a:r>
              <a:rPr kumimoji="0" lang="en-US" altLang="ko-KR" sz="1200" dirty="0" smtClean="0">
                <a:solidFill>
                  <a:srgbClr val="0000FF"/>
                </a:solidFill>
                <a:latin typeface="HY울릉도M" pitchFamily="18" charset="-127"/>
                <a:ea typeface="HY울릉도M" pitchFamily="18" charset="-127"/>
              </a:rPr>
              <a:t>:</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Distant sightseeing </a:t>
            </a:r>
            <a:endParaRPr kumimoji="0" lang="ko-KR" altLang="en-US" sz="1200" dirty="0">
              <a:solidFill>
                <a:srgbClr val="0000FF"/>
              </a:solidFill>
              <a:latin typeface="HY울릉도M" pitchFamily="18" charset="-127"/>
              <a:ea typeface="HY울릉도M" pitchFamily="18" charset="-127"/>
            </a:endParaRPr>
          </a:p>
          <a:p>
            <a:pPr latinLnBrk="0">
              <a:lnSpc>
                <a:spcPct val="110000"/>
              </a:lnSpc>
              <a:spcBef>
                <a:spcPct val="10000"/>
              </a:spcBef>
            </a:pPr>
            <a:r>
              <a:rPr kumimoji="0" lang="ko-KR" altLang="en-US" sz="1200" dirty="0">
                <a:solidFill>
                  <a:srgbClr val="0000FF"/>
                </a:solidFill>
                <a:latin typeface="HY울릉도M" pitchFamily="18" charset="-127"/>
                <a:ea typeface="HY울릉도M" pitchFamily="18" charset="-127"/>
              </a:rPr>
              <a:t>► </a:t>
            </a:r>
            <a:r>
              <a:rPr kumimoji="0" lang="en-US" altLang="ko-KR" sz="1200" dirty="0">
                <a:solidFill>
                  <a:srgbClr val="0000FF"/>
                </a:solidFill>
                <a:latin typeface="HY울릉도M" pitchFamily="18" charset="-127"/>
                <a:ea typeface="HY울릉도M" pitchFamily="18" charset="-127"/>
              </a:rPr>
              <a:t>Industrial inspection</a:t>
            </a:r>
            <a:r>
              <a:rPr kumimoji="0" lang="ko-KR" altLang="en-US" sz="1200" dirty="0">
                <a:solidFill>
                  <a:srgbClr val="0000FF"/>
                </a:solidFill>
                <a:latin typeface="HY울릉도M" pitchFamily="18" charset="-127"/>
                <a:ea typeface="HY울릉도M" pitchFamily="18" charset="-127"/>
              </a:rPr>
              <a:t> </a:t>
            </a:r>
          </a:p>
        </p:txBody>
      </p:sp>
      <p:sp>
        <p:nvSpPr>
          <p:cNvPr id="28" name="Rectangle 3"/>
          <p:cNvSpPr>
            <a:spLocks noGrp="1" noChangeArrowheads="1"/>
          </p:cNvSpPr>
          <p:nvPr>
            <p:ph type="title"/>
          </p:nvPr>
        </p:nvSpPr>
        <p:spPr>
          <a:xfrm>
            <a:off x="181927" y="133592"/>
            <a:ext cx="7647031" cy="282625"/>
          </a:xfrm>
          <a:noFill/>
        </p:spPr>
        <p:txBody>
          <a:bodyPr/>
          <a:lstStyle/>
          <a:p>
            <a:pPr eaLnBrk="1" hangingPunct="1"/>
            <a:r>
              <a:rPr lang="en-US" altLang="ko-KR" sz="1800" dirty="0" smtClean="0">
                <a:solidFill>
                  <a:schemeClr val="tx2">
                    <a:lumMod val="60000"/>
                    <a:lumOff val="40000"/>
                  </a:schemeClr>
                </a:solidFill>
                <a:latin typeface="HY헤드라인M" pitchFamily="18" charset="-127"/>
                <a:ea typeface="HY헤드라인M" pitchFamily="18" charset="-127"/>
              </a:rPr>
              <a:t>Hosting the IALA Conference and General Assembly in 2018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147873" y="620733"/>
            <a:ext cx="5827029" cy="3939169"/>
          </a:xfrm>
          <a:prstGeom prst="rect">
            <a:avLst/>
          </a:prstGeom>
          <a:noFill/>
        </p:spPr>
        <p:txBody>
          <a:bodyPr wrap="none" lIns="90402" tIns="45206" rIns="90402" bIns="45206">
            <a:spAutoFit/>
          </a:bodyPr>
          <a:lstStyle/>
          <a:p>
            <a:pPr fontAlgn="auto">
              <a:spcBef>
                <a:spcPts val="0"/>
              </a:spcBef>
              <a:spcAft>
                <a:spcPts val="0"/>
              </a:spcAft>
              <a:defRPr/>
            </a:pPr>
            <a:r>
              <a:rPr kumimoji="0" lang="en-US" altLang="ko-KR" sz="25000" spc="-1000" dirty="0">
                <a:solidFill>
                  <a:schemeClr val="accent1">
                    <a:lumMod val="75000"/>
                  </a:schemeClr>
                </a:solidFill>
                <a:effectLst>
                  <a:outerShdw blurRad="38100" dist="38100" dir="2700000" algn="tl">
                    <a:srgbClr val="000000">
                      <a:alpha val="11000"/>
                    </a:srgbClr>
                  </a:outerShdw>
                </a:effectLst>
                <a:latin typeface="나눔손글씨 붓" pitchFamily="66" charset="-127"/>
                <a:ea typeface="나눔손글씨 붓" pitchFamily="66" charset="-127"/>
              </a:rPr>
              <a:t>S</a:t>
            </a:r>
            <a:r>
              <a:rPr kumimoji="0" lang="en-US" altLang="ko-KR" sz="17000" spc="-1000" dirty="0">
                <a:solidFill>
                  <a:srgbClr val="00BBD6"/>
                </a:solidFill>
                <a:effectLst>
                  <a:outerShdw blurRad="38100" dist="38100" dir="2700000" algn="tl">
                    <a:srgbClr val="000000">
                      <a:alpha val="11000"/>
                    </a:srgbClr>
                  </a:outerShdw>
                </a:effectLst>
                <a:latin typeface="나눔손글씨 붓" pitchFamily="66" charset="-127"/>
                <a:ea typeface="나눔손글씨 붓" pitchFamily="66" charset="-127"/>
              </a:rPr>
              <a:t>ONGDO</a:t>
            </a:r>
            <a:endParaRPr kumimoji="0" lang="ko-KR" altLang="en-US" sz="17000" spc="-1000" dirty="0">
              <a:solidFill>
                <a:schemeClr val="bg1"/>
              </a:solidFill>
              <a:effectLst>
                <a:outerShdw blurRad="38100" dist="38100" dir="2700000" algn="tl">
                  <a:srgbClr val="000000">
                    <a:alpha val="11000"/>
                  </a:srgbClr>
                </a:outerShdw>
              </a:effectLst>
              <a:latin typeface="나눔손글씨 붓" pitchFamily="66" charset="-127"/>
              <a:ea typeface="나눔손글씨 붓" pitchFamily="66" charset="-127"/>
            </a:endParaRPr>
          </a:p>
        </p:txBody>
      </p:sp>
      <p:pic>
        <p:nvPicPr>
          <p:cNvPr id="10243" name="그림 14" descr="lo.png"/>
          <p:cNvPicPr>
            <a:picLocks noChangeAspect="1"/>
          </p:cNvPicPr>
          <p:nvPr/>
        </p:nvPicPr>
        <p:blipFill>
          <a:blip r:embed="rId3" cstate="print"/>
          <a:srcRect l="22050" t="25200" r="11284" b="34901"/>
          <a:stretch>
            <a:fillRect/>
          </a:stretch>
        </p:blipFill>
        <p:spPr bwMode="auto">
          <a:xfrm>
            <a:off x="1652698" y="3716338"/>
            <a:ext cx="1322387" cy="792162"/>
          </a:xfrm>
          <a:prstGeom prst="rect">
            <a:avLst/>
          </a:prstGeom>
          <a:noFill/>
          <a:ln w="9525">
            <a:noFill/>
            <a:miter lim="800000"/>
            <a:headEnd/>
            <a:tailEnd/>
          </a:ln>
        </p:spPr>
      </p:pic>
      <p:sp>
        <p:nvSpPr>
          <p:cNvPr id="7" name="물결 6"/>
          <p:cNvSpPr/>
          <p:nvPr/>
        </p:nvSpPr>
        <p:spPr>
          <a:xfrm>
            <a:off x="3092450" y="3284648"/>
            <a:ext cx="4859338" cy="1584325"/>
          </a:xfrm>
          <a:prstGeom prst="wave">
            <a:avLst>
              <a:gd name="adj1" fmla="val 12500"/>
              <a:gd name="adj2" fmla="val 0"/>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8" name="TextBox 7"/>
          <p:cNvSpPr txBox="1"/>
          <p:nvPr/>
        </p:nvSpPr>
        <p:spPr>
          <a:xfrm>
            <a:off x="2948000" y="3141662"/>
            <a:ext cx="5008562" cy="1630362"/>
          </a:xfrm>
          <a:prstGeom prst="rect">
            <a:avLst/>
          </a:prstGeom>
          <a:noFill/>
        </p:spPr>
        <p:txBody>
          <a:bodyPr wrap="none" lIns="90402" tIns="45206" rIns="90402" bIns="45206">
            <a:spAutoFit/>
          </a:bodyPr>
          <a:lstStyle/>
          <a:p>
            <a:pPr fontAlgn="auto">
              <a:spcBef>
                <a:spcPts val="0"/>
              </a:spcBef>
              <a:spcAft>
                <a:spcPts val="0"/>
              </a:spcAft>
              <a:defRPr/>
            </a:pPr>
            <a:r>
              <a:rPr kumimoji="0" lang="en-US" altLang="ko-KR" sz="10000" spc="-2500" dirty="0">
                <a:solidFill>
                  <a:schemeClr val="bg1"/>
                </a:solidFill>
                <a:effectLst>
                  <a:outerShdw blurRad="38100" dist="38100" dir="2700000" algn="tl">
                    <a:srgbClr val="000000">
                      <a:alpha val="11000"/>
                    </a:srgbClr>
                  </a:outerShdw>
                </a:effectLst>
                <a:latin typeface=" 피아노B" pitchFamily="18" charset="-127"/>
                <a:ea typeface=" 피아노B" pitchFamily="18" charset="-127"/>
              </a:rPr>
              <a:t>CONVENSIA</a:t>
            </a:r>
            <a:endParaRPr kumimoji="0" lang="ko-KR" altLang="en-US" sz="10000" spc="-2500" dirty="0">
              <a:solidFill>
                <a:schemeClr val="bg1"/>
              </a:solidFill>
              <a:effectLst>
                <a:outerShdw blurRad="38100" dist="38100" dir="2700000" algn="tl">
                  <a:srgbClr val="000000">
                    <a:alpha val="11000"/>
                  </a:srgbClr>
                </a:outerShdw>
              </a:effectLst>
              <a:latin typeface=" 피아노B" pitchFamily="18" charset="-127"/>
              <a:ea typeface=" 피아노B" pitchFamily="18" charset="-127"/>
            </a:endParaRPr>
          </a:p>
        </p:txBody>
      </p:sp>
      <p:pic>
        <p:nvPicPr>
          <p:cNvPr id="10246" name="그림 8" descr="신규슬로건_비즈니스앤플레져.jpg"/>
          <p:cNvPicPr>
            <a:picLocks noChangeAspect="1"/>
          </p:cNvPicPr>
          <p:nvPr/>
        </p:nvPicPr>
        <p:blipFill>
          <a:blip r:embed="rId4" cstate="print">
            <a:clrChange>
              <a:clrFrom>
                <a:srgbClr val="FFFFFF"/>
              </a:clrFrom>
              <a:clrTo>
                <a:srgbClr val="FFFFFF">
                  <a:alpha val="0"/>
                </a:srgbClr>
              </a:clrTo>
            </a:clrChange>
          </a:blip>
          <a:srcRect l="17624" t="23958" r="19096" b="61458"/>
          <a:stretch>
            <a:fillRect/>
          </a:stretch>
        </p:blipFill>
        <p:spPr bwMode="auto">
          <a:xfrm>
            <a:off x="6500813" y="285860"/>
            <a:ext cx="2214562" cy="720725"/>
          </a:xfrm>
          <a:prstGeom prst="rect">
            <a:avLst/>
          </a:prstGeom>
          <a:noFill/>
          <a:ln w="9525">
            <a:noFill/>
            <a:miter lim="800000"/>
            <a:headEnd/>
            <a:tailEnd/>
          </a:ln>
        </p:spPr>
      </p:pic>
      <p:pic>
        <p:nvPicPr>
          <p:cNvPr id="10247" name="Picture 7" descr="C:\Users\Mac\Desktop\국승기교수\IALA Council MTG\Council 59\logo.gif"/>
          <p:cNvPicPr>
            <a:picLocks noChangeAspect="1" noChangeArrowheads="1"/>
          </p:cNvPicPr>
          <p:nvPr/>
        </p:nvPicPr>
        <p:blipFill>
          <a:blip r:embed="rId5" cstate="print"/>
          <a:srcRect/>
          <a:stretch>
            <a:fillRect/>
          </a:stretch>
        </p:blipFill>
        <p:spPr bwMode="auto">
          <a:xfrm>
            <a:off x="3563888" y="5013176"/>
            <a:ext cx="2664296" cy="1645069"/>
          </a:xfrm>
          <a:prstGeom prst="rect">
            <a:avLst/>
          </a:prstGeom>
          <a:noFill/>
        </p:spPr>
      </p:pic>
      <p:sp>
        <p:nvSpPr>
          <p:cNvPr id="9" name="직사각형 8"/>
          <p:cNvSpPr/>
          <p:nvPr/>
        </p:nvSpPr>
        <p:spPr>
          <a:xfrm>
            <a:off x="323528" y="404664"/>
            <a:ext cx="8064896" cy="1815882"/>
          </a:xfrm>
          <a:prstGeom prst="rect">
            <a:avLst/>
          </a:prstGeom>
        </p:spPr>
        <p:txBody>
          <a:bodyPr wrap="square">
            <a:spAutoFit/>
          </a:bodyPr>
          <a:lstStyle/>
          <a:p>
            <a:r>
              <a:rPr lang="en-US" altLang="ko-KR" sz="2800" i="1" dirty="0" smtClean="0">
                <a:solidFill>
                  <a:srgbClr val="0070C0"/>
                </a:solidFill>
                <a:latin typeface="HY헤드라인M" pitchFamily="18" charset="-127"/>
                <a:ea typeface="HY헤드라인M" pitchFamily="18" charset="-127"/>
              </a:rPr>
              <a:t>IALA Conference &amp; General Assembly </a:t>
            </a:r>
            <a:endParaRPr lang="en-US" altLang="ko-KR" sz="2800" i="1" dirty="0" smtClean="0">
              <a:effectLst>
                <a:outerShdw blurRad="38100" dist="38100" dir="2700000" algn="tl">
                  <a:srgbClr val="000000">
                    <a:alpha val="43137"/>
                  </a:srgbClr>
                </a:outerShdw>
              </a:effectLst>
              <a:latin typeface="HY헤드라인M" pitchFamily="18" charset="-127"/>
              <a:ea typeface="HY헤드라인M" pitchFamily="18" charset="-127"/>
            </a:endParaRPr>
          </a:p>
          <a:p>
            <a:pPr algn="ctr"/>
            <a:r>
              <a:rPr lang="en-US" altLang="ko-KR" sz="2800" i="1" dirty="0" smtClean="0">
                <a:solidFill>
                  <a:srgbClr val="FF0000"/>
                </a:solidFill>
                <a:effectLst>
                  <a:outerShdw blurRad="38100" dist="38100" dir="2700000" algn="tl">
                    <a:srgbClr val="000000">
                      <a:alpha val="43137"/>
                    </a:srgbClr>
                  </a:outerShdw>
                </a:effectLst>
                <a:latin typeface="HY헤드라인M" pitchFamily="18" charset="-127"/>
                <a:ea typeface="HY헤드라인M" pitchFamily="18" charset="-127"/>
              </a:rPr>
              <a:t>2018 </a:t>
            </a:r>
          </a:p>
          <a:p>
            <a:pPr algn="ctr"/>
            <a:endParaRPr lang="en-US" altLang="ko-KR" sz="2800" i="1" dirty="0" smtClean="0">
              <a:solidFill>
                <a:srgbClr val="FF0000"/>
              </a:solidFill>
              <a:effectLst>
                <a:outerShdw blurRad="38100" dist="38100" dir="2700000" algn="tl">
                  <a:srgbClr val="000000">
                    <a:alpha val="43137"/>
                  </a:srgbClr>
                </a:outerShdw>
              </a:effectLst>
              <a:latin typeface="HY헤드라인M" pitchFamily="18" charset="-127"/>
              <a:ea typeface="HY헤드라인M" pitchFamily="18" charset="-127"/>
            </a:endParaRPr>
          </a:p>
          <a:p>
            <a:pPr algn="ctr"/>
            <a:r>
              <a:rPr lang="en-US" altLang="ko-KR" sz="2800" i="1" dirty="0" smtClean="0">
                <a:solidFill>
                  <a:srgbClr val="FF0000"/>
                </a:solidFill>
                <a:effectLst>
                  <a:outerShdw blurRad="38100" dist="38100" dir="2700000" algn="tl">
                    <a:srgbClr val="000000">
                      <a:alpha val="43137"/>
                    </a:srgbClr>
                  </a:outerShdw>
                </a:effectLst>
                <a:latin typeface="HY헤드라인M" pitchFamily="18" charset="-127"/>
                <a:ea typeface="HY헤드라인M" pitchFamily="18" charset="-127"/>
              </a:rPr>
              <a:t> </a:t>
            </a:r>
            <a:r>
              <a:rPr lang="en-US" altLang="ko-KR" sz="2800" i="1" dirty="0" err="1" smtClean="0">
                <a:solidFill>
                  <a:srgbClr val="FF0000"/>
                </a:solidFill>
                <a:effectLst>
                  <a:outerShdw blurRad="38100" dist="38100" dir="2700000" algn="tl">
                    <a:srgbClr val="000000">
                      <a:alpha val="43137"/>
                    </a:srgbClr>
                  </a:outerShdw>
                </a:effectLst>
                <a:latin typeface="HY헤드라인M" pitchFamily="18" charset="-127"/>
                <a:ea typeface="HY헤드라인M" pitchFamily="18" charset="-127"/>
              </a:rPr>
              <a:t>Incheon</a:t>
            </a:r>
            <a:r>
              <a:rPr lang="en-US" altLang="ko-KR" sz="2800" i="1" dirty="0" smtClean="0">
                <a:solidFill>
                  <a:srgbClr val="FF0000"/>
                </a:solidFill>
                <a:effectLst>
                  <a:outerShdw blurRad="38100" dist="38100" dir="2700000" algn="tl">
                    <a:srgbClr val="000000">
                      <a:alpha val="43137"/>
                    </a:srgbClr>
                  </a:outerShdw>
                </a:effectLst>
                <a:latin typeface="HY헤드라인M" pitchFamily="18" charset="-127"/>
                <a:ea typeface="HY헤드라인M" pitchFamily="18" charset="-127"/>
              </a:rPr>
              <a:t>, Korea</a:t>
            </a:r>
            <a:endParaRPr lang="ko-KR" altLang="en-US" sz="2800" i="1" dirty="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228" fill="hold">
                                          <p:stCondLst>
                                            <p:cond delay="0"/>
                                          </p:stCondLst>
                                        </p:cTn>
                                        <p:tgtEl>
                                          <p:spTgt spid="8"/>
                                        </p:tgtEl>
                                        <p:attrNameLst>
                                          <p:attrName>style.rotation</p:attrName>
                                        </p:attrNameLst>
                                      </p:cBhvr>
                                      <p:to>
                                        <p:strVal val="-45.0"/>
                                      </p:to>
                                    </p:set>
                                    <p:anim calcmode="lin" valueType="num">
                                      <p:cBhvr>
                                        <p:cTn id="8" dur="228" fill="hold">
                                          <p:stCondLst>
                                            <p:cond delay="228"/>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8"/>
                                        </p:tgtEl>
                                        <p:attrNameLst>
                                          <p:attrName>ppt_y</p:attrName>
                                        </p:attrNameLst>
                                      </p:cBhvr>
                                      <p:tavLst>
                                        <p:tav tm="0">
                                          <p:val>
                                            <p:strVal val="#ppt_y-(0.354*#ppt_w-0.172*#ppt_h)"/>
                                          </p:val>
                                        </p:tav>
                                        <p:tav tm="100000">
                                          <p:val>
                                            <p:strVal val="#ppt_y"/>
                                          </p:val>
                                        </p:tav>
                                      </p:tavLst>
                                    </p:anim>
                                  </p:childTnLst>
                                </p:cTn>
                              </p:par>
                              <p:par>
                                <p:cTn id="12" presetID="18" presetClass="entr" presetSubtype="6"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trips(downRight)">
                                      <p:cBhvr>
                                        <p:cTn id="14" dur="500"/>
                                        <p:tgtEl>
                                          <p:spTgt spid="7"/>
                                        </p:tgtEl>
                                      </p:cBhvr>
                                    </p:animEffect>
                                  </p:childTnLst>
                                </p:cTn>
                              </p:par>
                            </p:childTnLst>
                          </p:cTn>
                        </p:par>
                        <p:par>
                          <p:cTn id="15" fill="hold">
                            <p:stCondLst>
                              <p:cond delay="2500"/>
                            </p:stCondLst>
                            <p:childTnLst>
                              <p:par>
                                <p:cTn id="16" presetID="27" presetClass="entr" presetSubtype="0" fill="hold" grpId="1" nodeType="afterEffect">
                                  <p:stCondLst>
                                    <p:cond delay="0"/>
                                  </p:stCondLst>
                                  <p:iterate type="lt">
                                    <p:tmPct val="50000"/>
                                  </p:iterate>
                                  <p:childTnLst>
                                    <p:set>
                                      <p:cBhvr>
                                        <p:cTn id="17" dur="1" fill="hold">
                                          <p:stCondLst>
                                            <p:cond delay="0"/>
                                          </p:stCondLst>
                                        </p:cTn>
                                        <p:tgtEl>
                                          <p:spTgt spid="8"/>
                                        </p:tgtEl>
                                        <p:attrNameLst>
                                          <p:attrName>style.visibility</p:attrName>
                                        </p:attrNameLst>
                                      </p:cBhvr>
                                      <p:to>
                                        <p:strVal val="visible"/>
                                      </p:to>
                                    </p:set>
                                    <p:anim calcmode="discrete" valueType="clr">
                                      <p:cBhvr override="childStyle">
                                        <p:cTn id="18" dur="150"/>
                                        <p:tgtEl>
                                          <p:spTgt spid="8"/>
                                        </p:tgtEl>
                                        <p:attrNameLst>
                                          <p:attrName>style.color</p:attrName>
                                        </p:attrNameLst>
                                      </p:cBhvr>
                                      <p:tavLst>
                                        <p:tav tm="0">
                                          <p:val>
                                            <p:clrVal>
                                              <a:schemeClr val="bg1"/>
                                            </p:clrVal>
                                          </p:val>
                                        </p:tav>
                                        <p:tav tm="50000">
                                          <p:val>
                                            <p:clrVal>
                                              <a:srgbClr val="00CCFF"/>
                                            </p:clrVal>
                                          </p:val>
                                        </p:tav>
                                      </p:tavLst>
                                    </p:anim>
                                    <p:anim calcmode="discrete" valueType="clr">
                                      <p:cBhvr>
                                        <p:cTn id="19" dur="150"/>
                                        <p:tgtEl>
                                          <p:spTgt spid="8"/>
                                        </p:tgtEl>
                                        <p:attrNameLst>
                                          <p:attrName>fillcolor</p:attrName>
                                        </p:attrNameLst>
                                      </p:cBhvr>
                                      <p:tavLst>
                                        <p:tav tm="0">
                                          <p:val>
                                            <p:clrVal>
                                              <a:schemeClr val="accent2"/>
                                            </p:clrVal>
                                          </p:val>
                                        </p:tav>
                                        <p:tav tm="50000">
                                          <p:val>
                                            <p:clrVal>
                                              <a:schemeClr val="hlink"/>
                                            </p:clrVal>
                                          </p:val>
                                        </p:tav>
                                      </p:tavLst>
                                    </p:anim>
                                    <p:set>
                                      <p:cBhvr>
                                        <p:cTn id="20" dur="150"/>
                                        <p:tgtEl>
                                          <p:spTgt spid="8"/>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10246"/>
                                        </p:tgtEl>
                                        <p:attrNameLst>
                                          <p:attrName>style.visibility</p:attrName>
                                        </p:attrNameLst>
                                      </p:cBhvr>
                                      <p:to>
                                        <p:strVal val="visible"/>
                                      </p:to>
                                    </p:set>
                                    <p:anim calcmode="lin" valueType="num">
                                      <p:cBhvr>
                                        <p:cTn id="25" dur="500" fill="hold"/>
                                        <p:tgtEl>
                                          <p:spTgt spid="10246"/>
                                        </p:tgtEl>
                                        <p:attrNameLst>
                                          <p:attrName>ppt_w</p:attrName>
                                        </p:attrNameLst>
                                      </p:cBhvr>
                                      <p:tavLst>
                                        <p:tav tm="0">
                                          <p:val>
                                            <p:strVal val="#ppt_w*0.05"/>
                                          </p:val>
                                        </p:tav>
                                        <p:tav tm="100000">
                                          <p:val>
                                            <p:strVal val="#ppt_w"/>
                                          </p:val>
                                        </p:tav>
                                      </p:tavLst>
                                    </p:anim>
                                    <p:anim calcmode="lin" valueType="num">
                                      <p:cBhvr>
                                        <p:cTn id="26" dur="500" fill="hold"/>
                                        <p:tgtEl>
                                          <p:spTgt spid="10246"/>
                                        </p:tgtEl>
                                        <p:attrNameLst>
                                          <p:attrName>ppt_h</p:attrName>
                                        </p:attrNameLst>
                                      </p:cBhvr>
                                      <p:tavLst>
                                        <p:tav tm="0">
                                          <p:val>
                                            <p:strVal val="#ppt_h"/>
                                          </p:val>
                                        </p:tav>
                                        <p:tav tm="100000">
                                          <p:val>
                                            <p:strVal val="#ppt_h"/>
                                          </p:val>
                                        </p:tav>
                                      </p:tavLst>
                                    </p:anim>
                                    <p:anim calcmode="lin" valueType="num">
                                      <p:cBhvr>
                                        <p:cTn id="27" dur="500" fill="hold"/>
                                        <p:tgtEl>
                                          <p:spTgt spid="10246"/>
                                        </p:tgtEl>
                                        <p:attrNameLst>
                                          <p:attrName>ppt_x</p:attrName>
                                        </p:attrNameLst>
                                      </p:cBhvr>
                                      <p:tavLst>
                                        <p:tav tm="0">
                                          <p:val>
                                            <p:strVal val="#ppt_x-.2"/>
                                          </p:val>
                                        </p:tav>
                                        <p:tav tm="100000">
                                          <p:val>
                                            <p:strVal val="#ppt_x"/>
                                          </p:val>
                                        </p:tav>
                                      </p:tavLst>
                                    </p:anim>
                                    <p:anim calcmode="lin" valueType="num">
                                      <p:cBhvr>
                                        <p:cTn id="28" dur="500" fill="hold"/>
                                        <p:tgtEl>
                                          <p:spTgt spid="10246"/>
                                        </p:tgtEl>
                                        <p:attrNameLst>
                                          <p:attrName>ppt_y</p:attrName>
                                        </p:attrNameLst>
                                      </p:cBhvr>
                                      <p:tavLst>
                                        <p:tav tm="0">
                                          <p:val>
                                            <p:strVal val="#ppt_y"/>
                                          </p:val>
                                        </p:tav>
                                        <p:tav tm="100000">
                                          <p:val>
                                            <p:strVal val="#ppt_y"/>
                                          </p:val>
                                        </p:tav>
                                      </p:tavLst>
                                    </p:anim>
                                    <p:animEffect transition="in" filter="fade">
                                      <p:cBhvr>
                                        <p:cTn id="29"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0" descr="02 copy"/>
          <p:cNvPicPr>
            <a:picLocks noChangeAspect="1" noChangeArrowheads="1"/>
          </p:cNvPicPr>
          <p:nvPr/>
        </p:nvPicPr>
        <p:blipFill>
          <a:blip r:embed="rId3" cstate="print"/>
          <a:srcRect t="65463"/>
          <a:stretch>
            <a:fillRect/>
          </a:stretch>
        </p:blipFill>
        <p:spPr bwMode="auto">
          <a:xfrm>
            <a:off x="0" y="4489450"/>
            <a:ext cx="9144000" cy="2368550"/>
          </a:xfrm>
          <a:prstGeom prst="rect">
            <a:avLst/>
          </a:prstGeom>
          <a:noFill/>
          <a:ln w="9525">
            <a:noFill/>
            <a:miter lim="800000"/>
            <a:headEnd/>
            <a:tailEnd/>
          </a:ln>
        </p:spPr>
      </p:pic>
      <p:sp>
        <p:nvSpPr>
          <p:cNvPr id="58" name="직사각형 57"/>
          <p:cNvSpPr/>
          <p:nvPr/>
        </p:nvSpPr>
        <p:spPr>
          <a:xfrm>
            <a:off x="111125" y="2708275"/>
            <a:ext cx="8815388" cy="1081088"/>
          </a:xfrm>
          <a:prstGeom prst="rect">
            <a:avLst/>
          </a:prstGeom>
          <a:gradFill flip="none" rotWithShape="1">
            <a:gsLst>
              <a:gs pos="0">
                <a:srgbClr val="00BBD6"/>
              </a:gs>
              <a:gs pos="100000">
                <a:schemeClr val="bg1">
                  <a:shade val="100000"/>
                  <a:satMod val="11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1" name="직사각형 40"/>
          <p:cNvSpPr/>
          <p:nvPr/>
        </p:nvSpPr>
        <p:spPr>
          <a:xfrm>
            <a:off x="114320" y="4014788"/>
            <a:ext cx="8815388" cy="1079500"/>
          </a:xfrm>
          <a:prstGeom prst="rect">
            <a:avLst/>
          </a:prstGeom>
          <a:gradFill flip="none" rotWithShape="1">
            <a:gsLst>
              <a:gs pos="0">
                <a:srgbClr val="00BBD6"/>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52" name="직사각형 51"/>
          <p:cNvSpPr/>
          <p:nvPr/>
        </p:nvSpPr>
        <p:spPr>
          <a:xfrm>
            <a:off x="3710008" y="2836869"/>
            <a:ext cx="5291137" cy="437756"/>
          </a:xfrm>
          <a:prstGeom prst="rect">
            <a:avLst/>
          </a:prstGeom>
        </p:spPr>
        <p:txBody>
          <a:bodyPr lIns="90402" tIns="45206" rIns="90402" bIns="45206">
            <a:spAutoFit/>
          </a:bodyPr>
          <a:lstStyle/>
          <a:p>
            <a:pPr fontAlgn="auto">
              <a:spcBef>
                <a:spcPts val="0"/>
              </a:spcBef>
              <a:spcAft>
                <a:spcPts val="0"/>
              </a:spcAft>
              <a:defRPr/>
            </a:pPr>
            <a:r>
              <a:rPr kumimoji="0" lang="en-US" altLang="ko-KR" sz="2200" b="1" dirty="0">
                <a:solidFill>
                  <a:schemeClr val="accent5">
                    <a:lumMod val="75000"/>
                  </a:schemeClr>
                </a:solidFill>
                <a:latin typeface="HY강B" pitchFamily="18" charset="-127"/>
                <a:ea typeface="HY강B" pitchFamily="18" charset="-127"/>
              </a:rPr>
              <a:t>Meeting rooms    </a:t>
            </a:r>
            <a:r>
              <a:rPr kumimoji="0" lang="en-US" altLang="ko-KR" dirty="0">
                <a:solidFill>
                  <a:schemeClr val="bg1"/>
                </a:solidFill>
                <a:latin typeface="HY강B" pitchFamily="18" charset="-127"/>
                <a:ea typeface="HY강B" pitchFamily="18" charset="-127"/>
              </a:rPr>
              <a:t>3 (1Board room, 2rooms)</a:t>
            </a:r>
          </a:p>
        </p:txBody>
      </p:sp>
      <p:sp>
        <p:nvSpPr>
          <p:cNvPr id="17414" name="직사각형 26"/>
          <p:cNvSpPr>
            <a:spLocks noChangeArrowheads="1"/>
          </p:cNvSpPr>
          <p:nvPr/>
        </p:nvSpPr>
        <p:spPr bwMode="auto">
          <a:xfrm>
            <a:off x="3710008" y="4149748"/>
            <a:ext cx="5291137" cy="437756"/>
          </a:xfrm>
          <a:prstGeom prst="rect">
            <a:avLst/>
          </a:prstGeom>
          <a:noFill/>
          <a:ln w="9525">
            <a:noFill/>
            <a:miter lim="800000"/>
            <a:headEnd/>
            <a:tailEnd/>
          </a:ln>
        </p:spPr>
        <p:txBody>
          <a:bodyPr lIns="90402" tIns="45206" rIns="90402" bIns="45206">
            <a:spAutoFit/>
          </a:bodyPr>
          <a:lstStyle/>
          <a:p>
            <a:r>
              <a:rPr kumimoji="0" lang="en-US" altLang="ko-KR" sz="2200" b="1" dirty="0">
                <a:solidFill>
                  <a:srgbClr val="31859C"/>
                </a:solidFill>
                <a:latin typeface="HY강B" pitchFamily="18" charset="-127"/>
                <a:ea typeface="HY강B" pitchFamily="18" charset="-127"/>
              </a:rPr>
              <a:t>Meeting rooms</a:t>
            </a:r>
            <a:r>
              <a:rPr kumimoji="0" lang="en-US" altLang="ko-KR" b="1"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17</a:t>
            </a:r>
            <a:r>
              <a:rPr kumimoji="0" lang="ko-KR" altLang="en-US"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(VIP</a:t>
            </a:r>
            <a:r>
              <a:rPr kumimoji="0" lang="ko-KR" altLang="en-US"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1, 16 rooms, Lounge)</a:t>
            </a:r>
          </a:p>
        </p:txBody>
      </p:sp>
      <p:sp>
        <p:nvSpPr>
          <p:cNvPr id="59" name="직사각형 58"/>
          <p:cNvSpPr/>
          <p:nvPr/>
        </p:nvSpPr>
        <p:spPr>
          <a:xfrm>
            <a:off x="111146" y="1379538"/>
            <a:ext cx="8816975" cy="1079500"/>
          </a:xfrm>
          <a:prstGeom prst="rect">
            <a:avLst/>
          </a:prstGeom>
          <a:gradFill flip="none" rotWithShape="1">
            <a:gsLst>
              <a:gs pos="0">
                <a:srgbClr val="00BBD6"/>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0" name="직사각형 39"/>
          <p:cNvSpPr/>
          <p:nvPr/>
        </p:nvSpPr>
        <p:spPr>
          <a:xfrm>
            <a:off x="112713" y="5345113"/>
            <a:ext cx="8815387" cy="1079500"/>
          </a:xfrm>
          <a:prstGeom prst="rect">
            <a:avLst/>
          </a:prstGeom>
          <a:gradFill flip="none" rotWithShape="1">
            <a:gsLst>
              <a:gs pos="0">
                <a:srgbClr val="00BBD6"/>
              </a:gs>
              <a:gs pos="100000">
                <a:schemeClr val="bg1">
                  <a:shade val="100000"/>
                  <a:satMod val="11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pic>
        <p:nvPicPr>
          <p:cNvPr id="17417" name="Picture 4"/>
          <p:cNvPicPr>
            <a:picLocks noChangeAspect="1" noChangeArrowheads="1"/>
          </p:cNvPicPr>
          <p:nvPr/>
        </p:nvPicPr>
        <p:blipFill>
          <a:blip r:embed="rId4" cstate="print">
            <a:clrChange>
              <a:clrFrom>
                <a:srgbClr val="000000"/>
              </a:clrFrom>
              <a:clrTo>
                <a:srgbClr val="000000">
                  <a:alpha val="0"/>
                </a:srgbClr>
              </a:clrTo>
            </a:clrChange>
          </a:blip>
          <a:srcRect r="-3448" b="75587"/>
          <a:stretch>
            <a:fillRect/>
          </a:stretch>
        </p:blipFill>
        <p:spPr bwMode="auto">
          <a:xfrm>
            <a:off x="393810" y="981075"/>
            <a:ext cx="2143125" cy="1500188"/>
          </a:xfrm>
          <a:prstGeom prst="rect">
            <a:avLst/>
          </a:prstGeom>
          <a:noFill/>
          <a:ln w="9525" algn="ctr">
            <a:noFill/>
            <a:miter lim="800000"/>
            <a:headEnd/>
            <a:tailEnd/>
          </a:ln>
          <a:effectLst>
            <a:prstShdw prst="shdw17" dist="17961" dir="2700000">
              <a:srgbClr val="999999"/>
            </a:prstShdw>
          </a:effectLst>
        </p:spPr>
      </p:pic>
      <p:pic>
        <p:nvPicPr>
          <p:cNvPr id="17418" name="Picture 4"/>
          <p:cNvPicPr>
            <a:picLocks noChangeAspect="1" noChangeArrowheads="1"/>
          </p:cNvPicPr>
          <p:nvPr/>
        </p:nvPicPr>
        <p:blipFill>
          <a:blip r:embed="rId4" cstate="print">
            <a:clrChange>
              <a:clrFrom>
                <a:srgbClr val="000000"/>
              </a:clrFrom>
              <a:clrTo>
                <a:srgbClr val="000000">
                  <a:alpha val="0"/>
                </a:srgbClr>
              </a:clrTo>
            </a:clrChange>
          </a:blip>
          <a:srcRect l="3448" t="76726" r="-10345" b="2348"/>
          <a:stretch>
            <a:fillRect/>
          </a:stretch>
        </p:blipFill>
        <p:spPr bwMode="auto">
          <a:xfrm>
            <a:off x="362060" y="5124560"/>
            <a:ext cx="2214563" cy="1285875"/>
          </a:xfrm>
          <a:prstGeom prst="rect">
            <a:avLst/>
          </a:prstGeom>
          <a:noFill/>
          <a:ln w="9525" algn="ctr">
            <a:noFill/>
            <a:miter lim="800000"/>
            <a:headEnd/>
            <a:tailEnd/>
          </a:ln>
          <a:effectLst>
            <a:prstShdw prst="shdw17" dist="17961" dir="2700000">
              <a:srgbClr val="999999"/>
            </a:prstShdw>
          </a:effectLst>
        </p:spPr>
      </p:pic>
      <p:pic>
        <p:nvPicPr>
          <p:cNvPr id="17419" name="Picture 4"/>
          <p:cNvPicPr>
            <a:picLocks noChangeAspect="1" noChangeArrowheads="1"/>
          </p:cNvPicPr>
          <p:nvPr/>
        </p:nvPicPr>
        <p:blipFill>
          <a:blip r:embed="rId4" cstate="print">
            <a:clrChange>
              <a:clrFrom>
                <a:srgbClr val="000000"/>
              </a:clrFrom>
              <a:clrTo>
                <a:srgbClr val="000000">
                  <a:alpha val="0"/>
                </a:srgbClr>
              </a:clrTo>
            </a:clrChange>
          </a:blip>
          <a:srcRect t="26738" r="3448" b="50012"/>
          <a:stretch>
            <a:fillRect/>
          </a:stretch>
        </p:blipFill>
        <p:spPr bwMode="auto">
          <a:xfrm>
            <a:off x="361950" y="2409839"/>
            <a:ext cx="2000250" cy="1428750"/>
          </a:xfrm>
          <a:prstGeom prst="rect">
            <a:avLst/>
          </a:prstGeom>
          <a:noFill/>
          <a:ln w="9525" algn="ctr">
            <a:noFill/>
            <a:miter lim="800000"/>
            <a:headEnd/>
            <a:tailEnd/>
          </a:ln>
          <a:effectLst>
            <a:prstShdw prst="shdw17" dist="17961" dir="2700000">
              <a:srgbClr val="999999"/>
            </a:prstShdw>
          </a:effectLst>
        </p:spPr>
      </p:pic>
      <p:pic>
        <p:nvPicPr>
          <p:cNvPr id="17420" name="Picture 4"/>
          <p:cNvPicPr>
            <a:picLocks noChangeAspect="1" noChangeArrowheads="1"/>
          </p:cNvPicPr>
          <p:nvPr/>
        </p:nvPicPr>
        <p:blipFill>
          <a:blip r:embed="rId4" cstate="print">
            <a:clrChange>
              <a:clrFrom>
                <a:srgbClr val="000000"/>
              </a:clrFrom>
              <a:clrTo>
                <a:srgbClr val="000000">
                  <a:alpha val="0"/>
                </a:srgbClr>
              </a:clrTo>
            </a:clrChange>
          </a:blip>
          <a:srcRect t="53476" r="-6897" b="24435"/>
          <a:stretch>
            <a:fillRect/>
          </a:stretch>
        </p:blipFill>
        <p:spPr bwMode="auto">
          <a:xfrm>
            <a:off x="362060" y="3767138"/>
            <a:ext cx="2214563" cy="1357312"/>
          </a:xfrm>
          <a:prstGeom prst="rect">
            <a:avLst/>
          </a:prstGeom>
          <a:noFill/>
          <a:ln w="9525" algn="ctr">
            <a:noFill/>
            <a:miter lim="800000"/>
            <a:headEnd/>
            <a:tailEnd/>
          </a:ln>
          <a:effectLst>
            <a:prstShdw prst="shdw17" dist="17961" dir="2700000">
              <a:srgbClr val="999999"/>
            </a:prstShdw>
          </a:effectLst>
        </p:spPr>
      </p:pic>
      <p:sp>
        <p:nvSpPr>
          <p:cNvPr id="48" name="직사각형 47"/>
          <p:cNvSpPr/>
          <p:nvPr/>
        </p:nvSpPr>
        <p:spPr>
          <a:xfrm>
            <a:off x="3637073" y="1681163"/>
            <a:ext cx="5292725" cy="476250"/>
          </a:xfrm>
          <a:prstGeom prst="rect">
            <a:avLst/>
          </a:prstGeom>
        </p:spPr>
        <p:txBody>
          <a:bodyPr lIns="90402" tIns="45206" rIns="90402" bIns="45206">
            <a:spAutoFit/>
          </a:bodyPr>
          <a:lstStyle/>
          <a:p>
            <a:pPr fontAlgn="auto">
              <a:spcBef>
                <a:spcPts val="0"/>
              </a:spcBef>
              <a:spcAft>
                <a:spcPts val="0"/>
              </a:spcAft>
              <a:defRPr/>
            </a:pPr>
            <a:r>
              <a:rPr kumimoji="0" lang="en-US" altLang="ko-KR" sz="2400" b="1" dirty="0">
                <a:solidFill>
                  <a:schemeClr val="accent5">
                    <a:lumMod val="75000"/>
                  </a:schemeClr>
                </a:solidFill>
                <a:latin typeface="HY강B" pitchFamily="18" charset="-127"/>
                <a:ea typeface="HY강B" pitchFamily="18" charset="-127"/>
              </a:rPr>
              <a:t>Meeting rooms   </a:t>
            </a:r>
            <a:r>
              <a:rPr kumimoji="0" lang="en-US" altLang="ko-KR" dirty="0">
                <a:solidFill>
                  <a:schemeClr val="bg1"/>
                </a:solidFill>
                <a:latin typeface="HY강B" pitchFamily="18" charset="-127"/>
                <a:ea typeface="HY강B" pitchFamily="18" charset="-127"/>
              </a:rPr>
              <a:t>4 (1Board room, 3rooms)</a:t>
            </a:r>
          </a:p>
        </p:txBody>
      </p:sp>
      <p:sp>
        <p:nvSpPr>
          <p:cNvPr id="49" name="TextBox 48"/>
          <p:cNvSpPr txBox="1"/>
          <p:nvPr/>
        </p:nvSpPr>
        <p:spPr>
          <a:xfrm>
            <a:off x="2708896" y="1552208"/>
            <a:ext cx="855016" cy="707886"/>
          </a:xfrm>
          <a:prstGeom prst="rect">
            <a:avLst/>
          </a:prstGeom>
          <a:solidFill>
            <a:srgbClr val="00BBD6"/>
          </a:solidFill>
        </p:spPr>
        <p:txBody>
          <a:bodyPr lIns="90402" tIns="45206" rIns="90402" bIns="45206">
            <a:spAutoFit/>
          </a:bodyPr>
          <a:lstStyle/>
          <a:p>
            <a:pPr algn="ctr" fontAlgn="auto">
              <a:spcBef>
                <a:spcPts val="0"/>
              </a:spcBef>
              <a:spcAft>
                <a:spcPts val="0"/>
              </a:spcAft>
              <a:defRPr/>
            </a:pPr>
            <a:r>
              <a:rPr kumimoji="0" lang="en-US" altLang="ko-KR" sz="4000" dirty="0">
                <a:ln>
                  <a:solidFill>
                    <a:schemeClr val="bg1">
                      <a:alpha val="0"/>
                    </a:schemeClr>
                  </a:solidFill>
                </a:ln>
                <a:solidFill>
                  <a:srgbClr val="FFFFFF"/>
                </a:solidFill>
                <a:latin typeface="Franklin Gothic Heavy" panose="020B0903020102020204" pitchFamily="34" charset="0"/>
                <a:ea typeface="+mn-ea"/>
              </a:rPr>
              <a:t>3F</a:t>
            </a:r>
          </a:p>
        </p:txBody>
      </p:sp>
      <p:sp>
        <p:nvSpPr>
          <p:cNvPr id="50" name="직사각형 49"/>
          <p:cNvSpPr/>
          <p:nvPr/>
        </p:nvSpPr>
        <p:spPr>
          <a:xfrm>
            <a:off x="3710008" y="3243263"/>
            <a:ext cx="5291137" cy="406353"/>
          </a:xfrm>
          <a:prstGeom prst="rect">
            <a:avLst/>
          </a:prstGeom>
        </p:spPr>
        <p:txBody>
          <a:bodyPr lIns="90402" tIns="45206" rIns="90402" bIns="45206">
            <a:spAutoFit/>
          </a:bodyPr>
          <a:lstStyle/>
          <a:p>
            <a:pPr fontAlgn="auto">
              <a:spcBef>
                <a:spcPts val="0"/>
              </a:spcBef>
              <a:spcAft>
                <a:spcPts val="0"/>
              </a:spcAft>
              <a:defRPr/>
            </a:pPr>
            <a:r>
              <a:rPr kumimoji="0" lang="en-US" altLang="ko-KR" sz="2000" b="1" dirty="0">
                <a:solidFill>
                  <a:schemeClr val="accent5">
                    <a:lumMod val="75000"/>
                  </a:schemeClr>
                </a:solidFill>
                <a:latin typeface="HY강B" pitchFamily="18" charset="-127"/>
                <a:ea typeface="HY강B" pitchFamily="18" charset="-127"/>
              </a:rPr>
              <a:t>Premier Ballroom</a:t>
            </a:r>
            <a:r>
              <a:rPr kumimoji="0" lang="en-US" altLang="ko-KR" sz="2000" b="1"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1,716㎡ → dividable into 3</a:t>
            </a:r>
          </a:p>
        </p:txBody>
      </p:sp>
      <p:sp>
        <p:nvSpPr>
          <p:cNvPr id="51" name="TextBox 50"/>
          <p:cNvSpPr txBox="1"/>
          <p:nvPr/>
        </p:nvSpPr>
        <p:spPr>
          <a:xfrm>
            <a:off x="2708896" y="2890743"/>
            <a:ext cx="855016" cy="707886"/>
          </a:xfrm>
          <a:prstGeom prst="rect">
            <a:avLst/>
          </a:prstGeom>
          <a:solidFill>
            <a:srgbClr val="00BBD6"/>
          </a:solidFill>
        </p:spPr>
        <p:txBody>
          <a:bodyPr lIns="90402" tIns="45206" rIns="90402" bIns="45206">
            <a:spAutoFit/>
          </a:bodyPr>
          <a:lstStyle/>
          <a:p>
            <a:pPr algn="ctr" fontAlgn="auto">
              <a:spcBef>
                <a:spcPts val="0"/>
              </a:spcBef>
              <a:spcAft>
                <a:spcPts val="0"/>
              </a:spcAft>
              <a:defRPr/>
            </a:pPr>
            <a:r>
              <a:rPr kumimoji="0" lang="en-US" altLang="ko-KR" sz="4000" dirty="0">
                <a:ln>
                  <a:solidFill>
                    <a:schemeClr val="bg1">
                      <a:alpha val="0"/>
                    </a:schemeClr>
                  </a:solidFill>
                </a:ln>
                <a:solidFill>
                  <a:srgbClr val="FFFFFF"/>
                </a:solidFill>
                <a:latin typeface="Franklin Gothic Heavy" panose="020B0903020102020204" pitchFamily="34" charset="0"/>
                <a:ea typeface="+mn-ea"/>
              </a:rPr>
              <a:t>2F</a:t>
            </a:r>
          </a:p>
        </p:txBody>
      </p:sp>
      <p:sp>
        <p:nvSpPr>
          <p:cNvPr id="54" name="TextBox 53"/>
          <p:cNvSpPr txBox="1"/>
          <p:nvPr/>
        </p:nvSpPr>
        <p:spPr>
          <a:xfrm>
            <a:off x="2708896" y="4216504"/>
            <a:ext cx="855016" cy="707886"/>
          </a:xfrm>
          <a:prstGeom prst="rect">
            <a:avLst/>
          </a:prstGeom>
          <a:solidFill>
            <a:srgbClr val="00BBD6"/>
          </a:solidFill>
        </p:spPr>
        <p:txBody>
          <a:bodyPr lIns="90402" tIns="45206" rIns="90402" bIns="45206">
            <a:spAutoFit/>
          </a:bodyPr>
          <a:lstStyle/>
          <a:p>
            <a:pPr algn="ctr" fontAlgn="auto">
              <a:spcBef>
                <a:spcPts val="0"/>
              </a:spcBef>
              <a:spcAft>
                <a:spcPts val="0"/>
              </a:spcAft>
              <a:defRPr/>
            </a:pPr>
            <a:r>
              <a:rPr kumimoji="0" lang="en-US" altLang="ko-KR" sz="4000" dirty="0">
                <a:ln>
                  <a:solidFill>
                    <a:schemeClr val="bg1">
                      <a:alpha val="0"/>
                    </a:schemeClr>
                  </a:solidFill>
                </a:ln>
                <a:solidFill>
                  <a:srgbClr val="FFFFFF"/>
                </a:solidFill>
                <a:latin typeface="Franklin Gothic Heavy" panose="020B0903020102020204" pitchFamily="34" charset="0"/>
                <a:ea typeface="+mn-ea"/>
              </a:rPr>
              <a:t>1F</a:t>
            </a:r>
          </a:p>
        </p:txBody>
      </p:sp>
      <p:sp>
        <p:nvSpPr>
          <p:cNvPr id="55" name="TextBox 54"/>
          <p:cNvSpPr txBox="1"/>
          <p:nvPr/>
        </p:nvSpPr>
        <p:spPr>
          <a:xfrm>
            <a:off x="2699792" y="5517232"/>
            <a:ext cx="897242" cy="707886"/>
          </a:xfrm>
          <a:prstGeom prst="rect">
            <a:avLst/>
          </a:prstGeom>
          <a:solidFill>
            <a:srgbClr val="00BBD6"/>
          </a:solidFill>
        </p:spPr>
        <p:txBody>
          <a:bodyPr lIns="90402" tIns="45206" rIns="90402" bIns="45206">
            <a:spAutoFit/>
          </a:bodyPr>
          <a:lstStyle/>
          <a:p>
            <a:pPr algn="ctr" fontAlgn="auto">
              <a:spcBef>
                <a:spcPts val="0"/>
              </a:spcBef>
              <a:spcAft>
                <a:spcPts val="0"/>
              </a:spcAft>
              <a:defRPr/>
            </a:pPr>
            <a:r>
              <a:rPr kumimoji="0" lang="en-US" altLang="ko-KR" sz="4000" dirty="0">
                <a:ln>
                  <a:solidFill>
                    <a:schemeClr val="bg1">
                      <a:alpha val="0"/>
                    </a:schemeClr>
                  </a:solidFill>
                </a:ln>
                <a:solidFill>
                  <a:schemeClr val="bg1"/>
                </a:solidFill>
                <a:latin typeface="Franklin Gothic Heavy" panose="020B0903020102020204" pitchFamily="34" charset="0"/>
                <a:ea typeface="+mn-ea"/>
              </a:rPr>
              <a:t>B1</a:t>
            </a:r>
          </a:p>
        </p:txBody>
      </p:sp>
      <p:sp>
        <p:nvSpPr>
          <p:cNvPr id="17427" name="직사각형 56"/>
          <p:cNvSpPr>
            <a:spLocks noChangeArrowheads="1"/>
          </p:cNvSpPr>
          <p:nvPr/>
        </p:nvSpPr>
        <p:spPr bwMode="auto">
          <a:xfrm>
            <a:off x="3708400" y="5648336"/>
            <a:ext cx="5291138" cy="437756"/>
          </a:xfrm>
          <a:prstGeom prst="rect">
            <a:avLst/>
          </a:prstGeom>
          <a:noFill/>
          <a:ln w="9525">
            <a:noFill/>
            <a:miter lim="800000"/>
            <a:headEnd/>
            <a:tailEnd/>
          </a:ln>
        </p:spPr>
        <p:txBody>
          <a:bodyPr lIns="90402" tIns="45206" rIns="90402" bIns="45206">
            <a:spAutoFit/>
          </a:bodyPr>
          <a:lstStyle/>
          <a:p>
            <a:r>
              <a:rPr kumimoji="0" lang="en-US" altLang="ko-KR" sz="2200" b="1" dirty="0">
                <a:solidFill>
                  <a:srgbClr val="31859C"/>
                </a:solidFill>
                <a:latin typeface="HY강B" pitchFamily="18" charset="-127"/>
                <a:ea typeface="HY강B" pitchFamily="18" charset="-127"/>
              </a:rPr>
              <a:t>Parking Space  </a:t>
            </a:r>
            <a:r>
              <a:rPr kumimoji="0" lang="en-US" altLang="ko-KR" b="1"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392</a:t>
            </a:r>
            <a:r>
              <a:rPr kumimoji="0" lang="ko-KR" altLang="en-US"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(13 lots for the Disabled)</a:t>
            </a:r>
          </a:p>
        </p:txBody>
      </p:sp>
      <p:sp>
        <p:nvSpPr>
          <p:cNvPr id="65" name="직사각형 64"/>
          <p:cNvSpPr/>
          <p:nvPr/>
        </p:nvSpPr>
        <p:spPr>
          <a:xfrm>
            <a:off x="35496" y="4560"/>
            <a:ext cx="3888432" cy="368294"/>
          </a:xfrm>
          <a:prstGeom prst="rect">
            <a:avLst/>
          </a:prstGeom>
          <a:noFill/>
        </p:spPr>
        <p:txBody>
          <a:bodyPr lIns="90402" tIns="45206" rIns="90402" bIns="45206">
            <a:spAutoFit/>
          </a:bodyPr>
          <a:lstStyle/>
          <a:p>
            <a:pPr fontAlgn="auto">
              <a:spcBef>
                <a:spcPts val="0"/>
              </a:spcBef>
              <a:spcAft>
                <a:spcPts val="0"/>
              </a:spcAft>
              <a:defRPr/>
            </a:pPr>
            <a:r>
              <a:rPr kumimoji="0" lang="en-US" altLang="ko-KR" dirty="0" err="1"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Songdo</a:t>
            </a:r>
            <a:r>
              <a:rPr kumimoji="0" lang="en-US" altLang="ko-KR"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 </a:t>
            </a:r>
            <a:r>
              <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ConvensiA</a:t>
            </a:r>
          </a:p>
        </p:txBody>
      </p:sp>
      <p:sp>
        <p:nvSpPr>
          <p:cNvPr id="67" name="직사각형 66"/>
          <p:cNvSpPr/>
          <p:nvPr/>
        </p:nvSpPr>
        <p:spPr>
          <a:xfrm>
            <a:off x="226369"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[Floor Layout]</a:t>
            </a:r>
          </a:p>
        </p:txBody>
      </p:sp>
      <p:sp>
        <p:nvSpPr>
          <p:cNvPr id="17430" name="직사각형 25"/>
          <p:cNvSpPr>
            <a:spLocks noChangeArrowheads="1"/>
          </p:cNvSpPr>
          <p:nvPr/>
        </p:nvSpPr>
        <p:spPr bwMode="auto">
          <a:xfrm>
            <a:off x="3710008" y="4541838"/>
            <a:ext cx="5291137" cy="406353"/>
          </a:xfrm>
          <a:prstGeom prst="rect">
            <a:avLst/>
          </a:prstGeom>
          <a:noFill/>
          <a:ln w="9525">
            <a:noFill/>
            <a:miter lim="800000"/>
            <a:headEnd/>
            <a:tailEnd/>
          </a:ln>
        </p:spPr>
        <p:txBody>
          <a:bodyPr lIns="90402" tIns="45206" rIns="90402" bIns="45206">
            <a:spAutoFit/>
          </a:bodyPr>
          <a:lstStyle/>
          <a:p>
            <a:r>
              <a:rPr kumimoji="0" lang="en-US" altLang="ko-KR" sz="2000" b="1" dirty="0">
                <a:solidFill>
                  <a:srgbClr val="31859C"/>
                </a:solidFill>
                <a:latin typeface="HY강B" pitchFamily="18" charset="-127"/>
                <a:ea typeface="HY강B" pitchFamily="18" charset="-127"/>
              </a:rPr>
              <a:t>Exhibition Hall    </a:t>
            </a:r>
            <a:r>
              <a:rPr kumimoji="0" lang="en-US" altLang="ko-KR" b="1" dirty="0">
                <a:solidFill>
                  <a:schemeClr val="bg1"/>
                </a:solidFill>
                <a:latin typeface="HY강B" pitchFamily="18" charset="-127"/>
                <a:ea typeface="HY강B" pitchFamily="18" charset="-127"/>
              </a:rPr>
              <a:t>    </a:t>
            </a:r>
            <a:r>
              <a:rPr kumimoji="0" lang="en-US" altLang="ko-KR" dirty="0">
                <a:solidFill>
                  <a:schemeClr val="bg1"/>
                </a:solidFill>
                <a:latin typeface="HY강B" pitchFamily="18" charset="-127"/>
                <a:ea typeface="HY강B" pitchFamily="18" charset="-127"/>
              </a:rPr>
              <a:t>8,416㎡ → dividable into 2</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직사각형 25"/>
          <p:cNvSpPr/>
          <p:nvPr/>
        </p:nvSpPr>
        <p:spPr>
          <a:xfrm>
            <a:off x="0" y="908050"/>
            <a:ext cx="9144000" cy="59499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p:txBody>
      </p:sp>
      <p:sp>
        <p:nvSpPr>
          <p:cNvPr id="24" name="직사각형 23"/>
          <p:cNvSpPr/>
          <p:nvPr/>
        </p:nvSpPr>
        <p:spPr>
          <a:xfrm>
            <a:off x="4356100" y="1268413"/>
            <a:ext cx="4643438" cy="525621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p:txBody>
      </p:sp>
      <p:sp>
        <p:nvSpPr>
          <p:cNvPr id="37" name="직사각형 36"/>
          <p:cNvSpPr/>
          <p:nvPr/>
        </p:nvSpPr>
        <p:spPr>
          <a:xfrm>
            <a:off x="179388" y="1268436"/>
            <a:ext cx="4105275" cy="3529012"/>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p:txBody>
      </p:sp>
      <p:pic>
        <p:nvPicPr>
          <p:cNvPr id="18437" name="Picture 4"/>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4837223" y="3746500"/>
            <a:ext cx="3495675" cy="2700338"/>
          </a:xfrm>
          <a:prstGeom prst="rect">
            <a:avLst/>
          </a:prstGeom>
          <a:noFill/>
          <a:ln w="9525" algn="ctr">
            <a:noFill/>
            <a:miter lim="800000"/>
            <a:headEnd/>
            <a:tailEnd/>
          </a:ln>
          <a:effectLst>
            <a:prstShdw prst="shdw17" dist="17961" dir="2700000">
              <a:srgbClr val="999999"/>
            </a:prstShdw>
          </a:effectLst>
        </p:spPr>
      </p:pic>
      <p:pic>
        <p:nvPicPr>
          <p:cNvPr id="13" name="Picture 4"/>
          <p:cNvPicPr>
            <a:picLocks noChangeAspect="1" noChangeArrowheads="1"/>
          </p:cNvPicPr>
          <p:nvPr/>
        </p:nvPicPr>
        <p:blipFill>
          <a:blip r:embed="rId3" cstate="print">
            <a:clrChange>
              <a:clrFrom>
                <a:srgbClr val="000000"/>
              </a:clrFrom>
              <a:clrTo>
                <a:srgbClr val="000000">
                  <a:alpha val="0"/>
                </a:srgbClr>
              </a:clrTo>
            </a:clrChange>
            <a:duotone>
              <a:prstClr val="black"/>
              <a:schemeClr val="accent5">
                <a:tint val="45000"/>
                <a:satMod val="400000"/>
              </a:schemeClr>
            </a:duotone>
          </a:blip>
          <a:srcRect/>
          <a:stretch>
            <a:fillRect/>
          </a:stretch>
        </p:blipFill>
        <p:spPr bwMode="auto">
          <a:xfrm>
            <a:off x="4836899" y="3752999"/>
            <a:ext cx="3495675" cy="2700337"/>
          </a:xfrm>
          <a:prstGeom prst="rect">
            <a:avLst/>
          </a:prstGeom>
          <a:noFill/>
          <a:ln w="9525" algn="ctr">
            <a:noFill/>
            <a:miter lim="800000"/>
            <a:headEnd/>
            <a:tailEnd/>
          </a:ln>
          <a:effectLst>
            <a:prstShdw prst="shdw17" dist="17961" dir="2700000">
              <a:srgbClr val="999999"/>
            </a:prstShdw>
          </a:effectLst>
        </p:spPr>
      </p:pic>
      <p:sp>
        <p:nvSpPr>
          <p:cNvPr id="65" name="직사각형 64"/>
          <p:cNvSpPr/>
          <p:nvPr/>
        </p:nvSpPr>
        <p:spPr>
          <a:xfrm>
            <a:off x="35496" y="4560"/>
            <a:ext cx="3888432" cy="368294"/>
          </a:xfrm>
          <a:prstGeom prst="rect">
            <a:avLst/>
          </a:prstGeom>
          <a:noFill/>
        </p:spPr>
        <p:txBody>
          <a:bodyPr lIns="90402" tIns="45206" rIns="90402" bIns="45206">
            <a:spAutoFit/>
          </a:bodyPr>
          <a:lstStyle/>
          <a:p>
            <a:pPr fontAlgn="auto">
              <a:spcBef>
                <a:spcPts val="0"/>
              </a:spcBef>
              <a:spcAft>
                <a:spcPts val="0"/>
              </a:spcAft>
              <a:defRPr/>
            </a:pPr>
            <a:r>
              <a:rPr kumimoji="0" lang="en-US" altLang="ko-KR" dirty="0" err="1"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Songdo</a:t>
            </a:r>
            <a:r>
              <a:rPr kumimoji="0" lang="en-US" altLang="ko-KR"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 </a:t>
            </a:r>
            <a:r>
              <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ConvensiA</a:t>
            </a:r>
          </a:p>
        </p:txBody>
      </p:sp>
      <p:sp>
        <p:nvSpPr>
          <p:cNvPr id="67" name="직사각형 66"/>
          <p:cNvSpPr/>
          <p:nvPr/>
        </p:nvSpPr>
        <p:spPr>
          <a:xfrm>
            <a:off x="226369"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[Exhibition Hall]</a:t>
            </a:r>
          </a:p>
        </p:txBody>
      </p:sp>
      <p:grpSp>
        <p:nvGrpSpPr>
          <p:cNvPr id="2" name="그룹 31"/>
          <p:cNvGrpSpPr>
            <a:grpSpLocks/>
          </p:cNvGrpSpPr>
          <p:nvPr/>
        </p:nvGrpSpPr>
        <p:grpSpPr bwMode="auto">
          <a:xfrm>
            <a:off x="4476860" y="1550988"/>
            <a:ext cx="4703763" cy="2519362"/>
            <a:chOff x="2411760" y="1268760"/>
            <a:chExt cx="4703763" cy="2519362"/>
          </a:xfrm>
        </p:grpSpPr>
        <p:pic>
          <p:nvPicPr>
            <p:cNvPr id="18454"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411760" y="1268760"/>
              <a:ext cx="4703763" cy="2519362"/>
            </a:xfrm>
            <a:prstGeom prst="rect">
              <a:avLst/>
            </a:prstGeom>
            <a:noFill/>
            <a:ln w="9525" algn="ctr">
              <a:noFill/>
              <a:miter lim="800000"/>
              <a:headEnd/>
              <a:tailEnd/>
            </a:ln>
            <a:effectLst>
              <a:prstShdw prst="shdw17" dist="17961" dir="2700000">
                <a:srgbClr val="999999"/>
              </a:prstShdw>
            </a:effectLst>
          </p:spPr>
        </p:pic>
        <p:sp>
          <p:nvSpPr>
            <p:cNvPr id="18455" name="TextBox 29"/>
            <p:cNvSpPr txBox="1">
              <a:spLocks noChangeArrowheads="1"/>
            </p:cNvSpPr>
            <p:nvPr/>
          </p:nvSpPr>
          <p:spPr bwMode="auto">
            <a:xfrm>
              <a:off x="3970685" y="1948210"/>
              <a:ext cx="1156739" cy="376834"/>
            </a:xfrm>
            <a:prstGeom prst="rect">
              <a:avLst/>
            </a:prstGeom>
            <a:noFill/>
            <a:ln w="9525">
              <a:noFill/>
              <a:miter lim="800000"/>
              <a:headEnd/>
              <a:tailEnd/>
            </a:ln>
          </p:spPr>
          <p:txBody>
            <a:bodyPr wrap="none">
              <a:spAutoFit/>
            </a:bodyPr>
            <a:lstStyle/>
            <a:p>
              <a:r>
                <a:rPr kumimoji="0" lang="en-US" altLang="ko-KR">
                  <a:solidFill>
                    <a:srgbClr val="00BBD6"/>
                  </a:solidFill>
                  <a:latin typeface="HY수평선B" pitchFamily="18" charset="-127"/>
                  <a:ea typeface="HY수평선B" pitchFamily="18" charset="-127"/>
                </a:rPr>
                <a:t>4,208m</a:t>
              </a:r>
              <a:r>
                <a:rPr kumimoji="0" lang="en-US" altLang="ko-KR" baseline="30000">
                  <a:solidFill>
                    <a:srgbClr val="00BBD6"/>
                  </a:solidFill>
                  <a:latin typeface="HY수평선B" pitchFamily="18" charset="-127"/>
                  <a:ea typeface="HY수평선B" pitchFamily="18" charset="-127"/>
                </a:rPr>
                <a:t>2</a:t>
              </a:r>
              <a:endParaRPr kumimoji="0" lang="ko-KR" altLang="en-US" baseline="30000">
                <a:solidFill>
                  <a:srgbClr val="00BBD6"/>
                </a:solidFill>
                <a:latin typeface="HY수평선B" pitchFamily="18" charset="-127"/>
                <a:ea typeface="HY수평선B" pitchFamily="18" charset="-127"/>
              </a:endParaRPr>
            </a:p>
          </p:txBody>
        </p:sp>
        <p:sp>
          <p:nvSpPr>
            <p:cNvPr id="18456" name="TextBox 30"/>
            <p:cNvSpPr txBox="1">
              <a:spLocks noChangeArrowheads="1"/>
            </p:cNvSpPr>
            <p:nvPr/>
          </p:nvSpPr>
          <p:spPr bwMode="auto">
            <a:xfrm>
              <a:off x="3994498" y="2959447"/>
              <a:ext cx="1156739" cy="376834"/>
            </a:xfrm>
            <a:prstGeom prst="rect">
              <a:avLst/>
            </a:prstGeom>
            <a:noFill/>
            <a:ln w="9525">
              <a:noFill/>
              <a:miter lim="800000"/>
              <a:headEnd/>
              <a:tailEnd/>
            </a:ln>
          </p:spPr>
          <p:txBody>
            <a:bodyPr wrap="none">
              <a:spAutoFit/>
            </a:bodyPr>
            <a:lstStyle/>
            <a:p>
              <a:r>
                <a:rPr kumimoji="0" lang="en-US" altLang="ko-KR">
                  <a:solidFill>
                    <a:srgbClr val="00BBD6"/>
                  </a:solidFill>
                  <a:latin typeface="HY수평선B" pitchFamily="18" charset="-127"/>
                  <a:ea typeface="HY수평선B" pitchFamily="18" charset="-127"/>
                </a:rPr>
                <a:t>4,208m</a:t>
              </a:r>
              <a:r>
                <a:rPr kumimoji="0" lang="en-US" altLang="ko-KR" baseline="30000">
                  <a:solidFill>
                    <a:srgbClr val="00BBD6"/>
                  </a:solidFill>
                  <a:latin typeface="HY수평선B" pitchFamily="18" charset="-127"/>
                  <a:ea typeface="HY수평선B" pitchFamily="18" charset="-127"/>
                </a:rPr>
                <a:t>2</a:t>
              </a:r>
              <a:endParaRPr kumimoji="0" lang="ko-KR" altLang="en-US" baseline="30000">
                <a:solidFill>
                  <a:srgbClr val="00BBD6"/>
                </a:solidFill>
                <a:latin typeface="HY수평선B" pitchFamily="18" charset="-127"/>
                <a:ea typeface="HY수평선B" pitchFamily="18" charset="-127"/>
              </a:endParaRPr>
            </a:p>
          </p:txBody>
        </p:sp>
      </p:grpSp>
      <p:sp>
        <p:nvSpPr>
          <p:cNvPr id="16" name="TextBox 15"/>
          <p:cNvSpPr txBox="1"/>
          <p:nvPr/>
        </p:nvSpPr>
        <p:spPr>
          <a:xfrm>
            <a:off x="216024" y="1283019"/>
            <a:ext cx="4283968" cy="1623212"/>
          </a:xfrm>
          <a:prstGeom prst="rect">
            <a:avLst/>
          </a:prstGeom>
          <a:noFill/>
        </p:spPr>
        <p:txBody>
          <a:bodyPr lIns="90402" tIns="45206" rIns="90402" bIns="45206">
            <a:spAutoFit/>
          </a:bodyPr>
          <a:lstStyle/>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rPr>
              <a:t>Use</a:t>
            </a: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Exhibition, Concerts, Corporate Events/Banquets</a:t>
            </a:r>
            <a:endPar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endParaRPr>
          </a:p>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rPr>
              <a:t>Area</a:t>
            </a: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8,416㎡ /dividable into 2 halls(450booth)</a:t>
            </a:r>
          </a:p>
          <a:p>
            <a:pPr fontAlgn="auto">
              <a:lnSpc>
                <a:spcPct val="150000"/>
              </a:lnSpc>
              <a:spcBef>
                <a:spcPts val="0"/>
              </a:spcBef>
              <a:spcAft>
                <a:spcPts val="0"/>
              </a:spcAft>
              <a:defRPr/>
            </a:pP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rPr>
              <a:t>Feature</a:t>
            </a: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Column-less, Post-tensioning Techniques</a:t>
            </a:r>
            <a:endPar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endParaRPr>
          </a:p>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rPr>
              <a:t>Facility</a:t>
            </a:r>
            <a:r>
              <a:rPr kumimoji="0" lang="ko-KR" altLang="en-US"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Concrete Floor, Floor Box System</a:t>
            </a:r>
          </a:p>
          <a:p>
            <a:pPr fontAlgn="auto">
              <a:lnSpc>
                <a:spcPct val="150000"/>
              </a:lnSpc>
              <a:spcBef>
                <a:spcPts val="0"/>
              </a:spcBef>
              <a:spcAft>
                <a:spcPts val="0"/>
              </a:spcAft>
              <a:defRPr/>
            </a:pPr>
            <a:r>
              <a:rPr kumimoji="0" lang="en-US" altLang="ko-KR" sz="1300" dirty="0">
                <a:ln>
                  <a:solidFill>
                    <a:schemeClr val="tx1">
                      <a:lumMod val="65000"/>
                      <a:lumOff val="35000"/>
                      <a:alpha val="0"/>
                    </a:schemeClr>
                  </a:solidFill>
                </a:ln>
                <a:solidFill>
                  <a:schemeClr val="bg1"/>
                </a:solidFill>
                <a:latin typeface="Yoon 윤고딕 540_TT" pitchFamily="18" charset="-127"/>
                <a:ea typeface="Yoon 윤고딕 540_TT" pitchFamily="18" charset="-127"/>
              </a:rPr>
              <a:t> </a:t>
            </a:r>
            <a:r>
              <a:rPr kumimoji="0" lang="en-US" altLang="ko-KR"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rPr>
              <a:t>Capacity</a:t>
            </a:r>
            <a:endParaRPr kumimoji="0" lang="ko-KR" altLang="en-US" sz="1300" dirty="0">
              <a:ln>
                <a:solidFill>
                  <a:schemeClr val="tx1">
                    <a:lumMod val="65000"/>
                    <a:lumOff val="35000"/>
                    <a:alpha val="0"/>
                  </a:schemeClr>
                </a:solidFill>
              </a:ln>
              <a:solidFill>
                <a:schemeClr val="accent5">
                  <a:lumMod val="75000"/>
                </a:schemeClr>
              </a:solidFill>
              <a:latin typeface="Yoon 윤고딕 540_TT" pitchFamily="18" charset="-127"/>
              <a:ea typeface="Yoon 윤고딕 540_TT" pitchFamily="18" charset="-127"/>
            </a:endParaRPr>
          </a:p>
        </p:txBody>
      </p:sp>
      <p:sp>
        <p:nvSpPr>
          <p:cNvPr id="19" name="직사각형 18"/>
          <p:cNvSpPr/>
          <p:nvPr/>
        </p:nvSpPr>
        <p:spPr>
          <a:xfrm>
            <a:off x="1240914" y="3300503"/>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4,208</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4,208</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8,416</a:t>
            </a: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p:txBody>
      </p:sp>
      <p:sp>
        <p:nvSpPr>
          <p:cNvPr id="21" name="직사각형 20"/>
          <p:cNvSpPr/>
          <p:nvPr/>
        </p:nvSpPr>
        <p:spPr>
          <a:xfrm>
            <a:off x="360040" y="2852936"/>
            <a:ext cx="3744416" cy="43204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fontAlgn="auto">
              <a:spcBef>
                <a:spcPts val="0"/>
              </a:spcBef>
              <a:spcAft>
                <a:spcPts val="0"/>
              </a:spcAft>
              <a:defRPr/>
            </a:pPr>
            <a:r>
              <a:rPr kumimoji="0" lang="ko-KR" altLang="en-US"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rPr>
              <a:t>     </a:t>
            </a:r>
            <a:r>
              <a:rPr kumimoji="0" lang="en-US" altLang="ko-KR"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Type</a:t>
            </a:r>
            <a:r>
              <a:rPr kumimoji="0" lang="ko-KR" altLang="en-US"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        </a:t>
            </a:r>
            <a:r>
              <a:rPr kumimoji="0" lang="en-US" altLang="ko-KR"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Area(㎡)     Booth</a:t>
            </a:r>
            <a:r>
              <a:rPr kumimoji="0" lang="ko-KR" altLang="en-US"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      </a:t>
            </a:r>
            <a:r>
              <a:rPr kumimoji="0" lang="en-US" altLang="ko-KR"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T-type</a:t>
            </a:r>
            <a:r>
              <a:rPr kumimoji="0" lang="ko-KR" altLang="en-US"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      </a:t>
            </a:r>
            <a:r>
              <a:rPr kumimoji="0" lang="en-US" altLang="ko-KR"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rPr>
              <a:t>B-type</a:t>
            </a:r>
            <a:endParaRPr kumimoji="0" lang="ko-KR" altLang="en-US" sz="1200" dirty="0">
              <a:ln>
                <a:solidFill>
                  <a:schemeClr val="tx1">
                    <a:lumMod val="65000"/>
                    <a:lumOff val="35000"/>
                    <a:alpha val="0"/>
                  </a:schemeClr>
                </a:solidFill>
              </a:ln>
              <a:solidFill>
                <a:schemeClr val="accent1">
                  <a:lumMod val="75000"/>
                </a:schemeClr>
              </a:solidFill>
              <a:latin typeface="Yoon 윤고딕 530_TT" pitchFamily="18" charset="-127"/>
              <a:ea typeface="Yoon 윤고딕 530_TT" pitchFamily="18" charset="-127"/>
            </a:endParaRPr>
          </a:p>
        </p:txBody>
      </p:sp>
      <p:grpSp>
        <p:nvGrpSpPr>
          <p:cNvPr id="18445" name="그룹 24"/>
          <p:cNvGrpSpPr>
            <a:grpSpLocks/>
          </p:cNvGrpSpPr>
          <p:nvPr/>
        </p:nvGrpSpPr>
        <p:grpSpPr bwMode="auto">
          <a:xfrm>
            <a:off x="357212" y="3298842"/>
            <a:ext cx="866775" cy="1282700"/>
            <a:chOff x="500449" y="3299602"/>
            <a:chExt cx="867703" cy="1281526"/>
          </a:xfrm>
        </p:grpSpPr>
        <p:sp>
          <p:nvSpPr>
            <p:cNvPr id="18" name="직사각형 17"/>
            <p:cNvSpPr/>
            <p:nvPr/>
          </p:nvSpPr>
          <p:spPr>
            <a:xfrm>
              <a:off x="500449" y="3299602"/>
              <a:ext cx="867703" cy="128152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rPr>
                <a:t>Hall 1</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rPr>
                <a:t>Hall 2</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rPr>
                <a:t>Hall 1+2</a:t>
              </a:r>
              <a:endParaRPr kumimoji="0" lang="ko-KR" altLang="en-US" sz="1200" dirty="0">
                <a:ln>
                  <a:solidFill>
                    <a:schemeClr val="tx1">
                      <a:lumMod val="65000"/>
                      <a:lumOff val="35000"/>
                      <a:alpha val="0"/>
                    </a:schemeClr>
                  </a:solidFill>
                </a:ln>
                <a:solidFill>
                  <a:schemeClr val="bg1"/>
                </a:solidFill>
                <a:latin typeface="Yoon 윤고딕 530_TT" pitchFamily="18" charset="-127"/>
                <a:ea typeface="Yoon 윤고딕 530_TT" pitchFamily="18" charset="-127"/>
              </a:endParaRPr>
            </a:p>
          </p:txBody>
        </p:sp>
        <p:cxnSp>
          <p:nvCxnSpPr>
            <p:cNvPr id="22" name="직선 연결선 21"/>
            <p:cNvCxnSpPr/>
            <p:nvPr/>
          </p:nvCxnSpPr>
          <p:spPr>
            <a:xfrm>
              <a:off x="503627" y="3734179"/>
              <a:ext cx="864525" cy="0"/>
            </a:xfrm>
            <a:prstGeom prst="line">
              <a:avLst/>
            </a:prstGeom>
            <a:ln w="19050">
              <a:solidFill>
                <a:schemeClr val="accent5">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503627" y="4149723"/>
              <a:ext cx="864525" cy="0"/>
            </a:xfrm>
            <a:prstGeom prst="line">
              <a:avLst/>
            </a:prstGeom>
            <a:ln w="19050">
              <a:solidFill>
                <a:schemeClr val="accent5">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4" name="직사각형 33"/>
          <p:cNvSpPr/>
          <p:nvPr/>
        </p:nvSpPr>
        <p:spPr>
          <a:xfrm>
            <a:off x="1960994" y="3301763"/>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225</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225</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450</a:t>
            </a: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p:txBody>
      </p:sp>
      <p:sp>
        <p:nvSpPr>
          <p:cNvPr id="35" name="직사각형 34"/>
          <p:cNvSpPr/>
          <p:nvPr/>
        </p:nvSpPr>
        <p:spPr>
          <a:xfrm>
            <a:off x="2681074" y="3301763"/>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5,000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5,000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10,000</a:t>
            </a: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p:txBody>
      </p:sp>
      <p:sp>
        <p:nvSpPr>
          <p:cNvPr id="36" name="직사각형 35"/>
          <p:cNvSpPr/>
          <p:nvPr/>
        </p:nvSpPr>
        <p:spPr>
          <a:xfrm>
            <a:off x="3401154" y="3303021"/>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2,500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2,500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rPr>
              <a:t>5,000</a:t>
            </a:r>
            <a:endParaRPr kumimoji="0" lang="ko-KR" altLang="en-US" sz="1200" dirty="0">
              <a:ln>
                <a:solidFill>
                  <a:schemeClr val="tx1">
                    <a:lumMod val="65000"/>
                    <a:lumOff val="35000"/>
                    <a:alpha val="0"/>
                  </a:schemeClr>
                </a:solidFill>
              </a:ln>
              <a:solidFill>
                <a:schemeClr val="tx1">
                  <a:lumMod val="65000"/>
                  <a:lumOff val="35000"/>
                </a:schemeClr>
              </a:solidFill>
              <a:latin typeface="Yoon 윤고딕 530_TT" pitchFamily="18" charset="-127"/>
              <a:ea typeface="Yoon 윤고딕 530_TT" pitchFamily="18" charset="-127"/>
            </a:endParaRPr>
          </a:p>
        </p:txBody>
      </p:sp>
      <p:pic>
        <p:nvPicPr>
          <p:cNvPr id="18449" name="Picture 3" descr="E:\2013년_송도컨벤시아\자료수신\기타\행사장별_대표_사진\전시장 사진\1.전시장내부중앙.jpg"/>
          <p:cNvPicPr>
            <a:picLocks noChangeAspect="1" noChangeArrowheads="1"/>
          </p:cNvPicPr>
          <p:nvPr/>
        </p:nvPicPr>
        <p:blipFill>
          <a:blip r:embed="rId5" cstate="print"/>
          <a:srcRect/>
          <a:stretch>
            <a:fillRect/>
          </a:stretch>
        </p:blipFill>
        <p:spPr bwMode="auto">
          <a:xfrm>
            <a:off x="2268538" y="4868863"/>
            <a:ext cx="2020887" cy="1635125"/>
          </a:xfrm>
          <a:prstGeom prst="rect">
            <a:avLst/>
          </a:prstGeom>
          <a:noFill/>
          <a:ln w="9525">
            <a:noFill/>
            <a:miter lim="800000"/>
            <a:headEnd/>
            <a:tailEnd/>
          </a:ln>
        </p:spPr>
      </p:pic>
      <p:pic>
        <p:nvPicPr>
          <p:cNvPr id="18450" name="Picture 4" descr="E:\2013년_송도컨벤시아\자료수신\기타\행사장별_대표_사진\전시장 사진\DSC_5283.JPG"/>
          <p:cNvPicPr>
            <a:picLocks noChangeAspect="1" noChangeArrowheads="1"/>
          </p:cNvPicPr>
          <p:nvPr/>
        </p:nvPicPr>
        <p:blipFill>
          <a:blip r:embed="rId6" cstate="print"/>
          <a:srcRect l="17924"/>
          <a:stretch>
            <a:fillRect/>
          </a:stretch>
        </p:blipFill>
        <p:spPr bwMode="auto">
          <a:xfrm>
            <a:off x="179498" y="4868863"/>
            <a:ext cx="2016125" cy="16351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3"/>
                                        </p:tgtEl>
                                      </p:cBhvr>
                                    </p:animEffect>
                                    <p:animScale>
                                      <p:cBhvr>
                                        <p:cTn id="11" dur="250" autoRev="1" fill="hold"/>
                                        <p:tgtEl>
                                          <p:spTgt spid="13"/>
                                        </p:tgtEl>
                                      </p:cBhvr>
                                      <p:by x="105000" y="105000"/>
                                    </p:animScale>
                                  </p:childTnLst>
                                </p:cTn>
                              </p:par>
                            </p:childTnLst>
                          </p:cTn>
                        </p:par>
                        <p:par>
                          <p:cTn id="12" fill="hold">
                            <p:stCondLst>
                              <p:cond delay="1000"/>
                            </p:stCondLst>
                            <p:childTnLst>
                              <p:par>
                                <p:cTn id="13" presetID="23" presetClass="entr" presetSubtype="16" fill="hold" nodeType="after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childTnLst>
                                </p:cTn>
                              </p:par>
                              <p:par>
                                <p:cTn id="17" presetID="64" presetClass="path" presetSubtype="0" accel="50000" decel="50000" fill="hold" nodeType="withEffect">
                                  <p:stCondLst>
                                    <p:cond delay="0"/>
                                  </p:stCondLst>
                                  <p:childTnLst>
                                    <p:animMotion origin="layout" path="M -3.33333E-6 0.34884 L -3.33333E-6 0.01573 " pathEditMode="relative" rAng="0" ptsTypes="AA">
                                      <p:cBhvr>
                                        <p:cTn id="18" dur="2000" fill="hold"/>
                                        <p:tgtEl>
                                          <p:spTgt spid="2"/>
                                        </p:tgtEl>
                                        <p:attrNameLst>
                                          <p:attrName>ppt_x</p:attrName>
                                          <p:attrName>ppt_y</p:attrName>
                                        </p:attrNameLst>
                                      </p:cBhvr>
                                      <p:rCtr x="0" y="-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직사각형 24"/>
          <p:cNvSpPr/>
          <p:nvPr/>
        </p:nvSpPr>
        <p:spPr>
          <a:xfrm>
            <a:off x="0" y="981075"/>
            <a:ext cx="9144000" cy="3024188"/>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26" name="직사각형 25"/>
          <p:cNvSpPr/>
          <p:nvPr/>
        </p:nvSpPr>
        <p:spPr>
          <a:xfrm>
            <a:off x="0" y="4005263"/>
            <a:ext cx="9144000" cy="2852737"/>
          </a:xfrm>
          <a:prstGeom prst="rect">
            <a:avLst/>
          </a:prstGeom>
          <a:solidFill>
            <a:schemeClr val="accent1">
              <a:lumMod val="75000"/>
            </a:schemeClr>
          </a:solidFill>
          <a:ln>
            <a:noFill/>
          </a:ln>
          <a:effectLst>
            <a:outerShdw blurRad="50800" dist="38100" dir="16200000"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65" name="직사각형 64"/>
          <p:cNvSpPr/>
          <p:nvPr/>
        </p:nvSpPr>
        <p:spPr>
          <a:xfrm>
            <a:off x="35496" y="4560"/>
            <a:ext cx="3888432" cy="368294"/>
          </a:xfrm>
          <a:prstGeom prst="rect">
            <a:avLst/>
          </a:prstGeom>
          <a:noFill/>
        </p:spPr>
        <p:txBody>
          <a:bodyPr lIns="90402" tIns="45206" rIns="90402" bIns="45206">
            <a:spAutoFit/>
          </a:bodyPr>
          <a:lstStyle/>
          <a:p>
            <a:pPr fontAlgn="auto">
              <a:spcBef>
                <a:spcPts val="0"/>
              </a:spcBef>
              <a:spcAft>
                <a:spcPts val="0"/>
              </a:spcAft>
              <a:defRPr/>
            </a:pPr>
            <a:r>
              <a:rPr kumimoji="0" lang="en-US" altLang="ko-KR" dirty="0" err="1"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Songdo</a:t>
            </a:r>
            <a:r>
              <a:rPr kumimoji="0" lang="en-US" altLang="ko-KR"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 </a:t>
            </a:r>
            <a:r>
              <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ConvensiA</a:t>
            </a:r>
          </a:p>
        </p:txBody>
      </p:sp>
      <p:sp>
        <p:nvSpPr>
          <p:cNvPr id="67" name="직사각형 66"/>
          <p:cNvSpPr/>
          <p:nvPr/>
        </p:nvSpPr>
        <p:spPr>
          <a:xfrm>
            <a:off x="226369"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[ConvensiA Lounge]</a:t>
            </a:r>
          </a:p>
        </p:txBody>
      </p:sp>
      <p:pic>
        <p:nvPicPr>
          <p:cNvPr id="33798" name="Picture 2"/>
          <p:cNvPicPr>
            <a:picLocks noChangeAspect="1" noChangeArrowheads="1"/>
          </p:cNvPicPr>
          <p:nvPr/>
        </p:nvPicPr>
        <p:blipFill>
          <a:blip r:embed="rId3" cstate="print">
            <a:clrChange>
              <a:clrFrom>
                <a:srgbClr val="FFFFFF"/>
              </a:clrFrom>
              <a:clrTo>
                <a:srgbClr val="FFFFFF">
                  <a:alpha val="0"/>
                </a:srgbClr>
              </a:clrTo>
            </a:clrChange>
          </a:blip>
          <a:srcRect t="11111"/>
          <a:stretch>
            <a:fillRect/>
          </a:stretch>
        </p:blipFill>
        <p:spPr bwMode="auto">
          <a:xfrm>
            <a:off x="0" y="1571645"/>
            <a:ext cx="9144000" cy="1714500"/>
          </a:xfrm>
          <a:prstGeom prst="rect">
            <a:avLst/>
          </a:prstGeom>
          <a:noFill/>
          <a:ln w="9525" algn="ctr">
            <a:noFill/>
            <a:miter lim="800000"/>
            <a:headEnd/>
            <a:tailEnd/>
          </a:ln>
        </p:spPr>
      </p:pic>
      <p:pic>
        <p:nvPicPr>
          <p:cNvPr id="33799" name="Picture 3"/>
          <p:cNvPicPr>
            <a:picLocks noChangeAspect="1" noChangeArrowheads="1"/>
          </p:cNvPicPr>
          <p:nvPr/>
        </p:nvPicPr>
        <p:blipFill>
          <a:blip r:embed="rId4" cstate="print"/>
          <a:srcRect l="485" t="240" r="525" b="55000"/>
          <a:stretch>
            <a:fillRect/>
          </a:stretch>
        </p:blipFill>
        <p:spPr bwMode="auto">
          <a:xfrm>
            <a:off x="2919523" y="4949826"/>
            <a:ext cx="2954337" cy="1357313"/>
          </a:xfrm>
          <a:prstGeom prst="rect">
            <a:avLst/>
          </a:prstGeom>
          <a:noFill/>
          <a:ln w="9525">
            <a:noFill/>
            <a:miter lim="800000"/>
            <a:headEnd/>
            <a:tailEnd/>
          </a:ln>
        </p:spPr>
      </p:pic>
      <p:pic>
        <p:nvPicPr>
          <p:cNvPr id="33800" name="Picture 3"/>
          <p:cNvPicPr>
            <a:picLocks noChangeAspect="1" noChangeArrowheads="1"/>
          </p:cNvPicPr>
          <p:nvPr/>
        </p:nvPicPr>
        <p:blipFill>
          <a:blip r:embed="rId4" cstate="print"/>
          <a:srcRect l="510" t="53532" r="525" b="333"/>
          <a:stretch>
            <a:fillRect/>
          </a:stretch>
        </p:blipFill>
        <p:spPr bwMode="auto">
          <a:xfrm>
            <a:off x="4763" y="4951413"/>
            <a:ext cx="2854325" cy="1357312"/>
          </a:xfrm>
          <a:prstGeom prst="rect">
            <a:avLst/>
          </a:prstGeom>
          <a:noFill/>
          <a:ln w="9525">
            <a:noFill/>
            <a:miter lim="800000"/>
            <a:headEnd/>
            <a:tailEnd/>
          </a:ln>
        </p:spPr>
      </p:pic>
      <p:pic>
        <p:nvPicPr>
          <p:cNvPr id="33801" name="그림 14" descr="무제-2-3.jpg"/>
          <p:cNvPicPr>
            <a:picLocks noChangeAspect="1"/>
          </p:cNvPicPr>
          <p:nvPr/>
        </p:nvPicPr>
        <p:blipFill>
          <a:blip r:embed="rId5" cstate="print"/>
          <a:srcRect b="12120"/>
          <a:stretch>
            <a:fillRect/>
          </a:stretch>
        </p:blipFill>
        <p:spPr bwMode="auto">
          <a:xfrm>
            <a:off x="5932598" y="4949826"/>
            <a:ext cx="3214687" cy="1357313"/>
          </a:xfrm>
          <a:prstGeom prst="rect">
            <a:avLst/>
          </a:prstGeom>
          <a:noFill/>
          <a:ln w="9525">
            <a:noFill/>
            <a:miter lim="800000"/>
            <a:headEnd/>
            <a:tailEnd/>
          </a:ln>
        </p:spPr>
      </p:pic>
      <p:grpSp>
        <p:nvGrpSpPr>
          <p:cNvPr id="33802" name="그룹 35"/>
          <p:cNvGrpSpPr>
            <a:grpSpLocks/>
          </p:cNvGrpSpPr>
          <p:nvPr/>
        </p:nvGrpSpPr>
        <p:grpSpPr bwMode="auto">
          <a:xfrm>
            <a:off x="11113" y="3429004"/>
            <a:ext cx="9144000" cy="321972"/>
            <a:chOff x="11345" y="3551341"/>
            <a:chExt cx="9144000" cy="321907"/>
          </a:xfrm>
        </p:grpSpPr>
        <p:sp>
          <p:nvSpPr>
            <p:cNvPr id="33806" name="직사각형 9"/>
            <p:cNvSpPr>
              <a:spLocks noChangeArrowheads="1"/>
            </p:cNvSpPr>
            <p:nvPr/>
          </p:nvSpPr>
          <p:spPr bwMode="auto">
            <a:xfrm>
              <a:off x="11345" y="3551341"/>
              <a:ext cx="1476375" cy="313966"/>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Restaurant</a:t>
              </a:r>
              <a:endParaRPr kumimoji="0" lang="ko-KR" altLang="en-US" sz="1400" dirty="0">
                <a:solidFill>
                  <a:schemeClr val="bg1"/>
                </a:solidFill>
                <a:latin typeface="HY강B" pitchFamily="18" charset="-127"/>
                <a:ea typeface="HY강B" pitchFamily="18" charset="-127"/>
              </a:endParaRPr>
            </a:p>
          </p:txBody>
        </p:sp>
        <p:sp>
          <p:nvSpPr>
            <p:cNvPr id="33807" name="직사각형 10"/>
            <p:cNvSpPr>
              <a:spLocks noChangeArrowheads="1"/>
            </p:cNvSpPr>
            <p:nvPr/>
          </p:nvSpPr>
          <p:spPr bwMode="auto">
            <a:xfrm>
              <a:off x="1559157" y="3551341"/>
              <a:ext cx="1439863" cy="313966"/>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Coffee Shop</a:t>
              </a:r>
              <a:endParaRPr kumimoji="0" lang="ko-KR" altLang="en-US" sz="1400" dirty="0">
                <a:solidFill>
                  <a:schemeClr val="bg1"/>
                </a:solidFill>
                <a:latin typeface="HY강B" pitchFamily="18" charset="-127"/>
                <a:ea typeface="HY강B" pitchFamily="18" charset="-127"/>
              </a:endParaRPr>
            </a:p>
          </p:txBody>
        </p:sp>
        <p:sp>
          <p:nvSpPr>
            <p:cNvPr id="33808" name="직사각형 11"/>
            <p:cNvSpPr>
              <a:spLocks noChangeArrowheads="1"/>
            </p:cNvSpPr>
            <p:nvPr/>
          </p:nvSpPr>
          <p:spPr bwMode="auto">
            <a:xfrm>
              <a:off x="3070457" y="3551341"/>
              <a:ext cx="1512888" cy="313966"/>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Book Cafe</a:t>
              </a:r>
              <a:endParaRPr kumimoji="0" lang="ko-KR" altLang="en-US" sz="1400" dirty="0">
                <a:solidFill>
                  <a:schemeClr val="bg1"/>
                </a:solidFill>
                <a:latin typeface="HY강B" pitchFamily="18" charset="-127"/>
                <a:ea typeface="HY강B" pitchFamily="18" charset="-127"/>
              </a:endParaRPr>
            </a:p>
          </p:txBody>
        </p:sp>
        <p:sp>
          <p:nvSpPr>
            <p:cNvPr id="33809" name="직사각형 12"/>
            <p:cNvSpPr>
              <a:spLocks noChangeArrowheads="1"/>
            </p:cNvSpPr>
            <p:nvPr/>
          </p:nvSpPr>
          <p:spPr bwMode="auto">
            <a:xfrm>
              <a:off x="4623032" y="3551341"/>
              <a:ext cx="1473200" cy="313966"/>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Gift Shop</a:t>
              </a:r>
              <a:endParaRPr kumimoji="0" lang="ko-KR" altLang="en-US" sz="1400" dirty="0">
                <a:solidFill>
                  <a:schemeClr val="bg1"/>
                </a:solidFill>
                <a:latin typeface="HY강B" pitchFamily="18" charset="-127"/>
                <a:ea typeface="HY강B" pitchFamily="18" charset="-127"/>
              </a:endParaRPr>
            </a:p>
          </p:txBody>
        </p:sp>
        <p:sp>
          <p:nvSpPr>
            <p:cNvPr id="33810" name="직사각형 13"/>
            <p:cNvSpPr>
              <a:spLocks noChangeArrowheads="1"/>
            </p:cNvSpPr>
            <p:nvPr/>
          </p:nvSpPr>
          <p:spPr bwMode="auto">
            <a:xfrm>
              <a:off x="6120045" y="3559282"/>
              <a:ext cx="1512887" cy="313966"/>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Business Center</a:t>
              </a:r>
              <a:endParaRPr kumimoji="0" lang="ko-KR" altLang="en-US" sz="1400" dirty="0">
                <a:solidFill>
                  <a:schemeClr val="bg1"/>
                </a:solidFill>
                <a:latin typeface="HY강B" pitchFamily="18" charset="-127"/>
                <a:ea typeface="HY강B" pitchFamily="18" charset="-127"/>
              </a:endParaRPr>
            </a:p>
          </p:txBody>
        </p:sp>
        <p:sp>
          <p:nvSpPr>
            <p:cNvPr id="33811" name="직사각형 16"/>
            <p:cNvSpPr>
              <a:spLocks noChangeArrowheads="1"/>
            </p:cNvSpPr>
            <p:nvPr/>
          </p:nvSpPr>
          <p:spPr bwMode="auto">
            <a:xfrm>
              <a:off x="7678970" y="3556107"/>
              <a:ext cx="1476375" cy="313965"/>
            </a:xfrm>
            <a:prstGeom prst="rect">
              <a:avLst/>
            </a:prstGeom>
            <a:noFill/>
            <a:ln w="9525">
              <a:noFill/>
              <a:miter lim="800000"/>
              <a:headEnd/>
              <a:tailEnd/>
            </a:ln>
          </p:spPr>
          <p:txBody>
            <a:bodyPr>
              <a:spAutoFit/>
            </a:bodyPr>
            <a:lstStyle/>
            <a:p>
              <a:pPr algn="ctr"/>
              <a:r>
                <a:rPr kumimoji="0" lang="en-US" altLang="ko-KR" sz="1400" dirty="0">
                  <a:solidFill>
                    <a:schemeClr val="bg1"/>
                  </a:solidFill>
                  <a:latin typeface="HY강B" pitchFamily="18" charset="-127"/>
                  <a:ea typeface="HY강B" pitchFamily="18" charset="-127"/>
                </a:rPr>
                <a:t>Tourist Info</a:t>
              </a:r>
              <a:endParaRPr kumimoji="0" lang="ko-KR" altLang="en-US" sz="1400" dirty="0">
                <a:solidFill>
                  <a:schemeClr val="bg1"/>
                </a:solidFill>
                <a:latin typeface="HY강B" pitchFamily="18" charset="-127"/>
                <a:ea typeface="HY강B" pitchFamily="18" charset="-127"/>
              </a:endParaRPr>
            </a:p>
          </p:txBody>
        </p:sp>
      </p:grpSp>
      <p:sp>
        <p:nvSpPr>
          <p:cNvPr id="33803" name="직사각형 32"/>
          <p:cNvSpPr>
            <a:spLocks noChangeArrowheads="1"/>
          </p:cNvSpPr>
          <p:nvPr/>
        </p:nvSpPr>
        <p:spPr bwMode="auto">
          <a:xfrm>
            <a:off x="107963" y="1079521"/>
            <a:ext cx="4572000" cy="492434"/>
          </a:xfrm>
          <a:prstGeom prst="rect">
            <a:avLst/>
          </a:prstGeom>
          <a:noFill/>
          <a:ln w="9525">
            <a:noFill/>
            <a:miter lim="800000"/>
            <a:headEnd/>
            <a:tailEnd/>
          </a:ln>
        </p:spPr>
        <p:txBody>
          <a:bodyPr lIns="90402" tIns="45206" rIns="90402" bIns="45206">
            <a:spAutoFit/>
          </a:bodyPr>
          <a:lstStyle/>
          <a:p>
            <a:r>
              <a:rPr kumimoji="0" lang="en-US" altLang="ko-KR" sz="2600" dirty="0">
                <a:solidFill>
                  <a:srgbClr val="FFFF00"/>
                </a:solidFill>
                <a:latin typeface="나눔손글씨 붓" charset="-127"/>
                <a:ea typeface="나눔손글씨 붓" charset="-127"/>
              </a:rPr>
              <a:t>Convenient Facilities</a:t>
            </a:r>
          </a:p>
        </p:txBody>
      </p:sp>
      <p:sp>
        <p:nvSpPr>
          <p:cNvPr id="33804" name="직사각형 33"/>
          <p:cNvSpPr>
            <a:spLocks noChangeArrowheads="1"/>
          </p:cNvSpPr>
          <p:nvPr/>
        </p:nvSpPr>
        <p:spPr bwMode="auto">
          <a:xfrm>
            <a:off x="107963" y="4392614"/>
            <a:ext cx="4572000" cy="492434"/>
          </a:xfrm>
          <a:prstGeom prst="rect">
            <a:avLst/>
          </a:prstGeom>
          <a:noFill/>
          <a:ln w="9525">
            <a:noFill/>
            <a:miter lim="800000"/>
            <a:headEnd/>
            <a:tailEnd/>
          </a:ln>
        </p:spPr>
        <p:txBody>
          <a:bodyPr lIns="90402" tIns="45206" rIns="90402" bIns="45206">
            <a:spAutoFit/>
          </a:bodyPr>
          <a:lstStyle/>
          <a:p>
            <a:r>
              <a:rPr kumimoji="0" lang="en-US" altLang="ko-KR" sz="2600" dirty="0">
                <a:solidFill>
                  <a:srgbClr val="FFC000"/>
                </a:solidFill>
                <a:latin typeface="나눔손글씨 붓" charset="-127"/>
                <a:ea typeface="나눔손글씨 붓" charset="-127"/>
              </a:rPr>
              <a:t>Catering Service</a:t>
            </a:r>
          </a:p>
        </p:txBody>
      </p:sp>
      <p:pic>
        <p:nvPicPr>
          <p:cNvPr id="33805" name="그림 1" descr="DSC_6620.JPG"/>
          <p:cNvPicPr>
            <a:picLocks noChangeAspect="1"/>
          </p:cNvPicPr>
          <p:nvPr/>
        </p:nvPicPr>
        <p:blipFill>
          <a:blip r:embed="rId6" cstate="print"/>
          <a:srcRect l="17802" t="-795" r="11742"/>
          <a:stretch>
            <a:fillRect/>
          </a:stretch>
        </p:blipFill>
        <p:spPr bwMode="auto">
          <a:xfrm>
            <a:off x="3071813" y="1571645"/>
            <a:ext cx="1428750" cy="1714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타원 49"/>
          <p:cNvSpPr/>
          <p:nvPr/>
        </p:nvSpPr>
        <p:spPr>
          <a:xfrm>
            <a:off x="-3714808" y="3214796"/>
            <a:ext cx="10729192" cy="4896545"/>
          </a:xfrm>
          <a:prstGeom prst="ellipse">
            <a:avLst/>
          </a:prstGeom>
          <a:gradFill flip="none" rotWithShape="1">
            <a:gsLst>
              <a:gs pos="0">
                <a:srgbClr val="00BBD6"/>
              </a:gs>
              <a:gs pos="3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9" name="타원 48"/>
          <p:cNvSpPr/>
          <p:nvPr/>
        </p:nvSpPr>
        <p:spPr>
          <a:xfrm>
            <a:off x="648072" y="2997061"/>
            <a:ext cx="12348864" cy="4896545"/>
          </a:xfrm>
          <a:prstGeom prst="ellipse">
            <a:avLst/>
          </a:prstGeom>
          <a:gradFill flip="none" rotWithShape="1">
            <a:gsLst>
              <a:gs pos="0">
                <a:srgbClr val="00BBD6"/>
              </a:gs>
              <a:gs pos="3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7" name="타원 46"/>
          <p:cNvSpPr/>
          <p:nvPr/>
        </p:nvSpPr>
        <p:spPr>
          <a:xfrm>
            <a:off x="-828600" y="3573125"/>
            <a:ext cx="10729192" cy="4896545"/>
          </a:xfrm>
          <a:prstGeom prst="ellipse">
            <a:avLst/>
          </a:prstGeom>
          <a:gradFill flip="none" rotWithShape="1">
            <a:gsLst>
              <a:gs pos="0">
                <a:srgbClr val="00BBD6"/>
              </a:gs>
              <a:gs pos="3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pic>
        <p:nvPicPr>
          <p:cNvPr id="44043" name="그림 41" descr="구름.png"/>
          <p:cNvPicPr>
            <a:picLocks noChangeAspect="1"/>
          </p:cNvPicPr>
          <p:nvPr/>
        </p:nvPicPr>
        <p:blipFill>
          <a:blip r:embed="rId3" cstate="print"/>
          <a:srcRect/>
          <a:stretch>
            <a:fillRect/>
          </a:stretch>
        </p:blipFill>
        <p:spPr bwMode="auto">
          <a:xfrm>
            <a:off x="0" y="2146307"/>
            <a:ext cx="9144000" cy="4425950"/>
          </a:xfrm>
          <a:prstGeom prst="rect">
            <a:avLst/>
          </a:prstGeom>
          <a:noFill/>
          <a:ln w="9525">
            <a:noFill/>
            <a:miter lim="800000"/>
            <a:headEnd/>
            <a:tailEnd/>
          </a:ln>
        </p:spPr>
      </p:pic>
      <p:sp>
        <p:nvSpPr>
          <p:cNvPr id="65" name="직사각형 64"/>
          <p:cNvSpPr/>
          <p:nvPr/>
        </p:nvSpPr>
        <p:spPr>
          <a:xfrm>
            <a:off x="25971" y="4560"/>
            <a:ext cx="3888432" cy="406353"/>
          </a:xfrm>
          <a:prstGeom prst="rect">
            <a:avLst/>
          </a:prstGeom>
          <a:noFill/>
        </p:spPr>
        <p:txBody>
          <a:bodyPr lIns="90402" tIns="45206" rIns="90402" bIns="45206">
            <a:spAutoFit/>
          </a:bodyPr>
          <a:lstStyle/>
          <a:p>
            <a:pPr fontAlgn="auto">
              <a:spcBef>
                <a:spcPts val="0"/>
              </a:spcBef>
              <a:spcAft>
                <a:spcPts val="0"/>
              </a:spcAft>
              <a:defRPr/>
            </a:pPr>
            <a:r>
              <a:rPr kumimoji="0" lang="en-US" altLang="ko-KR" sz="2000"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 </a:t>
            </a:r>
            <a:r>
              <a:rPr kumimoji="0" lang="en-US" altLang="ko-KR" sz="2000"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Special Features</a:t>
            </a:r>
            <a:endPar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endParaRPr>
          </a:p>
        </p:txBody>
      </p:sp>
      <p:sp>
        <p:nvSpPr>
          <p:cNvPr id="67" name="직사각형 66"/>
          <p:cNvSpPr/>
          <p:nvPr/>
        </p:nvSpPr>
        <p:spPr>
          <a:xfrm>
            <a:off x="216852"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[World Accessibility]</a:t>
            </a:r>
          </a:p>
        </p:txBody>
      </p:sp>
      <p:sp>
        <p:nvSpPr>
          <p:cNvPr id="38" name="오른쪽 화살표 37"/>
          <p:cNvSpPr/>
          <p:nvPr/>
        </p:nvSpPr>
        <p:spPr>
          <a:xfrm>
            <a:off x="2936887" y="2144823"/>
            <a:ext cx="3168650" cy="344487"/>
          </a:xfrm>
          <a:prstGeom prst="rightArrow">
            <a:avLst>
              <a:gd name="adj1" fmla="val 50000"/>
              <a:gd name="adj2" fmla="val 82206"/>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a:defRPr/>
            </a:pPr>
            <a:endParaRPr kumimoji="0" lang="ko-KR" altLang="en-US">
              <a:solidFill>
                <a:srgbClr val="FFFFFF"/>
              </a:solidFill>
              <a:latin typeface="다음_Regular"/>
              <a:ea typeface="굴림" pitchFamily="50" charset="-127"/>
            </a:endParaRPr>
          </a:p>
        </p:txBody>
      </p:sp>
      <p:grpSp>
        <p:nvGrpSpPr>
          <p:cNvPr id="44047" name="그룹 47"/>
          <p:cNvGrpSpPr>
            <a:grpSpLocks/>
          </p:cNvGrpSpPr>
          <p:nvPr/>
        </p:nvGrpSpPr>
        <p:grpSpPr bwMode="auto">
          <a:xfrm>
            <a:off x="-107950" y="5000626"/>
            <a:ext cx="9251950" cy="2019300"/>
            <a:chOff x="-108520" y="5000575"/>
            <a:chExt cx="9252520" cy="2019300"/>
          </a:xfrm>
        </p:grpSpPr>
        <p:sp>
          <p:nvSpPr>
            <p:cNvPr id="45" name="직사각형 44"/>
            <p:cNvSpPr/>
            <p:nvPr/>
          </p:nvSpPr>
          <p:spPr>
            <a:xfrm>
              <a:off x="-563" y="5013275"/>
              <a:ext cx="9144563" cy="1844675"/>
            </a:xfrm>
            <a:prstGeom prst="rect">
              <a:avLst/>
            </a:prstGeom>
            <a:solidFill>
              <a:srgbClr val="1A13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pic>
          <p:nvPicPr>
            <p:cNvPr id="44060" name="그림 43" descr="바다.png"/>
            <p:cNvPicPr>
              <a:picLocks noChangeAspect="1"/>
            </p:cNvPicPr>
            <p:nvPr/>
          </p:nvPicPr>
          <p:blipFill>
            <a:blip r:embed="rId4" cstate="print"/>
            <a:srcRect/>
            <a:stretch>
              <a:fillRect/>
            </a:stretch>
          </p:blipFill>
          <p:spPr bwMode="auto">
            <a:xfrm>
              <a:off x="0" y="5013176"/>
              <a:ext cx="9144000" cy="1669855"/>
            </a:xfrm>
            <a:prstGeom prst="rect">
              <a:avLst/>
            </a:prstGeom>
            <a:noFill/>
            <a:ln w="9525">
              <a:noFill/>
              <a:miter lim="800000"/>
              <a:headEnd/>
              <a:tailEnd/>
            </a:ln>
          </p:spPr>
        </p:pic>
        <p:pic>
          <p:nvPicPr>
            <p:cNvPr id="44061" name="그림 42" descr="다리.png"/>
            <p:cNvPicPr>
              <a:picLocks noChangeAspect="1"/>
            </p:cNvPicPr>
            <p:nvPr/>
          </p:nvPicPr>
          <p:blipFill>
            <a:blip r:embed="rId5" cstate="print"/>
            <a:srcRect/>
            <a:stretch>
              <a:fillRect/>
            </a:stretch>
          </p:blipFill>
          <p:spPr bwMode="auto">
            <a:xfrm>
              <a:off x="-108520" y="5000575"/>
              <a:ext cx="6905625" cy="2019300"/>
            </a:xfrm>
            <a:prstGeom prst="rect">
              <a:avLst/>
            </a:prstGeom>
            <a:noFill/>
            <a:ln w="9525">
              <a:noFill/>
              <a:miter lim="800000"/>
              <a:headEnd/>
              <a:tailEnd/>
            </a:ln>
          </p:spPr>
        </p:pic>
      </p:grpSp>
      <p:sp>
        <p:nvSpPr>
          <p:cNvPr id="51" name="TextBox 50"/>
          <p:cNvSpPr txBox="1"/>
          <p:nvPr/>
        </p:nvSpPr>
        <p:spPr>
          <a:xfrm>
            <a:off x="857250" y="3786188"/>
            <a:ext cx="3000375" cy="646112"/>
          </a:xfrm>
          <a:prstGeom prst="rect">
            <a:avLst/>
          </a:prstGeom>
          <a:noFill/>
        </p:spPr>
        <p:txBody>
          <a:bodyPr lIns="90402" tIns="45206" rIns="90402" bIns="45206">
            <a:spAutoFit/>
          </a:bodyPr>
          <a:lstStyle/>
          <a:p>
            <a:pPr fontAlgn="auto">
              <a:spcBef>
                <a:spcPts val="0"/>
              </a:spcBef>
              <a:spcAft>
                <a:spcPts val="0"/>
              </a:spcAft>
              <a:defRPr/>
            </a:pPr>
            <a:r>
              <a:rPr kumimoji="0" lang="en-US" altLang="ko-KR" sz="3600" b="1" dirty="0">
                <a:solidFill>
                  <a:schemeClr val="accent2">
                    <a:lumMod val="75000"/>
                  </a:schemeClr>
                </a:solidFill>
                <a:latin typeface="나눔손글씨 붓" pitchFamily="66" charset="-127"/>
                <a:ea typeface="나눔손글씨 붓" pitchFamily="66" charset="-127"/>
              </a:rPr>
              <a:t>Only 20 minute                                                                           </a:t>
            </a:r>
            <a:endParaRPr kumimoji="0" lang="ko-KR" altLang="en-US" sz="3600" b="1" dirty="0">
              <a:solidFill>
                <a:schemeClr val="accent2">
                  <a:lumMod val="75000"/>
                </a:schemeClr>
              </a:solidFill>
              <a:latin typeface="나눔손글씨 붓" pitchFamily="66" charset="-127"/>
              <a:ea typeface="나눔손글씨 붓" pitchFamily="66" charset="-127"/>
            </a:endParaRPr>
          </a:p>
        </p:txBody>
      </p:sp>
      <p:sp>
        <p:nvSpPr>
          <p:cNvPr id="52" name="타원 51"/>
          <p:cNvSpPr/>
          <p:nvPr/>
        </p:nvSpPr>
        <p:spPr>
          <a:xfrm>
            <a:off x="560388" y="1074848"/>
            <a:ext cx="2447925" cy="2447925"/>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53" name="타원 52"/>
          <p:cNvSpPr/>
          <p:nvPr/>
        </p:nvSpPr>
        <p:spPr>
          <a:xfrm>
            <a:off x="704853" y="1227249"/>
            <a:ext cx="2159000" cy="21605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4051" name="직사각형 56"/>
          <p:cNvSpPr>
            <a:spLocks noChangeArrowheads="1"/>
          </p:cNvSpPr>
          <p:nvPr/>
        </p:nvSpPr>
        <p:spPr bwMode="auto">
          <a:xfrm>
            <a:off x="306406" y="2757489"/>
            <a:ext cx="2959100" cy="374950"/>
          </a:xfrm>
          <a:prstGeom prst="rect">
            <a:avLst/>
          </a:prstGeom>
          <a:noFill/>
          <a:ln w="9525">
            <a:noFill/>
            <a:miter lim="800000"/>
            <a:headEnd/>
            <a:tailEnd/>
          </a:ln>
        </p:spPr>
        <p:txBody>
          <a:bodyPr lIns="90402" tIns="45206" rIns="90402" bIns="45206">
            <a:spAutoFit/>
          </a:bodyPr>
          <a:lstStyle/>
          <a:p>
            <a:pPr algn="ctr"/>
            <a:r>
              <a:rPr kumimoji="0" lang="en-US" altLang="ko-KR">
                <a:latin typeface="나눔손글씨 붓" charset="-127"/>
                <a:ea typeface="나눔손글씨 붓" charset="-127"/>
              </a:rPr>
              <a:t>International Airport</a:t>
            </a:r>
            <a:endParaRPr kumimoji="0" lang="ko-KR" altLang="en-US">
              <a:latin typeface="나눔손글씨 붓" charset="-127"/>
              <a:ea typeface="나눔손글씨 붓" charset="-127"/>
            </a:endParaRPr>
          </a:p>
        </p:txBody>
      </p:sp>
      <p:pic>
        <p:nvPicPr>
          <p:cNvPr id="44052" name="Picture 3" descr="C:\Users\soo\Desktop\비행기2.png"/>
          <p:cNvPicPr>
            <a:picLocks noChangeAspect="1" noChangeArrowheads="1"/>
          </p:cNvPicPr>
          <p:nvPr/>
        </p:nvPicPr>
        <p:blipFill>
          <a:blip r:embed="rId6" cstate="print"/>
          <a:srcRect l="25140" t="25000" r="20711" b="22501"/>
          <a:stretch>
            <a:fillRect/>
          </a:stretch>
        </p:blipFill>
        <p:spPr bwMode="auto">
          <a:xfrm>
            <a:off x="743060" y="1350963"/>
            <a:ext cx="2016125" cy="1511300"/>
          </a:xfrm>
          <a:prstGeom prst="rect">
            <a:avLst/>
          </a:prstGeom>
          <a:noFill/>
          <a:ln w="9525">
            <a:noFill/>
            <a:miter lim="800000"/>
            <a:headEnd/>
            <a:tailEnd/>
          </a:ln>
        </p:spPr>
      </p:pic>
      <p:sp>
        <p:nvSpPr>
          <p:cNvPr id="58" name="타원 57"/>
          <p:cNvSpPr/>
          <p:nvPr/>
        </p:nvSpPr>
        <p:spPr>
          <a:xfrm>
            <a:off x="6105525" y="1071674"/>
            <a:ext cx="2447925" cy="2447925"/>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59" name="타원 58"/>
          <p:cNvSpPr/>
          <p:nvPr/>
        </p:nvSpPr>
        <p:spPr>
          <a:xfrm>
            <a:off x="6248400" y="1223963"/>
            <a:ext cx="2160588" cy="215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44055" name="직사각형 59"/>
          <p:cNvSpPr>
            <a:spLocks noChangeArrowheads="1"/>
          </p:cNvSpPr>
          <p:nvPr/>
        </p:nvSpPr>
        <p:spPr bwMode="auto">
          <a:xfrm>
            <a:off x="6248400" y="2728923"/>
            <a:ext cx="2160588" cy="406353"/>
          </a:xfrm>
          <a:prstGeom prst="rect">
            <a:avLst/>
          </a:prstGeom>
          <a:noFill/>
          <a:ln w="9525">
            <a:noFill/>
            <a:miter lim="800000"/>
            <a:headEnd/>
            <a:tailEnd/>
          </a:ln>
        </p:spPr>
        <p:txBody>
          <a:bodyPr lIns="90402" tIns="45206" rIns="90402" bIns="45206">
            <a:spAutoFit/>
          </a:bodyPr>
          <a:lstStyle/>
          <a:p>
            <a:pPr algn="ctr"/>
            <a:r>
              <a:rPr kumimoji="0" lang="en-US" altLang="ko-KR" sz="2000" dirty="0" err="1">
                <a:latin typeface="나눔손글씨 붓" charset="-127"/>
                <a:ea typeface="나눔손글씨 붓" charset="-127"/>
              </a:rPr>
              <a:t>Songdo</a:t>
            </a:r>
            <a:r>
              <a:rPr kumimoji="0" lang="en-US" altLang="ko-KR" sz="2000" dirty="0">
                <a:latin typeface="나눔손글씨 붓" charset="-127"/>
                <a:ea typeface="나눔손글씨 붓" charset="-127"/>
              </a:rPr>
              <a:t> </a:t>
            </a:r>
            <a:r>
              <a:rPr kumimoji="0" lang="en-US" altLang="ko-KR" sz="2000" dirty="0" err="1">
                <a:latin typeface="나눔손글씨 붓" charset="-127"/>
                <a:ea typeface="나눔손글씨 붓" charset="-127"/>
              </a:rPr>
              <a:t>ConvensiA</a:t>
            </a:r>
            <a:endParaRPr kumimoji="0" lang="ko-KR" altLang="en-US" sz="2000" dirty="0">
              <a:latin typeface="나눔손글씨 붓" charset="-127"/>
              <a:ea typeface="나눔손글씨 붓" charset="-127"/>
            </a:endParaRPr>
          </a:p>
        </p:txBody>
      </p:sp>
      <p:pic>
        <p:nvPicPr>
          <p:cNvPr id="44056" name="그림 61" descr="lo.png"/>
          <p:cNvPicPr>
            <a:picLocks noChangeAspect="1"/>
          </p:cNvPicPr>
          <p:nvPr/>
        </p:nvPicPr>
        <p:blipFill>
          <a:blip r:embed="rId7" cstate="print"/>
          <a:srcRect l="22050" t="25200" r="11284" b="34901"/>
          <a:stretch>
            <a:fillRect/>
          </a:stretch>
        </p:blipFill>
        <p:spPr bwMode="auto">
          <a:xfrm>
            <a:off x="6481874" y="1709738"/>
            <a:ext cx="1684337" cy="1008062"/>
          </a:xfrm>
          <a:prstGeom prst="rect">
            <a:avLst/>
          </a:prstGeom>
          <a:noFill/>
          <a:ln w="9525">
            <a:noFill/>
            <a:miter lim="800000"/>
            <a:headEnd/>
            <a:tailEnd/>
          </a:ln>
        </p:spPr>
      </p:pic>
      <p:sp>
        <p:nvSpPr>
          <p:cNvPr id="44057" name="TextBox 22"/>
          <p:cNvSpPr txBox="1">
            <a:spLocks noChangeArrowheads="1"/>
          </p:cNvSpPr>
          <p:nvPr/>
        </p:nvSpPr>
        <p:spPr bwMode="auto">
          <a:xfrm>
            <a:off x="3419475" y="2236796"/>
            <a:ext cx="2524125" cy="1570037"/>
          </a:xfrm>
          <a:prstGeom prst="rect">
            <a:avLst/>
          </a:prstGeom>
          <a:noFill/>
          <a:ln w="9525">
            <a:noFill/>
            <a:miter lim="800000"/>
            <a:headEnd/>
            <a:tailEnd/>
          </a:ln>
        </p:spPr>
        <p:txBody>
          <a:bodyPr wrap="none" lIns="90402" tIns="45206" rIns="90402" bIns="45206">
            <a:spAutoFit/>
          </a:bodyPr>
          <a:lstStyle/>
          <a:p>
            <a:pPr algn="ctr"/>
            <a:r>
              <a:rPr kumimoji="0" lang="it-IT" altLang="ko-KR" sz="9600" b="1" dirty="0">
                <a:solidFill>
                  <a:srgbClr val="00BBD6"/>
                </a:solidFill>
                <a:latin typeface="HY강B" pitchFamily="18" charset="-127"/>
                <a:ea typeface="HY강B" pitchFamily="18" charset="-127"/>
              </a:rPr>
              <a:t>20</a:t>
            </a:r>
            <a:r>
              <a:rPr kumimoji="0" lang="en-US" altLang="ko-KR" sz="4400" b="1" dirty="0">
                <a:solidFill>
                  <a:srgbClr val="00BBD6"/>
                </a:solidFill>
                <a:latin typeface="HY강B" pitchFamily="18" charset="-127"/>
                <a:ea typeface="HY강B" pitchFamily="18" charset="-127"/>
              </a:rPr>
              <a:t>min.</a:t>
            </a:r>
            <a:endParaRPr kumimoji="0" lang="it-IT" altLang="ko-KR" sz="4800" b="1" dirty="0">
              <a:solidFill>
                <a:srgbClr val="00BBD6"/>
              </a:solidFill>
              <a:latin typeface="HY강B" pitchFamily="18" charset="-127"/>
              <a:ea typeface="HY강B" pitchFamily="18" charset="-127"/>
            </a:endParaRPr>
          </a:p>
        </p:txBody>
      </p:sp>
      <p:sp>
        <p:nvSpPr>
          <p:cNvPr id="24" name="직사각형 23"/>
          <p:cNvSpPr/>
          <p:nvPr/>
        </p:nvSpPr>
        <p:spPr>
          <a:xfrm>
            <a:off x="2946420" y="4143485"/>
            <a:ext cx="5445125" cy="646113"/>
          </a:xfrm>
          <a:prstGeom prst="rect">
            <a:avLst/>
          </a:prstGeom>
        </p:spPr>
        <p:txBody>
          <a:bodyPr wrap="none" lIns="90402" tIns="45206" rIns="90402" bIns="45206">
            <a:spAutoFit/>
          </a:bodyPr>
          <a:lstStyle/>
          <a:p>
            <a:pPr fontAlgn="auto">
              <a:spcBef>
                <a:spcPts val="0"/>
              </a:spcBef>
              <a:spcAft>
                <a:spcPts val="0"/>
              </a:spcAft>
              <a:defRPr/>
            </a:pPr>
            <a:r>
              <a:rPr kumimoji="0" lang="en-US" altLang="ko-KR" sz="3600" b="1" dirty="0">
                <a:solidFill>
                  <a:schemeClr val="accent2">
                    <a:lumMod val="75000"/>
                  </a:schemeClr>
                </a:solidFill>
                <a:latin typeface="나눔손글씨 붓" pitchFamily="66" charset="-127"/>
                <a:ea typeface="나눔손글씨 붓" pitchFamily="66" charset="-127"/>
              </a:rPr>
              <a:t>from the Airport to Meeting Venue</a:t>
            </a:r>
            <a:endParaRPr kumimoji="0" lang="ko-KR" altLang="en-US" sz="3600" b="1" dirty="0">
              <a:solidFill>
                <a:schemeClr val="accent2">
                  <a:lumMod val="75000"/>
                </a:schemeClr>
              </a:solidFill>
              <a:latin typeface="나눔손글씨 붓" pitchFamily="66" charset="-127"/>
              <a:ea typeface="나눔손글씨 붓" pitchFamily="66" charset="-127"/>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3" cstate="print"/>
          <a:srcRect l="25806" t="19298" r="18207" b="21509"/>
          <a:stretch>
            <a:fillRect/>
          </a:stretch>
        </p:blipFill>
        <p:spPr bwMode="auto">
          <a:xfrm>
            <a:off x="0" y="1052529"/>
            <a:ext cx="9144000" cy="5475287"/>
          </a:xfrm>
          <a:prstGeom prst="rect">
            <a:avLst/>
          </a:prstGeom>
          <a:noFill/>
          <a:ln w="9525">
            <a:noFill/>
            <a:miter lim="800000"/>
            <a:headEnd/>
            <a:tailEnd/>
          </a:ln>
        </p:spPr>
      </p:pic>
      <p:sp>
        <p:nvSpPr>
          <p:cNvPr id="84" name="모서리가 둥근 직사각형 83"/>
          <p:cNvSpPr/>
          <p:nvPr/>
        </p:nvSpPr>
        <p:spPr>
          <a:xfrm>
            <a:off x="2555875" y="5326173"/>
            <a:ext cx="1728788" cy="936625"/>
          </a:xfrm>
          <a:prstGeom prst="roundRect">
            <a:avLst/>
          </a:prstGeom>
          <a:solidFill>
            <a:srgbClr val="000000">
              <a:alpha val="50196"/>
            </a:srgbClr>
          </a:solidFill>
          <a:ln w="38100">
            <a:solidFill>
              <a:srgbClr val="00BBD6"/>
            </a:solid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pic>
        <p:nvPicPr>
          <p:cNvPr id="11" name="Picture 26"/>
          <p:cNvPicPr>
            <a:picLocks noChangeAspect="1"/>
          </p:cNvPicPr>
          <p:nvPr/>
        </p:nvPicPr>
        <p:blipFill>
          <a:blip r:embed="rId4" cstate="print"/>
          <a:stretch>
            <a:fillRect/>
          </a:stretch>
        </p:blipFill>
        <p:spPr>
          <a:xfrm>
            <a:off x="2675048" y="5399088"/>
            <a:ext cx="1519237" cy="817562"/>
          </a:xfrm>
          <a:prstGeom prst="rect">
            <a:avLst/>
          </a:prstGeom>
          <a:effectLst>
            <a:outerShdw blurRad="63500" sx="102000" sy="102000" algn="ctr" rotWithShape="0">
              <a:prstClr val="black">
                <a:alpha val="40000"/>
              </a:prstClr>
            </a:outerShdw>
          </a:effectLst>
        </p:spPr>
      </p:pic>
      <p:sp>
        <p:nvSpPr>
          <p:cNvPr id="18" name="TextBox 5"/>
          <p:cNvSpPr txBox="1">
            <a:spLocks noChangeArrowheads="1"/>
          </p:cNvSpPr>
          <p:nvPr/>
        </p:nvSpPr>
        <p:spPr bwMode="auto">
          <a:xfrm>
            <a:off x="971600" y="4581580"/>
            <a:ext cx="1618860" cy="903825"/>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4400" dirty="0">
                <a:solidFill>
                  <a:srgbClr val="FFFF00"/>
                </a:solidFill>
                <a:effectLst>
                  <a:outerShdw blurRad="38100" dist="38100" dir="2700000" algn="tl">
                    <a:srgbClr val="C0C0C0"/>
                  </a:outerShdw>
                </a:effectLst>
                <a:latin typeface="Futura Hv BT"/>
                <a:ea typeface="MS PGothic" pitchFamily="34" charset="-128"/>
              </a:rPr>
              <a:t>20</a:t>
            </a:r>
            <a:r>
              <a:rPr kumimoji="0" lang="it-IT" altLang="ko-KR" sz="32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3200" dirty="0">
              <a:solidFill>
                <a:srgbClr val="FFFF00"/>
              </a:solidFill>
              <a:effectLst>
                <a:outerShdw blurRad="38100" dist="38100" dir="2700000" algn="tl">
                  <a:srgbClr val="C0C0C0"/>
                </a:outerShdw>
              </a:effectLst>
              <a:latin typeface="Futura Hv BT"/>
              <a:ea typeface="MS PGothic" pitchFamily="34" charset="-128"/>
            </a:endParaRPr>
          </a:p>
        </p:txBody>
      </p:sp>
      <p:sp>
        <p:nvSpPr>
          <p:cNvPr id="76" name="자유형 75"/>
          <p:cNvSpPr/>
          <p:nvPr/>
        </p:nvSpPr>
        <p:spPr>
          <a:xfrm>
            <a:off x="1065213" y="3976688"/>
            <a:ext cx="2768600" cy="1358900"/>
          </a:xfrm>
          <a:custGeom>
            <a:avLst/>
            <a:gdLst>
              <a:gd name="connsiteX0" fmla="*/ 0 w 2768367"/>
              <a:gd name="connsiteY0" fmla="*/ 402671 h 1359016"/>
              <a:gd name="connsiteX1" fmla="*/ 159391 w 2768367"/>
              <a:gd name="connsiteY1" fmla="*/ 570451 h 1359016"/>
              <a:gd name="connsiteX2" fmla="*/ 612396 w 2768367"/>
              <a:gd name="connsiteY2" fmla="*/ 184557 h 1359016"/>
              <a:gd name="connsiteX3" fmla="*/ 788565 w 2768367"/>
              <a:gd name="connsiteY3" fmla="*/ 0 h 1359016"/>
              <a:gd name="connsiteX4" fmla="*/ 1006679 w 2768367"/>
              <a:gd name="connsiteY4" fmla="*/ 176168 h 1359016"/>
              <a:gd name="connsiteX5" fmla="*/ 1333849 w 2768367"/>
              <a:gd name="connsiteY5" fmla="*/ 738231 h 1359016"/>
              <a:gd name="connsiteX6" fmla="*/ 1887523 w 2768367"/>
              <a:gd name="connsiteY6" fmla="*/ 1082179 h 1359016"/>
              <a:gd name="connsiteX7" fmla="*/ 2541864 w 2768367"/>
              <a:gd name="connsiteY7" fmla="*/ 998290 h 1359016"/>
              <a:gd name="connsiteX8" fmla="*/ 2768367 w 2768367"/>
              <a:gd name="connsiteY8" fmla="*/ 1107346 h 1359016"/>
              <a:gd name="connsiteX9" fmla="*/ 2608976 w 2768367"/>
              <a:gd name="connsiteY9" fmla="*/ 1359016 h 1359016"/>
              <a:gd name="connsiteX10" fmla="*/ 2608976 w 2768367"/>
              <a:gd name="connsiteY10" fmla="*/ 1359016 h 135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8367" h="1359016">
                <a:moveTo>
                  <a:pt x="0" y="402671"/>
                </a:moveTo>
                <a:lnTo>
                  <a:pt x="159391" y="570451"/>
                </a:lnTo>
                <a:lnTo>
                  <a:pt x="612396" y="184557"/>
                </a:lnTo>
                <a:lnTo>
                  <a:pt x="788565" y="0"/>
                </a:lnTo>
                <a:lnTo>
                  <a:pt x="1006679" y="176168"/>
                </a:lnTo>
                <a:lnTo>
                  <a:pt x="1333849" y="738231"/>
                </a:lnTo>
                <a:lnTo>
                  <a:pt x="1887523" y="1082179"/>
                </a:lnTo>
                <a:lnTo>
                  <a:pt x="2541864" y="998290"/>
                </a:lnTo>
                <a:lnTo>
                  <a:pt x="2768367" y="1107346"/>
                </a:lnTo>
                <a:lnTo>
                  <a:pt x="2608976" y="1359016"/>
                </a:lnTo>
                <a:lnTo>
                  <a:pt x="2608976" y="1359016"/>
                </a:lnTo>
              </a:path>
            </a:pathLst>
          </a:custGeom>
          <a:noFill/>
          <a:ln w="38100">
            <a:solidFill>
              <a:srgbClr val="00BBD6"/>
            </a:solidFill>
          </a:ln>
        </p:spPr>
        <p:style>
          <a:lnRef idx="1">
            <a:schemeClr val="accent1"/>
          </a:lnRef>
          <a:fillRef idx="0">
            <a:schemeClr val="accent1"/>
          </a:fillRef>
          <a:effectRef idx="0">
            <a:schemeClr val="accent1"/>
          </a:effectRef>
          <a:fontRef idx="minor">
            <a:schemeClr val="tx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77" name="자유형 76"/>
          <p:cNvSpPr/>
          <p:nvPr/>
        </p:nvSpPr>
        <p:spPr>
          <a:xfrm>
            <a:off x="3632213" y="2281238"/>
            <a:ext cx="4144963" cy="3054350"/>
          </a:xfrm>
          <a:custGeom>
            <a:avLst/>
            <a:gdLst>
              <a:gd name="connsiteX0" fmla="*/ 4144161 w 4144161"/>
              <a:gd name="connsiteY0" fmla="*/ 0 h 3053592"/>
              <a:gd name="connsiteX1" fmla="*/ 3691156 w 4144161"/>
              <a:gd name="connsiteY1" fmla="*/ 25166 h 3053592"/>
              <a:gd name="connsiteX2" fmla="*/ 3405930 w 4144161"/>
              <a:gd name="connsiteY2" fmla="*/ 243280 h 3053592"/>
              <a:gd name="connsiteX3" fmla="*/ 3414319 w 4144161"/>
              <a:gd name="connsiteY3" fmla="*/ 545284 h 3053592"/>
              <a:gd name="connsiteX4" fmla="*/ 2684477 w 4144161"/>
              <a:gd name="connsiteY4" fmla="*/ 662730 h 3053592"/>
              <a:gd name="connsiteX5" fmla="*/ 880844 w 4144161"/>
              <a:gd name="connsiteY5" fmla="*/ 696286 h 3053592"/>
              <a:gd name="connsiteX6" fmla="*/ 536895 w 4144161"/>
              <a:gd name="connsiteY6" fmla="*/ 847288 h 3053592"/>
              <a:gd name="connsiteX7" fmla="*/ 528506 w 4144161"/>
              <a:gd name="connsiteY7" fmla="*/ 1711354 h 3053592"/>
              <a:gd name="connsiteX8" fmla="*/ 268448 w 4144161"/>
              <a:gd name="connsiteY8" fmla="*/ 1946245 h 3053592"/>
              <a:gd name="connsiteX9" fmla="*/ 0 w 4144161"/>
              <a:gd name="connsiteY9" fmla="*/ 2105636 h 3053592"/>
              <a:gd name="connsiteX10" fmla="*/ 41945 w 4144161"/>
              <a:gd name="connsiteY10" fmla="*/ 2575420 h 3053592"/>
              <a:gd name="connsiteX11" fmla="*/ 192947 w 4144161"/>
              <a:gd name="connsiteY11" fmla="*/ 2793533 h 3053592"/>
              <a:gd name="connsiteX12" fmla="*/ 50334 w 4144161"/>
              <a:gd name="connsiteY12" fmla="*/ 3053592 h 305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44161" h="3053592">
                <a:moveTo>
                  <a:pt x="4144161" y="0"/>
                </a:moveTo>
                <a:lnTo>
                  <a:pt x="3691156" y="25166"/>
                </a:lnTo>
                <a:lnTo>
                  <a:pt x="3405930" y="243280"/>
                </a:lnTo>
                <a:lnTo>
                  <a:pt x="3414319" y="545284"/>
                </a:lnTo>
                <a:lnTo>
                  <a:pt x="2684477" y="662730"/>
                </a:lnTo>
                <a:lnTo>
                  <a:pt x="880844" y="696286"/>
                </a:lnTo>
                <a:lnTo>
                  <a:pt x="536895" y="847288"/>
                </a:lnTo>
                <a:cubicBezTo>
                  <a:pt x="534099" y="1135310"/>
                  <a:pt x="531302" y="1423332"/>
                  <a:pt x="528506" y="1711354"/>
                </a:cubicBezTo>
                <a:lnTo>
                  <a:pt x="268448" y="1946245"/>
                </a:lnTo>
                <a:lnTo>
                  <a:pt x="0" y="2105636"/>
                </a:lnTo>
                <a:lnTo>
                  <a:pt x="41945" y="2575420"/>
                </a:lnTo>
                <a:lnTo>
                  <a:pt x="192947" y="2793533"/>
                </a:lnTo>
                <a:lnTo>
                  <a:pt x="50334" y="3053592"/>
                </a:lnTo>
              </a:path>
            </a:pathLst>
          </a:custGeom>
          <a:ln w="38100">
            <a:solidFill>
              <a:srgbClr val="00BBD6"/>
            </a:solidFill>
          </a:ln>
        </p:spPr>
        <p:style>
          <a:lnRef idx="1">
            <a:schemeClr val="accent1"/>
          </a:lnRef>
          <a:fillRef idx="0">
            <a:schemeClr val="accent1"/>
          </a:fillRef>
          <a:effectRef idx="0">
            <a:schemeClr val="accent1"/>
          </a:effectRef>
          <a:fontRef idx="minor">
            <a:schemeClr val="tx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78" name="자유형 77"/>
          <p:cNvSpPr/>
          <p:nvPr/>
        </p:nvSpPr>
        <p:spPr>
          <a:xfrm>
            <a:off x="3683020" y="3716345"/>
            <a:ext cx="3238500" cy="1601787"/>
          </a:xfrm>
          <a:custGeom>
            <a:avLst/>
            <a:gdLst>
              <a:gd name="connsiteX0" fmla="*/ 3061982 w 3238150"/>
              <a:gd name="connsiteY0" fmla="*/ 0 h 1837189"/>
              <a:gd name="connsiteX1" fmla="*/ 3238150 w 3238150"/>
              <a:gd name="connsiteY1" fmla="*/ 520118 h 1837189"/>
              <a:gd name="connsiteX2" fmla="*/ 3078760 w 3238150"/>
              <a:gd name="connsiteY2" fmla="*/ 822121 h 1837189"/>
              <a:gd name="connsiteX3" fmla="*/ 2600587 w 3238150"/>
              <a:gd name="connsiteY3" fmla="*/ 704675 h 1837189"/>
              <a:gd name="connsiteX4" fmla="*/ 2248250 w 3238150"/>
              <a:gd name="connsiteY4" fmla="*/ 755009 h 1837189"/>
              <a:gd name="connsiteX5" fmla="*/ 1870745 w 3238150"/>
              <a:gd name="connsiteY5" fmla="*/ 973123 h 1837189"/>
              <a:gd name="connsiteX6" fmla="*/ 1174459 w 3238150"/>
              <a:gd name="connsiteY6" fmla="*/ 1115736 h 1837189"/>
              <a:gd name="connsiteX7" fmla="*/ 402672 w 3238150"/>
              <a:gd name="connsiteY7" fmla="*/ 1208015 h 1837189"/>
              <a:gd name="connsiteX8" fmla="*/ 0 w 3238150"/>
              <a:gd name="connsiteY8" fmla="*/ 1837189 h 1837189"/>
              <a:gd name="connsiteX0" fmla="*/ 3193489 w 3238150"/>
              <a:gd name="connsiteY0" fmla="*/ 0 h 1601588"/>
              <a:gd name="connsiteX1" fmla="*/ 3238150 w 3238150"/>
              <a:gd name="connsiteY1" fmla="*/ 284517 h 1601588"/>
              <a:gd name="connsiteX2" fmla="*/ 3078760 w 3238150"/>
              <a:gd name="connsiteY2" fmla="*/ 586520 h 1601588"/>
              <a:gd name="connsiteX3" fmla="*/ 2600587 w 3238150"/>
              <a:gd name="connsiteY3" fmla="*/ 469074 h 1601588"/>
              <a:gd name="connsiteX4" fmla="*/ 2248250 w 3238150"/>
              <a:gd name="connsiteY4" fmla="*/ 519408 h 1601588"/>
              <a:gd name="connsiteX5" fmla="*/ 1870745 w 3238150"/>
              <a:gd name="connsiteY5" fmla="*/ 737522 h 1601588"/>
              <a:gd name="connsiteX6" fmla="*/ 1174459 w 3238150"/>
              <a:gd name="connsiteY6" fmla="*/ 880135 h 1601588"/>
              <a:gd name="connsiteX7" fmla="*/ 402672 w 3238150"/>
              <a:gd name="connsiteY7" fmla="*/ 972414 h 1601588"/>
              <a:gd name="connsiteX8" fmla="*/ 0 w 3238150"/>
              <a:gd name="connsiteY8" fmla="*/ 1601588 h 160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150" h="1601588">
                <a:moveTo>
                  <a:pt x="3193489" y="0"/>
                </a:moveTo>
                <a:lnTo>
                  <a:pt x="3238150" y="284517"/>
                </a:lnTo>
                <a:lnTo>
                  <a:pt x="3078760" y="586520"/>
                </a:lnTo>
                <a:lnTo>
                  <a:pt x="2600587" y="469074"/>
                </a:lnTo>
                <a:lnTo>
                  <a:pt x="2248250" y="519408"/>
                </a:lnTo>
                <a:lnTo>
                  <a:pt x="1870745" y="737522"/>
                </a:lnTo>
                <a:lnTo>
                  <a:pt x="1174459" y="880135"/>
                </a:lnTo>
                <a:lnTo>
                  <a:pt x="402672" y="972414"/>
                </a:lnTo>
                <a:lnTo>
                  <a:pt x="0" y="1601588"/>
                </a:lnTo>
              </a:path>
            </a:pathLst>
          </a:custGeom>
          <a:ln w="38100">
            <a:solidFill>
              <a:srgbClr val="00BBD6"/>
            </a:solidFill>
          </a:ln>
        </p:spPr>
        <p:style>
          <a:lnRef idx="1">
            <a:schemeClr val="accent1"/>
          </a:lnRef>
          <a:fillRef idx="0">
            <a:schemeClr val="accent1"/>
          </a:fillRef>
          <a:effectRef idx="0">
            <a:schemeClr val="accent1"/>
          </a:effectRef>
          <a:fontRef idx="minor">
            <a:schemeClr val="tx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79" name="자유형 78"/>
          <p:cNvSpPr/>
          <p:nvPr/>
        </p:nvSpPr>
        <p:spPr>
          <a:xfrm>
            <a:off x="3683111" y="3789386"/>
            <a:ext cx="5159375" cy="1730375"/>
          </a:xfrm>
          <a:custGeom>
            <a:avLst/>
            <a:gdLst>
              <a:gd name="connsiteX0" fmla="*/ 5050172 w 5159229"/>
              <a:gd name="connsiteY0" fmla="*/ 0 h 2055303"/>
              <a:gd name="connsiteX1" fmla="*/ 5159229 w 5159229"/>
              <a:gd name="connsiteY1" fmla="*/ 654341 h 2055303"/>
              <a:gd name="connsiteX2" fmla="*/ 4664279 w 5159229"/>
              <a:gd name="connsiteY2" fmla="*/ 1551964 h 2055303"/>
              <a:gd name="connsiteX3" fmla="*/ 4093827 w 5159229"/>
              <a:gd name="connsiteY3" fmla="*/ 1786855 h 2055303"/>
              <a:gd name="connsiteX4" fmla="*/ 1275127 w 5159229"/>
              <a:gd name="connsiteY4" fmla="*/ 2055303 h 2055303"/>
              <a:gd name="connsiteX5" fmla="*/ 142613 w 5159229"/>
              <a:gd name="connsiteY5" fmla="*/ 1627464 h 2055303"/>
              <a:gd name="connsiteX6" fmla="*/ 0 w 5159229"/>
              <a:gd name="connsiteY6" fmla="*/ 1862356 h 2055303"/>
              <a:gd name="connsiteX0" fmla="*/ 5065697 w 5159229"/>
              <a:gd name="connsiteY0" fmla="*/ 0 h 1730916"/>
              <a:gd name="connsiteX1" fmla="*/ 5159229 w 5159229"/>
              <a:gd name="connsiteY1" fmla="*/ 329954 h 1730916"/>
              <a:gd name="connsiteX2" fmla="*/ 4664279 w 5159229"/>
              <a:gd name="connsiteY2" fmla="*/ 1227577 h 1730916"/>
              <a:gd name="connsiteX3" fmla="*/ 4093827 w 5159229"/>
              <a:gd name="connsiteY3" fmla="*/ 1462468 h 1730916"/>
              <a:gd name="connsiteX4" fmla="*/ 1275127 w 5159229"/>
              <a:gd name="connsiteY4" fmla="*/ 1730916 h 1730916"/>
              <a:gd name="connsiteX5" fmla="*/ 142613 w 5159229"/>
              <a:gd name="connsiteY5" fmla="*/ 1303077 h 1730916"/>
              <a:gd name="connsiteX6" fmla="*/ 0 w 5159229"/>
              <a:gd name="connsiteY6" fmla="*/ 1537969 h 173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9229" h="1730916">
                <a:moveTo>
                  <a:pt x="5065697" y="0"/>
                </a:moveTo>
                <a:lnTo>
                  <a:pt x="5159229" y="329954"/>
                </a:lnTo>
                <a:lnTo>
                  <a:pt x="4664279" y="1227577"/>
                </a:lnTo>
                <a:lnTo>
                  <a:pt x="4093827" y="1462468"/>
                </a:lnTo>
                <a:lnTo>
                  <a:pt x="1275127" y="1730916"/>
                </a:lnTo>
                <a:lnTo>
                  <a:pt x="142613" y="1303077"/>
                </a:lnTo>
                <a:lnTo>
                  <a:pt x="0" y="1537969"/>
                </a:lnTo>
              </a:path>
            </a:pathLst>
          </a:custGeom>
          <a:ln w="38100">
            <a:solidFill>
              <a:srgbClr val="00BBD6"/>
            </a:solidFill>
          </a:ln>
        </p:spPr>
        <p:style>
          <a:lnRef idx="1">
            <a:schemeClr val="accent1"/>
          </a:lnRef>
          <a:fillRef idx="0">
            <a:schemeClr val="accent1"/>
          </a:fillRef>
          <a:effectRef idx="0">
            <a:schemeClr val="accent1"/>
          </a:effectRef>
          <a:fontRef idx="minor">
            <a:schemeClr val="tx1"/>
          </a:fontRef>
        </p:style>
        <p:txBody>
          <a:bodyPr lIns="90402" tIns="45206" rIns="90402" bIns="45206" anchor="ctr"/>
          <a:lstStyle/>
          <a:p>
            <a:pPr algn="ctr" fontAlgn="auto">
              <a:spcBef>
                <a:spcPts val="0"/>
              </a:spcBef>
              <a:spcAft>
                <a:spcPts val="0"/>
              </a:spcAft>
              <a:defRPr/>
            </a:pPr>
            <a:endParaRPr kumimoji="0" lang="ko-KR" altLang="en-US" dirty="0"/>
          </a:p>
        </p:txBody>
      </p:sp>
      <p:grpSp>
        <p:nvGrpSpPr>
          <p:cNvPr id="45066" name="그룹 92"/>
          <p:cNvGrpSpPr>
            <a:grpSpLocks/>
          </p:cNvGrpSpPr>
          <p:nvPr/>
        </p:nvGrpSpPr>
        <p:grpSpPr bwMode="auto">
          <a:xfrm>
            <a:off x="7740656" y="1916223"/>
            <a:ext cx="722313" cy="720725"/>
            <a:chOff x="7740352" y="1916832"/>
            <a:chExt cx="722637" cy="720080"/>
          </a:xfrm>
        </p:grpSpPr>
        <p:sp>
          <p:nvSpPr>
            <p:cNvPr id="81" name="타원 80"/>
            <p:cNvSpPr/>
            <p:nvPr/>
          </p:nvSpPr>
          <p:spPr>
            <a:xfrm>
              <a:off x="7740352" y="1916832"/>
              <a:ext cx="719461" cy="720080"/>
            </a:xfrm>
            <a:prstGeom prst="ellipse">
              <a:avLst/>
            </a:prstGeom>
            <a:solidFill>
              <a:srgbClr val="000000">
                <a:alpha val="50196"/>
              </a:srgbClr>
            </a:solidFill>
            <a:ln w="38100">
              <a:solidFill>
                <a:srgbClr val="00BB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200" dirty="0"/>
            </a:p>
          </p:txBody>
        </p:sp>
        <p:sp>
          <p:nvSpPr>
            <p:cNvPr id="47" name="직사각형 46"/>
            <p:cNvSpPr>
              <a:spLocks noChangeArrowheads="1"/>
            </p:cNvSpPr>
            <p:nvPr/>
          </p:nvSpPr>
          <p:spPr bwMode="auto">
            <a:xfrm>
              <a:off x="7744196" y="2132857"/>
              <a:ext cx="718793" cy="276751"/>
            </a:xfrm>
            <a:prstGeom prst="rect">
              <a:avLst/>
            </a:prstGeom>
            <a:noFill/>
            <a:ln>
              <a:noFill/>
            </a:ln>
          </p:spPr>
          <p:txBody>
            <a:bodyPr>
              <a:spAutoFit/>
              <a:scene3d>
                <a:camera prst="orthographicFront"/>
                <a:lightRig rig="threePt" dir="t"/>
              </a:scene3d>
              <a:sp3d extrusionH="57150">
                <a:bevelT w="69850" h="38100" prst="cross"/>
              </a:sp3d>
            </a:bodyPr>
            <a:lstStyle/>
            <a:p>
              <a:pPr algn="ctr" fontAlgn="auto" latinLnBrk="0">
                <a:spcBef>
                  <a:spcPts val="0"/>
                </a:spcBef>
                <a:spcAft>
                  <a:spcPts val="0"/>
                </a:spcAft>
                <a:defRPr/>
              </a:pPr>
              <a:r>
                <a:rPr kumimoji="0" lang="en-US" altLang="ko-KR" sz="1200" dirty="0">
                  <a:solidFill>
                    <a:srgbClr val="00BBD6"/>
                  </a:solidFill>
                  <a:latin typeface="Yoon 윤고딕 550_TT" pitchFamily="18" charset="-127"/>
                  <a:ea typeface="Yoon 윤고딕 550_TT" pitchFamily="18" charset="-127"/>
                  <a:cs typeface="Arial" charset="0"/>
                </a:rPr>
                <a:t>Sinchon</a:t>
              </a:r>
              <a:endParaRPr kumimoji="0" lang="ko-KR" altLang="en-US" sz="1200" b="1" dirty="0">
                <a:solidFill>
                  <a:srgbClr val="00BBD6"/>
                </a:solidFill>
                <a:latin typeface="Yoon 윤고딕 550_TT" pitchFamily="18" charset="-127"/>
                <a:ea typeface="Yoon 윤고딕 550_TT" pitchFamily="18" charset="-127"/>
                <a:cs typeface="Arial" charset="0"/>
              </a:endParaRPr>
            </a:p>
          </p:txBody>
        </p:sp>
      </p:grpSp>
      <p:grpSp>
        <p:nvGrpSpPr>
          <p:cNvPr id="45067" name="그룹 94"/>
          <p:cNvGrpSpPr>
            <a:grpSpLocks/>
          </p:cNvGrpSpPr>
          <p:nvPr/>
        </p:nvGrpSpPr>
        <p:grpSpPr bwMode="auto">
          <a:xfrm>
            <a:off x="442913" y="3716448"/>
            <a:ext cx="914400" cy="720725"/>
            <a:chOff x="442377" y="3717032"/>
            <a:chExt cx="914646" cy="720080"/>
          </a:xfrm>
        </p:grpSpPr>
        <p:sp>
          <p:nvSpPr>
            <p:cNvPr id="80" name="타원 79"/>
            <p:cNvSpPr/>
            <p:nvPr/>
          </p:nvSpPr>
          <p:spPr>
            <a:xfrm>
              <a:off x="539240" y="3717032"/>
              <a:ext cx="720919" cy="720080"/>
            </a:xfrm>
            <a:prstGeom prst="ellipse">
              <a:avLst/>
            </a:prstGeom>
            <a:solidFill>
              <a:srgbClr val="000000">
                <a:alpha val="60000"/>
              </a:srgbClr>
            </a:solidFill>
            <a:ln w="38100">
              <a:solidFill>
                <a:srgbClr val="00BB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43" name="직사각형 42"/>
            <p:cNvSpPr>
              <a:spLocks noChangeArrowheads="1"/>
            </p:cNvSpPr>
            <p:nvPr/>
          </p:nvSpPr>
          <p:spPr bwMode="auto">
            <a:xfrm>
              <a:off x="442377" y="3835881"/>
              <a:ext cx="914646" cy="501996"/>
            </a:xfrm>
            <a:prstGeom prst="rect">
              <a:avLst/>
            </a:prstGeom>
            <a:noFill/>
            <a:ln>
              <a:noFill/>
            </a:ln>
          </p:spPr>
          <p:txBody>
            <a:bodyPr>
              <a:spAutoFit/>
              <a:scene3d>
                <a:camera prst="orthographicFront"/>
                <a:lightRig rig="threePt" dir="t"/>
              </a:scene3d>
              <a:sp3d extrusionH="57150">
                <a:bevelT w="69850" h="38100" prst="cross"/>
              </a:sp3d>
            </a:bodyPr>
            <a:lstStyle/>
            <a:p>
              <a:pPr algn="ctr" fontAlgn="auto" latinLnBrk="0">
                <a:spcBef>
                  <a:spcPts val="0"/>
                </a:spcBef>
                <a:spcAft>
                  <a:spcPts val="0"/>
                </a:spcAft>
                <a:defRPr/>
              </a:pPr>
              <a:r>
                <a:rPr kumimoji="0" lang="en-US" altLang="ko-KR" sz="1300" dirty="0">
                  <a:solidFill>
                    <a:srgbClr val="00BBD6"/>
                  </a:solidFill>
                  <a:latin typeface="Yoon 윤고딕 550_TT" pitchFamily="18" charset="-127"/>
                  <a:ea typeface="Yoon 윤고딕 550_TT" pitchFamily="18" charset="-127"/>
                  <a:cs typeface="Arial" charset="0"/>
                </a:rPr>
                <a:t>Incheon</a:t>
              </a:r>
            </a:p>
            <a:p>
              <a:pPr algn="ctr" fontAlgn="auto" latinLnBrk="0">
                <a:spcBef>
                  <a:spcPts val="0"/>
                </a:spcBef>
                <a:spcAft>
                  <a:spcPts val="0"/>
                </a:spcAft>
                <a:defRPr/>
              </a:pPr>
              <a:r>
                <a:rPr kumimoji="0" lang="en-US" altLang="ko-KR" sz="1300" dirty="0">
                  <a:solidFill>
                    <a:srgbClr val="00BBD6"/>
                  </a:solidFill>
                  <a:latin typeface="Yoon 윤고딕 550_TT" pitchFamily="18" charset="-127"/>
                  <a:ea typeface="Yoon 윤고딕 550_TT" pitchFamily="18" charset="-127"/>
                  <a:cs typeface="Arial" charset="0"/>
                </a:rPr>
                <a:t>Airport</a:t>
              </a:r>
              <a:endParaRPr kumimoji="0" lang="ko-KR" altLang="en-US" sz="1300" dirty="0">
                <a:solidFill>
                  <a:srgbClr val="00BBD6"/>
                </a:solidFill>
                <a:latin typeface="Yoon 윤고딕 550_TT" pitchFamily="18" charset="-127"/>
                <a:ea typeface="Yoon 윤고딕 550_TT" pitchFamily="18" charset="-127"/>
                <a:cs typeface="Arial" charset="0"/>
              </a:endParaRPr>
            </a:p>
          </p:txBody>
        </p:sp>
      </p:grpSp>
      <p:grpSp>
        <p:nvGrpSpPr>
          <p:cNvPr id="45068" name="그룹 93"/>
          <p:cNvGrpSpPr>
            <a:grpSpLocks/>
          </p:cNvGrpSpPr>
          <p:nvPr/>
        </p:nvGrpSpPr>
        <p:grpSpPr bwMode="auto">
          <a:xfrm>
            <a:off x="6451600" y="3068638"/>
            <a:ext cx="801688" cy="795678"/>
            <a:chOff x="6452246" y="3068960"/>
            <a:chExt cx="801061" cy="795571"/>
          </a:xfrm>
        </p:grpSpPr>
        <p:sp>
          <p:nvSpPr>
            <p:cNvPr id="82" name="타원 81"/>
            <p:cNvSpPr/>
            <p:nvPr/>
          </p:nvSpPr>
          <p:spPr>
            <a:xfrm>
              <a:off x="6476040" y="3068960"/>
              <a:ext cx="720161" cy="720628"/>
            </a:xfrm>
            <a:prstGeom prst="ellipse">
              <a:avLst/>
            </a:prstGeom>
            <a:solidFill>
              <a:srgbClr val="000000">
                <a:alpha val="50196"/>
              </a:srgbClr>
            </a:solidFill>
            <a:ln w="38100">
              <a:solidFill>
                <a:srgbClr val="00BB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200" dirty="0"/>
            </a:p>
          </p:txBody>
        </p:sp>
        <p:sp>
          <p:nvSpPr>
            <p:cNvPr id="41" name="직사각형 40"/>
            <p:cNvSpPr>
              <a:spLocks noChangeArrowheads="1"/>
            </p:cNvSpPr>
            <p:nvPr/>
          </p:nvSpPr>
          <p:spPr bwMode="auto">
            <a:xfrm>
              <a:off x="6452246" y="3205161"/>
              <a:ext cx="801061" cy="659370"/>
            </a:xfrm>
            <a:prstGeom prst="rect">
              <a:avLst/>
            </a:prstGeom>
            <a:noFill/>
            <a:ln>
              <a:noFill/>
            </a:ln>
          </p:spPr>
          <p:txBody>
            <a:bodyPr>
              <a:spAutoFit/>
              <a:scene3d>
                <a:camera prst="orthographicFront"/>
                <a:lightRig rig="threePt" dir="t"/>
              </a:scene3d>
              <a:sp3d extrusionH="57150">
                <a:bevelT w="69850" h="38100" prst="cross"/>
              </a:sp3d>
            </a:bodyPr>
            <a:lstStyle/>
            <a:p>
              <a:pPr algn="ctr" fontAlgn="auto" latinLnBrk="0">
                <a:spcBef>
                  <a:spcPts val="0"/>
                </a:spcBef>
                <a:spcAft>
                  <a:spcPts val="0"/>
                </a:spcAft>
                <a:defRPr/>
              </a:pPr>
              <a:r>
                <a:rPr kumimoji="0" lang="en-US" altLang="ko-KR" sz="1200" dirty="0">
                  <a:solidFill>
                    <a:srgbClr val="00BBD6"/>
                  </a:solidFill>
                  <a:latin typeface="Yoon 윤고딕 550_TT" pitchFamily="18" charset="-127"/>
                  <a:ea typeface="Yoon 윤고딕 550_TT" pitchFamily="18" charset="-127"/>
                  <a:cs typeface="Arial" charset="0"/>
                </a:rPr>
                <a:t>Gwang</a:t>
              </a:r>
            </a:p>
            <a:p>
              <a:pPr algn="ctr" fontAlgn="auto" latinLnBrk="0">
                <a:spcBef>
                  <a:spcPts val="0"/>
                </a:spcBef>
                <a:spcAft>
                  <a:spcPts val="0"/>
                </a:spcAft>
                <a:defRPr/>
              </a:pPr>
              <a:r>
                <a:rPr kumimoji="0" lang="en-US" altLang="ko-KR" sz="1200" dirty="0">
                  <a:solidFill>
                    <a:srgbClr val="00BBD6"/>
                  </a:solidFill>
                  <a:latin typeface="Yoon 윤고딕 550_TT" pitchFamily="18" charset="-127"/>
                  <a:ea typeface="Yoon 윤고딕 550_TT" pitchFamily="18" charset="-127"/>
                  <a:cs typeface="Arial" charset="0"/>
                </a:rPr>
                <a:t>Myeong</a:t>
              </a:r>
            </a:p>
            <a:p>
              <a:pPr algn="ctr" fontAlgn="auto" latinLnBrk="0">
                <a:spcBef>
                  <a:spcPts val="0"/>
                </a:spcBef>
                <a:spcAft>
                  <a:spcPts val="0"/>
                </a:spcAft>
                <a:defRPr/>
              </a:pPr>
              <a:endParaRPr kumimoji="0" lang="ko-KR" altLang="en-US" sz="1200" dirty="0">
                <a:solidFill>
                  <a:srgbClr val="00BBD6"/>
                </a:solidFill>
                <a:latin typeface="Yoon 윤고딕 550_TT" pitchFamily="18" charset="-127"/>
                <a:ea typeface="Yoon 윤고딕 550_TT" pitchFamily="18" charset="-127"/>
                <a:cs typeface="Arial" charset="0"/>
              </a:endParaRPr>
            </a:p>
          </p:txBody>
        </p:sp>
      </p:grpSp>
      <p:grpSp>
        <p:nvGrpSpPr>
          <p:cNvPr id="45069" name="그룹 91"/>
          <p:cNvGrpSpPr>
            <a:grpSpLocks/>
          </p:cNvGrpSpPr>
          <p:nvPr/>
        </p:nvGrpSpPr>
        <p:grpSpPr bwMode="auto">
          <a:xfrm>
            <a:off x="8215315" y="3068748"/>
            <a:ext cx="931862" cy="720725"/>
            <a:chOff x="8215338" y="3068960"/>
            <a:chExt cx="932040" cy="720080"/>
          </a:xfrm>
        </p:grpSpPr>
        <p:sp>
          <p:nvSpPr>
            <p:cNvPr id="83" name="타원 82"/>
            <p:cNvSpPr/>
            <p:nvPr/>
          </p:nvSpPr>
          <p:spPr>
            <a:xfrm>
              <a:off x="8316957" y="3068960"/>
              <a:ext cx="719274" cy="720080"/>
            </a:xfrm>
            <a:prstGeom prst="ellipse">
              <a:avLst/>
            </a:prstGeom>
            <a:solidFill>
              <a:srgbClr val="000000">
                <a:alpha val="50196"/>
              </a:srgbClr>
            </a:solidFill>
            <a:ln w="38100">
              <a:solidFill>
                <a:srgbClr val="00BBD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200" dirty="0"/>
            </a:p>
          </p:txBody>
        </p:sp>
        <p:sp>
          <p:nvSpPr>
            <p:cNvPr id="38" name="직사각형 37"/>
            <p:cNvSpPr>
              <a:spLocks noChangeArrowheads="1"/>
            </p:cNvSpPr>
            <p:nvPr/>
          </p:nvSpPr>
          <p:spPr bwMode="auto">
            <a:xfrm>
              <a:off x="8215338" y="3284984"/>
              <a:ext cx="932040" cy="282373"/>
            </a:xfrm>
            <a:prstGeom prst="rect">
              <a:avLst/>
            </a:prstGeom>
            <a:noFill/>
            <a:ln>
              <a:noFill/>
            </a:ln>
          </p:spPr>
          <p:txBody>
            <a:bodyPr>
              <a:spAutoFit/>
              <a:scene3d>
                <a:camera prst="orthographicFront"/>
                <a:lightRig rig="threePt" dir="t"/>
              </a:scene3d>
              <a:sp3d extrusionH="57150">
                <a:bevelT w="69850" h="38100" prst="cross"/>
              </a:sp3d>
            </a:bodyPr>
            <a:lstStyle/>
            <a:p>
              <a:pPr algn="ctr" fontAlgn="auto" latinLnBrk="0">
                <a:spcBef>
                  <a:spcPts val="0"/>
                </a:spcBef>
                <a:spcAft>
                  <a:spcPts val="0"/>
                </a:spcAft>
                <a:defRPr/>
              </a:pPr>
              <a:r>
                <a:rPr kumimoji="0" lang="en-US" altLang="ko-KR" sz="1200" dirty="0">
                  <a:solidFill>
                    <a:srgbClr val="00BBD6"/>
                  </a:solidFill>
                  <a:latin typeface="Yoon 윤고딕 550_TT" pitchFamily="18" charset="-127"/>
                  <a:ea typeface="Yoon 윤고딕 550_TT" pitchFamily="18" charset="-127"/>
                  <a:cs typeface="Arial" charset="0"/>
                </a:rPr>
                <a:t>Gangnam</a:t>
              </a:r>
              <a:endParaRPr kumimoji="0" lang="ko-KR" altLang="en-US" sz="1200" dirty="0">
                <a:solidFill>
                  <a:srgbClr val="00BBD6"/>
                </a:solidFill>
                <a:latin typeface="Yoon 윤고딕 550_TT" pitchFamily="18" charset="-127"/>
                <a:ea typeface="Yoon 윤고딕 550_TT" pitchFamily="18" charset="-127"/>
                <a:cs typeface="Arial" charset="0"/>
              </a:endParaRPr>
            </a:p>
          </p:txBody>
        </p:sp>
      </p:grpSp>
      <p:sp>
        <p:nvSpPr>
          <p:cNvPr id="89" name="TextBox 5"/>
          <p:cNvSpPr txBox="1">
            <a:spLocks noChangeArrowheads="1"/>
          </p:cNvSpPr>
          <p:nvPr/>
        </p:nvSpPr>
        <p:spPr bwMode="auto">
          <a:xfrm>
            <a:off x="4572050" y="2133657"/>
            <a:ext cx="1618860" cy="903825"/>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4400" dirty="0">
                <a:solidFill>
                  <a:srgbClr val="FFFF00"/>
                </a:solidFill>
                <a:effectLst>
                  <a:outerShdw blurRad="38100" dist="38100" dir="2700000" algn="tl">
                    <a:srgbClr val="C0C0C0"/>
                  </a:outerShdw>
                </a:effectLst>
                <a:latin typeface="Futura Hv BT"/>
                <a:ea typeface="MS PGothic" pitchFamily="34" charset="-128"/>
              </a:rPr>
              <a:t>80</a:t>
            </a:r>
            <a:r>
              <a:rPr kumimoji="0" lang="it-IT" altLang="ko-KR" sz="32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3200" dirty="0">
              <a:solidFill>
                <a:srgbClr val="FFFF00"/>
              </a:solidFill>
              <a:effectLst>
                <a:outerShdw blurRad="38100" dist="38100" dir="2700000" algn="tl">
                  <a:srgbClr val="C0C0C0"/>
                </a:outerShdw>
              </a:effectLst>
              <a:latin typeface="Futura Hv BT"/>
              <a:ea typeface="MS PGothic" pitchFamily="34" charset="-128"/>
            </a:endParaRPr>
          </a:p>
        </p:txBody>
      </p:sp>
      <p:sp>
        <p:nvSpPr>
          <p:cNvPr id="90" name="TextBox 5"/>
          <p:cNvSpPr txBox="1">
            <a:spLocks noChangeArrowheads="1"/>
          </p:cNvSpPr>
          <p:nvPr/>
        </p:nvSpPr>
        <p:spPr bwMode="auto">
          <a:xfrm>
            <a:off x="4427590" y="3860856"/>
            <a:ext cx="1618860" cy="903825"/>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4400" dirty="0">
                <a:solidFill>
                  <a:srgbClr val="FFFF00"/>
                </a:solidFill>
                <a:effectLst>
                  <a:outerShdw blurRad="38100" dist="38100" dir="2700000" algn="tl">
                    <a:srgbClr val="C0C0C0"/>
                  </a:outerShdw>
                </a:effectLst>
                <a:latin typeface="Futura Hv BT"/>
                <a:ea typeface="MS PGothic" pitchFamily="34" charset="-128"/>
              </a:rPr>
              <a:t>50</a:t>
            </a:r>
            <a:r>
              <a:rPr kumimoji="0" lang="it-IT" altLang="ko-KR" sz="32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3200" dirty="0">
              <a:solidFill>
                <a:srgbClr val="FFFF00"/>
              </a:solidFill>
              <a:effectLst>
                <a:outerShdw blurRad="38100" dist="38100" dir="2700000" algn="tl">
                  <a:srgbClr val="C0C0C0"/>
                </a:outerShdw>
              </a:effectLst>
              <a:latin typeface="Futura Hv BT"/>
              <a:ea typeface="MS PGothic" pitchFamily="34" charset="-128"/>
            </a:endParaRPr>
          </a:p>
        </p:txBody>
      </p:sp>
      <p:sp>
        <p:nvSpPr>
          <p:cNvPr id="91" name="TextBox 5"/>
          <p:cNvSpPr txBox="1">
            <a:spLocks noChangeArrowheads="1"/>
          </p:cNvSpPr>
          <p:nvPr/>
        </p:nvSpPr>
        <p:spPr bwMode="auto">
          <a:xfrm>
            <a:off x="6516741" y="4508554"/>
            <a:ext cx="1618860" cy="903825"/>
          </a:xfrm>
          <a:prstGeom prst="rect">
            <a:avLst/>
          </a:prstGeom>
          <a:noFill/>
          <a:ln>
            <a:noFill/>
          </a:ln>
          <a:extLst>
            <a:ext uri="{909E8E84-426E-40DD-AFC4-6F175D3DCCD1}"/>
            <a:ext uri="{91240B29-F687-4F45-9708-019B960494DF}"/>
          </a:extLst>
        </p:spPr>
        <p:txBody>
          <a:bodyPr wrap="none" lIns="90402" tIns="45206" rIns="90402" bIns="45206">
            <a:spAutoFit/>
          </a:bodyPr>
          <a:lstStyle/>
          <a:p>
            <a:pPr latinLnBrk="0">
              <a:lnSpc>
                <a:spcPct val="120000"/>
              </a:lnSpc>
              <a:defRPr/>
            </a:pPr>
            <a:r>
              <a:rPr kumimoji="0" lang="it-IT" altLang="ko-KR" sz="4400" dirty="0">
                <a:solidFill>
                  <a:srgbClr val="FFFF00"/>
                </a:solidFill>
                <a:effectLst>
                  <a:outerShdw blurRad="38100" dist="38100" dir="2700000" algn="tl">
                    <a:srgbClr val="C0C0C0"/>
                  </a:outerShdw>
                </a:effectLst>
                <a:latin typeface="Futura Hv BT"/>
                <a:ea typeface="MS PGothic" pitchFamily="34" charset="-128"/>
              </a:rPr>
              <a:t>50</a:t>
            </a:r>
            <a:r>
              <a:rPr kumimoji="0" lang="it-IT" altLang="ko-KR" sz="3200" dirty="0">
                <a:solidFill>
                  <a:srgbClr val="FFFF00"/>
                </a:solidFill>
                <a:effectLst>
                  <a:outerShdw blurRad="38100" dist="38100" dir="2700000" algn="tl">
                    <a:srgbClr val="C0C0C0"/>
                  </a:outerShdw>
                </a:effectLst>
                <a:latin typeface="Futura Hv BT"/>
                <a:ea typeface="MS PGothic" pitchFamily="34" charset="-128"/>
              </a:rPr>
              <a:t>min</a:t>
            </a:r>
            <a:endParaRPr kumimoji="0" lang="fi-FI" altLang="ko-KR" sz="3200" dirty="0">
              <a:solidFill>
                <a:srgbClr val="FFFF00"/>
              </a:solidFill>
              <a:effectLst>
                <a:outerShdw blurRad="38100" dist="38100" dir="2700000" algn="tl">
                  <a:srgbClr val="C0C0C0"/>
                </a:outerShdw>
              </a:effectLst>
              <a:latin typeface="Futura Hv BT"/>
              <a:ea typeface="MS PGothic" pitchFamily="34" charset="-128"/>
            </a:endParaRPr>
          </a:p>
        </p:txBody>
      </p:sp>
      <p:sp>
        <p:nvSpPr>
          <p:cNvPr id="97" name="직사각형 96"/>
          <p:cNvSpPr/>
          <p:nvPr/>
        </p:nvSpPr>
        <p:spPr>
          <a:xfrm>
            <a:off x="0" y="1052623"/>
            <a:ext cx="9144000" cy="720725"/>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lIns="90402" tIns="45206" rIns="90402" bIns="45206" anchor="ctr"/>
          <a:lstStyle/>
          <a:p>
            <a:pPr algn="ctr" fontAlgn="auto">
              <a:spcBef>
                <a:spcPts val="0"/>
              </a:spcBef>
              <a:spcAft>
                <a:spcPts val="0"/>
              </a:spcAft>
              <a:defRPr/>
            </a:pPr>
            <a:endParaRPr kumimoji="0" lang="ko-KR" altLang="en-US" dirty="0"/>
          </a:p>
        </p:txBody>
      </p:sp>
      <p:sp>
        <p:nvSpPr>
          <p:cNvPr id="96" name="직사각형 95"/>
          <p:cNvSpPr/>
          <p:nvPr/>
        </p:nvSpPr>
        <p:spPr>
          <a:xfrm>
            <a:off x="0" y="1085850"/>
            <a:ext cx="9144000" cy="720381"/>
          </a:xfrm>
          <a:prstGeom prst="rect">
            <a:avLst/>
          </a:prstGeom>
        </p:spPr>
        <p:txBody>
          <a:bodyPr lIns="90402" tIns="45206" rIns="90402" bIns="45206">
            <a:spAutoFit/>
          </a:bodyPr>
          <a:lstStyle/>
          <a:p>
            <a:pPr fontAlgn="auto">
              <a:spcBef>
                <a:spcPts val="0"/>
              </a:spcBef>
              <a:spcAft>
                <a:spcPts val="0"/>
              </a:spcAft>
              <a:buFont typeface="Arial" pitchFamily="34" charset="0"/>
              <a:buChar char="•"/>
              <a:defRPr/>
            </a:pPr>
            <a:r>
              <a:rPr kumimoji="0" lang="en-US" altLang="ko-KR" sz="2000" dirty="0">
                <a:solidFill>
                  <a:schemeClr val="accent1">
                    <a:lumMod val="75000"/>
                  </a:schemeClr>
                </a:solidFill>
                <a:latin typeface="HY강B" pitchFamily="18" charset="-127"/>
                <a:ea typeface="HY강B" pitchFamily="18" charset="-127"/>
              </a:rPr>
              <a:t> Bus</a:t>
            </a:r>
            <a:r>
              <a:rPr kumimoji="0" lang="en-US" altLang="ko-KR" sz="2000" dirty="0">
                <a:solidFill>
                  <a:srgbClr val="7030A0"/>
                </a:solidFill>
                <a:latin typeface="HY강B" pitchFamily="18" charset="-127"/>
                <a:ea typeface="HY강B" pitchFamily="18" charset="-127"/>
              </a:rPr>
              <a:t> </a:t>
            </a:r>
            <a:r>
              <a:rPr kumimoji="0" lang="en-US" altLang="ko-KR" sz="2000" dirty="0">
                <a:solidFill>
                  <a:schemeClr val="bg1"/>
                </a:solidFill>
                <a:latin typeface="HY강B" pitchFamily="18" charset="-127"/>
                <a:ea typeface="HY강B" pitchFamily="18" charset="-127"/>
              </a:rPr>
              <a:t>:</a:t>
            </a:r>
            <a:r>
              <a:rPr kumimoji="0" lang="en-US" altLang="ko-KR" sz="2000" dirty="0">
                <a:solidFill>
                  <a:srgbClr val="7030A0"/>
                </a:solidFill>
                <a:latin typeface="HY강B" pitchFamily="18" charset="-127"/>
                <a:ea typeface="HY강B" pitchFamily="18" charset="-127"/>
              </a:rPr>
              <a:t> </a:t>
            </a:r>
            <a:r>
              <a:rPr kumimoji="0" lang="en-US" altLang="ko-KR" sz="2000" dirty="0">
                <a:solidFill>
                  <a:schemeClr val="bg1"/>
                </a:solidFill>
                <a:latin typeface="HY강B" pitchFamily="18" charset="-127"/>
                <a:ea typeface="HY강B" pitchFamily="18" charset="-127"/>
              </a:rPr>
              <a:t>Gangnam(M6405) </a:t>
            </a:r>
            <a:r>
              <a:rPr kumimoji="0" lang="en-US" altLang="ko-KR" sz="1600" b="1" dirty="0">
                <a:solidFill>
                  <a:srgbClr val="FFFF00"/>
                </a:solidFill>
                <a:latin typeface="HY강B" pitchFamily="18" charset="-127"/>
                <a:ea typeface="HY강B" pitchFamily="18" charset="-127"/>
              </a:rPr>
              <a:t>50min</a:t>
            </a:r>
            <a:r>
              <a:rPr kumimoji="0" lang="en-US" altLang="ko-KR" sz="2000" dirty="0">
                <a:solidFill>
                  <a:schemeClr val="bg1"/>
                </a:solidFill>
                <a:latin typeface="HY강B" pitchFamily="18" charset="-127"/>
                <a:ea typeface="HY강B" pitchFamily="18" charset="-127"/>
              </a:rPr>
              <a:t>, Sinchon(M6724)</a:t>
            </a:r>
            <a:r>
              <a:rPr kumimoji="0" lang="en-US" altLang="ko-KR" sz="1600" dirty="0">
                <a:solidFill>
                  <a:srgbClr val="FFFF00"/>
                </a:solidFill>
                <a:latin typeface="HY강B" pitchFamily="18" charset="-127"/>
                <a:ea typeface="HY강B" pitchFamily="18" charset="-127"/>
              </a:rPr>
              <a:t> </a:t>
            </a:r>
            <a:r>
              <a:rPr kumimoji="0" lang="en-US" altLang="ko-KR" sz="1600" b="1" dirty="0">
                <a:solidFill>
                  <a:srgbClr val="FFFF00"/>
                </a:solidFill>
                <a:latin typeface="HY강B" pitchFamily="18" charset="-127"/>
                <a:ea typeface="HY강B" pitchFamily="18" charset="-127"/>
              </a:rPr>
              <a:t>80min</a:t>
            </a:r>
            <a:r>
              <a:rPr kumimoji="0" lang="en-US" altLang="ko-KR" sz="2000" dirty="0">
                <a:solidFill>
                  <a:schemeClr val="bg1"/>
                </a:solidFill>
                <a:latin typeface="HY강B" pitchFamily="18" charset="-127"/>
                <a:ea typeface="HY강B" pitchFamily="18" charset="-127"/>
              </a:rPr>
              <a:t>, Gwangmyeong(3001)</a:t>
            </a:r>
            <a:r>
              <a:rPr kumimoji="0" lang="en-US" altLang="ko-KR" sz="1600" dirty="0">
                <a:solidFill>
                  <a:srgbClr val="FFFF00"/>
                </a:solidFill>
                <a:latin typeface="HY강B" pitchFamily="18" charset="-127"/>
                <a:ea typeface="HY강B" pitchFamily="18" charset="-127"/>
              </a:rPr>
              <a:t> </a:t>
            </a:r>
            <a:r>
              <a:rPr kumimoji="0" lang="en-US" altLang="ko-KR" sz="1600" b="1" dirty="0">
                <a:solidFill>
                  <a:srgbClr val="FFFF00"/>
                </a:solidFill>
                <a:latin typeface="HY강B" pitchFamily="18" charset="-127"/>
                <a:ea typeface="HY강B" pitchFamily="18" charset="-127"/>
              </a:rPr>
              <a:t>50min</a:t>
            </a:r>
            <a:endParaRPr kumimoji="0" lang="en-US" altLang="ko-KR" sz="2000" b="1" dirty="0">
              <a:solidFill>
                <a:schemeClr val="bg1"/>
              </a:solidFill>
              <a:latin typeface="HY강B" pitchFamily="18" charset="-127"/>
              <a:ea typeface="HY강B" pitchFamily="18" charset="-127"/>
            </a:endParaRPr>
          </a:p>
          <a:p>
            <a:pPr fontAlgn="auto">
              <a:spcBef>
                <a:spcPts val="0"/>
              </a:spcBef>
              <a:spcAft>
                <a:spcPts val="0"/>
              </a:spcAft>
              <a:buFont typeface="Arial" pitchFamily="34" charset="0"/>
              <a:buChar char="•"/>
              <a:defRPr/>
            </a:pPr>
            <a:r>
              <a:rPr kumimoji="0" lang="ko-KR" altLang="en-US" sz="2000" dirty="0">
                <a:solidFill>
                  <a:schemeClr val="accent1">
                    <a:lumMod val="75000"/>
                  </a:schemeClr>
                </a:solidFill>
                <a:latin typeface="HY강B" pitchFamily="18" charset="-127"/>
                <a:ea typeface="HY강B" pitchFamily="18" charset="-127"/>
              </a:rPr>
              <a:t> </a:t>
            </a:r>
            <a:r>
              <a:rPr kumimoji="0" lang="en-US" altLang="ko-KR" sz="2000" dirty="0">
                <a:solidFill>
                  <a:schemeClr val="accent1">
                    <a:lumMod val="75000"/>
                  </a:schemeClr>
                </a:solidFill>
                <a:latin typeface="HY강B" pitchFamily="18" charset="-127"/>
                <a:ea typeface="HY강B" pitchFamily="18" charset="-127"/>
              </a:rPr>
              <a:t>Car </a:t>
            </a:r>
            <a:r>
              <a:rPr kumimoji="0" lang="en-US" altLang="ko-KR" sz="2000" dirty="0">
                <a:solidFill>
                  <a:schemeClr val="bg1"/>
                </a:solidFill>
                <a:latin typeface="HY강B" pitchFamily="18" charset="-127"/>
                <a:ea typeface="HY강B" pitchFamily="18" charset="-127"/>
              </a:rPr>
              <a:t>: Expressways that connects to Seoul and southern regional provinces </a:t>
            </a:r>
          </a:p>
        </p:txBody>
      </p:sp>
      <p:sp>
        <p:nvSpPr>
          <p:cNvPr id="29" name="직사각형 28"/>
          <p:cNvSpPr/>
          <p:nvPr/>
        </p:nvSpPr>
        <p:spPr>
          <a:xfrm>
            <a:off x="25971" y="4560"/>
            <a:ext cx="3888432" cy="406353"/>
          </a:xfrm>
          <a:prstGeom prst="rect">
            <a:avLst/>
          </a:prstGeom>
          <a:noFill/>
        </p:spPr>
        <p:txBody>
          <a:bodyPr lIns="90402" tIns="45206" rIns="90402" bIns="45206">
            <a:spAutoFit/>
          </a:bodyPr>
          <a:lstStyle/>
          <a:p>
            <a:pPr fontAlgn="auto">
              <a:spcBef>
                <a:spcPts val="0"/>
              </a:spcBef>
              <a:spcAft>
                <a:spcPts val="0"/>
              </a:spcAft>
              <a:defRPr/>
            </a:pPr>
            <a:r>
              <a:rPr kumimoji="0" lang="en-US" altLang="ko-KR" sz="2000" dirty="0" smtClean="0">
                <a:ln>
                  <a:solidFill>
                    <a:schemeClr val="tx1">
                      <a:lumMod val="65000"/>
                      <a:lumOff val="35000"/>
                      <a:alpha val="0"/>
                    </a:schemeClr>
                  </a:solidFill>
                </a:ln>
                <a:solidFill>
                  <a:srgbClr val="00BBD6"/>
                </a:solidFill>
                <a:latin typeface="Yoon 윤고딕 530_TT" pitchFamily="18" charset="-127"/>
                <a:ea typeface="Yoon 윤고딕 530_TT" pitchFamily="18" charset="-127"/>
              </a:rPr>
              <a:t>Special </a:t>
            </a:r>
            <a:r>
              <a:rPr kumimoji="0" lang="en-US" altLang="ko-KR" sz="2000" dirty="0">
                <a:ln>
                  <a:solidFill>
                    <a:schemeClr val="tx1">
                      <a:lumMod val="65000"/>
                      <a:lumOff val="35000"/>
                      <a:alpha val="0"/>
                    </a:schemeClr>
                  </a:solidFill>
                </a:ln>
                <a:solidFill>
                  <a:srgbClr val="00BBD6"/>
                </a:solidFill>
                <a:latin typeface="Yoon 윤고딕 530_TT" pitchFamily="18" charset="-127"/>
                <a:ea typeface="Yoon 윤고딕 530_TT" pitchFamily="18" charset="-127"/>
              </a:rPr>
              <a:t>Features</a:t>
            </a:r>
            <a:endParaRPr kumimoji="0" lang="en-US" altLang="ko-KR" dirty="0">
              <a:ln>
                <a:solidFill>
                  <a:schemeClr val="tx1">
                    <a:lumMod val="65000"/>
                    <a:lumOff val="35000"/>
                    <a:alpha val="0"/>
                  </a:schemeClr>
                </a:solidFill>
              </a:ln>
              <a:solidFill>
                <a:srgbClr val="00BBD6"/>
              </a:solidFill>
              <a:latin typeface="Yoon 윤고딕 530_TT" pitchFamily="18" charset="-127"/>
              <a:ea typeface="Yoon 윤고딕 530_TT" pitchFamily="18" charset="-127"/>
            </a:endParaRPr>
          </a:p>
        </p:txBody>
      </p:sp>
      <p:sp>
        <p:nvSpPr>
          <p:cNvPr id="30" name="직사각형 29"/>
          <p:cNvSpPr/>
          <p:nvPr/>
        </p:nvSpPr>
        <p:spPr>
          <a:xfrm>
            <a:off x="216852" y="431672"/>
            <a:ext cx="5353760" cy="492434"/>
          </a:xfrm>
          <a:prstGeom prst="rect">
            <a:avLst/>
          </a:prstGeom>
          <a:noFill/>
        </p:spPr>
        <p:txBody>
          <a:bodyPr lIns="90402" tIns="45206" rIns="90402" bIns="45206">
            <a:spAutoFit/>
          </a:bodyPr>
          <a:lstStyle/>
          <a:p>
            <a:pPr fontAlgn="auto">
              <a:spcBef>
                <a:spcPts val="0"/>
              </a:spcBef>
              <a:spcAft>
                <a:spcPts val="0"/>
              </a:spcAft>
              <a:defRPr/>
            </a:pPr>
            <a:r>
              <a:rPr kumimoji="0" lang="en-US" altLang="ko-KR" sz="2600" dirty="0">
                <a:ln>
                  <a:solidFill>
                    <a:schemeClr val="tx1">
                      <a:lumMod val="65000"/>
                      <a:lumOff val="35000"/>
                      <a:alpha val="0"/>
                    </a:schemeClr>
                  </a:solidFill>
                </a:ln>
                <a:solidFill>
                  <a:schemeClr val="accent5">
                    <a:lumMod val="75000"/>
                  </a:schemeClr>
                </a:solidFill>
                <a:latin typeface="Yoon 윤고딕 530_TT" pitchFamily="18" charset="-127"/>
                <a:ea typeface="Yoon 윤고딕 530_TT" pitchFamily="18" charset="-127"/>
              </a:rPr>
              <a:t>[Domestic Accessibility]</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2.xml><?xml version="1.0" encoding="utf-8"?>
<p:tagLst xmlns:a="http://schemas.openxmlformats.org/drawingml/2006/main" xmlns:r="http://schemas.openxmlformats.org/officeDocument/2006/relationships" xmlns:p="http://schemas.openxmlformats.org/presentationml/2006/main">
  <p:tag name="RESIZE" val="Yes"/>
</p:tagLst>
</file>

<file path=ppt/tags/tag3.xml><?xml version="1.0" encoding="utf-8"?>
<p:tagLst xmlns:a="http://schemas.openxmlformats.org/drawingml/2006/main" xmlns:r="http://schemas.openxmlformats.org/officeDocument/2006/relationships" xmlns:p="http://schemas.openxmlformats.org/presentationml/2006/main">
  <p:tag name="RESIZE" val="Yes"/>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Universal Template">
  <a:themeElements>
    <a:clrScheme name="Universal Template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fontScheme name="2_Universal Template">
      <a:majorFont>
        <a:latin typeface="HY울릉도M"/>
        <a:ea typeface="HY울릉도M"/>
        <a:cs typeface=""/>
      </a:majorFont>
      <a:minorFont>
        <a:latin typeface="HY울릉도M"/>
        <a:ea typeface="HY울릉도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lnDef>
  </a:objectDefaults>
  <a:extraClrSchemeLst>
    <a:extraClrScheme>
      <a:clrScheme name="Universal Template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Universal Template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Universal Template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Universal Template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Universal Template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Universal Template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Universal Template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Universal Template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Universal Template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Universal Template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기본 디자인">
  <a:themeElements>
    <a:clrScheme name="기본 디자인 7">
      <a:dk1>
        <a:srgbClr val="000000"/>
      </a:dk1>
      <a:lt1>
        <a:srgbClr val="FFFFFF"/>
      </a:lt1>
      <a:dk2>
        <a:srgbClr val="000066"/>
      </a:dk2>
      <a:lt2>
        <a:srgbClr val="C0C0C0"/>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fontScheme name="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lnDef>
  </a:objectDefaults>
  <a:extraClrSchemeLst>
    <a:extraClrScheme>
      <a:clrScheme name="기본 디자인 1">
        <a:dk1>
          <a:srgbClr val="000000"/>
        </a:dk1>
        <a:lt1>
          <a:srgbClr val="FFFFFF"/>
        </a:lt1>
        <a:dk2>
          <a:srgbClr val="000033"/>
        </a:dk2>
        <a:lt2>
          <a:srgbClr val="DDDDDD"/>
        </a:lt2>
        <a:accent1>
          <a:srgbClr val="FFDB69"/>
        </a:accent1>
        <a:accent2>
          <a:srgbClr val="CBD87C"/>
        </a:accent2>
        <a:accent3>
          <a:srgbClr val="FFFFFF"/>
        </a:accent3>
        <a:accent4>
          <a:srgbClr val="000000"/>
        </a:accent4>
        <a:accent5>
          <a:srgbClr val="FFEAB9"/>
        </a:accent5>
        <a:accent6>
          <a:srgbClr val="B8C470"/>
        </a:accent6>
        <a:hlink>
          <a:srgbClr val="74C8D6"/>
        </a:hlink>
        <a:folHlink>
          <a:srgbClr val="FF9655"/>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33"/>
        </a:dk2>
        <a:lt2>
          <a:srgbClr val="DDDDDD"/>
        </a:lt2>
        <a:accent1>
          <a:srgbClr val="E6D9B3"/>
        </a:accent1>
        <a:accent2>
          <a:srgbClr val="CC9966"/>
        </a:accent2>
        <a:accent3>
          <a:srgbClr val="FFFFFF"/>
        </a:accent3>
        <a:accent4>
          <a:srgbClr val="000000"/>
        </a:accent4>
        <a:accent5>
          <a:srgbClr val="F0E9D6"/>
        </a:accent5>
        <a:accent6>
          <a:srgbClr val="B98A5C"/>
        </a:accent6>
        <a:hlink>
          <a:srgbClr val="998C73"/>
        </a:hlink>
        <a:folHlink>
          <a:srgbClr val="6E8953"/>
        </a:folHlink>
      </a:clrScheme>
      <a:clrMap bg1="lt1" tx1="dk1" bg2="lt2" tx2="dk2" accent1="accent1" accent2="accent2" accent3="accent3" accent4="accent4" accent5="accent5" accent6="accent6" hlink="hlink" folHlink="folHlink"/>
    </a:extraClrScheme>
    <a:extraClrScheme>
      <a:clrScheme name="기본 디자인 3">
        <a:dk1>
          <a:srgbClr val="5F5F5F"/>
        </a:dk1>
        <a:lt1>
          <a:srgbClr val="FFFFFF"/>
        </a:lt1>
        <a:dk2>
          <a:srgbClr val="000033"/>
        </a:dk2>
        <a:lt2>
          <a:srgbClr val="FFCC00"/>
        </a:lt2>
        <a:accent1>
          <a:srgbClr val="99A6BF"/>
        </a:accent1>
        <a:accent2>
          <a:srgbClr val="A6B937"/>
        </a:accent2>
        <a:accent3>
          <a:srgbClr val="AAAAAD"/>
        </a:accent3>
        <a:accent4>
          <a:srgbClr val="DADADA"/>
        </a:accent4>
        <a:accent5>
          <a:srgbClr val="CAD0DC"/>
        </a:accent5>
        <a:accent6>
          <a:srgbClr val="96A731"/>
        </a:accent6>
        <a:hlink>
          <a:srgbClr val="37A6B9"/>
        </a:hlink>
        <a:folHlink>
          <a:srgbClr val="FF7119"/>
        </a:folHlink>
      </a:clrScheme>
      <a:clrMap bg1="dk2" tx1="lt1" bg2="dk1" tx2="lt2" accent1="accent1" accent2="accent2" accent3="accent3" accent4="accent4" accent5="accent5" accent6="accent6" hlink="hlink" folHlink="folHlink"/>
    </a:extraClrScheme>
    <a:extraClrScheme>
      <a:clrScheme name="기본 디자인 4">
        <a:dk1>
          <a:srgbClr val="5F5F5F"/>
        </a:dk1>
        <a:lt1>
          <a:srgbClr val="FFFFFF"/>
        </a:lt1>
        <a:dk2>
          <a:srgbClr val="000033"/>
        </a:dk2>
        <a:lt2>
          <a:srgbClr val="FFCC00"/>
        </a:lt2>
        <a:accent1>
          <a:srgbClr val="D5BE7F"/>
        </a:accent1>
        <a:accent2>
          <a:srgbClr val="CC9966"/>
        </a:accent2>
        <a:accent3>
          <a:srgbClr val="AAAAAD"/>
        </a:accent3>
        <a:accent4>
          <a:srgbClr val="DADADA"/>
        </a:accent4>
        <a:accent5>
          <a:srgbClr val="E7DBC0"/>
        </a:accent5>
        <a:accent6>
          <a:srgbClr val="B98A5C"/>
        </a:accent6>
        <a:hlink>
          <a:srgbClr val="998C73"/>
        </a:hlink>
        <a:folHlink>
          <a:srgbClr val="6E8953"/>
        </a:folHlink>
      </a:clrScheme>
      <a:clrMap bg1="dk2" tx1="lt1" bg2="dk1" tx2="lt2" accent1="accent1" accent2="accent2" accent3="accent3" accent4="accent4" accent5="accent5" accent6="accent6" hlink="hlink" folHlink="folHlink"/>
    </a:extraClrScheme>
    <a:extraClrScheme>
      <a:clrScheme name="기본 디자인 5">
        <a:dk1>
          <a:srgbClr val="000000"/>
        </a:dk1>
        <a:lt1>
          <a:srgbClr val="FFFFFF"/>
        </a:lt1>
        <a:dk2>
          <a:srgbClr val="000033"/>
        </a:dk2>
        <a:lt2>
          <a:srgbClr val="DDDDDD"/>
        </a:lt2>
        <a:accent1>
          <a:srgbClr val="CCD9E6"/>
        </a:accent1>
        <a:accent2>
          <a:srgbClr val="C0CCB3"/>
        </a:accent2>
        <a:accent3>
          <a:srgbClr val="FFFFFF"/>
        </a:accent3>
        <a:accent4>
          <a:srgbClr val="000000"/>
        </a:accent4>
        <a:accent5>
          <a:srgbClr val="E2E9F0"/>
        </a:accent5>
        <a:accent6>
          <a:srgbClr val="AEB9A2"/>
        </a:accent6>
        <a:hlink>
          <a:srgbClr val="CCB3C0"/>
        </a:hlink>
        <a:folHlink>
          <a:srgbClr val="B3A699"/>
        </a:folHlink>
      </a:clrScheme>
      <a:clrMap bg1="lt1" tx1="dk1" bg2="lt2" tx2="dk2" accent1="accent1" accent2="accent2" accent3="accent3" accent4="accent4" accent5="accent5" accent6="accent6" hlink="hlink" folHlink="folHlink"/>
    </a:extraClrScheme>
    <a:extraClrScheme>
      <a:clrScheme name="기본 디자인 6">
        <a:dk1>
          <a:srgbClr val="000000"/>
        </a:dk1>
        <a:lt1>
          <a:srgbClr val="FFFFFF"/>
        </a:lt1>
        <a:dk2>
          <a:srgbClr val="000066"/>
        </a:dk2>
        <a:lt2>
          <a:srgbClr val="DDDDDD"/>
        </a:lt2>
        <a:accent1>
          <a:srgbClr val="EBEBEB"/>
        </a:accent1>
        <a:accent2>
          <a:srgbClr val="D2D2D2"/>
        </a:accent2>
        <a:accent3>
          <a:srgbClr val="FFFFFF"/>
        </a:accent3>
        <a:accent4>
          <a:srgbClr val="000000"/>
        </a:accent4>
        <a:accent5>
          <a:srgbClr val="F3F3F3"/>
        </a:accent5>
        <a:accent6>
          <a:srgbClr val="BEBEBE"/>
        </a:accent6>
        <a:hlink>
          <a:srgbClr val="B9B9B9"/>
        </a:hlink>
        <a:folHlink>
          <a:srgbClr val="A0A0A0"/>
        </a:folHlink>
      </a:clrScheme>
      <a:clrMap bg1="lt1" tx1="dk1" bg2="lt2" tx2="dk2" accent1="accent1" accent2="accent2" accent3="accent3" accent4="accent4" accent5="accent5" accent6="accent6" hlink="hlink" folHlink="folHlink"/>
    </a:extraClrScheme>
    <a:extraClrScheme>
      <a:clrScheme name="기본 디자인 7">
        <a:dk1>
          <a:srgbClr val="000000"/>
        </a:dk1>
        <a:lt1>
          <a:srgbClr val="FFFFFF"/>
        </a:lt1>
        <a:dk2>
          <a:srgbClr val="000066"/>
        </a:dk2>
        <a:lt2>
          <a:srgbClr val="C0C0C0"/>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기본 디자인">
  <a:themeElements>
    <a:clrScheme name="기본 디자인 7">
      <a:dk1>
        <a:srgbClr val="000000"/>
      </a:dk1>
      <a:lt1>
        <a:srgbClr val="FFFFFF"/>
      </a:lt1>
      <a:dk2>
        <a:srgbClr val="000066"/>
      </a:dk2>
      <a:lt2>
        <a:srgbClr val="C0C0C0"/>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fontScheme name="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tx1"/>
          </a:outerShdw>
        </a:effectLst>
      </a:spPr>
      <a:bodyPr vert="horz" wrap="none" lIns="71954" tIns="71954" rIns="71954" bIns="71954" numCol="1" anchor="ctr" anchorCtr="0" compatLnSpc="1">
        <a:prstTxWarp prst="textNoShape">
          <a:avLst/>
        </a:prstTxWarp>
      </a:bodyPr>
      <a:lstStyle>
        <a:defPPr marL="0" marR="0" indent="0" algn="ctr" defTabSz="895350" rtl="0" eaLnBrk="1" fontAlgn="base" latinLnBrk="0" hangingPunct="1">
          <a:lnSpc>
            <a:spcPct val="110000"/>
          </a:lnSpc>
          <a:spcBef>
            <a:spcPct val="10000"/>
          </a:spcBef>
          <a:spcAft>
            <a:spcPct val="0"/>
          </a:spcAft>
          <a:buClrTx/>
          <a:buSzTx/>
          <a:buFontTx/>
          <a:buNone/>
          <a:tabLst/>
          <a:defRPr kumimoji="0" lang="en-US" sz="1400" b="0" i="0" u="none" strike="noStrike" cap="none" normalizeH="0" baseline="0" smtClean="0">
            <a:ln>
              <a:noFill/>
            </a:ln>
            <a:solidFill>
              <a:srgbClr val="000000"/>
            </a:solidFill>
            <a:effectLst/>
            <a:latin typeface="HY울릉도M" pitchFamily="18" charset="-127"/>
            <a:ea typeface="HY울릉도M" pitchFamily="18" charset="-127"/>
          </a:defRPr>
        </a:defPPr>
      </a:lstStyle>
    </a:lnDef>
  </a:objectDefaults>
  <a:extraClrSchemeLst>
    <a:extraClrScheme>
      <a:clrScheme name="기본 디자인 1">
        <a:dk1>
          <a:srgbClr val="000000"/>
        </a:dk1>
        <a:lt1>
          <a:srgbClr val="FFFFFF"/>
        </a:lt1>
        <a:dk2>
          <a:srgbClr val="000033"/>
        </a:dk2>
        <a:lt2>
          <a:srgbClr val="DDDDDD"/>
        </a:lt2>
        <a:accent1>
          <a:srgbClr val="FFDB69"/>
        </a:accent1>
        <a:accent2>
          <a:srgbClr val="CBD87C"/>
        </a:accent2>
        <a:accent3>
          <a:srgbClr val="FFFFFF"/>
        </a:accent3>
        <a:accent4>
          <a:srgbClr val="000000"/>
        </a:accent4>
        <a:accent5>
          <a:srgbClr val="FFEAB9"/>
        </a:accent5>
        <a:accent6>
          <a:srgbClr val="B8C470"/>
        </a:accent6>
        <a:hlink>
          <a:srgbClr val="74C8D6"/>
        </a:hlink>
        <a:folHlink>
          <a:srgbClr val="FF9655"/>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33"/>
        </a:dk2>
        <a:lt2>
          <a:srgbClr val="DDDDDD"/>
        </a:lt2>
        <a:accent1>
          <a:srgbClr val="E6D9B3"/>
        </a:accent1>
        <a:accent2>
          <a:srgbClr val="CC9966"/>
        </a:accent2>
        <a:accent3>
          <a:srgbClr val="FFFFFF"/>
        </a:accent3>
        <a:accent4>
          <a:srgbClr val="000000"/>
        </a:accent4>
        <a:accent5>
          <a:srgbClr val="F0E9D6"/>
        </a:accent5>
        <a:accent6>
          <a:srgbClr val="B98A5C"/>
        </a:accent6>
        <a:hlink>
          <a:srgbClr val="998C73"/>
        </a:hlink>
        <a:folHlink>
          <a:srgbClr val="6E8953"/>
        </a:folHlink>
      </a:clrScheme>
      <a:clrMap bg1="lt1" tx1="dk1" bg2="lt2" tx2="dk2" accent1="accent1" accent2="accent2" accent3="accent3" accent4="accent4" accent5="accent5" accent6="accent6" hlink="hlink" folHlink="folHlink"/>
    </a:extraClrScheme>
    <a:extraClrScheme>
      <a:clrScheme name="기본 디자인 3">
        <a:dk1>
          <a:srgbClr val="5F5F5F"/>
        </a:dk1>
        <a:lt1>
          <a:srgbClr val="FFFFFF"/>
        </a:lt1>
        <a:dk2>
          <a:srgbClr val="000033"/>
        </a:dk2>
        <a:lt2>
          <a:srgbClr val="FFCC00"/>
        </a:lt2>
        <a:accent1>
          <a:srgbClr val="99A6BF"/>
        </a:accent1>
        <a:accent2>
          <a:srgbClr val="A6B937"/>
        </a:accent2>
        <a:accent3>
          <a:srgbClr val="AAAAAD"/>
        </a:accent3>
        <a:accent4>
          <a:srgbClr val="DADADA"/>
        </a:accent4>
        <a:accent5>
          <a:srgbClr val="CAD0DC"/>
        </a:accent5>
        <a:accent6>
          <a:srgbClr val="96A731"/>
        </a:accent6>
        <a:hlink>
          <a:srgbClr val="37A6B9"/>
        </a:hlink>
        <a:folHlink>
          <a:srgbClr val="FF7119"/>
        </a:folHlink>
      </a:clrScheme>
      <a:clrMap bg1="dk2" tx1="lt1" bg2="dk1" tx2="lt2" accent1="accent1" accent2="accent2" accent3="accent3" accent4="accent4" accent5="accent5" accent6="accent6" hlink="hlink" folHlink="folHlink"/>
    </a:extraClrScheme>
    <a:extraClrScheme>
      <a:clrScheme name="기본 디자인 4">
        <a:dk1>
          <a:srgbClr val="5F5F5F"/>
        </a:dk1>
        <a:lt1>
          <a:srgbClr val="FFFFFF"/>
        </a:lt1>
        <a:dk2>
          <a:srgbClr val="000033"/>
        </a:dk2>
        <a:lt2>
          <a:srgbClr val="FFCC00"/>
        </a:lt2>
        <a:accent1>
          <a:srgbClr val="D5BE7F"/>
        </a:accent1>
        <a:accent2>
          <a:srgbClr val="CC9966"/>
        </a:accent2>
        <a:accent3>
          <a:srgbClr val="AAAAAD"/>
        </a:accent3>
        <a:accent4>
          <a:srgbClr val="DADADA"/>
        </a:accent4>
        <a:accent5>
          <a:srgbClr val="E7DBC0"/>
        </a:accent5>
        <a:accent6>
          <a:srgbClr val="B98A5C"/>
        </a:accent6>
        <a:hlink>
          <a:srgbClr val="998C73"/>
        </a:hlink>
        <a:folHlink>
          <a:srgbClr val="6E8953"/>
        </a:folHlink>
      </a:clrScheme>
      <a:clrMap bg1="dk2" tx1="lt1" bg2="dk1" tx2="lt2" accent1="accent1" accent2="accent2" accent3="accent3" accent4="accent4" accent5="accent5" accent6="accent6" hlink="hlink" folHlink="folHlink"/>
    </a:extraClrScheme>
    <a:extraClrScheme>
      <a:clrScheme name="기본 디자인 5">
        <a:dk1>
          <a:srgbClr val="000000"/>
        </a:dk1>
        <a:lt1>
          <a:srgbClr val="FFFFFF"/>
        </a:lt1>
        <a:dk2>
          <a:srgbClr val="000033"/>
        </a:dk2>
        <a:lt2>
          <a:srgbClr val="DDDDDD"/>
        </a:lt2>
        <a:accent1>
          <a:srgbClr val="CCD9E6"/>
        </a:accent1>
        <a:accent2>
          <a:srgbClr val="C0CCB3"/>
        </a:accent2>
        <a:accent3>
          <a:srgbClr val="FFFFFF"/>
        </a:accent3>
        <a:accent4>
          <a:srgbClr val="000000"/>
        </a:accent4>
        <a:accent5>
          <a:srgbClr val="E2E9F0"/>
        </a:accent5>
        <a:accent6>
          <a:srgbClr val="AEB9A2"/>
        </a:accent6>
        <a:hlink>
          <a:srgbClr val="CCB3C0"/>
        </a:hlink>
        <a:folHlink>
          <a:srgbClr val="B3A699"/>
        </a:folHlink>
      </a:clrScheme>
      <a:clrMap bg1="lt1" tx1="dk1" bg2="lt2" tx2="dk2" accent1="accent1" accent2="accent2" accent3="accent3" accent4="accent4" accent5="accent5" accent6="accent6" hlink="hlink" folHlink="folHlink"/>
    </a:extraClrScheme>
    <a:extraClrScheme>
      <a:clrScheme name="기본 디자인 6">
        <a:dk1>
          <a:srgbClr val="000000"/>
        </a:dk1>
        <a:lt1>
          <a:srgbClr val="FFFFFF"/>
        </a:lt1>
        <a:dk2>
          <a:srgbClr val="000066"/>
        </a:dk2>
        <a:lt2>
          <a:srgbClr val="DDDDDD"/>
        </a:lt2>
        <a:accent1>
          <a:srgbClr val="EBEBEB"/>
        </a:accent1>
        <a:accent2>
          <a:srgbClr val="D2D2D2"/>
        </a:accent2>
        <a:accent3>
          <a:srgbClr val="FFFFFF"/>
        </a:accent3>
        <a:accent4>
          <a:srgbClr val="000000"/>
        </a:accent4>
        <a:accent5>
          <a:srgbClr val="F3F3F3"/>
        </a:accent5>
        <a:accent6>
          <a:srgbClr val="BEBEBE"/>
        </a:accent6>
        <a:hlink>
          <a:srgbClr val="B9B9B9"/>
        </a:hlink>
        <a:folHlink>
          <a:srgbClr val="A0A0A0"/>
        </a:folHlink>
      </a:clrScheme>
      <a:clrMap bg1="lt1" tx1="dk1" bg2="lt2" tx2="dk2" accent1="accent1" accent2="accent2" accent3="accent3" accent4="accent4" accent5="accent5" accent6="accent6" hlink="hlink" folHlink="folHlink"/>
    </a:extraClrScheme>
    <a:extraClrScheme>
      <a:clrScheme name="기본 디자인 7">
        <a:dk1>
          <a:srgbClr val="000000"/>
        </a:dk1>
        <a:lt1>
          <a:srgbClr val="FFFFFF"/>
        </a:lt1>
        <a:dk2>
          <a:srgbClr val="000066"/>
        </a:dk2>
        <a:lt2>
          <a:srgbClr val="C0C0C0"/>
        </a:lt2>
        <a:accent1>
          <a:srgbClr val="DDDDDD"/>
        </a:accent1>
        <a:accent2>
          <a:srgbClr val="B2B2B2"/>
        </a:accent2>
        <a:accent3>
          <a:srgbClr val="FFFFFF"/>
        </a:accent3>
        <a:accent4>
          <a:srgbClr val="000000"/>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9173</TotalTime>
  <Words>643</Words>
  <Application>Microsoft Office PowerPoint</Application>
  <PresentationFormat>화면 슬라이드 쇼(4:3)</PresentationFormat>
  <Paragraphs>163</Paragraphs>
  <Slides>11</Slides>
  <Notes>9</Notes>
  <HiddenSlides>0</HiddenSlides>
  <MMClips>0</MMClips>
  <ScaleCrop>false</ScaleCrop>
  <HeadingPairs>
    <vt:vector size="6" baseType="variant">
      <vt:variant>
        <vt:lpstr>사용한 글꼴</vt:lpstr>
      </vt:variant>
      <vt:variant>
        <vt:i4>17</vt:i4>
      </vt:variant>
      <vt:variant>
        <vt:lpstr>테마</vt:lpstr>
      </vt:variant>
      <vt:variant>
        <vt:i4>4</vt:i4>
      </vt:variant>
      <vt:variant>
        <vt:lpstr>슬라이드 제목</vt:lpstr>
      </vt:variant>
      <vt:variant>
        <vt:i4>11</vt:i4>
      </vt:variant>
    </vt:vector>
  </HeadingPairs>
  <TitlesOfParts>
    <vt:vector size="32" baseType="lpstr">
      <vt:lpstr>굴림</vt:lpstr>
      <vt:lpstr>Arial</vt:lpstr>
      <vt:lpstr>HY헤드라인M</vt:lpstr>
      <vt:lpstr>HY울릉도M</vt:lpstr>
      <vt:lpstr>나눔손글씨 붓</vt:lpstr>
      <vt:lpstr>맑은 고딕</vt:lpstr>
      <vt:lpstr> 피아노B</vt:lpstr>
      <vt:lpstr>HY강B</vt:lpstr>
      <vt:lpstr>Franklin Gothic Heavy</vt:lpstr>
      <vt:lpstr>Yoon 윤고딕 530_TT</vt:lpstr>
      <vt:lpstr>HY수평선B</vt:lpstr>
      <vt:lpstr>Yoon 윤고딕 540_TT</vt:lpstr>
      <vt:lpstr>다음_Regular</vt:lpstr>
      <vt:lpstr>Futura Hv BT</vt:lpstr>
      <vt:lpstr>MS PGothic</vt:lpstr>
      <vt:lpstr>Yoon 윤고딕 550_TT</vt:lpstr>
      <vt:lpstr>-윤고딕140</vt:lpstr>
      <vt:lpstr>Office 테마</vt:lpstr>
      <vt:lpstr>2_Universal Template</vt:lpstr>
      <vt:lpstr>기본 디자인</vt:lpstr>
      <vt:lpstr>3_기본 디자인</vt:lpstr>
      <vt:lpstr>IALA Conference &amp; General Assembly  in 2018 May 27, 2015 Progress Report for Preparation  </vt:lpstr>
      <vt:lpstr>슬라이드 2</vt:lpstr>
      <vt:lpstr>Hosting the IALA Conference and General Assembly in 2018</vt:lpstr>
      <vt:lpstr>슬라이드 4</vt:lpstr>
      <vt:lpstr>슬라이드 5</vt:lpstr>
      <vt:lpstr>슬라이드 6</vt:lpstr>
      <vt:lpstr>슬라이드 7</vt:lpstr>
      <vt:lpstr>슬라이드 8</vt:lpstr>
      <vt:lpstr>슬라이드 9</vt:lpstr>
      <vt:lpstr>슬라이드 10</vt:lpstr>
      <vt:lpstr>슬라이드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soo</dc:creator>
  <cp:lastModifiedBy>Mac</cp:lastModifiedBy>
  <cp:revision>908</cp:revision>
  <dcterms:created xsi:type="dcterms:W3CDTF">2013-12-23T01:53:59Z</dcterms:created>
  <dcterms:modified xsi:type="dcterms:W3CDTF">2015-05-27T02:16:12Z</dcterms:modified>
</cp:coreProperties>
</file>