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4"/>
  </p:notesMasterIdLst>
  <p:handoutMasterIdLst>
    <p:handoutMasterId r:id="rId15"/>
  </p:handoutMasterIdLst>
  <p:sldIdLst>
    <p:sldId id="281" r:id="rId2"/>
    <p:sldId id="323" r:id="rId3"/>
    <p:sldId id="322" r:id="rId4"/>
    <p:sldId id="319" r:id="rId5"/>
    <p:sldId id="320" r:id="rId6"/>
    <p:sldId id="321" r:id="rId7"/>
    <p:sldId id="324" r:id="rId8"/>
    <p:sldId id="325" r:id="rId9"/>
    <p:sldId id="326" r:id="rId10"/>
    <p:sldId id="327" r:id="rId11"/>
    <p:sldId id="328" r:id="rId12"/>
    <p:sldId id="257"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82" autoAdjust="0"/>
    <p:restoredTop sz="82593" autoAdjust="0"/>
  </p:normalViewPr>
  <p:slideViewPr>
    <p:cSldViewPr snapToGrid="0" snapToObjects="1">
      <p:cViewPr varScale="1">
        <p:scale>
          <a:sx n="64" d="100"/>
          <a:sy n="64" d="100"/>
        </p:scale>
        <p:origin x="162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Feuille_de_calcul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IFAN</c:v>
                </c:pt>
              </c:strCache>
            </c:strRef>
          </c:tx>
          <c:invertIfNegative val="0"/>
          <c:cat>
            <c:numRef>
              <c:f>Sheet1!$A$2:$A$5</c:f>
              <c:numCache>
                <c:formatCode>General</c:formatCode>
                <c:ptCount val="4"/>
                <c:pt idx="0">
                  <c:v>2012</c:v>
                </c:pt>
                <c:pt idx="1">
                  <c:v>2013</c:v>
                </c:pt>
                <c:pt idx="2">
                  <c:v>2014</c:v>
                </c:pt>
                <c:pt idx="3">
                  <c:v>2015</c:v>
                </c:pt>
              </c:numCache>
            </c:numRef>
          </c:cat>
          <c:val>
            <c:numRef>
              <c:f>Sheet1!$B$2:$B$5</c:f>
              <c:numCache>
                <c:formatCode>#,##0\ [$€-40C]</c:formatCode>
                <c:ptCount val="4"/>
                <c:pt idx="0">
                  <c:v>509515</c:v>
                </c:pt>
                <c:pt idx="1">
                  <c:v>500000</c:v>
                </c:pt>
                <c:pt idx="2">
                  <c:v>400000</c:v>
                </c:pt>
                <c:pt idx="3">
                  <c:v>575000</c:v>
                </c:pt>
              </c:numCache>
            </c:numRef>
          </c:val>
        </c:ser>
        <c:ser>
          <c:idx val="1"/>
          <c:order val="1"/>
          <c:tx>
            <c:strRef>
              <c:f>Sheet1!$C$1</c:f>
              <c:strCache>
                <c:ptCount val="1"/>
                <c:pt idx="0">
                  <c:v>France</c:v>
                </c:pt>
              </c:strCache>
            </c:strRef>
          </c:tx>
          <c:invertIfNegative val="0"/>
          <c:cat>
            <c:numRef>
              <c:f>Sheet1!$A$2:$A$5</c:f>
              <c:numCache>
                <c:formatCode>General</c:formatCode>
                <c:ptCount val="4"/>
                <c:pt idx="0">
                  <c:v>2012</c:v>
                </c:pt>
                <c:pt idx="1">
                  <c:v>2013</c:v>
                </c:pt>
                <c:pt idx="2">
                  <c:v>2014</c:v>
                </c:pt>
                <c:pt idx="3">
                  <c:v>2015</c:v>
                </c:pt>
              </c:numCache>
            </c:numRef>
          </c:cat>
          <c:val>
            <c:numRef>
              <c:f>Sheet1!$C$2:$C$5</c:f>
              <c:numCache>
                <c:formatCode>#,##0\ [$€-40C]</c:formatCode>
                <c:ptCount val="4"/>
                <c:pt idx="0">
                  <c:v>50000</c:v>
                </c:pt>
                <c:pt idx="1">
                  <c:v>50000</c:v>
                </c:pt>
                <c:pt idx="2">
                  <c:v>50000</c:v>
                </c:pt>
                <c:pt idx="3">
                  <c:v>20000</c:v>
                </c:pt>
              </c:numCache>
            </c:numRef>
          </c:val>
        </c:ser>
        <c:ser>
          <c:idx val="2"/>
          <c:order val="2"/>
          <c:tx>
            <c:strRef>
              <c:f>Sheet1!$D$1</c:f>
              <c:strCache>
                <c:ptCount val="1"/>
                <c:pt idx="0">
                  <c:v>Australia</c:v>
                </c:pt>
              </c:strCache>
            </c:strRef>
          </c:tx>
          <c:invertIfNegative val="0"/>
          <c:cat>
            <c:numRef>
              <c:f>Sheet1!$A$2:$A$5</c:f>
              <c:numCache>
                <c:formatCode>General</c:formatCode>
                <c:ptCount val="4"/>
                <c:pt idx="0">
                  <c:v>2012</c:v>
                </c:pt>
                <c:pt idx="1">
                  <c:v>2013</c:v>
                </c:pt>
                <c:pt idx="2">
                  <c:v>2014</c:v>
                </c:pt>
                <c:pt idx="3">
                  <c:v>2015</c:v>
                </c:pt>
              </c:numCache>
            </c:numRef>
          </c:cat>
          <c:val>
            <c:numRef>
              <c:f>Sheet1!$D$2:$D$5</c:f>
              <c:numCache>
                <c:formatCode>#,##0\ [$€-40C]</c:formatCode>
                <c:ptCount val="4"/>
                <c:pt idx="0">
                  <c:v>30000</c:v>
                </c:pt>
                <c:pt idx="1">
                  <c:v>5000</c:v>
                </c:pt>
                <c:pt idx="2">
                  <c:v>5000</c:v>
                </c:pt>
                <c:pt idx="3">
                  <c:v>0</c:v>
                </c:pt>
              </c:numCache>
            </c:numRef>
          </c:val>
        </c:ser>
        <c:ser>
          <c:idx val="3"/>
          <c:order val="3"/>
          <c:tx>
            <c:strRef>
              <c:f>Sheet1!$E$1</c:f>
              <c:strCache>
                <c:ptCount val="1"/>
                <c:pt idx="0">
                  <c:v>World Bank</c:v>
                </c:pt>
              </c:strCache>
            </c:strRef>
          </c:tx>
          <c:invertIfNegative val="0"/>
          <c:cat>
            <c:numRef>
              <c:f>Sheet1!$A$2:$A$5</c:f>
              <c:numCache>
                <c:formatCode>General</c:formatCode>
                <c:ptCount val="4"/>
                <c:pt idx="0">
                  <c:v>2012</c:v>
                </c:pt>
                <c:pt idx="1">
                  <c:v>2013</c:v>
                </c:pt>
                <c:pt idx="2">
                  <c:v>2014</c:v>
                </c:pt>
                <c:pt idx="3">
                  <c:v>2015</c:v>
                </c:pt>
              </c:numCache>
            </c:numRef>
          </c:cat>
          <c:val>
            <c:numRef>
              <c:f>Sheet1!$E$2:$E$5</c:f>
              <c:numCache>
                <c:formatCode>#,##0\ [$€-40C]</c:formatCode>
                <c:ptCount val="4"/>
                <c:pt idx="0">
                  <c:v>30000</c:v>
                </c:pt>
                <c:pt idx="1">
                  <c:v>30000</c:v>
                </c:pt>
                <c:pt idx="2">
                  <c:v>0</c:v>
                </c:pt>
                <c:pt idx="3">
                  <c:v>0</c:v>
                </c:pt>
              </c:numCache>
            </c:numRef>
          </c:val>
        </c:ser>
        <c:ser>
          <c:idx val="4"/>
          <c:order val="4"/>
          <c:tx>
            <c:strRef>
              <c:f>Sheet1!$F$1</c:f>
              <c:strCache>
                <c:ptCount val="1"/>
                <c:pt idx="0">
                  <c:v>South Africa</c:v>
                </c:pt>
              </c:strCache>
            </c:strRef>
          </c:tx>
          <c:invertIfNegative val="0"/>
          <c:cat>
            <c:numRef>
              <c:f>Sheet1!$A$2:$A$5</c:f>
              <c:numCache>
                <c:formatCode>General</c:formatCode>
                <c:ptCount val="4"/>
                <c:pt idx="0">
                  <c:v>2012</c:v>
                </c:pt>
                <c:pt idx="1">
                  <c:v>2013</c:v>
                </c:pt>
                <c:pt idx="2">
                  <c:v>2014</c:v>
                </c:pt>
                <c:pt idx="3">
                  <c:v>2015</c:v>
                </c:pt>
              </c:numCache>
            </c:numRef>
          </c:cat>
          <c:val>
            <c:numRef>
              <c:f>Sheet1!$F$2:$F$5</c:f>
              <c:numCache>
                <c:formatCode>#,##0\ [$€-40C]</c:formatCode>
                <c:ptCount val="4"/>
                <c:pt idx="0">
                  <c:v>10000</c:v>
                </c:pt>
                <c:pt idx="1">
                  <c:v>5000</c:v>
                </c:pt>
                <c:pt idx="2">
                  <c:v>5000</c:v>
                </c:pt>
                <c:pt idx="3">
                  <c:v>0</c:v>
                </c:pt>
              </c:numCache>
            </c:numRef>
          </c:val>
        </c:ser>
        <c:ser>
          <c:idx val="5"/>
          <c:order val="5"/>
          <c:tx>
            <c:strRef>
              <c:f>Sheet1!$G$1</c:f>
              <c:strCache>
                <c:ptCount val="1"/>
                <c:pt idx="0">
                  <c:v>Denmark</c:v>
                </c:pt>
              </c:strCache>
            </c:strRef>
          </c:tx>
          <c:invertIfNegative val="0"/>
          <c:cat>
            <c:numRef>
              <c:f>Sheet1!$A$2:$A$5</c:f>
              <c:numCache>
                <c:formatCode>General</c:formatCode>
                <c:ptCount val="4"/>
                <c:pt idx="0">
                  <c:v>2012</c:v>
                </c:pt>
                <c:pt idx="1">
                  <c:v>2013</c:v>
                </c:pt>
                <c:pt idx="2">
                  <c:v>2014</c:v>
                </c:pt>
                <c:pt idx="3">
                  <c:v>2015</c:v>
                </c:pt>
              </c:numCache>
            </c:numRef>
          </c:cat>
          <c:val>
            <c:numRef>
              <c:f>Sheet1!$G$2:$G$5</c:f>
              <c:numCache>
                <c:formatCode>#,##0\ [$€-40C]</c:formatCode>
                <c:ptCount val="4"/>
                <c:pt idx="0">
                  <c:v>25000</c:v>
                </c:pt>
                <c:pt idx="1">
                  <c:v>25000</c:v>
                </c:pt>
                <c:pt idx="2">
                  <c:v>35000</c:v>
                </c:pt>
                <c:pt idx="3">
                  <c:v>25000</c:v>
                </c:pt>
              </c:numCache>
            </c:numRef>
          </c:val>
        </c:ser>
        <c:ser>
          <c:idx val="6"/>
          <c:order val="6"/>
          <c:tx>
            <c:strRef>
              <c:f>Sheet1!$H$1</c:f>
              <c:strCache>
                <c:ptCount val="1"/>
                <c:pt idx="0">
                  <c:v>UK/USA</c:v>
                </c:pt>
              </c:strCache>
            </c:strRef>
          </c:tx>
          <c:invertIfNegative val="0"/>
          <c:cat>
            <c:numRef>
              <c:f>Sheet1!$A$2:$A$5</c:f>
              <c:numCache>
                <c:formatCode>General</c:formatCode>
                <c:ptCount val="4"/>
                <c:pt idx="0">
                  <c:v>2012</c:v>
                </c:pt>
                <c:pt idx="1">
                  <c:v>2013</c:v>
                </c:pt>
                <c:pt idx="2">
                  <c:v>2014</c:v>
                </c:pt>
                <c:pt idx="3">
                  <c:v>2015</c:v>
                </c:pt>
              </c:numCache>
            </c:numRef>
          </c:cat>
          <c:val>
            <c:numRef>
              <c:f>Sheet1!$H$2:$H$5</c:f>
              <c:numCache>
                <c:formatCode>#,##0\ [$€-40C]</c:formatCode>
                <c:ptCount val="4"/>
                <c:pt idx="0">
                  <c:v>20000</c:v>
                </c:pt>
                <c:pt idx="1">
                  <c:v>15000</c:v>
                </c:pt>
                <c:pt idx="2">
                  <c:v>15000</c:v>
                </c:pt>
                <c:pt idx="3">
                  <c:v>15000</c:v>
                </c:pt>
              </c:numCache>
            </c:numRef>
          </c:val>
        </c:ser>
        <c:ser>
          <c:idx val="7"/>
          <c:order val="7"/>
          <c:tx>
            <c:strRef>
              <c:f>Sheet1!$I$1</c:f>
              <c:strCache>
                <c:ptCount val="1"/>
                <c:pt idx="0">
                  <c:v>IMO</c:v>
                </c:pt>
              </c:strCache>
            </c:strRef>
          </c:tx>
          <c:invertIfNegative val="0"/>
          <c:cat>
            <c:numRef>
              <c:f>Sheet1!$A$2:$A$5</c:f>
              <c:numCache>
                <c:formatCode>General</c:formatCode>
                <c:ptCount val="4"/>
                <c:pt idx="0">
                  <c:v>2012</c:v>
                </c:pt>
                <c:pt idx="1">
                  <c:v>2013</c:v>
                </c:pt>
                <c:pt idx="2">
                  <c:v>2014</c:v>
                </c:pt>
                <c:pt idx="3">
                  <c:v>2015</c:v>
                </c:pt>
              </c:numCache>
            </c:numRef>
          </c:cat>
          <c:val>
            <c:numRef>
              <c:f>Sheet1!$I$2:$I$5</c:f>
              <c:numCache>
                <c:formatCode>#,##0\ [$€-40C]</c:formatCode>
                <c:ptCount val="4"/>
                <c:pt idx="0">
                  <c:v>30000</c:v>
                </c:pt>
                <c:pt idx="1">
                  <c:v>120000</c:v>
                </c:pt>
                <c:pt idx="2">
                  <c:v>100000</c:v>
                </c:pt>
                <c:pt idx="3">
                  <c:v>50000</c:v>
                </c:pt>
              </c:numCache>
            </c:numRef>
          </c:val>
        </c:ser>
        <c:ser>
          <c:idx val="8"/>
          <c:order val="8"/>
          <c:tx>
            <c:strRef>
              <c:f>Sheet1!$J$1</c:f>
              <c:strCache>
                <c:ptCount val="1"/>
                <c:pt idx="0">
                  <c:v>JANA</c:v>
                </c:pt>
              </c:strCache>
            </c:strRef>
          </c:tx>
          <c:invertIfNegative val="0"/>
          <c:cat>
            <c:numRef>
              <c:f>Sheet1!$A$2:$A$5</c:f>
              <c:numCache>
                <c:formatCode>General</c:formatCode>
                <c:ptCount val="4"/>
                <c:pt idx="0">
                  <c:v>2012</c:v>
                </c:pt>
                <c:pt idx="1">
                  <c:v>2013</c:v>
                </c:pt>
                <c:pt idx="2">
                  <c:v>2014</c:v>
                </c:pt>
                <c:pt idx="3">
                  <c:v>2015</c:v>
                </c:pt>
              </c:numCache>
            </c:numRef>
          </c:cat>
          <c:val>
            <c:numRef>
              <c:f>Sheet1!$J$2:$J$5</c:f>
              <c:numCache>
                <c:formatCode>#,##0\ [$€-40C]</c:formatCode>
                <c:ptCount val="4"/>
                <c:pt idx="0">
                  <c:v>5000</c:v>
                </c:pt>
                <c:pt idx="1">
                  <c:v>14400</c:v>
                </c:pt>
                <c:pt idx="2">
                  <c:v>5000</c:v>
                </c:pt>
                <c:pt idx="3">
                  <c:v>5000</c:v>
                </c:pt>
              </c:numCache>
            </c:numRef>
          </c:val>
        </c:ser>
        <c:ser>
          <c:idx val="9"/>
          <c:order val="9"/>
          <c:tx>
            <c:strRef>
              <c:f>Sheet1!$K$1</c:f>
              <c:strCache>
                <c:ptCount val="1"/>
                <c:pt idx="0">
                  <c:v>Korea</c:v>
                </c:pt>
              </c:strCache>
            </c:strRef>
          </c:tx>
          <c:invertIfNegative val="0"/>
          <c:cat>
            <c:numRef>
              <c:f>Sheet1!$A$2:$A$5</c:f>
              <c:numCache>
                <c:formatCode>General</c:formatCode>
                <c:ptCount val="4"/>
                <c:pt idx="0">
                  <c:v>2012</c:v>
                </c:pt>
                <c:pt idx="1">
                  <c:v>2013</c:v>
                </c:pt>
                <c:pt idx="2">
                  <c:v>2014</c:v>
                </c:pt>
                <c:pt idx="3">
                  <c:v>2015</c:v>
                </c:pt>
              </c:numCache>
            </c:numRef>
          </c:cat>
          <c:val>
            <c:numRef>
              <c:f>Sheet1!$K$2:$K$5</c:f>
              <c:numCache>
                <c:formatCode>#,##0\ [$€-40C]</c:formatCode>
                <c:ptCount val="4"/>
                <c:pt idx="0">
                  <c:v>0</c:v>
                </c:pt>
                <c:pt idx="1">
                  <c:v>0</c:v>
                </c:pt>
                <c:pt idx="2">
                  <c:v>0</c:v>
                </c:pt>
                <c:pt idx="3">
                  <c:v>242456</c:v>
                </c:pt>
              </c:numCache>
            </c:numRef>
          </c:val>
        </c:ser>
        <c:ser>
          <c:idx val="10"/>
          <c:order val="10"/>
          <c:tx>
            <c:strRef>
              <c:f>Sheet1!$L$1</c:f>
              <c:strCache>
                <c:ptCount val="1"/>
                <c:pt idx="0">
                  <c:v>IMC</c:v>
                </c:pt>
              </c:strCache>
            </c:strRef>
          </c:tx>
          <c:invertIfNegative val="0"/>
          <c:cat>
            <c:numRef>
              <c:f>Sheet1!$A$2:$A$5</c:f>
              <c:numCache>
                <c:formatCode>General</c:formatCode>
                <c:ptCount val="4"/>
                <c:pt idx="0">
                  <c:v>2012</c:v>
                </c:pt>
                <c:pt idx="1">
                  <c:v>2013</c:v>
                </c:pt>
                <c:pt idx="2">
                  <c:v>2014</c:v>
                </c:pt>
                <c:pt idx="3">
                  <c:v>2015</c:v>
                </c:pt>
              </c:numCache>
            </c:numRef>
          </c:cat>
          <c:val>
            <c:numRef>
              <c:f>Sheet1!$L$2:$L$5</c:f>
              <c:numCache>
                <c:formatCode>#,##0\ [$€-40C]</c:formatCode>
                <c:ptCount val="4"/>
                <c:pt idx="0">
                  <c:v>0</c:v>
                </c:pt>
                <c:pt idx="1">
                  <c:v>0</c:v>
                </c:pt>
                <c:pt idx="2">
                  <c:v>20000</c:v>
                </c:pt>
                <c:pt idx="3">
                  <c:v>0</c:v>
                </c:pt>
              </c:numCache>
            </c:numRef>
          </c:val>
        </c:ser>
        <c:dLbls>
          <c:showLegendKey val="0"/>
          <c:showVal val="0"/>
          <c:showCatName val="0"/>
          <c:showSerName val="0"/>
          <c:showPercent val="0"/>
          <c:showBubbleSize val="0"/>
        </c:dLbls>
        <c:gapWidth val="150"/>
        <c:overlap val="100"/>
        <c:axId val="204890336"/>
        <c:axId val="204892296"/>
      </c:barChart>
      <c:catAx>
        <c:axId val="204890336"/>
        <c:scaling>
          <c:orientation val="minMax"/>
        </c:scaling>
        <c:delete val="0"/>
        <c:axPos val="b"/>
        <c:numFmt formatCode="General" sourceLinked="1"/>
        <c:majorTickMark val="out"/>
        <c:minorTickMark val="none"/>
        <c:tickLblPos val="nextTo"/>
        <c:crossAx val="204892296"/>
        <c:crosses val="autoZero"/>
        <c:auto val="1"/>
        <c:lblAlgn val="ctr"/>
        <c:lblOffset val="100"/>
        <c:noMultiLvlLbl val="0"/>
      </c:catAx>
      <c:valAx>
        <c:axId val="204892296"/>
        <c:scaling>
          <c:orientation val="minMax"/>
          <c:min val="0"/>
        </c:scaling>
        <c:delete val="0"/>
        <c:axPos val="l"/>
        <c:majorGridlines/>
        <c:numFmt formatCode="#,##0\ [$€-40C]" sourceLinked="1"/>
        <c:majorTickMark val="out"/>
        <c:minorTickMark val="none"/>
        <c:tickLblPos val="nextTo"/>
        <c:crossAx val="204890336"/>
        <c:crosses val="autoZero"/>
        <c:crossBetween val="between"/>
      </c:valAx>
    </c:plotArea>
    <c:legend>
      <c:legendPos val="r"/>
      <c:overlay val="0"/>
    </c:legend>
    <c:plotVisOnly val="1"/>
    <c:dispBlanksAs val="gap"/>
    <c:showDLblsOverMax val="0"/>
  </c:chart>
  <c:txPr>
    <a:bodyPr/>
    <a:lstStyle/>
    <a:p>
      <a:pPr>
        <a:defRPr sz="18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F563D1-18FA-8C4B-A4AE-9B98B9E7003A}" type="datetimeFigureOut">
              <a:rPr lang="en-US" smtClean="0"/>
              <a:t>6/1/2015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38B7CA7-77F7-F44F-99EA-A7C98A072865}" type="slidenum">
              <a:rPr lang="en-US" smtClean="0"/>
              <a:t>‹N°›</a:t>
            </a:fld>
            <a:endParaRPr lang="en-US"/>
          </a:p>
        </p:txBody>
      </p:sp>
    </p:spTree>
    <p:extLst>
      <p:ext uri="{BB962C8B-B14F-4D97-AF65-F5344CB8AC3E}">
        <p14:creationId xmlns:p14="http://schemas.microsoft.com/office/powerpoint/2010/main" val="15513903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F3882-A32B-D746-86C7-1CC84346392F}" type="datetimeFigureOut">
              <a:rPr lang="en-US" smtClean="0"/>
              <a:t>6/1/2015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0C890C-A472-7948-BD88-E407CB5895E6}" type="slidenum">
              <a:rPr lang="en-US" smtClean="0"/>
              <a:t>‹N°›</a:t>
            </a:fld>
            <a:endParaRPr lang="en-US"/>
          </a:p>
        </p:txBody>
      </p:sp>
    </p:spTree>
    <p:extLst>
      <p:ext uri="{BB962C8B-B14F-4D97-AF65-F5344CB8AC3E}">
        <p14:creationId xmlns:p14="http://schemas.microsoft.com/office/powerpoint/2010/main" val="18146766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8FDC3501-0B65-42BC-9900-7C2937407DC8}" type="slidenum">
              <a:rPr lang="en-GB" sz="1200" smtClean="0"/>
              <a:pPr eaLnBrk="1" hangingPunct="1"/>
              <a:t>2</a:t>
            </a:fld>
            <a:endParaRPr lang="en-GB" sz="1200" smtClean="0"/>
          </a:p>
        </p:txBody>
      </p:sp>
      <p:sp>
        <p:nvSpPr>
          <p:cNvPr id="39939" name="Rectangle 2"/>
          <p:cNvSpPr>
            <a:spLocks noGrp="1" noRot="1" noChangeAspect="1" noChangeArrowheads="1" noTextEdit="1"/>
          </p:cNvSpPr>
          <p:nvPr>
            <p:ph type="sldImg"/>
          </p:nvPr>
        </p:nvSpPr>
        <p:spPr>
          <a:xfrm>
            <a:off x="1143000" y="685800"/>
            <a:ext cx="4572000" cy="3429000"/>
          </a:xfrm>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2837728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11</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4119202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3</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2361967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4</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3108383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5</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1944327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60C890C-A472-7948-BD88-E407CB5895E6}" type="slidenum">
              <a:rPr lang="en-US" smtClean="0"/>
              <a:t>6</a:t>
            </a:fld>
            <a:endParaRPr lang="en-US" dirty="0"/>
          </a:p>
        </p:txBody>
      </p:sp>
    </p:spTree>
    <p:extLst>
      <p:ext uri="{BB962C8B-B14F-4D97-AF65-F5344CB8AC3E}">
        <p14:creationId xmlns:p14="http://schemas.microsoft.com/office/powerpoint/2010/main" val="3413519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7</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1107686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8</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2966185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9</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36944608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055"/>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2B857442-E44B-434B-9D5F-893666BF76A3}" type="slidenum">
              <a:rPr lang="en-GB" sz="1200" smtClean="0"/>
              <a:pPr eaLnBrk="1" hangingPunct="1"/>
              <a:t>10</a:t>
            </a:fld>
            <a:endParaRPr lang="en-GB" sz="1200" smtClean="0"/>
          </a:p>
        </p:txBody>
      </p:sp>
      <p:sp>
        <p:nvSpPr>
          <p:cNvPr id="40963" name="Rectangle 2"/>
          <p:cNvSpPr>
            <a:spLocks noGrp="1" noRot="1" noChangeAspect="1" noChangeArrowheads="1" noTextEdit="1"/>
          </p:cNvSpPr>
          <p:nvPr>
            <p:ph type="sldImg"/>
          </p:nvPr>
        </p:nvSpPr>
        <p:spPr>
          <a:xfrm>
            <a:off x="1143000" y="685800"/>
            <a:ext cx="4572000" cy="3429000"/>
          </a:xfrm>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lstStyle/>
          <a:p>
            <a:endParaRPr lang="fr-FR" smtClean="0"/>
          </a:p>
        </p:txBody>
      </p:sp>
    </p:spTree>
    <p:extLst>
      <p:ext uri="{BB962C8B-B14F-4D97-AF65-F5344CB8AC3E}">
        <p14:creationId xmlns:p14="http://schemas.microsoft.com/office/powerpoint/2010/main" val="510493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F352B12A-A507-4DDC-8021-D48C4A591739}" type="datetime10">
              <a:rPr lang="en-GB" smtClean="0"/>
              <a:t>12:48</a:t>
            </a:fld>
            <a:endParaRPr lang="en-US"/>
          </a:p>
        </p:txBody>
      </p:sp>
      <p:sp>
        <p:nvSpPr>
          <p:cNvPr id="5" name="Footer Placeholder 4"/>
          <p:cNvSpPr>
            <a:spLocks noGrp="1"/>
          </p:cNvSpPr>
          <p:nvPr>
            <p:ph type="ftr" sz="quarter" idx="11"/>
          </p:nvPr>
        </p:nvSpPr>
        <p:spPr/>
        <p:txBody>
          <a:bodyPr/>
          <a:lstStyle/>
          <a:p>
            <a:r>
              <a:rPr lang="en-US" smtClean="0"/>
              <a:t>Kuala Lumpur - Council 60 - May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GB"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07AA6E7D-E59D-41B4-B31B-2E3E8786EA96}" type="datetime10">
              <a:rPr lang="en-GB" smtClean="0"/>
              <a:t>12:48</a:t>
            </a:fld>
            <a:endParaRPr lang="en-US"/>
          </a:p>
        </p:txBody>
      </p:sp>
      <p:sp>
        <p:nvSpPr>
          <p:cNvPr id="6" name="Footer Placeholder 5"/>
          <p:cNvSpPr>
            <a:spLocks noGrp="1"/>
          </p:cNvSpPr>
          <p:nvPr>
            <p:ph type="ftr" sz="quarter" idx="11"/>
          </p:nvPr>
        </p:nvSpPr>
        <p:spPr/>
        <p:txBody>
          <a:bodyPr/>
          <a:lstStyle/>
          <a:p>
            <a:r>
              <a:rPr lang="en-US" smtClean="0"/>
              <a:t>Kuala Lumpur - Council 60 - May 2015 -  jcl</a:t>
            </a:r>
            <a:endParaRPr lang="en-US"/>
          </a:p>
        </p:txBody>
      </p:sp>
      <p:sp>
        <p:nvSpPr>
          <p:cNvPr id="7" name="Slide Number Placeholder 6"/>
          <p:cNvSpPr>
            <a:spLocks noGrp="1"/>
          </p:cNvSpPr>
          <p:nvPr>
            <p:ph type="sldNum" sz="quarter" idx="12"/>
          </p:nvPr>
        </p:nvSpPr>
        <p:spPr/>
        <p:txBody>
          <a:bodyPr/>
          <a:lstStyle/>
          <a:p>
            <a:fld id="{85CF3216-CAFE-F04D-8201-583F3982750E}" type="slidenum">
              <a:rPr lang="en-US" smtClean="0"/>
              <a:t>‹N°›</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FD50E814-A838-4333-A777-70AE1988C6F3}" type="datetime10">
              <a:rPr lang="en-GB" smtClean="0"/>
              <a:t>12:48</a:t>
            </a:fld>
            <a:endParaRPr lang="en-US"/>
          </a:p>
        </p:txBody>
      </p:sp>
      <p:sp>
        <p:nvSpPr>
          <p:cNvPr id="5" name="Footer Placeholder 4"/>
          <p:cNvSpPr>
            <a:spLocks noGrp="1"/>
          </p:cNvSpPr>
          <p:nvPr>
            <p:ph type="ftr" sz="quarter" idx="11"/>
          </p:nvPr>
        </p:nvSpPr>
        <p:spPr/>
        <p:txBody>
          <a:bodyPr/>
          <a:lstStyle/>
          <a:p>
            <a:r>
              <a:rPr lang="en-US" smtClean="0"/>
              <a:t>Kuala Lumpur - Council 60 - May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GB"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AFBE610B-E5DE-43D1-BD60-D2033BFDD226}" type="datetime10">
              <a:rPr lang="en-GB" smtClean="0"/>
              <a:t>12:48</a:t>
            </a:fld>
            <a:endParaRPr lang="en-US"/>
          </a:p>
        </p:txBody>
      </p:sp>
      <p:sp>
        <p:nvSpPr>
          <p:cNvPr id="5" name="Footer Placeholder 4"/>
          <p:cNvSpPr>
            <a:spLocks noGrp="1"/>
          </p:cNvSpPr>
          <p:nvPr>
            <p:ph type="ftr" sz="quarter" idx="11"/>
          </p:nvPr>
        </p:nvSpPr>
        <p:spPr/>
        <p:txBody>
          <a:bodyPr/>
          <a:lstStyle/>
          <a:p>
            <a:r>
              <a:rPr lang="en-US" smtClean="0"/>
              <a:t>Kuala Lumpur - Council 60 - May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07E32839-E4D9-45F2-B7AC-0451CCB4C29B}" type="datetime10">
              <a:rPr lang="en-GB" smtClean="0"/>
              <a:t>12:48</a:t>
            </a:fld>
            <a:endParaRPr lang="en-US"/>
          </a:p>
        </p:txBody>
      </p:sp>
      <p:sp>
        <p:nvSpPr>
          <p:cNvPr id="5" name="Footer Placeholder 4"/>
          <p:cNvSpPr>
            <a:spLocks noGrp="1"/>
          </p:cNvSpPr>
          <p:nvPr>
            <p:ph type="ftr" sz="quarter" idx="11"/>
          </p:nvPr>
        </p:nvSpPr>
        <p:spPr/>
        <p:txBody>
          <a:bodyPr/>
          <a:lstStyle/>
          <a:p>
            <a:r>
              <a:rPr lang="en-US" smtClean="0"/>
              <a:t>Kuala Lumpur - Council 60 - May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GB"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p:txBody>
          <a:bodyPr/>
          <a:lstStyle/>
          <a:p>
            <a:fld id="{5F6600B9-A3EA-4510-8A90-13285A2F5F28}" type="datetime10">
              <a:rPr lang="en-GB" smtClean="0"/>
              <a:t>12:48</a:t>
            </a:fld>
            <a:endParaRPr lang="en-US"/>
          </a:p>
        </p:txBody>
      </p:sp>
      <p:sp>
        <p:nvSpPr>
          <p:cNvPr id="5" name="Footer Placeholder 4"/>
          <p:cNvSpPr>
            <a:spLocks noGrp="1"/>
          </p:cNvSpPr>
          <p:nvPr>
            <p:ph type="ftr" sz="quarter" idx="11"/>
          </p:nvPr>
        </p:nvSpPr>
        <p:spPr/>
        <p:txBody>
          <a:bodyPr/>
          <a:lstStyle/>
          <a:p>
            <a:r>
              <a:rPr lang="en-US" smtClean="0"/>
              <a:t>Kuala Lumpur - Council 60 - May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GB"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79BE44FA-8978-428C-B453-2F48BD70B4BE}" type="datetime10">
              <a:rPr lang="en-GB" smtClean="0"/>
              <a:t>12:48</a:t>
            </a:fld>
            <a:endParaRPr lang="en-US"/>
          </a:p>
        </p:txBody>
      </p:sp>
      <p:sp>
        <p:nvSpPr>
          <p:cNvPr id="5" name="Footer Placeholder 4"/>
          <p:cNvSpPr>
            <a:spLocks noGrp="1"/>
          </p:cNvSpPr>
          <p:nvPr>
            <p:ph type="ftr" sz="quarter" idx="11"/>
          </p:nvPr>
        </p:nvSpPr>
        <p:spPr/>
        <p:txBody>
          <a:bodyPr/>
          <a:lstStyle/>
          <a:p>
            <a:r>
              <a:rPr lang="en-US" smtClean="0"/>
              <a:t>Kuala Lumpur - Council 60 - May 2015 -  jcl</a:t>
            </a:r>
            <a:endParaRPr lang="en-US"/>
          </a:p>
        </p:txBody>
      </p:sp>
      <p:sp>
        <p:nvSpPr>
          <p:cNvPr id="6" name="Slide Number Placeholder 5"/>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GB"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2EACA189-517C-4A7D-873C-530490B28AB9}" type="datetime10">
              <a:rPr lang="en-GB" smtClean="0"/>
              <a:t>12:48</a:t>
            </a:fld>
            <a:endParaRPr lang="en-US"/>
          </a:p>
        </p:txBody>
      </p:sp>
      <p:sp>
        <p:nvSpPr>
          <p:cNvPr id="6" name="Footer Placeholder 5"/>
          <p:cNvSpPr>
            <a:spLocks noGrp="1"/>
          </p:cNvSpPr>
          <p:nvPr>
            <p:ph type="ftr" sz="quarter" idx="11"/>
          </p:nvPr>
        </p:nvSpPr>
        <p:spPr/>
        <p:txBody>
          <a:bodyPr/>
          <a:lstStyle/>
          <a:p>
            <a:r>
              <a:rPr lang="en-US" smtClean="0"/>
              <a:t>Kuala Lumpur - Council 60 - May 2015 -  jcl</a:t>
            </a:r>
            <a:endParaRPr lang="en-US"/>
          </a:p>
        </p:txBody>
      </p:sp>
      <p:sp>
        <p:nvSpPr>
          <p:cNvPr id="7" name="Slide Number Placeholder 6"/>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84F5DA50-D256-43D2-BF4D-6C0D40615140}" type="datetime10">
              <a:rPr lang="en-GB" smtClean="0"/>
              <a:t>12:48</a:t>
            </a:fld>
            <a:endParaRPr lang="en-US"/>
          </a:p>
        </p:txBody>
      </p:sp>
      <p:sp>
        <p:nvSpPr>
          <p:cNvPr id="8" name="Footer Placeholder 7"/>
          <p:cNvSpPr>
            <a:spLocks noGrp="1"/>
          </p:cNvSpPr>
          <p:nvPr>
            <p:ph type="ftr" sz="quarter" idx="11"/>
          </p:nvPr>
        </p:nvSpPr>
        <p:spPr/>
        <p:txBody>
          <a:bodyPr/>
          <a:lstStyle/>
          <a:p>
            <a:r>
              <a:rPr lang="en-US" smtClean="0"/>
              <a:t>Kuala Lumpur - Council 60 - May 2015 -  jcl</a:t>
            </a:r>
            <a:endParaRPr lang="en-US"/>
          </a:p>
        </p:txBody>
      </p:sp>
      <p:sp>
        <p:nvSpPr>
          <p:cNvPr id="9" name="Slide Number Placeholder 8"/>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34316013-29BE-4D01-8CFB-47F81CFC17B3}" type="datetime10">
              <a:rPr lang="en-GB" smtClean="0"/>
              <a:t>12:48</a:t>
            </a:fld>
            <a:endParaRPr lang="en-US"/>
          </a:p>
        </p:txBody>
      </p:sp>
      <p:sp>
        <p:nvSpPr>
          <p:cNvPr id="4" name="Footer Placeholder 3"/>
          <p:cNvSpPr>
            <a:spLocks noGrp="1"/>
          </p:cNvSpPr>
          <p:nvPr>
            <p:ph type="ftr" sz="quarter" idx="11"/>
          </p:nvPr>
        </p:nvSpPr>
        <p:spPr/>
        <p:txBody>
          <a:bodyPr/>
          <a:lstStyle/>
          <a:p>
            <a:r>
              <a:rPr lang="en-US" smtClean="0"/>
              <a:t>Kuala Lumpur - Council 60 - May 2015 -  jcl</a:t>
            </a:r>
            <a:endParaRPr lang="en-US"/>
          </a:p>
        </p:txBody>
      </p:sp>
      <p:sp>
        <p:nvSpPr>
          <p:cNvPr id="5" name="Slide Number Placeholder 4"/>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E1F0D37-6A1A-4A22-B636-CD3F02031691}" type="datetime10">
              <a:rPr lang="en-GB" smtClean="0"/>
              <a:t>12:48</a:t>
            </a:fld>
            <a:endParaRPr lang="en-US"/>
          </a:p>
        </p:txBody>
      </p:sp>
      <p:sp>
        <p:nvSpPr>
          <p:cNvPr id="3" name="Footer Placeholder 2"/>
          <p:cNvSpPr>
            <a:spLocks noGrp="1"/>
          </p:cNvSpPr>
          <p:nvPr>
            <p:ph type="ftr" sz="quarter" idx="11"/>
          </p:nvPr>
        </p:nvSpPr>
        <p:spPr/>
        <p:txBody>
          <a:bodyPr/>
          <a:lstStyle/>
          <a:p>
            <a:r>
              <a:rPr lang="en-US" smtClean="0"/>
              <a:t>Kuala Lumpur - Council 60 - May 2015 -  jcl</a:t>
            </a:r>
            <a:endParaRPr lang="en-US"/>
          </a:p>
        </p:txBody>
      </p:sp>
      <p:sp>
        <p:nvSpPr>
          <p:cNvPr id="4" name="Slide Number Placeholder 3"/>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GB"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768D2D2-CFED-44D3-BBB1-E412BF80B225}" type="datetime10">
              <a:rPr lang="en-GB" smtClean="0"/>
              <a:t>12:48</a:t>
            </a:fld>
            <a:endParaRPr lang="en-US"/>
          </a:p>
        </p:txBody>
      </p:sp>
      <p:sp>
        <p:nvSpPr>
          <p:cNvPr id="6" name="Footer Placeholder 5"/>
          <p:cNvSpPr>
            <a:spLocks noGrp="1"/>
          </p:cNvSpPr>
          <p:nvPr>
            <p:ph type="ftr" sz="quarter" idx="11"/>
          </p:nvPr>
        </p:nvSpPr>
        <p:spPr/>
        <p:txBody>
          <a:bodyPr/>
          <a:lstStyle/>
          <a:p>
            <a:r>
              <a:rPr lang="en-US" smtClean="0"/>
              <a:t>Kuala Lumpur - Council 60 - May 2015 -  jcl</a:t>
            </a:r>
            <a:endParaRPr lang="en-US"/>
          </a:p>
        </p:txBody>
      </p:sp>
      <p:sp>
        <p:nvSpPr>
          <p:cNvPr id="7" name="Slide Number Placeholder 6"/>
          <p:cNvSpPr>
            <a:spLocks noGrp="1"/>
          </p:cNvSpPr>
          <p:nvPr>
            <p:ph type="sldNum" sz="quarter" idx="12"/>
          </p:nvPr>
        </p:nvSpPr>
        <p:spPr/>
        <p:txBody>
          <a:bodyPr/>
          <a:lstStyle/>
          <a:p>
            <a:fld id="{85CF3216-CAFE-F04D-8201-583F3982750E}" type="slidenum">
              <a:rPr lang="en-US" smtClean="0"/>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874477"/>
          </a:xfrm>
          <a:prstGeom prst="rect">
            <a:avLst/>
          </a:prstGeom>
        </p:spPr>
        <p:txBody>
          <a:bodyPr vert="horz" lIns="91440" tIns="45720" rIns="91440" bIns="45720" rtlCol="0" anchor="b" anchorCtr="0">
            <a:noAutofit/>
          </a:bodyPr>
          <a:lstStyle/>
          <a:p>
            <a:r>
              <a:rPr lang="en-GB" smtClean="0"/>
              <a:t>Click to edit Master title style</a:t>
            </a:r>
            <a:endParaRPr dirty="0"/>
          </a:p>
        </p:txBody>
      </p:sp>
      <p:sp>
        <p:nvSpPr>
          <p:cNvPr id="3" name="Text Placeholder 2"/>
          <p:cNvSpPr>
            <a:spLocks noGrp="1"/>
          </p:cNvSpPr>
          <p:nvPr>
            <p:ph type="body" idx="1"/>
          </p:nvPr>
        </p:nvSpPr>
        <p:spPr>
          <a:xfrm>
            <a:off x="549275" y="1299038"/>
            <a:ext cx="8042276" cy="43434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E134D6BF-B2FB-4116-9823-BB1F4D4803E0}" type="datetime10">
              <a:rPr lang="en-GB" smtClean="0"/>
              <a:t>12:48</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r>
              <a:rPr lang="en-US" smtClean="0"/>
              <a:t>Kuala Lumpur - Council 60 - May 2015 -  jcl</a:t>
            </a:r>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85CF3216-CAFE-F04D-8201-583F3982750E}" type="slidenum">
              <a:rPr lang="en-US" smtClean="0"/>
              <a:t>‹N°›</a:t>
            </a:fld>
            <a:endParaRPr lang="en-US"/>
          </a:p>
        </p:txBody>
      </p:sp>
      <p:pic>
        <p:nvPicPr>
          <p:cNvPr id="7" name="Picture 6" descr="logo aism reg.jpg"/>
          <p:cNvPicPr>
            <a:picLocks noChangeAspect="1"/>
          </p:cNvPicPr>
          <p:nvPr/>
        </p:nvPicPr>
        <p:blipFill rotWithShape="1">
          <a:blip r:embed="rId14">
            <a:alphaModFix amt="8000"/>
            <a:extLst>
              <a:ext uri="{28A0092B-C50C-407E-A947-70E740481C1C}">
                <a14:useLocalDpi xmlns:a14="http://schemas.microsoft.com/office/drawing/2010/main" val="0"/>
              </a:ext>
            </a:extLst>
          </a:blip>
          <a:srcRect l="14667" t="20305" r="15076" b="23518"/>
          <a:stretch/>
        </p:blipFill>
        <p:spPr>
          <a:xfrm>
            <a:off x="2362200" y="1117599"/>
            <a:ext cx="4263129" cy="470632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ctr" defTabSz="914400" rtl="0" eaLnBrk="1" latinLnBrk="0" hangingPunct="1">
        <a:spcBef>
          <a:spcPct val="0"/>
        </a:spcBef>
        <a:buNone/>
        <a:defRPr sz="4600" kern="1200">
          <a:solidFill>
            <a:schemeClr val="accent1"/>
          </a:solidFill>
          <a:latin typeface="Arial"/>
          <a:ea typeface="+mj-ea"/>
          <a:cs typeface="Arial"/>
        </a:defRPr>
      </a:lvl1pPr>
    </p:titleStyle>
    <p:bodyStyle>
      <a:lvl1pPr marL="533400" indent="-533400" algn="l" defTabSz="914400" rtl="0" eaLnBrk="1" latinLnBrk="0" hangingPunct="1">
        <a:spcBef>
          <a:spcPts val="2000"/>
        </a:spcBef>
        <a:buClr>
          <a:schemeClr val="accent1">
            <a:lumMod val="60000"/>
            <a:lumOff val="40000"/>
          </a:schemeClr>
        </a:buClr>
        <a:buSzPct val="100000"/>
        <a:buFont typeface="Wingdings" charset="2"/>
        <a:buChar char=""/>
        <a:defRPr sz="2400" kern="1200">
          <a:solidFill>
            <a:schemeClr val="tx1">
              <a:lumMod val="65000"/>
              <a:lumOff val="35000"/>
            </a:schemeClr>
          </a:solidFill>
          <a:latin typeface="Arial"/>
          <a:ea typeface="+mn-ea"/>
          <a:cs typeface="Arial"/>
        </a:defRPr>
      </a:lvl1pPr>
      <a:lvl2pPr marL="901700" indent="-368300" algn="l" defTabSz="914400" rtl="0" eaLnBrk="1" latinLnBrk="0" hangingPunct="1">
        <a:spcBef>
          <a:spcPts val="600"/>
        </a:spcBef>
        <a:buClr>
          <a:schemeClr val="accent1">
            <a:lumMod val="75000"/>
          </a:schemeClr>
        </a:buClr>
        <a:buSzPct val="110000"/>
        <a:buFont typeface="Wingdings" charset="2"/>
        <a:buChar char="§"/>
        <a:defRPr sz="2200" kern="1200">
          <a:solidFill>
            <a:schemeClr val="tx1">
              <a:lumMod val="65000"/>
              <a:lumOff val="35000"/>
            </a:schemeClr>
          </a:solidFill>
          <a:latin typeface="Arial"/>
          <a:ea typeface="+mn-ea"/>
          <a:cs typeface="Arial"/>
        </a:defRPr>
      </a:lvl2pPr>
      <a:lvl3pPr marL="1257300" indent="-368300" algn="l" defTabSz="914400" rtl="0" eaLnBrk="1" latinLnBrk="0" hangingPunct="1">
        <a:spcBef>
          <a:spcPts val="600"/>
        </a:spcBef>
        <a:buClr>
          <a:schemeClr val="accent1">
            <a:lumMod val="60000"/>
            <a:lumOff val="40000"/>
          </a:schemeClr>
        </a:buClr>
        <a:buSzPct val="110000"/>
        <a:buFont typeface="Wingdings" charset="2"/>
        <a:buChar char="ü"/>
        <a:defRPr sz="2000" kern="1200">
          <a:solidFill>
            <a:schemeClr val="tx1">
              <a:lumMod val="65000"/>
              <a:lumOff val="35000"/>
            </a:schemeClr>
          </a:solidFill>
          <a:latin typeface="Arial"/>
          <a:ea typeface="+mn-ea"/>
          <a:cs typeface="Arial"/>
        </a:defRPr>
      </a:lvl3pPr>
      <a:lvl4pPr marL="1612900" indent="-39052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Arial"/>
          <a:ea typeface="+mn-ea"/>
          <a:cs typeface="Arial"/>
        </a:defRPr>
      </a:lvl4pPr>
      <a:lvl5pPr marL="1968500" indent="-374650" algn="l" defTabSz="914400" rtl="0" eaLnBrk="1" latinLnBrk="0" hangingPunct="1">
        <a:spcBef>
          <a:spcPts val="600"/>
        </a:spcBef>
        <a:buClr>
          <a:schemeClr val="accent1">
            <a:lumMod val="60000"/>
            <a:lumOff val="40000"/>
          </a:schemeClr>
        </a:buClr>
        <a:buSzPct val="110000"/>
        <a:buFont typeface="Lucida Grande"/>
        <a:buChar char="-"/>
        <a:defRPr sz="1800" kern="1200">
          <a:solidFill>
            <a:schemeClr val="tx1">
              <a:lumMod val="65000"/>
              <a:lumOff val="35000"/>
            </a:schemeClr>
          </a:solidFill>
          <a:latin typeface="Arial"/>
          <a:ea typeface="+mn-ea"/>
          <a:cs typeface="Arial"/>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Image 3" descr="essaipowerpoin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5460"/>
          </a:xfrm>
          <a:prstGeom prst="rect">
            <a:avLst/>
          </a:prstGeom>
        </p:spPr>
      </p:pic>
      <p:sp>
        <p:nvSpPr>
          <p:cNvPr id="5" name="ZoneTexte 4"/>
          <p:cNvSpPr txBox="1"/>
          <p:nvPr/>
        </p:nvSpPr>
        <p:spPr>
          <a:xfrm>
            <a:off x="381000" y="4972051"/>
            <a:ext cx="8553451" cy="2367315"/>
          </a:xfrm>
          <a:prstGeom prst="rect">
            <a:avLst/>
          </a:prstGeom>
          <a:noFill/>
        </p:spPr>
        <p:txBody>
          <a:bodyPr wrap="square" rtlCol="0">
            <a:spAutoFit/>
          </a:bodyPr>
          <a:lstStyle/>
          <a:p>
            <a:pPr lvl="0" algn="ctr">
              <a:lnSpc>
                <a:spcPct val="150000"/>
              </a:lnSpc>
            </a:pPr>
            <a:r>
              <a:rPr lang="en-GB" sz="3600" b="1" dirty="0" smtClean="0">
                <a:solidFill>
                  <a:srgbClr val="0070C0"/>
                </a:solidFill>
                <a:latin typeface="Andalus" pitchFamily="18" charset="-78"/>
                <a:cs typeface="Andalus" pitchFamily="18" charset="-78"/>
              </a:rPr>
              <a:t> Kuala-Lumpur</a:t>
            </a:r>
            <a:endParaRPr lang="en-US" sz="2800" b="1" i="1" kern="100" dirty="0" smtClean="0">
              <a:solidFill>
                <a:srgbClr val="0070C0"/>
              </a:solidFill>
              <a:latin typeface="Arial"/>
              <a:ea typeface="MS Mincho"/>
              <a:cs typeface="Times New Roman"/>
            </a:endParaRPr>
          </a:p>
          <a:p>
            <a:pPr lvl="0" algn="ctr">
              <a:lnSpc>
                <a:spcPct val="150000"/>
              </a:lnSpc>
            </a:pPr>
            <a:r>
              <a:rPr lang="en-US" sz="2800" b="1" i="1" kern="100" dirty="0" smtClean="0">
                <a:solidFill>
                  <a:srgbClr val="0070C0"/>
                </a:solidFill>
                <a:latin typeface="Arial"/>
                <a:ea typeface="MS Mincho"/>
                <a:cs typeface="Times New Roman"/>
              </a:rPr>
              <a:t>26 - 29 May 2015</a:t>
            </a:r>
          </a:p>
          <a:p>
            <a:pPr algn="ctr">
              <a:lnSpc>
                <a:spcPts val="1900"/>
              </a:lnSpc>
              <a:spcAft>
                <a:spcPts val="0"/>
              </a:spcAft>
            </a:pPr>
            <a:endParaRPr lang="fr-FR" sz="3600" kern="100" dirty="0" smtClean="0">
              <a:latin typeface="Century"/>
              <a:ea typeface="MS Mincho"/>
              <a:cs typeface="Times New Roman"/>
            </a:endParaRPr>
          </a:p>
          <a:p>
            <a:endParaRPr lang="en-GB" sz="3600" b="1" dirty="0">
              <a:solidFill>
                <a:schemeClr val="accent2">
                  <a:lumMod val="60000"/>
                  <a:lumOff val="40000"/>
                </a:schemeClr>
              </a:solidFill>
              <a:latin typeface="Andalus" pitchFamily="18" charset="-78"/>
              <a:cs typeface="Andalus" pitchFamily="18" charset="-78"/>
            </a:endParaRPr>
          </a:p>
        </p:txBody>
      </p:sp>
      <p:sp>
        <p:nvSpPr>
          <p:cNvPr id="6" name="ZoneTexte 5"/>
          <p:cNvSpPr txBox="1"/>
          <p:nvPr/>
        </p:nvSpPr>
        <p:spPr>
          <a:xfrm>
            <a:off x="514350" y="5591266"/>
            <a:ext cx="7962900" cy="707886"/>
          </a:xfrm>
          <a:prstGeom prst="rect">
            <a:avLst/>
          </a:prstGeom>
          <a:noFill/>
        </p:spPr>
        <p:txBody>
          <a:bodyPr wrap="square" rtlCol="0">
            <a:spAutoFit/>
          </a:bodyPr>
          <a:lstStyle/>
          <a:p>
            <a:pPr algn="ctr"/>
            <a:endParaRPr lang="en-GB" sz="2000" b="1" dirty="0" smtClean="0">
              <a:solidFill>
                <a:srgbClr val="002060"/>
              </a:solidFill>
            </a:endParaRPr>
          </a:p>
          <a:p>
            <a:pPr algn="r"/>
            <a:endParaRPr lang="en-GB" sz="2000" b="1" dirty="0">
              <a:solidFill>
                <a:srgbClr val="002060"/>
              </a:solidFill>
            </a:endParaRPr>
          </a:p>
        </p:txBody>
      </p:sp>
      <p:sp>
        <p:nvSpPr>
          <p:cNvPr id="7" name="ZoneTexte 6"/>
          <p:cNvSpPr txBox="1"/>
          <p:nvPr/>
        </p:nvSpPr>
        <p:spPr>
          <a:xfrm>
            <a:off x="0" y="1257300"/>
            <a:ext cx="9144000" cy="3890809"/>
          </a:xfrm>
          <a:prstGeom prst="rect">
            <a:avLst/>
          </a:prstGeom>
          <a:noFill/>
        </p:spPr>
        <p:txBody>
          <a:bodyPr wrap="square" rtlCol="0">
            <a:spAutoFit/>
          </a:bodyPr>
          <a:lstStyle/>
          <a:p>
            <a:pPr algn="ctr"/>
            <a:endParaRPr lang="en-GB" b="1" dirty="0" smtClean="0">
              <a:solidFill>
                <a:srgbClr val="002060"/>
              </a:solidFill>
            </a:endParaRPr>
          </a:p>
          <a:p>
            <a:pPr algn="ctr">
              <a:lnSpc>
                <a:spcPct val="150000"/>
              </a:lnSpc>
            </a:pPr>
            <a:endParaRPr lang="en-GB" b="1" dirty="0">
              <a:solidFill>
                <a:srgbClr val="002060"/>
              </a:solidFill>
            </a:endParaRPr>
          </a:p>
          <a:p>
            <a:pPr algn="ctr">
              <a:lnSpc>
                <a:spcPct val="150000"/>
              </a:lnSpc>
              <a:spcAft>
                <a:spcPts val="0"/>
              </a:spcAft>
            </a:pPr>
            <a:endParaRPr lang="en-US" sz="2800" b="1" i="1" kern="100" dirty="0" smtClean="0">
              <a:solidFill>
                <a:srgbClr val="1F4E79"/>
              </a:solidFill>
              <a:latin typeface="Arial"/>
              <a:ea typeface="MS Mincho"/>
              <a:cs typeface="Times New Roman"/>
            </a:endParaRPr>
          </a:p>
          <a:p>
            <a:pPr algn="ctr">
              <a:lnSpc>
                <a:spcPct val="150000"/>
              </a:lnSpc>
              <a:spcAft>
                <a:spcPts val="0"/>
              </a:spcAft>
            </a:pPr>
            <a:r>
              <a:rPr lang="en-US" sz="2800" b="1" i="1" kern="100" dirty="0" smtClean="0">
                <a:solidFill>
                  <a:srgbClr val="002060"/>
                </a:solidFill>
                <a:latin typeface="Arial"/>
                <a:ea typeface="MS Mincho"/>
                <a:cs typeface="Times New Roman"/>
              </a:rPr>
              <a:t>Council 60</a:t>
            </a:r>
          </a:p>
          <a:p>
            <a:pPr algn="ctr">
              <a:lnSpc>
                <a:spcPct val="150000"/>
              </a:lnSpc>
              <a:spcAft>
                <a:spcPts val="0"/>
              </a:spcAft>
            </a:pPr>
            <a:r>
              <a:rPr lang="en-US" sz="2800" b="1" i="1" kern="100" dirty="0" smtClean="0">
                <a:solidFill>
                  <a:srgbClr val="002060"/>
                </a:solidFill>
                <a:latin typeface="Arial"/>
                <a:ea typeface="MS Mincho"/>
                <a:cs typeface="Times New Roman"/>
              </a:rPr>
              <a:t>11-1 – IALA World-Wide Academy</a:t>
            </a:r>
          </a:p>
          <a:p>
            <a:pPr algn="ctr">
              <a:lnSpc>
                <a:spcPct val="150000"/>
              </a:lnSpc>
              <a:spcAft>
                <a:spcPts val="0"/>
              </a:spcAft>
            </a:pPr>
            <a:r>
              <a:rPr lang="en-US" sz="2800" b="1" i="1" kern="100" dirty="0" smtClean="0">
                <a:solidFill>
                  <a:srgbClr val="002060"/>
                </a:solidFill>
                <a:latin typeface="Arial"/>
                <a:ea typeface="MS Mincho"/>
                <a:cs typeface="Times New Roman"/>
              </a:rPr>
              <a:t>Progress report</a:t>
            </a:r>
          </a:p>
          <a:p>
            <a:pPr algn="ctr">
              <a:lnSpc>
                <a:spcPts val="1900"/>
              </a:lnSpc>
              <a:spcAft>
                <a:spcPts val="0"/>
              </a:spcAft>
            </a:pPr>
            <a:endParaRPr lang="fr-FR" sz="2800" kern="100" dirty="0" smtClean="0">
              <a:latin typeface="Century"/>
              <a:ea typeface="MS Mincho"/>
              <a:cs typeface="Times New Roman"/>
            </a:endParaRPr>
          </a:p>
          <a:p>
            <a:endParaRPr lang="en-GB" dirty="0"/>
          </a:p>
        </p:txBody>
      </p:sp>
    </p:spTree>
    <p:extLst>
      <p:ext uri="{BB962C8B-B14F-4D97-AF65-F5344CB8AC3E}">
        <p14:creationId xmlns:p14="http://schemas.microsoft.com/office/powerpoint/2010/main" val="1557526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1314450"/>
          </a:xfrm>
        </p:spPr>
        <p:txBody>
          <a:bodyPr/>
          <a:lstStyle/>
          <a:p>
            <a:pPr algn="ctr" eaLnBrk="1" hangingPunct="1"/>
            <a:r>
              <a:rPr lang="en-GB" sz="3600" b="1" dirty="0" smtClean="0"/>
              <a:t>IALA WWA</a:t>
            </a:r>
            <a:br>
              <a:rPr lang="en-GB" sz="3600" b="1" dirty="0" smtClean="0"/>
            </a:br>
            <a:r>
              <a:rPr lang="en-GB" sz="3600" b="1" dirty="0" smtClean="0"/>
              <a:t>Activities for the last 6 Months (3)</a:t>
            </a:r>
            <a:r>
              <a:rPr lang="en-GB" sz="3600" dirty="0" smtClean="0"/>
              <a:t> </a:t>
            </a:r>
          </a:p>
        </p:txBody>
      </p:sp>
      <p:sp>
        <p:nvSpPr>
          <p:cNvPr id="26627" name="Text Box 13"/>
          <p:cNvSpPr txBox="1">
            <a:spLocks noChangeArrowheads="1"/>
          </p:cNvSpPr>
          <p:nvPr/>
        </p:nvSpPr>
        <p:spPr bwMode="auto">
          <a:xfrm>
            <a:off x="0" y="647700"/>
            <a:ext cx="914400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 </a:t>
            </a:r>
          </a:p>
          <a:p>
            <a:pPr marL="571500" indent="-571500" eaLnBrk="1" hangingPunct="1">
              <a:spcBef>
                <a:spcPct val="50000"/>
              </a:spcBef>
              <a:buFont typeface="Arial" panose="020B0604020202020204" pitchFamily="34" charset="0"/>
              <a:buChar char="•"/>
            </a:pPr>
            <a:r>
              <a:rPr lang="en-GB" sz="3600" b="1" dirty="0" smtClean="0"/>
              <a:t>Stage 2 technical visit </a:t>
            </a:r>
            <a:r>
              <a:rPr lang="en-GB" sz="3600" b="1" dirty="0"/>
              <a:t>(Vietnam North</a:t>
            </a:r>
            <a:r>
              <a:rPr lang="en-GB" sz="3600" b="1" dirty="0" smtClean="0"/>
              <a:t>)</a:t>
            </a:r>
          </a:p>
          <a:p>
            <a:pPr marL="571500" indent="-571500" eaLnBrk="1" hangingPunct="1">
              <a:spcBef>
                <a:spcPct val="50000"/>
              </a:spcBef>
              <a:buFont typeface="Arial" panose="020B0604020202020204" pitchFamily="34" charset="0"/>
              <a:buChar char="•"/>
            </a:pPr>
            <a:r>
              <a:rPr lang="en-GB" sz="3600" b="1" dirty="0"/>
              <a:t>High Level Visit (Indonesia</a:t>
            </a:r>
            <a:r>
              <a:rPr lang="en-GB" sz="3600" b="1" dirty="0" smtClean="0"/>
              <a:t>) </a:t>
            </a:r>
            <a:r>
              <a:rPr lang="en-GB" sz="3600" dirty="0" smtClean="0"/>
              <a:t>Korean </a:t>
            </a:r>
            <a:r>
              <a:rPr lang="en-GB" sz="3600" dirty="0" err="1" smtClean="0"/>
              <a:t>MoU</a:t>
            </a:r>
            <a:r>
              <a:rPr lang="en-GB" sz="3600" b="1" dirty="0" smtClean="0"/>
              <a:t> </a:t>
            </a:r>
          </a:p>
          <a:p>
            <a:pPr marL="571500" indent="-571500" eaLnBrk="1" hangingPunct="1">
              <a:spcBef>
                <a:spcPct val="50000"/>
              </a:spcBef>
              <a:buFont typeface="Arial" panose="020B0604020202020204" pitchFamily="34" charset="0"/>
              <a:buChar char="•"/>
            </a:pPr>
            <a:r>
              <a:rPr lang="en-GB" sz="3600" b="1" dirty="0"/>
              <a:t>Madrid – </a:t>
            </a:r>
            <a:r>
              <a:rPr lang="en-GB" sz="3600" b="1" dirty="0" err="1"/>
              <a:t>PdE</a:t>
            </a:r>
            <a:r>
              <a:rPr lang="en-GB" sz="3600" b="1" dirty="0"/>
              <a:t> L1 course </a:t>
            </a:r>
            <a:r>
              <a:rPr lang="en-GB" sz="3600" b="1" dirty="0" smtClean="0"/>
              <a:t>preparation</a:t>
            </a:r>
          </a:p>
          <a:p>
            <a:pPr marL="571500" indent="-571500" eaLnBrk="1" hangingPunct="1">
              <a:spcBef>
                <a:spcPct val="50000"/>
              </a:spcBef>
              <a:buFont typeface="Arial" panose="020B0604020202020204" pitchFamily="34" charset="0"/>
              <a:buChar char="•"/>
            </a:pPr>
            <a:r>
              <a:rPr lang="en-GB" sz="3600" b="1" dirty="0"/>
              <a:t>Stage 2 </a:t>
            </a:r>
            <a:r>
              <a:rPr lang="en-GB" sz="3600" b="1" dirty="0" smtClean="0"/>
              <a:t>technical visit (Cote </a:t>
            </a:r>
            <a:r>
              <a:rPr lang="en-GB" sz="3600" b="1" dirty="0"/>
              <a:t>d’Ivoire</a:t>
            </a:r>
            <a:r>
              <a:rPr lang="en-GB" sz="3600" b="1" dirty="0" smtClean="0"/>
              <a:t>)</a:t>
            </a:r>
          </a:p>
          <a:p>
            <a:pPr marL="571500" indent="-571500" eaLnBrk="1" hangingPunct="1">
              <a:spcBef>
                <a:spcPct val="50000"/>
              </a:spcBef>
              <a:buFont typeface="Arial" panose="020B0604020202020204" pitchFamily="34" charset="0"/>
              <a:buChar char="•"/>
            </a:pPr>
            <a:r>
              <a:rPr lang="en-GB" sz="3600" b="1" dirty="0" smtClean="0"/>
              <a:t>Wenzhou </a:t>
            </a:r>
            <a:r>
              <a:rPr lang="en-GB" sz="3600" b="1" dirty="0"/>
              <a:t>– L1 course </a:t>
            </a:r>
            <a:r>
              <a:rPr lang="en-GB" sz="3600" b="1" dirty="0" smtClean="0"/>
              <a:t>preparation</a:t>
            </a:r>
          </a:p>
          <a:p>
            <a:pPr marL="571500" indent="-571500" eaLnBrk="1" hangingPunct="1">
              <a:spcBef>
                <a:spcPct val="50000"/>
              </a:spcBef>
              <a:buFont typeface="Arial" panose="020B0604020202020204" pitchFamily="34" charset="0"/>
              <a:buChar char="•"/>
            </a:pPr>
            <a:r>
              <a:rPr lang="en-GB" sz="3600" b="1" dirty="0"/>
              <a:t>High Level Visit </a:t>
            </a:r>
            <a:r>
              <a:rPr lang="en-GB" sz="3600" b="1" dirty="0" smtClean="0"/>
              <a:t>(Vietnam) </a:t>
            </a:r>
            <a:r>
              <a:rPr lang="en-GB" sz="3600" dirty="0" smtClean="0"/>
              <a:t>Korean </a:t>
            </a:r>
            <a:r>
              <a:rPr lang="en-GB" sz="3600" dirty="0" err="1" smtClean="0"/>
              <a:t>MoU</a:t>
            </a:r>
            <a:r>
              <a:rPr lang="en-GB" sz="3600" dirty="0" smtClean="0"/>
              <a:t>  </a:t>
            </a:r>
            <a:endParaRPr lang="en-US" sz="3600"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dirty="0"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10</a:t>
            </a:fld>
            <a:endParaRPr lang="en-GB" sz="1400" smtClean="0"/>
          </a:p>
        </p:txBody>
      </p:sp>
      <p:sp>
        <p:nvSpPr>
          <p:cNvPr id="2" name="Espace réservé de la date 1"/>
          <p:cNvSpPr>
            <a:spLocks noGrp="1"/>
          </p:cNvSpPr>
          <p:nvPr>
            <p:ph type="dt" sz="half" idx="10"/>
          </p:nvPr>
        </p:nvSpPr>
        <p:spPr/>
        <p:txBody>
          <a:bodyPr/>
          <a:lstStyle/>
          <a:p>
            <a:fld id="{2F5F4EAB-EC6E-4A31-8EFD-072783EFE945}" type="datetime10">
              <a:rPr lang="en-GB" smtClean="0"/>
              <a:t>12:48</a:t>
            </a:fld>
            <a:endParaRPr lang="en-US" dirty="0"/>
          </a:p>
        </p:txBody>
      </p:sp>
    </p:spTree>
    <p:extLst>
      <p:ext uri="{BB962C8B-B14F-4D97-AF65-F5344CB8AC3E}">
        <p14:creationId xmlns:p14="http://schemas.microsoft.com/office/powerpoint/2010/main" val="3352227868"/>
      </p:ext>
    </p:extLst>
  </p:cSld>
  <p:clrMapOvr>
    <a:masterClrMapping/>
  </p:clrMapOvr>
  <p:transition advTm="39728">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88258" y="-723900"/>
            <a:ext cx="8879542" cy="1428750"/>
          </a:xfrm>
        </p:spPr>
        <p:txBody>
          <a:bodyPr/>
          <a:lstStyle/>
          <a:p>
            <a:pPr algn="ctr" eaLnBrk="1" hangingPunct="1"/>
            <a:r>
              <a:rPr lang="en-GB" sz="3600" b="1" dirty="0" smtClean="0"/>
              <a:t>IALA WWA - What is next in 2015.</a:t>
            </a:r>
            <a:r>
              <a:rPr lang="en-GB" sz="3600" dirty="0" smtClean="0"/>
              <a:t> </a:t>
            </a:r>
          </a:p>
        </p:txBody>
      </p:sp>
      <p:sp>
        <p:nvSpPr>
          <p:cNvPr id="26627" name="Text Box 13"/>
          <p:cNvSpPr txBox="1">
            <a:spLocks noChangeArrowheads="1"/>
          </p:cNvSpPr>
          <p:nvPr/>
        </p:nvSpPr>
        <p:spPr bwMode="auto">
          <a:xfrm>
            <a:off x="264458" y="0"/>
            <a:ext cx="8879542" cy="7571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 </a:t>
            </a:r>
          </a:p>
          <a:p>
            <a:pPr marL="0" indent="0" eaLnBrk="1" hangingPunct="1">
              <a:spcBef>
                <a:spcPct val="50000"/>
              </a:spcBef>
            </a:pPr>
            <a:r>
              <a:rPr lang="en-GB" sz="3600" b="1" dirty="0" smtClean="0"/>
              <a:t>4 Level 1 courses delivered in:</a:t>
            </a:r>
          </a:p>
          <a:p>
            <a:pPr marL="1143000" lvl="3" indent="-571500" eaLnBrk="1" hangingPunct="1">
              <a:buFont typeface="Arial" panose="020B0604020202020204" pitchFamily="34" charset="0"/>
              <a:buChar char="•"/>
            </a:pPr>
            <a:r>
              <a:rPr lang="en-GB" sz="3600" b="1" dirty="0" smtClean="0"/>
              <a:t>IALA HQ in English</a:t>
            </a:r>
          </a:p>
          <a:p>
            <a:pPr marL="1143000" lvl="3" indent="-571500" eaLnBrk="1" hangingPunct="1">
              <a:buFont typeface="Arial" panose="020B0604020202020204" pitchFamily="34" charset="0"/>
              <a:buChar char="•"/>
            </a:pPr>
            <a:r>
              <a:rPr lang="en-GB" sz="3600" b="1" dirty="0" smtClean="0"/>
              <a:t>SPAIN in Spanish</a:t>
            </a:r>
          </a:p>
          <a:p>
            <a:pPr marL="1143000" lvl="3" indent="-571500" eaLnBrk="1" hangingPunct="1">
              <a:buFont typeface="Arial" panose="020B0604020202020204" pitchFamily="34" charset="0"/>
              <a:buChar char="•"/>
            </a:pPr>
            <a:r>
              <a:rPr lang="en-GB" sz="3600" b="1" dirty="0" smtClean="0"/>
              <a:t>FRANCE in French</a:t>
            </a:r>
          </a:p>
          <a:p>
            <a:pPr marL="1143000" lvl="3" indent="-571500" eaLnBrk="1" hangingPunct="1">
              <a:buFont typeface="Arial" panose="020B0604020202020204" pitchFamily="34" charset="0"/>
              <a:buChar char="•"/>
            </a:pPr>
            <a:r>
              <a:rPr lang="en-GB" sz="3600" b="1" dirty="0" smtClean="0"/>
              <a:t>CHINA in English</a:t>
            </a:r>
          </a:p>
          <a:p>
            <a:pPr marL="571500" lvl="3" indent="0" eaLnBrk="1" hangingPunct="1"/>
            <a:r>
              <a:rPr lang="en-GB" sz="3600" dirty="0" smtClean="0"/>
              <a:t>IALA WWA will sponsor some participants</a:t>
            </a:r>
            <a:endParaRPr lang="en-GB" sz="3600" dirty="0"/>
          </a:p>
          <a:p>
            <a:pPr marL="114300" lvl="2" indent="0" eaLnBrk="1" hangingPunct="1"/>
            <a:r>
              <a:rPr lang="en-GB" sz="3600" b="1" dirty="0" smtClean="0"/>
              <a:t>3 Stage 2 technical visits</a:t>
            </a:r>
          </a:p>
          <a:p>
            <a:pPr marL="114300" lvl="2" indent="0" eaLnBrk="1" hangingPunct="1"/>
            <a:r>
              <a:rPr lang="en-GB" sz="3600" b="1" dirty="0" smtClean="0"/>
              <a:t>2 High Level Visits </a:t>
            </a:r>
            <a:r>
              <a:rPr lang="en-GB" sz="3600" dirty="0" smtClean="0"/>
              <a:t>with Korea</a:t>
            </a:r>
          </a:p>
          <a:p>
            <a:pPr marL="114300" lvl="2" indent="0" eaLnBrk="1" hangingPunct="1"/>
            <a:r>
              <a:rPr lang="en-GB" sz="3600" b="1" dirty="0" smtClean="0"/>
              <a:t>1 Training Risk </a:t>
            </a:r>
            <a:r>
              <a:rPr lang="en-GB" sz="3600" b="1" dirty="0" err="1" smtClean="0"/>
              <a:t>Managt</a:t>
            </a:r>
            <a:r>
              <a:rPr lang="en-GB" sz="3600" b="1" dirty="0" smtClean="0"/>
              <a:t> Seminar Singapore</a:t>
            </a:r>
          </a:p>
          <a:p>
            <a:pPr marL="114300" lvl="2" indent="0" eaLnBrk="1" hangingPunct="1"/>
            <a:r>
              <a:rPr lang="en-GB" sz="3600" b="1" dirty="0" smtClean="0"/>
              <a:t>IMO TCC + RHC </a:t>
            </a:r>
            <a:r>
              <a:rPr lang="en-GB" sz="3600" b="1" smtClean="0"/>
              <a:t>+ Korea + …</a:t>
            </a:r>
            <a:endParaRPr lang="en-GB" sz="3600" b="1" dirty="0" smtClean="0"/>
          </a:p>
          <a:p>
            <a:pPr marL="114300" lvl="2" indent="0" eaLnBrk="1" hangingPunct="1"/>
            <a:endParaRPr lang="en-GB" sz="3600" b="1" dirty="0" smtClean="0"/>
          </a:p>
          <a:p>
            <a:pPr marL="114300" lvl="2" indent="0" eaLnBrk="1" hangingPunct="1"/>
            <a:endParaRPr lang="en-GB" sz="3600" b="1" dirty="0" smtClean="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dirty="0"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11</a:t>
            </a:fld>
            <a:endParaRPr lang="en-GB" sz="1400" smtClean="0"/>
          </a:p>
        </p:txBody>
      </p:sp>
      <p:sp>
        <p:nvSpPr>
          <p:cNvPr id="2" name="Espace réservé de la date 1"/>
          <p:cNvSpPr>
            <a:spLocks noGrp="1"/>
          </p:cNvSpPr>
          <p:nvPr>
            <p:ph type="dt" sz="half" idx="10"/>
          </p:nvPr>
        </p:nvSpPr>
        <p:spPr/>
        <p:txBody>
          <a:bodyPr/>
          <a:lstStyle/>
          <a:p>
            <a:fld id="{D99694EA-6F05-4E97-B1C8-19B392FFBDBE}" type="datetime10">
              <a:rPr lang="en-GB" smtClean="0"/>
              <a:t>12:48</a:t>
            </a:fld>
            <a:endParaRPr lang="en-US" dirty="0"/>
          </a:p>
        </p:txBody>
      </p:sp>
    </p:spTree>
    <p:extLst>
      <p:ext uri="{BB962C8B-B14F-4D97-AF65-F5344CB8AC3E}">
        <p14:creationId xmlns:p14="http://schemas.microsoft.com/office/powerpoint/2010/main" val="2266118444"/>
      </p:ext>
    </p:extLst>
  </p:cSld>
  <p:clrMapOvr>
    <a:masterClrMapping/>
  </p:clrMapOvr>
  <p:transition advTm="39728">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549275" y="982053"/>
            <a:ext cx="8042276" cy="5658740"/>
          </a:xfrm>
        </p:spPr>
        <p:txBody>
          <a:bodyPr>
            <a:normAutofit/>
          </a:bodyPr>
          <a:lstStyle/>
          <a:p>
            <a:pPr marL="0" indent="0">
              <a:buNone/>
            </a:pPr>
            <a:endParaRPr lang="en-US" sz="7200" b="1" dirty="0" smtClean="0">
              <a:solidFill>
                <a:srgbClr val="00B0F0"/>
              </a:solidFill>
            </a:endParaRPr>
          </a:p>
          <a:p>
            <a:pPr marL="0" indent="0">
              <a:buNone/>
            </a:pPr>
            <a:r>
              <a:rPr lang="en-US" sz="7200" b="1" dirty="0" smtClean="0">
                <a:solidFill>
                  <a:srgbClr val="00B0F0"/>
                </a:solidFill>
              </a:rPr>
              <a:t>Thank you.</a:t>
            </a:r>
          </a:p>
          <a:p>
            <a:pPr marL="0" indent="0" algn="ctr">
              <a:spcBef>
                <a:spcPts val="0"/>
              </a:spcBef>
              <a:buNone/>
            </a:pPr>
            <a:endParaRPr lang="en-US" sz="2000" b="1" i="1" dirty="0" smtClean="0"/>
          </a:p>
          <a:p>
            <a:pPr marL="0" indent="0" algn="r">
              <a:spcBef>
                <a:spcPts val="0"/>
              </a:spcBef>
              <a:buNone/>
            </a:pPr>
            <a:endParaRPr lang="en-US" sz="2000" b="1" i="1" dirty="0" smtClean="0"/>
          </a:p>
          <a:p>
            <a:pPr marL="0" indent="0" algn="r">
              <a:spcBef>
                <a:spcPts val="0"/>
              </a:spcBef>
              <a:buNone/>
            </a:pPr>
            <a:endParaRPr lang="en-US" sz="2000" b="1" i="1" dirty="0" smtClean="0">
              <a:solidFill>
                <a:srgbClr val="7030A0"/>
              </a:solidFill>
            </a:endParaRPr>
          </a:p>
          <a:p>
            <a:pPr marL="0" indent="0" algn="r">
              <a:spcBef>
                <a:spcPts val="0"/>
              </a:spcBef>
              <a:buNone/>
            </a:pPr>
            <a:endParaRPr lang="en-US" sz="2000" i="1" dirty="0" smtClean="0">
              <a:solidFill>
                <a:srgbClr val="7030A0"/>
              </a:solidFill>
            </a:endParaRPr>
          </a:p>
          <a:p>
            <a:pPr marL="0" indent="0" algn="r">
              <a:spcBef>
                <a:spcPts val="0"/>
              </a:spcBef>
              <a:buNone/>
            </a:pPr>
            <a:endParaRPr lang="en-US" sz="2000" i="1" dirty="0">
              <a:solidFill>
                <a:srgbClr val="7030A0"/>
              </a:solidFill>
            </a:endParaRPr>
          </a:p>
          <a:p>
            <a:pPr marL="0" indent="0" algn="r">
              <a:spcBef>
                <a:spcPts val="0"/>
              </a:spcBef>
              <a:buNone/>
            </a:pPr>
            <a:endParaRPr lang="en-US" sz="2000" i="1" dirty="0" smtClean="0">
              <a:solidFill>
                <a:srgbClr val="7030A0"/>
              </a:solidFill>
            </a:endParaRPr>
          </a:p>
          <a:p>
            <a:pPr marL="0" indent="0" algn="r">
              <a:spcBef>
                <a:spcPts val="0"/>
              </a:spcBef>
              <a:buNone/>
            </a:pPr>
            <a:endParaRPr lang="en-US" sz="2000" i="1" dirty="0">
              <a:solidFill>
                <a:srgbClr val="7030A0"/>
              </a:solidFill>
            </a:endParaRPr>
          </a:p>
          <a:p>
            <a:pPr marL="0" indent="0" algn="r">
              <a:spcBef>
                <a:spcPts val="0"/>
              </a:spcBef>
              <a:buNone/>
            </a:pPr>
            <a:r>
              <a:rPr lang="en-US" sz="2000" i="1" dirty="0" smtClean="0">
                <a:solidFill>
                  <a:srgbClr val="7030A0"/>
                </a:solidFill>
              </a:rPr>
              <a:t>Jean-Charles Leclair </a:t>
            </a:r>
          </a:p>
          <a:p>
            <a:pPr marL="0" indent="0" algn="r">
              <a:spcBef>
                <a:spcPts val="0"/>
              </a:spcBef>
              <a:buNone/>
            </a:pPr>
            <a:r>
              <a:rPr lang="en-US" sz="2000" i="1" dirty="0" smtClean="0">
                <a:solidFill>
                  <a:srgbClr val="7030A0"/>
                </a:solidFill>
              </a:rPr>
              <a:t>Dean, IALA World-Wide Academy</a:t>
            </a:r>
          </a:p>
          <a:p>
            <a:pPr marL="0" indent="0" algn="ctr">
              <a:buNone/>
            </a:pPr>
            <a:endParaRPr lang="en-US" sz="2000" b="1" i="1" dirty="0" smtClean="0"/>
          </a:p>
          <a:p>
            <a:pPr marL="0" indent="0">
              <a:buNone/>
            </a:pPr>
            <a:endParaRPr lang="en-US" sz="4000" b="1" dirty="0" smtClean="0"/>
          </a:p>
          <a:p>
            <a:pPr marL="0" indent="0">
              <a:buNone/>
            </a:pPr>
            <a:endParaRPr lang="en-US" sz="4000" b="1" dirty="0"/>
          </a:p>
        </p:txBody>
      </p:sp>
      <p:sp>
        <p:nvSpPr>
          <p:cNvPr id="4" name="Espace réservé du pied de page 3"/>
          <p:cNvSpPr>
            <a:spLocks noGrp="1"/>
          </p:cNvSpPr>
          <p:nvPr>
            <p:ph type="ftr" sz="quarter" idx="11"/>
          </p:nvPr>
        </p:nvSpPr>
        <p:spPr/>
        <p:txBody>
          <a:bodyPr/>
          <a:lstStyle/>
          <a:p>
            <a:r>
              <a:rPr lang="en-US" smtClean="0"/>
              <a:t>Kuala Lumpur - Council 60 - May 2015 -  jcl</a:t>
            </a:r>
            <a:endParaRPr lang="en-US"/>
          </a:p>
        </p:txBody>
      </p:sp>
      <p:sp>
        <p:nvSpPr>
          <p:cNvPr id="5" name="Espace réservé du numéro de diapositive 4"/>
          <p:cNvSpPr>
            <a:spLocks noGrp="1"/>
          </p:cNvSpPr>
          <p:nvPr>
            <p:ph type="sldNum" sz="quarter" idx="12"/>
          </p:nvPr>
        </p:nvSpPr>
        <p:spPr/>
        <p:txBody>
          <a:bodyPr/>
          <a:lstStyle/>
          <a:p>
            <a:fld id="{85CF3216-CAFE-F04D-8201-583F3982750E}" type="slidenum">
              <a:rPr lang="en-US" smtClean="0"/>
              <a:t>12</a:t>
            </a:fld>
            <a:endParaRPr lang="en-US"/>
          </a:p>
        </p:txBody>
      </p:sp>
      <p:sp>
        <p:nvSpPr>
          <p:cNvPr id="6" name="Espace réservé de la date 5"/>
          <p:cNvSpPr>
            <a:spLocks noGrp="1"/>
          </p:cNvSpPr>
          <p:nvPr>
            <p:ph type="dt" sz="half" idx="10"/>
          </p:nvPr>
        </p:nvSpPr>
        <p:spPr/>
        <p:txBody>
          <a:bodyPr/>
          <a:lstStyle/>
          <a:p>
            <a:fld id="{9D0A0EDD-B5F7-4EFE-A3E3-3EC0D723F3CC}" type="datetime10">
              <a:rPr lang="en-GB" smtClean="0"/>
              <a:t>12:48</a:t>
            </a:fld>
            <a:endParaRPr lang="en-US"/>
          </a:p>
        </p:txBody>
      </p:sp>
    </p:spTree>
    <p:extLst>
      <p:ext uri="{BB962C8B-B14F-4D97-AF65-F5344CB8AC3E}">
        <p14:creationId xmlns:p14="http://schemas.microsoft.com/office/powerpoint/2010/main" val="160366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
            <a:ext cx="9144000" cy="1104901"/>
          </a:xfrm>
        </p:spPr>
        <p:txBody>
          <a:bodyPr/>
          <a:lstStyle/>
          <a:p>
            <a:pPr algn="ctr" eaLnBrk="1" hangingPunct="1"/>
            <a:r>
              <a:rPr lang="en-GB" b="1" dirty="0" smtClean="0"/>
              <a:t>The IALA WWA Status </a:t>
            </a:r>
          </a:p>
        </p:txBody>
      </p:sp>
      <p:sp>
        <p:nvSpPr>
          <p:cNvPr id="9219" name="Text Box 13"/>
          <p:cNvSpPr txBox="1">
            <a:spLocks noChangeArrowheads="1"/>
          </p:cNvSpPr>
          <p:nvPr/>
        </p:nvSpPr>
        <p:spPr bwMode="auto">
          <a:xfrm>
            <a:off x="264458" y="685800"/>
            <a:ext cx="8879542" cy="6109365"/>
          </a:xfrm>
          <a:prstGeom prst="rect">
            <a:avLst/>
          </a:prstGeom>
          <a:noFill/>
          <a:ln w="12700" cap="sq">
            <a:noFill/>
            <a:miter lim="800000"/>
            <a:headEnd type="none" w="sm" len="sm"/>
            <a:tailEnd type="none" w="sm" len="sm"/>
          </a:ln>
        </p:spPr>
        <p:txBody>
          <a:bodyPr wrap="square">
            <a:spAutoFit/>
          </a:bodyPr>
          <a:lstStyle/>
          <a:p>
            <a:pPr>
              <a:defRPr/>
            </a:pPr>
            <a:endParaRPr lang="en-GB" sz="2800" b="1" i="1" dirty="0" smtClean="0"/>
          </a:p>
          <a:p>
            <a:pPr>
              <a:defRPr/>
            </a:pPr>
            <a:r>
              <a:rPr lang="en-GB" sz="2800" b="1" i="1" dirty="0" smtClean="0"/>
              <a:t>The </a:t>
            </a:r>
            <a:r>
              <a:rPr lang="en-GB" sz="2800" b="1" i="1" dirty="0"/>
              <a:t>IALA World-Wide Academy (WWA) </a:t>
            </a:r>
            <a:r>
              <a:rPr lang="en-GB" sz="2800" b="1" i="1" dirty="0" smtClean="0"/>
              <a:t>is part of the IALA Secretariat, but it is independently funded. It relies only on sponsorship, in cash or in kind. </a:t>
            </a:r>
          </a:p>
          <a:p>
            <a:pPr>
              <a:defRPr/>
            </a:pPr>
            <a:endParaRPr lang="en-GB" sz="2800" b="1" i="1" dirty="0" smtClean="0"/>
          </a:p>
          <a:p>
            <a:pPr>
              <a:defRPr/>
            </a:pPr>
            <a:r>
              <a:rPr lang="en-GB" sz="2800" b="1" i="1" dirty="0" smtClean="0"/>
              <a:t>Under the Authority  of the Council, it is </a:t>
            </a:r>
          </a:p>
          <a:p>
            <a:pPr>
              <a:defRPr/>
            </a:pPr>
            <a:r>
              <a:rPr lang="en-GB" sz="2800" b="1" i="1" dirty="0" smtClean="0"/>
              <a:t>governed by a </a:t>
            </a:r>
            <a:r>
              <a:rPr lang="en-GB" sz="2800" b="1" i="1" dirty="0" smtClean="0">
                <a:solidFill>
                  <a:srgbClr val="C00000"/>
                </a:solidFill>
              </a:rPr>
              <a:t>Board</a:t>
            </a:r>
            <a:r>
              <a:rPr lang="en-GB" sz="2800" b="1" i="1" dirty="0" smtClean="0"/>
              <a:t>, chaired by the Dean.</a:t>
            </a:r>
          </a:p>
          <a:p>
            <a:pPr>
              <a:defRPr/>
            </a:pPr>
            <a:endParaRPr lang="en-GB" sz="2800" b="1" i="1" dirty="0" smtClean="0"/>
          </a:p>
          <a:p>
            <a:pPr>
              <a:defRPr/>
            </a:pPr>
            <a:r>
              <a:rPr lang="en-GB" sz="2800" b="1" i="1" dirty="0" smtClean="0"/>
              <a:t>The last Board meeting was held last week, too late for the 60</a:t>
            </a:r>
            <a:r>
              <a:rPr lang="en-GB" sz="2800" b="1" i="1" baseline="30000" dirty="0" smtClean="0"/>
              <a:t>th</a:t>
            </a:r>
            <a:r>
              <a:rPr lang="en-GB" sz="2800" b="1" i="1" dirty="0" smtClean="0"/>
              <a:t> Council. The report will be submitted to the 61</a:t>
            </a:r>
            <a:r>
              <a:rPr lang="en-GB" sz="2800" b="1" i="1" baseline="30000" dirty="0" smtClean="0"/>
              <a:t>st</a:t>
            </a:r>
            <a:r>
              <a:rPr lang="en-GB" sz="2800" b="1" i="1" dirty="0" smtClean="0"/>
              <a:t> session, together  with a draft revised Decision and  a discussion paper on funding.</a:t>
            </a:r>
            <a:endParaRPr lang="fr-FR" sz="2800" b="1" i="1" dirty="0"/>
          </a:p>
          <a:p>
            <a:pPr marL="457200" indent="-457200">
              <a:spcBef>
                <a:spcPct val="50000"/>
              </a:spcBef>
              <a:defRPr/>
            </a:pPr>
            <a:r>
              <a:rPr lang="en-US" dirty="0" smtClean="0"/>
              <a:t>                                                                                         </a:t>
            </a:r>
            <a:endParaRPr lang="en-US" dirty="0"/>
          </a:p>
        </p:txBody>
      </p:sp>
      <p:sp>
        <p:nvSpPr>
          <p:cNvPr id="2150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1509" name="Espace réservé du numéro de diapositive 4"/>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06755580-B600-4A1A-9380-AB205715B3CB}" type="slidenum">
              <a:rPr lang="en-GB" sz="1400" smtClean="0"/>
              <a:pPr eaLnBrk="1" hangingPunct="1"/>
              <a:t>2</a:t>
            </a:fld>
            <a:endParaRPr lang="en-GB" sz="1400" smtClean="0"/>
          </a:p>
        </p:txBody>
      </p:sp>
      <p:sp>
        <p:nvSpPr>
          <p:cNvPr id="2" name="Espace réservé de la date 1"/>
          <p:cNvSpPr>
            <a:spLocks noGrp="1"/>
          </p:cNvSpPr>
          <p:nvPr>
            <p:ph type="dt" sz="half" idx="10"/>
          </p:nvPr>
        </p:nvSpPr>
        <p:spPr/>
        <p:txBody>
          <a:bodyPr/>
          <a:lstStyle/>
          <a:p>
            <a:fld id="{397F0679-03DD-4D7D-98B3-D7864D8C1A3F}" type="datetime10">
              <a:rPr lang="en-GB" smtClean="0"/>
              <a:t>12:48</a:t>
            </a:fld>
            <a:endParaRPr lang="en-US"/>
          </a:p>
        </p:txBody>
      </p:sp>
    </p:spTree>
    <p:extLst>
      <p:ext uri="{BB962C8B-B14F-4D97-AF65-F5344CB8AC3E}">
        <p14:creationId xmlns:p14="http://schemas.microsoft.com/office/powerpoint/2010/main" val="2827682955"/>
      </p:ext>
    </p:extLst>
  </p:cSld>
  <p:clrMapOvr>
    <a:masterClrMapping/>
  </p:clrMapOvr>
  <p:transition advTm="39728">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1138238"/>
          </a:xfrm>
        </p:spPr>
        <p:txBody>
          <a:bodyPr/>
          <a:lstStyle/>
          <a:p>
            <a:pPr algn="ctr" eaLnBrk="1" hangingPunct="1"/>
            <a:r>
              <a:rPr lang="en-GB" sz="3600" b="1" dirty="0" smtClean="0"/>
              <a:t>IALA WWA</a:t>
            </a:r>
            <a:r>
              <a:rPr lang="en-GB" sz="3600" dirty="0" smtClean="0"/>
              <a:t> </a:t>
            </a:r>
          </a:p>
        </p:txBody>
      </p:sp>
      <p:sp>
        <p:nvSpPr>
          <p:cNvPr id="26627" name="Text Box 13"/>
          <p:cNvSpPr txBox="1">
            <a:spLocks noChangeArrowheads="1"/>
          </p:cNvSpPr>
          <p:nvPr/>
        </p:nvSpPr>
        <p:spPr bwMode="auto">
          <a:xfrm>
            <a:off x="264458" y="1138238"/>
            <a:ext cx="8646180" cy="6063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spcBef>
                <a:spcPct val="50000"/>
              </a:spcBef>
            </a:pPr>
            <a:endParaRPr lang="en-US" sz="2800" b="1" dirty="0" smtClean="0"/>
          </a:p>
          <a:p>
            <a:pPr eaLnBrk="1" hangingPunct="1">
              <a:spcBef>
                <a:spcPct val="50000"/>
              </a:spcBef>
              <a:buFont typeface="Arial" panose="020B0604020202020204" pitchFamily="34" charset="0"/>
              <a:buChar char="•"/>
            </a:pPr>
            <a:r>
              <a:rPr lang="en-US" b="1" dirty="0"/>
              <a:t>t</a:t>
            </a:r>
            <a:r>
              <a:rPr lang="en-US" b="1" dirty="0" smtClean="0"/>
              <a:t>he </a:t>
            </a:r>
            <a:r>
              <a:rPr lang="en-US" b="1" dirty="0"/>
              <a:t>activity of The </a:t>
            </a:r>
            <a:r>
              <a:rPr lang="en-US" b="1" dirty="0" smtClean="0"/>
              <a:t>Academy, </a:t>
            </a:r>
          </a:p>
          <a:p>
            <a:pPr eaLnBrk="1" hangingPunct="1">
              <a:spcBef>
                <a:spcPct val="50000"/>
              </a:spcBef>
              <a:buFont typeface="Arial" panose="020B0604020202020204" pitchFamily="34" charset="0"/>
              <a:buChar char="•"/>
            </a:pPr>
            <a:r>
              <a:rPr lang="en-US" b="1" dirty="0"/>
              <a:t>t</a:t>
            </a:r>
            <a:r>
              <a:rPr lang="en-US" b="1" dirty="0" smtClean="0"/>
              <a:t>he budget</a:t>
            </a:r>
            <a:r>
              <a:rPr lang="en-US" b="1" dirty="0"/>
              <a:t>, </a:t>
            </a:r>
            <a:endParaRPr lang="en-US" b="1" dirty="0" smtClean="0"/>
          </a:p>
          <a:p>
            <a:pPr eaLnBrk="1" hangingPunct="1">
              <a:spcBef>
                <a:spcPct val="50000"/>
              </a:spcBef>
              <a:buFont typeface="Arial" panose="020B0604020202020204" pitchFamily="34" charset="0"/>
              <a:buChar char="•"/>
            </a:pPr>
            <a:r>
              <a:rPr lang="en-US" b="1" dirty="0"/>
              <a:t>t</a:t>
            </a:r>
            <a:r>
              <a:rPr lang="en-US" b="1" dirty="0" smtClean="0"/>
              <a:t>he staff and, even</a:t>
            </a:r>
          </a:p>
          <a:p>
            <a:pPr eaLnBrk="1" hangingPunct="1">
              <a:spcBef>
                <a:spcPct val="50000"/>
              </a:spcBef>
              <a:buFont typeface="Arial" panose="020B0604020202020204" pitchFamily="34" charset="0"/>
              <a:buChar char="•"/>
            </a:pPr>
            <a:r>
              <a:rPr lang="en-US" b="1" dirty="0"/>
              <a:t>t</a:t>
            </a:r>
            <a:r>
              <a:rPr lang="en-US" b="1" dirty="0" smtClean="0"/>
              <a:t>he premises</a:t>
            </a:r>
          </a:p>
          <a:p>
            <a:pPr algn="ctr" eaLnBrk="1" hangingPunct="1">
              <a:spcBef>
                <a:spcPct val="50000"/>
              </a:spcBef>
            </a:pPr>
            <a:r>
              <a:rPr lang="en-US" b="1" dirty="0"/>
              <a:t>a</a:t>
            </a:r>
            <a:r>
              <a:rPr lang="en-US" b="1" dirty="0" smtClean="0"/>
              <a:t>re still growing</a:t>
            </a:r>
            <a:endParaRPr lang="en-US" b="1" dirty="0"/>
          </a:p>
          <a:p>
            <a:pPr eaLnBrk="1" hangingPunct="1">
              <a:spcBef>
                <a:spcPct val="50000"/>
              </a:spcBef>
            </a:pP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3</a:t>
            </a:fld>
            <a:endParaRPr lang="en-GB" sz="1400" smtClean="0"/>
          </a:p>
        </p:txBody>
      </p:sp>
      <p:sp>
        <p:nvSpPr>
          <p:cNvPr id="2" name="Espace réservé de la date 1"/>
          <p:cNvSpPr>
            <a:spLocks noGrp="1"/>
          </p:cNvSpPr>
          <p:nvPr>
            <p:ph type="dt" sz="half" idx="10"/>
          </p:nvPr>
        </p:nvSpPr>
        <p:spPr/>
        <p:txBody>
          <a:bodyPr/>
          <a:lstStyle/>
          <a:p>
            <a:fld id="{D6340D37-F64F-4902-B0A3-FFB8D87E158A}" type="datetime10">
              <a:rPr lang="en-GB" smtClean="0"/>
              <a:t>12:48</a:t>
            </a:fld>
            <a:endParaRPr lang="en-US"/>
          </a:p>
        </p:txBody>
      </p:sp>
    </p:spTree>
    <p:extLst>
      <p:ext uri="{BB962C8B-B14F-4D97-AF65-F5344CB8AC3E}">
        <p14:creationId xmlns:p14="http://schemas.microsoft.com/office/powerpoint/2010/main" val="597762413"/>
      </p:ext>
    </p:extLst>
  </p:cSld>
  <p:clrMapOvr>
    <a:masterClrMapping/>
  </p:clrMapOvr>
  <p:transition advTm="39728">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1657350"/>
          </a:xfrm>
        </p:spPr>
        <p:txBody>
          <a:bodyPr/>
          <a:lstStyle/>
          <a:p>
            <a:pPr algn="ctr" eaLnBrk="1" hangingPunct="1"/>
            <a:r>
              <a:rPr lang="en-GB" sz="6600" b="1" dirty="0" smtClean="0"/>
              <a:t>IALA WWA</a:t>
            </a:r>
            <a:r>
              <a:rPr lang="en-GB" sz="6600" dirty="0" smtClean="0"/>
              <a:t> </a:t>
            </a:r>
          </a:p>
        </p:txBody>
      </p:sp>
      <p:sp>
        <p:nvSpPr>
          <p:cNvPr id="26627" name="Text Box 13"/>
          <p:cNvSpPr txBox="1">
            <a:spLocks noChangeArrowheads="1"/>
          </p:cNvSpPr>
          <p:nvPr/>
        </p:nvSpPr>
        <p:spPr bwMode="auto">
          <a:xfrm>
            <a:off x="264458" y="1138238"/>
            <a:ext cx="8646180" cy="6863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571500" indent="-571500" eaLnBrk="1" hangingPunct="1">
              <a:spcBef>
                <a:spcPct val="50000"/>
              </a:spcBef>
              <a:buFont typeface="Arial" panose="020B0604020202020204" pitchFamily="34" charset="0"/>
              <a:buChar char="•"/>
            </a:pPr>
            <a:endParaRPr lang="en-US" b="1" dirty="0" smtClean="0"/>
          </a:p>
          <a:p>
            <a:pPr marL="571500" indent="-571500" eaLnBrk="1" hangingPunct="1">
              <a:spcBef>
                <a:spcPct val="50000"/>
              </a:spcBef>
              <a:buFont typeface="Arial" panose="020B0604020202020204" pitchFamily="34" charset="0"/>
              <a:buChar char="•"/>
            </a:pPr>
            <a:r>
              <a:rPr lang="en-US" b="1" dirty="0" smtClean="0"/>
              <a:t>The surface area of the Academy premises has doubled (IALA HQ).</a:t>
            </a:r>
          </a:p>
          <a:p>
            <a:pPr marL="571500" indent="-571500" eaLnBrk="1" hangingPunct="1">
              <a:spcBef>
                <a:spcPct val="50000"/>
              </a:spcBef>
              <a:buFont typeface="Arial" panose="020B0604020202020204" pitchFamily="34" charset="0"/>
              <a:buChar char="•"/>
            </a:pPr>
            <a:r>
              <a:rPr lang="en-US" b="1" dirty="0" smtClean="0"/>
              <a:t>The staff has increased by 33% with the recruitment of a full time new PM, Gerardine Delanoye. She joined The Academy last March.  </a:t>
            </a:r>
          </a:p>
          <a:p>
            <a:pPr algn="ctr" eaLnBrk="1" hangingPunct="1">
              <a:spcBef>
                <a:spcPct val="50000"/>
              </a:spcBef>
            </a:pPr>
            <a:endParaRPr lang="en-US" b="1" dirty="0"/>
          </a:p>
          <a:p>
            <a:pPr eaLnBrk="1" hangingPunct="1">
              <a:spcBef>
                <a:spcPct val="50000"/>
              </a:spcBef>
            </a:pP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4</a:t>
            </a:fld>
            <a:endParaRPr lang="en-GB" sz="1400" smtClean="0"/>
          </a:p>
        </p:txBody>
      </p:sp>
      <p:sp>
        <p:nvSpPr>
          <p:cNvPr id="2" name="Espace réservé de la date 1"/>
          <p:cNvSpPr>
            <a:spLocks noGrp="1"/>
          </p:cNvSpPr>
          <p:nvPr>
            <p:ph type="dt" sz="half" idx="10"/>
          </p:nvPr>
        </p:nvSpPr>
        <p:spPr/>
        <p:txBody>
          <a:bodyPr/>
          <a:lstStyle/>
          <a:p>
            <a:fld id="{F9133127-9754-48CC-98C0-292508997AEF}" type="datetime10">
              <a:rPr lang="en-GB" smtClean="0"/>
              <a:t>12:48</a:t>
            </a:fld>
            <a:endParaRPr lang="en-US"/>
          </a:p>
        </p:txBody>
      </p:sp>
    </p:spTree>
    <p:extLst>
      <p:ext uri="{BB962C8B-B14F-4D97-AF65-F5344CB8AC3E}">
        <p14:creationId xmlns:p14="http://schemas.microsoft.com/office/powerpoint/2010/main" val="983600827"/>
      </p:ext>
    </p:extLst>
  </p:cSld>
  <p:clrMapOvr>
    <a:masterClrMapping/>
  </p:clrMapOvr>
  <p:transition advTm="39728">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838200"/>
          </a:xfrm>
        </p:spPr>
        <p:txBody>
          <a:bodyPr/>
          <a:lstStyle/>
          <a:p>
            <a:pPr algn="ctr" eaLnBrk="1" hangingPunct="1"/>
            <a:r>
              <a:rPr lang="en-GB" sz="3600" b="1" dirty="0" smtClean="0"/>
              <a:t>IALA WWA</a:t>
            </a:r>
            <a:r>
              <a:rPr lang="en-GB" sz="3600" dirty="0" smtClean="0"/>
              <a:t> </a:t>
            </a:r>
          </a:p>
        </p:txBody>
      </p:sp>
      <p:sp>
        <p:nvSpPr>
          <p:cNvPr id="26627" name="Text Box 13"/>
          <p:cNvSpPr txBox="1">
            <a:spLocks noChangeArrowheads="1"/>
          </p:cNvSpPr>
          <p:nvPr/>
        </p:nvSpPr>
        <p:spPr bwMode="auto">
          <a:xfrm>
            <a:off x="0" y="647700"/>
            <a:ext cx="9144000" cy="71096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The Budget :</a:t>
            </a:r>
          </a:p>
          <a:p>
            <a:pPr marL="571500" indent="-571500" eaLnBrk="1" hangingPunct="1">
              <a:spcBef>
                <a:spcPct val="50000"/>
              </a:spcBef>
              <a:buFont typeface="Arial" panose="020B0604020202020204" pitchFamily="34" charset="0"/>
              <a:buChar char="•"/>
            </a:pPr>
            <a:r>
              <a:rPr lang="en-US" sz="3600" b="1" dirty="0" smtClean="0"/>
              <a:t>IFAN has increased its contribution to 580,000 €, with a three years commitment.</a:t>
            </a:r>
          </a:p>
          <a:p>
            <a:pPr marL="571500" indent="-571500" eaLnBrk="1" hangingPunct="1">
              <a:spcBef>
                <a:spcPct val="50000"/>
              </a:spcBef>
              <a:buFont typeface="Arial" panose="020B0604020202020204" pitchFamily="34" charset="0"/>
              <a:buChar char="•"/>
            </a:pPr>
            <a:r>
              <a:rPr lang="en-US" sz="3600" b="1" dirty="0" smtClean="0"/>
              <a:t>Following the </a:t>
            </a:r>
            <a:r>
              <a:rPr lang="en-US" sz="3600" b="1" dirty="0" err="1" smtClean="0"/>
              <a:t>MoU</a:t>
            </a:r>
            <a:r>
              <a:rPr lang="en-US" sz="3600" b="1" dirty="0" smtClean="0"/>
              <a:t> signed in December, the Republic of Korea has </a:t>
            </a:r>
            <a:r>
              <a:rPr lang="en-US" sz="3600" b="1" smtClean="0"/>
              <a:t>granted 230,000 </a:t>
            </a:r>
            <a:r>
              <a:rPr lang="en-US" sz="3600" b="1" dirty="0" smtClean="0"/>
              <a:t>€, also with a three years commitment.</a:t>
            </a:r>
          </a:p>
          <a:p>
            <a:pPr marL="571500" indent="-571500" eaLnBrk="1" hangingPunct="1">
              <a:spcBef>
                <a:spcPct val="50000"/>
              </a:spcBef>
              <a:buFont typeface="Arial" panose="020B0604020202020204" pitchFamily="34" charset="0"/>
              <a:buChar char="•"/>
            </a:pPr>
            <a:r>
              <a:rPr lang="en-US" sz="3600" b="1" dirty="0" smtClean="0"/>
              <a:t>France has decided to maintain its annual contribution to 20,000 €.</a:t>
            </a:r>
          </a:p>
          <a:p>
            <a:pPr marL="0" indent="0" eaLnBrk="1" hangingPunct="1">
              <a:spcBef>
                <a:spcPct val="50000"/>
              </a:spcBef>
            </a:pPr>
            <a:endParaRPr lang="en-US" sz="3600" b="1" dirty="0" smtClean="0"/>
          </a:p>
          <a:p>
            <a:pPr eaLnBrk="1" hangingPunct="1">
              <a:spcBef>
                <a:spcPct val="50000"/>
              </a:spcBef>
            </a:pP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5</a:t>
            </a:fld>
            <a:endParaRPr lang="en-GB" sz="1400" smtClean="0"/>
          </a:p>
        </p:txBody>
      </p:sp>
      <p:sp>
        <p:nvSpPr>
          <p:cNvPr id="2" name="Espace réservé de la date 1"/>
          <p:cNvSpPr>
            <a:spLocks noGrp="1"/>
          </p:cNvSpPr>
          <p:nvPr>
            <p:ph type="dt" sz="half" idx="10"/>
          </p:nvPr>
        </p:nvSpPr>
        <p:spPr/>
        <p:txBody>
          <a:bodyPr/>
          <a:lstStyle/>
          <a:p>
            <a:fld id="{191FF1FF-A019-49E2-8B7D-37F2D19F1C2E}" type="datetime10">
              <a:rPr lang="en-GB" smtClean="0"/>
              <a:t>12:48</a:t>
            </a:fld>
            <a:endParaRPr lang="en-US"/>
          </a:p>
        </p:txBody>
      </p:sp>
    </p:spTree>
    <p:extLst>
      <p:ext uri="{BB962C8B-B14F-4D97-AF65-F5344CB8AC3E}">
        <p14:creationId xmlns:p14="http://schemas.microsoft.com/office/powerpoint/2010/main" val="2533699605"/>
      </p:ext>
    </p:extLst>
  </p:cSld>
  <p:clrMapOvr>
    <a:masterClrMapping/>
  </p:clrMapOvr>
  <p:transition advTm="39728">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Sponsorship 2012 – 2015</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572622491"/>
              </p:ext>
            </p:extLst>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3"/>
          </a:graphicData>
        </a:graphic>
      </p:graphicFrame>
      <p:sp>
        <p:nvSpPr>
          <p:cNvPr id="5" name="Footer Placeholder 4"/>
          <p:cNvSpPr>
            <a:spLocks noGrp="1"/>
          </p:cNvSpPr>
          <p:nvPr>
            <p:ph type="ftr" sz="quarter" idx="11"/>
          </p:nvPr>
        </p:nvSpPr>
        <p:spPr/>
        <p:txBody>
          <a:bodyPr/>
          <a:lstStyle/>
          <a:p>
            <a:r>
              <a:rPr lang="en-US" smtClean="0"/>
              <a:t>Kuala Lumpur - Council 60 - May 2015 -  jcl</a:t>
            </a:r>
            <a:endParaRPr lang="en-US" dirty="0"/>
          </a:p>
        </p:txBody>
      </p:sp>
      <p:sp>
        <p:nvSpPr>
          <p:cNvPr id="6" name="Slide Number Placeholder 5"/>
          <p:cNvSpPr>
            <a:spLocks noGrp="1"/>
          </p:cNvSpPr>
          <p:nvPr>
            <p:ph type="sldNum" sz="quarter" idx="12"/>
          </p:nvPr>
        </p:nvSpPr>
        <p:spPr/>
        <p:txBody>
          <a:bodyPr/>
          <a:lstStyle/>
          <a:p>
            <a:fld id="{38A18EDB-7950-48C8-8830-B44F92E019B5}" type="slidenum">
              <a:rPr lang="en-US" smtClean="0"/>
              <a:pPr/>
              <a:t>6</a:t>
            </a:fld>
            <a:endParaRPr lang="en-US" dirty="0"/>
          </a:p>
        </p:txBody>
      </p:sp>
      <p:sp>
        <p:nvSpPr>
          <p:cNvPr id="3" name="Date Placeholder 2"/>
          <p:cNvSpPr>
            <a:spLocks noGrp="1"/>
          </p:cNvSpPr>
          <p:nvPr>
            <p:ph type="dt" sz="half" idx="10"/>
          </p:nvPr>
        </p:nvSpPr>
        <p:spPr/>
        <p:txBody>
          <a:bodyPr/>
          <a:lstStyle/>
          <a:p>
            <a:fld id="{FB50CD54-C558-481D-BB2F-9452007E8766}" type="datetime10">
              <a:rPr lang="en-GB" smtClean="0"/>
              <a:t>12:48</a:t>
            </a:fld>
            <a:endParaRPr lang="en-US" dirty="0"/>
          </a:p>
        </p:txBody>
      </p:sp>
    </p:spTree>
    <p:extLst>
      <p:ext uri="{BB962C8B-B14F-4D97-AF65-F5344CB8AC3E}">
        <p14:creationId xmlns:p14="http://schemas.microsoft.com/office/powerpoint/2010/main" val="613444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838200"/>
          </a:xfrm>
        </p:spPr>
        <p:txBody>
          <a:bodyPr/>
          <a:lstStyle/>
          <a:p>
            <a:pPr algn="ctr" eaLnBrk="1" hangingPunct="1"/>
            <a:r>
              <a:rPr lang="en-GB" sz="3600" b="1" dirty="0" smtClean="0"/>
              <a:t>IALA WWA</a:t>
            </a:r>
            <a:r>
              <a:rPr lang="en-GB" sz="3600" dirty="0" smtClean="0"/>
              <a:t> </a:t>
            </a:r>
          </a:p>
        </p:txBody>
      </p:sp>
      <p:sp>
        <p:nvSpPr>
          <p:cNvPr id="26627" name="Text Box 13"/>
          <p:cNvSpPr txBox="1">
            <a:spLocks noChangeArrowheads="1"/>
          </p:cNvSpPr>
          <p:nvPr/>
        </p:nvSpPr>
        <p:spPr bwMode="auto">
          <a:xfrm>
            <a:off x="264458" y="647700"/>
            <a:ext cx="8879542" cy="6001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 </a:t>
            </a:r>
          </a:p>
          <a:p>
            <a:pPr marL="0" indent="0" eaLnBrk="1" hangingPunct="1">
              <a:spcBef>
                <a:spcPct val="50000"/>
              </a:spcBef>
            </a:pPr>
            <a:r>
              <a:rPr lang="en-US" sz="3600" b="1" dirty="0" smtClean="0"/>
              <a:t>In addition, The Academy will be part of an Agreement between IFAN and the South Pacific Commission (SPC) to fund an expert who will assist the Pacific Island Countries to fulfill their obligations regarding SOLAS Chapter V Regulations 12 and 13.</a:t>
            </a:r>
          </a:p>
          <a:p>
            <a:pPr marL="0" indent="0" eaLnBrk="1" hangingPunct="1">
              <a:spcBef>
                <a:spcPct val="50000"/>
              </a:spcBef>
            </a:pPr>
            <a:endParaRPr lang="en-US" sz="3600" b="1" dirty="0" smtClean="0"/>
          </a:p>
          <a:p>
            <a:pPr eaLnBrk="1" hangingPunct="1">
              <a:spcBef>
                <a:spcPct val="50000"/>
              </a:spcBef>
            </a:pP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7</a:t>
            </a:fld>
            <a:endParaRPr lang="en-GB" sz="1400" smtClean="0"/>
          </a:p>
        </p:txBody>
      </p:sp>
      <p:sp>
        <p:nvSpPr>
          <p:cNvPr id="2" name="Espace réservé de la date 1"/>
          <p:cNvSpPr>
            <a:spLocks noGrp="1"/>
          </p:cNvSpPr>
          <p:nvPr>
            <p:ph type="dt" sz="half" idx="10"/>
          </p:nvPr>
        </p:nvSpPr>
        <p:spPr/>
        <p:txBody>
          <a:bodyPr/>
          <a:lstStyle/>
          <a:p>
            <a:fld id="{6280A8B9-6B1F-4BBF-9C08-5D4D9476D22E}" type="datetime10">
              <a:rPr lang="en-GB" smtClean="0"/>
              <a:t>12:48</a:t>
            </a:fld>
            <a:endParaRPr lang="en-US"/>
          </a:p>
        </p:txBody>
      </p:sp>
    </p:spTree>
    <p:extLst>
      <p:ext uri="{BB962C8B-B14F-4D97-AF65-F5344CB8AC3E}">
        <p14:creationId xmlns:p14="http://schemas.microsoft.com/office/powerpoint/2010/main" val="436032038"/>
      </p:ext>
    </p:extLst>
  </p:cSld>
  <p:clrMapOvr>
    <a:masterClrMapping/>
  </p:clrMapOvr>
  <p:transition advTm="39728">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1314450"/>
          </a:xfrm>
        </p:spPr>
        <p:txBody>
          <a:bodyPr/>
          <a:lstStyle/>
          <a:p>
            <a:pPr algn="ctr" eaLnBrk="1" hangingPunct="1"/>
            <a:r>
              <a:rPr lang="en-GB" sz="3600" b="1" dirty="0" smtClean="0"/>
              <a:t>IALA WWA</a:t>
            </a:r>
            <a:br>
              <a:rPr lang="en-GB" sz="3600" b="1" dirty="0" smtClean="0"/>
            </a:br>
            <a:r>
              <a:rPr lang="en-GB" sz="3600" b="1" dirty="0" smtClean="0"/>
              <a:t>Activities for the last 6 Months</a:t>
            </a:r>
            <a:r>
              <a:rPr lang="en-GB" sz="3600" dirty="0" smtClean="0"/>
              <a:t> (1)</a:t>
            </a:r>
          </a:p>
        </p:txBody>
      </p:sp>
      <p:sp>
        <p:nvSpPr>
          <p:cNvPr id="26627" name="Text Box 13"/>
          <p:cNvSpPr txBox="1">
            <a:spLocks noChangeArrowheads="1"/>
          </p:cNvSpPr>
          <p:nvPr/>
        </p:nvSpPr>
        <p:spPr bwMode="auto">
          <a:xfrm>
            <a:off x="264458" y="647700"/>
            <a:ext cx="8879542" cy="566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 </a:t>
            </a:r>
          </a:p>
          <a:p>
            <a:pPr marL="571500" indent="-571500" eaLnBrk="1" hangingPunct="1">
              <a:spcBef>
                <a:spcPct val="50000"/>
              </a:spcBef>
              <a:buFont typeface="Arial" panose="020B0604020202020204" pitchFamily="34" charset="0"/>
              <a:buChar char="•"/>
            </a:pPr>
            <a:r>
              <a:rPr lang="en-US" sz="3600" b="1" dirty="0" smtClean="0"/>
              <a:t>Joint </a:t>
            </a:r>
            <a:r>
              <a:rPr lang="en-US" sz="3600" b="1" dirty="0"/>
              <a:t>CB meeting Copenhagen </a:t>
            </a:r>
            <a:r>
              <a:rPr lang="en-US" sz="3600" b="1" dirty="0" smtClean="0"/>
              <a:t>together with </a:t>
            </a:r>
            <a:r>
              <a:rPr lang="en-US" sz="3600" b="1" dirty="0"/>
              <a:t>IMO, IALA, IHO, as well as IOC, WMO, IAEA and FIG . </a:t>
            </a:r>
            <a:endParaRPr lang="en-US" sz="3600" b="1" dirty="0" smtClean="0"/>
          </a:p>
          <a:p>
            <a:pPr marL="571500" indent="-571500" eaLnBrk="1" hangingPunct="1">
              <a:spcBef>
                <a:spcPct val="50000"/>
              </a:spcBef>
              <a:buFont typeface="Arial" panose="020B0604020202020204" pitchFamily="34" charset="0"/>
              <a:buChar char="•"/>
            </a:pPr>
            <a:r>
              <a:rPr lang="en-GB" b="1" dirty="0"/>
              <a:t>MACHC – Mexico </a:t>
            </a:r>
            <a:endParaRPr lang="en-GB" b="1" dirty="0" smtClean="0"/>
          </a:p>
          <a:p>
            <a:pPr marL="571500" indent="-571500" eaLnBrk="1" hangingPunct="1">
              <a:spcBef>
                <a:spcPct val="50000"/>
              </a:spcBef>
              <a:buFont typeface="Arial" panose="020B0604020202020204" pitchFamily="34" charset="0"/>
              <a:buChar char="•"/>
            </a:pPr>
            <a:r>
              <a:rPr lang="en-GB" b="1" dirty="0" smtClean="0"/>
              <a:t>High Level Visit to Abidjan included</a:t>
            </a:r>
            <a:r>
              <a:rPr lang="en-GB" dirty="0" smtClean="0"/>
              <a:t> to the </a:t>
            </a:r>
            <a:r>
              <a:rPr lang="en-GB" dirty="0"/>
              <a:t>Côte d’Ivoire </a:t>
            </a:r>
            <a:r>
              <a:rPr lang="en-GB" dirty="0" smtClean="0"/>
              <a:t>Maritime Affairs,  </a:t>
            </a:r>
            <a:r>
              <a:rPr lang="en-GB" dirty="0"/>
              <a:t>MOWCA </a:t>
            </a:r>
            <a:r>
              <a:rPr lang="en-GB" dirty="0" smtClean="0"/>
              <a:t>and ARSTM. </a:t>
            </a: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8</a:t>
            </a:fld>
            <a:endParaRPr lang="en-GB" sz="1400" smtClean="0"/>
          </a:p>
        </p:txBody>
      </p:sp>
      <p:sp>
        <p:nvSpPr>
          <p:cNvPr id="2" name="Espace réservé de la date 1"/>
          <p:cNvSpPr>
            <a:spLocks noGrp="1"/>
          </p:cNvSpPr>
          <p:nvPr>
            <p:ph type="dt" sz="half" idx="10"/>
          </p:nvPr>
        </p:nvSpPr>
        <p:spPr/>
        <p:txBody>
          <a:bodyPr/>
          <a:lstStyle/>
          <a:p>
            <a:fld id="{E3819B90-E3DA-4CEB-AF1F-A79D8B34872C}" type="datetime10">
              <a:rPr lang="en-GB" smtClean="0"/>
              <a:t>12:48</a:t>
            </a:fld>
            <a:endParaRPr lang="en-US"/>
          </a:p>
        </p:txBody>
      </p:sp>
    </p:spTree>
    <p:extLst>
      <p:ext uri="{BB962C8B-B14F-4D97-AF65-F5344CB8AC3E}">
        <p14:creationId xmlns:p14="http://schemas.microsoft.com/office/powerpoint/2010/main" val="379867655"/>
      </p:ext>
    </p:extLst>
  </p:cSld>
  <p:clrMapOvr>
    <a:masterClrMapping/>
  </p:clrMapOvr>
  <p:transition advTm="39728">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264458" y="0"/>
            <a:ext cx="8879542" cy="1314450"/>
          </a:xfrm>
        </p:spPr>
        <p:txBody>
          <a:bodyPr/>
          <a:lstStyle/>
          <a:p>
            <a:pPr algn="ctr" eaLnBrk="1" hangingPunct="1"/>
            <a:r>
              <a:rPr lang="en-GB" sz="3600" b="1" dirty="0" smtClean="0"/>
              <a:t>IALA WWA</a:t>
            </a:r>
            <a:br>
              <a:rPr lang="en-GB" sz="3600" b="1" dirty="0" smtClean="0"/>
            </a:br>
            <a:r>
              <a:rPr lang="en-GB" sz="3600" b="1" dirty="0" smtClean="0"/>
              <a:t>Activities for the last 6 Months</a:t>
            </a:r>
            <a:r>
              <a:rPr lang="en-GB" sz="3600" dirty="0" smtClean="0"/>
              <a:t> (2)</a:t>
            </a:r>
          </a:p>
        </p:txBody>
      </p:sp>
      <p:sp>
        <p:nvSpPr>
          <p:cNvPr id="26627" name="Text Box 13"/>
          <p:cNvSpPr txBox="1">
            <a:spLocks noChangeArrowheads="1"/>
          </p:cNvSpPr>
          <p:nvPr/>
        </p:nvSpPr>
        <p:spPr bwMode="auto">
          <a:xfrm>
            <a:off x="0" y="666750"/>
            <a:ext cx="9144000" cy="5724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wrap="square">
            <a:spAutoFit/>
          </a:bodyPr>
          <a:lstStyle>
            <a:lvl1pPr marL="457200" indent="-457200"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marL="0" indent="0" eaLnBrk="1" hangingPunct="1">
              <a:spcBef>
                <a:spcPct val="50000"/>
              </a:spcBef>
            </a:pPr>
            <a:r>
              <a:rPr lang="en-US" sz="3600" b="1" dirty="0" smtClean="0"/>
              <a:t> </a:t>
            </a:r>
          </a:p>
          <a:p>
            <a:pPr marL="571500" indent="-571500" eaLnBrk="1" hangingPunct="1">
              <a:spcBef>
                <a:spcPct val="50000"/>
              </a:spcBef>
              <a:buFont typeface="Arial" panose="020B0604020202020204" pitchFamily="34" charset="0"/>
              <a:buChar char="•"/>
            </a:pPr>
            <a:r>
              <a:rPr lang="en-GB" sz="3600" b="1" dirty="0" smtClean="0"/>
              <a:t>Indonesian VTS training </a:t>
            </a:r>
            <a:r>
              <a:rPr lang="en-GB" sz="3600" dirty="0" smtClean="0"/>
              <a:t>with JANA</a:t>
            </a:r>
            <a:endParaRPr lang="en-GB" sz="3600" b="1" dirty="0" smtClean="0"/>
          </a:p>
          <a:p>
            <a:pPr marL="571500" indent="-571500" eaLnBrk="1" hangingPunct="1">
              <a:spcBef>
                <a:spcPct val="50000"/>
              </a:spcBef>
              <a:buFont typeface="Arial" panose="020B0604020202020204" pitchFamily="34" charset="0"/>
              <a:buChar char="•"/>
            </a:pPr>
            <a:r>
              <a:rPr lang="en-GB" sz="3600" b="1" dirty="0" smtClean="0"/>
              <a:t>Malaysia </a:t>
            </a:r>
            <a:r>
              <a:rPr lang="en-GB" sz="3600" b="1" dirty="0"/>
              <a:t>AtoN </a:t>
            </a:r>
            <a:r>
              <a:rPr lang="en-GB" sz="3600" b="1" dirty="0" smtClean="0"/>
              <a:t>ATO + L1 course prep.</a:t>
            </a:r>
          </a:p>
          <a:p>
            <a:pPr marL="571500" indent="-571500" eaLnBrk="1" hangingPunct="1">
              <a:spcBef>
                <a:spcPct val="50000"/>
              </a:spcBef>
              <a:buFont typeface="Arial" panose="020B0604020202020204" pitchFamily="34" charset="0"/>
              <a:buChar char="•"/>
            </a:pPr>
            <a:r>
              <a:rPr lang="en-GB" sz="3600" b="1" dirty="0"/>
              <a:t>Visit to SPC (Fiji</a:t>
            </a:r>
            <a:r>
              <a:rPr lang="en-GB" sz="3600" b="1" dirty="0" smtClean="0"/>
              <a:t>)</a:t>
            </a:r>
          </a:p>
          <a:p>
            <a:pPr marL="571500" indent="-571500" eaLnBrk="1" hangingPunct="1">
              <a:spcBef>
                <a:spcPct val="50000"/>
              </a:spcBef>
              <a:buFont typeface="Arial" panose="020B0604020202020204" pitchFamily="34" charset="0"/>
              <a:buChar char="•"/>
            </a:pPr>
            <a:r>
              <a:rPr lang="en-GB" sz="3600" b="1" dirty="0" smtClean="0"/>
              <a:t>SWPHC </a:t>
            </a:r>
            <a:r>
              <a:rPr lang="en-GB" sz="3600" b="1" dirty="0"/>
              <a:t>(Cook Islands</a:t>
            </a:r>
            <a:r>
              <a:rPr lang="en-GB" sz="3600" b="1" dirty="0" smtClean="0"/>
              <a:t>)</a:t>
            </a:r>
          </a:p>
          <a:p>
            <a:pPr marL="571500" indent="-571500" eaLnBrk="1" hangingPunct="1">
              <a:spcBef>
                <a:spcPct val="50000"/>
              </a:spcBef>
              <a:buFont typeface="Arial" panose="020B0604020202020204" pitchFamily="34" charset="0"/>
              <a:buChar char="•"/>
            </a:pPr>
            <a:r>
              <a:rPr lang="en-GB" sz="3600" b="1" dirty="0"/>
              <a:t>Panama Seminar </a:t>
            </a:r>
            <a:r>
              <a:rPr lang="en-GB" sz="3600" b="1" dirty="0" smtClean="0"/>
              <a:t>Level 1+</a:t>
            </a:r>
          </a:p>
          <a:p>
            <a:pPr marL="571500" indent="-571500" eaLnBrk="1" hangingPunct="1">
              <a:spcBef>
                <a:spcPct val="50000"/>
              </a:spcBef>
              <a:buFont typeface="Arial" panose="020B0604020202020204" pitchFamily="34" charset="0"/>
              <a:buChar char="•"/>
            </a:pPr>
            <a:r>
              <a:rPr lang="en-GB" sz="3600" b="1" dirty="0"/>
              <a:t>NIOHC (Muscat) </a:t>
            </a:r>
            <a:r>
              <a:rPr lang="en-GB" dirty="0" smtClean="0"/>
              <a:t> </a:t>
            </a:r>
            <a:r>
              <a:rPr lang="en-GB" b="1" dirty="0" smtClean="0"/>
              <a:t> </a:t>
            </a:r>
            <a:endParaRPr lang="en-US" dirty="0"/>
          </a:p>
        </p:txBody>
      </p:sp>
      <p:sp>
        <p:nvSpPr>
          <p:cNvPr id="26628" name="Espace réservé du pied de page 3"/>
          <p:cNvSpPr>
            <a:spLocks noGrp="1"/>
          </p:cNvSpPr>
          <p:nvPr>
            <p:ph type="ftr" sz="quarter" idx="1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r>
              <a:rPr lang="en-US" sz="1400" b="1" smtClean="0">
                <a:solidFill>
                  <a:srgbClr val="FFFF00"/>
                </a:solidFill>
              </a:rPr>
              <a:t>Kuala Lumpur - Council 60 - May 2015 -  jcl</a:t>
            </a:r>
            <a:endParaRPr lang="en-GB" sz="1400" b="1" smtClean="0">
              <a:solidFill>
                <a:srgbClr val="FFFF00"/>
              </a:solidFill>
            </a:endParaRPr>
          </a:p>
        </p:txBody>
      </p:sp>
      <p:sp>
        <p:nvSpPr>
          <p:cNvPr id="26629" name="Espace réservé du numéro de diapositive 1"/>
          <p:cNvSpPr>
            <a:spLocks noGrp="1"/>
          </p:cNvSpPr>
          <p:nvPr>
            <p:ph type="sldNum" sz="quarter" idx="12"/>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txBody>
          <a:bodyPr/>
          <a:lstStyle>
            <a:lvl1pPr eaLnBrk="0" hangingPunct="0">
              <a:defRPr sz="4000">
                <a:solidFill>
                  <a:schemeClr val="tx1"/>
                </a:solidFill>
                <a:latin typeface="Times New Roman" pitchFamily="18" charset="0"/>
              </a:defRPr>
            </a:lvl1pPr>
            <a:lvl2pPr marL="742950" indent="-285750" eaLnBrk="0" hangingPunct="0">
              <a:defRPr sz="4000">
                <a:solidFill>
                  <a:schemeClr val="tx1"/>
                </a:solidFill>
                <a:latin typeface="Times New Roman" pitchFamily="18" charset="0"/>
              </a:defRPr>
            </a:lvl2pPr>
            <a:lvl3pPr marL="1143000" indent="-228600" eaLnBrk="0" hangingPunct="0">
              <a:defRPr sz="4000">
                <a:solidFill>
                  <a:schemeClr val="tx1"/>
                </a:solidFill>
                <a:latin typeface="Times New Roman" pitchFamily="18" charset="0"/>
              </a:defRPr>
            </a:lvl3pPr>
            <a:lvl4pPr marL="1600200" indent="-228600" eaLnBrk="0" hangingPunct="0">
              <a:defRPr sz="4000">
                <a:solidFill>
                  <a:schemeClr val="tx1"/>
                </a:solidFill>
                <a:latin typeface="Times New Roman" pitchFamily="18" charset="0"/>
              </a:defRPr>
            </a:lvl4pPr>
            <a:lvl5pPr marL="2057400" indent="-228600" eaLnBrk="0" hangingPunct="0">
              <a:defRPr sz="4000">
                <a:solidFill>
                  <a:schemeClr val="tx1"/>
                </a:solidFill>
                <a:latin typeface="Times New Roman" pitchFamily="18" charset="0"/>
              </a:defRPr>
            </a:lvl5pPr>
            <a:lvl6pPr marL="2514600" indent="-228600" eaLnBrk="0" fontAlgn="base" hangingPunct="0">
              <a:spcBef>
                <a:spcPct val="0"/>
              </a:spcBef>
              <a:spcAft>
                <a:spcPct val="0"/>
              </a:spcAft>
              <a:defRPr sz="4000">
                <a:solidFill>
                  <a:schemeClr val="tx1"/>
                </a:solidFill>
                <a:latin typeface="Times New Roman" pitchFamily="18" charset="0"/>
              </a:defRPr>
            </a:lvl6pPr>
            <a:lvl7pPr marL="2971800" indent="-228600" eaLnBrk="0" fontAlgn="base" hangingPunct="0">
              <a:spcBef>
                <a:spcPct val="0"/>
              </a:spcBef>
              <a:spcAft>
                <a:spcPct val="0"/>
              </a:spcAft>
              <a:defRPr sz="4000">
                <a:solidFill>
                  <a:schemeClr val="tx1"/>
                </a:solidFill>
                <a:latin typeface="Times New Roman" pitchFamily="18" charset="0"/>
              </a:defRPr>
            </a:lvl7pPr>
            <a:lvl8pPr marL="3429000" indent="-228600" eaLnBrk="0" fontAlgn="base" hangingPunct="0">
              <a:spcBef>
                <a:spcPct val="0"/>
              </a:spcBef>
              <a:spcAft>
                <a:spcPct val="0"/>
              </a:spcAft>
              <a:defRPr sz="4000">
                <a:solidFill>
                  <a:schemeClr val="tx1"/>
                </a:solidFill>
                <a:latin typeface="Times New Roman" pitchFamily="18" charset="0"/>
              </a:defRPr>
            </a:lvl8pPr>
            <a:lvl9pPr marL="3886200" indent="-228600" eaLnBrk="0" fontAlgn="base" hangingPunct="0">
              <a:spcBef>
                <a:spcPct val="0"/>
              </a:spcBef>
              <a:spcAft>
                <a:spcPct val="0"/>
              </a:spcAft>
              <a:defRPr sz="4000">
                <a:solidFill>
                  <a:schemeClr val="tx1"/>
                </a:solidFill>
                <a:latin typeface="Times New Roman" pitchFamily="18" charset="0"/>
              </a:defRPr>
            </a:lvl9pPr>
          </a:lstStyle>
          <a:p>
            <a:pPr eaLnBrk="1" hangingPunct="1"/>
            <a:fld id="{1110C0B0-5850-4AEC-9AB2-5DDD2555C3F6}" type="slidenum">
              <a:rPr lang="en-GB" sz="1400" smtClean="0"/>
              <a:pPr eaLnBrk="1" hangingPunct="1"/>
              <a:t>9</a:t>
            </a:fld>
            <a:endParaRPr lang="en-GB" sz="1400" smtClean="0"/>
          </a:p>
        </p:txBody>
      </p:sp>
      <p:sp>
        <p:nvSpPr>
          <p:cNvPr id="2" name="Espace réservé de la date 1"/>
          <p:cNvSpPr>
            <a:spLocks noGrp="1"/>
          </p:cNvSpPr>
          <p:nvPr>
            <p:ph type="dt" sz="half" idx="10"/>
          </p:nvPr>
        </p:nvSpPr>
        <p:spPr/>
        <p:txBody>
          <a:bodyPr/>
          <a:lstStyle/>
          <a:p>
            <a:fld id="{17A459C3-68AF-4C43-B6FD-4C636B01DEE9}" type="datetime10">
              <a:rPr lang="en-GB" smtClean="0"/>
              <a:t>12:48</a:t>
            </a:fld>
            <a:endParaRPr lang="en-US"/>
          </a:p>
        </p:txBody>
      </p:sp>
    </p:spTree>
    <p:extLst>
      <p:ext uri="{BB962C8B-B14F-4D97-AF65-F5344CB8AC3E}">
        <p14:creationId xmlns:p14="http://schemas.microsoft.com/office/powerpoint/2010/main" val="4087480803"/>
      </p:ext>
    </p:extLst>
  </p:cSld>
  <p:clrMapOvr>
    <a:masterClrMapping/>
  </p:clrMapOvr>
  <p:transition advTm="39728">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ALA specimen">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IALA specimen.potm</Template>
  <TotalTime>2853</TotalTime>
  <Words>622</Words>
  <Application>Microsoft Office PowerPoint</Application>
  <PresentationFormat>Affichage à l'écran (4:3)</PresentationFormat>
  <Paragraphs>125</Paragraphs>
  <Slides>12</Slides>
  <Notes>10</Notes>
  <HiddenSlides>0</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12</vt:i4>
      </vt:variant>
    </vt:vector>
  </HeadingPairs>
  <TitlesOfParts>
    <vt:vector size="23" baseType="lpstr">
      <vt:lpstr>MS Mincho</vt:lpstr>
      <vt:lpstr>Andalus</vt:lpstr>
      <vt:lpstr>Arial</vt:lpstr>
      <vt:lpstr>Calibri</vt:lpstr>
      <vt:lpstr>Century</vt:lpstr>
      <vt:lpstr>Lucida Grande</vt:lpstr>
      <vt:lpstr>News Gothic MT</vt:lpstr>
      <vt:lpstr>Times New Roman</vt:lpstr>
      <vt:lpstr>Wingdings</vt:lpstr>
      <vt:lpstr>Wingdings 2</vt:lpstr>
      <vt:lpstr>IALA specimen</vt:lpstr>
      <vt:lpstr>Présentation PowerPoint</vt:lpstr>
      <vt:lpstr>The IALA WWA Status </vt:lpstr>
      <vt:lpstr>IALA WWA </vt:lpstr>
      <vt:lpstr>IALA WWA </vt:lpstr>
      <vt:lpstr>IALA WWA </vt:lpstr>
      <vt:lpstr>Sponsorship 2012 – 2015</vt:lpstr>
      <vt:lpstr>IALA WWA </vt:lpstr>
      <vt:lpstr>IALA WWA Activities for the last 6 Months (1)</vt:lpstr>
      <vt:lpstr>IALA WWA Activities for the last 6 Months (2)</vt:lpstr>
      <vt:lpstr>IALA WWA Activities for the last 6 Months (3) </vt:lpstr>
      <vt:lpstr>IALA WWA - What is next in 2015. </vt:lpstr>
      <vt:lpstr>Présentation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Michael Hadley</dc:creator>
  <cp:lastModifiedBy>Marie-Hélène Grillet</cp:lastModifiedBy>
  <cp:revision>132</cp:revision>
  <dcterms:created xsi:type="dcterms:W3CDTF">2011-11-05T06:02:33Z</dcterms:created>
  <dcterms:modified xsi:type="dcterms:W3CDTF">2015-06-01T10:49:05Z</dcterms:modified>
</cp:coreProperties>
</file>