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11"/>
  </p:notesMasterIdLst>
  <p:handoutMasterIdLst>
    <p:handoutMasterId r:id="rId12"/>
  </p:handoutMasterIdLst>
  <p:sldIdLst>
    <p:sldId id="294" r:id="rId3"/>
    <p:sldId id="352" r:id="rId4"/>
    <p:sldId id="356" r:id="rId5"/>
    <p:sldId id="357" r:id="rId6"/>
    <p:sldId id="350" r:id="rId7"/>
    <p:sldId id="370" r:id="rId8"/>
    <p:sldId id="355" r:id="rId9"/>
    <p:sldId id="359" r:id="rId10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754">
          <p15:clr>
            <a:srgbClr val="A4A3A4"/>
          </p15:clr>
        </p15:guide>
        <p15:guide id="3" orient="horz" pos="822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164">
          <p15:clr>
            <a:srgbClr val="A4A3A4"/>
          </p15:clr>
        </p15:guide>
        <p15:guide id="6" orient="horz" pos="4020">
          <p15:clr>
            <a:srgbClr val="A4A3A4"/>
          </p15:clr>
        </p15:guide>
        <p15:guide id="7" orient="horz" pos="2682">
          <p15:clr>
            <a:srgbClr val="A4A3A4"/>
          </p15:clr>
        </p15:guide>
        <p15:guide id="8" pos="2880">
          <p15:clr>
            <a:srgbClr val="A4A3A4"/>
          </p15:clr>
        </p15:guide>
        <p15:guide id="9" pos="431">
          <p15:clr>
            <a:srgbClr val="A4A3A4"/>
          </p15:clr>
        </p15:guide>
        <p15:guide id="10" pos="5329">
          <p15:clr>
            <a:srgbClr val="A4A3A4"/>
          </p15:clr>
        </p15:guide>
        <p15:guide id="11" pos="55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8C"/>
    <a:srgbClr val="FFDC00"/>
    <a:srgbClr val="0076A2"/>
    <a:srgbClr val="00B5D2"/>
    <a:srgbClr val="9D9D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70" d="100"/>
          <a:sy n="70" d="100"/>
        </p:scale>
        <p:origin x="-1386" y="-90"/>
      </p:cViewPr>
      <p:guideLst>
        <p:guide orient="horz" pos="2160"/>
        <p:guide orient="horz" pos="754"/>
        <p:guide orient="horz" pos="822"/>
        <p:guide orient="horz" pos="3929"/>
        <p:guide orient="horz" pos="164"/>
        <p:guide orient="horz" pos="4020"/>
        <p:guide orient="horz" pos="2682"/>
        <p:guide pos="2880"/>
        <p:guide pos="431"/>
        <p:guide pos="5329"/>
        <p:guide pos="5556"/>
      </p:guideLst>
    </p:cSldViewPr>
  </p:slideViewPr>
  <p:outlineViewPr>
    <p:cViewPr>
      <p:scale>
        <a:sx n="33" d="100"/>
        <a:sy n="33" d="100"/>
      </p:scale>
      <p:origin x="0" y="-552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_Arkiv\Dropbox%20(DMA%20e-Navigation)\IALA%20OFE\WWA\Budget\Sponsorship%20from%20Statesnovember%202016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513028897816208"/>
          <c:y val="3.6631211704464463E-2"/>
          <c:w val="0.800881134589154"/>
          <c:h val="0.88511723689989363"/>
        </c:manualLayout>
      </c:layout>
      <c:barChart>
        <c:barDir val="bar"/>
        <c:grouping val="stacked"/>
        <c:varyColors val="0"/>
        <c:ser>
          <c:idx val="0"/>
          <c:order val="0"/>
          <c:tx>
            <c:v>2016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'Ark1'!$D$4:$D$24</c:f>
              <c:strCache>
                <c:ptCount val="21"/>
                <c:pt idx="0">
                  <c:v>Canada</c:v>
                </c:pt>
                <c:pt idx="1">
                  <c:v>China </c:v>
                </c:pt>
                <c:pt idx="2">
                  <c:v>England and Wales (THLS)</c:v>
                </c:pt>
                <c:pt idx="3">
                  <c:v>Estonia</c:v>
                </c:pt>
                <c:pt idx="4">
                  <c:v>European Union</c:v>
                </c:pt>
                <c:pt idx="5">
                  <c:v>France</c:v>
                </c:pt>
                <c:pt idx="7">
                  <c:v>IMO</c:v>
                </c:pt>
                <c:pt idx="8">
                  <c:v>Industrial members</c:v>
                </c:pt>
                <c:pt idx="9">
                  <c:v>Japan</c:v>
                </c:pt>
                <c:pt idx="10">
                  <c:v>Korea (Republic)</c:v>
                </c:pt>
                <c:pt idx="11">
                  <c:v>Pacific Community (SPC)</c:v>
                </c:pt>
                <c:pt idx="12">
                  <c:v>Panama</c:v>
                </c:pt>
                <c:pt idx="13">
                  <c:v>Portugal</c:v>
                </c:pt>
                <c:pt idx="14">
                  <c:v>Qatar</c:v>
                </c:pt>
                <c:pt idx="15">
                  <c:v>Saint Kitts and Nevis</c:v>
                </c:pt>
                <c:pt idx="16">
                  <c:v>Scotland (NLB)</c:v>
                </c:pt>
                <c:pt idx="17">
                  <c:v>South Africa</c:v>
                </c:pt>
                <c:pt idx="18">
                  <c:v>Spain</c:v>
                </c:pt>
                <c:pt idx="19">
                  <c:v>Suriname</c:v>
                </c:pt>
                <c:pt idx="20">
                  <c:v>Turkey</c:v>
                </c:pt>
              </c:strCache>
            </c:strRef>
          </c:cat>
          <c:val>
            <c:numRef>
              <c:f>'Ark1'!$E$4:$E$24</c:f>
              <c:numCache>
                <c:formatCode>General</c:formatCode>
                <c:ptCount val="21"/>
                <c:pt idx="0">
                  <c:v>0</c:v>
                </c:pt>
                <c:pt idx="1">
                  <c:v>87000</c:v>
                </c:pt>
                <c:pt idx="2">
                  <c:v>29350</c:v>
                </c:pt>
                <c:pt idx="3">
                  <c:v>700</c:v>
                </c:pt>
                <c:pt idx="4">
                  <c:v>0</c:v>
                </c:pt>
                <c:pt idx="5">
                  <c:v>0</c:v>
                </c:pt>
                <c:pt idx="7">
                  <c:v>40000</c:v>
                </c:pt>
                <c:pt idx="8">
                  <c:v>750</c:v>
                </c:pt>
                <c:pt idx="9">
                  <c:v>5000</c:v>
                </c:pt>
                <c:pt idx="10">
                  <c:v>175000</c:v>
                </c:pt>
                <c:pt idx="11">
                  <c:v>7450</c:v>
                </c:pt>
                <c:pt idx="12">
                  <c:v>5000</c:v>
                </c:pt>
                <c:pt idx="13">
                  <c:v>8000</c:v>
                </c:pt>
                <c:pt idx="14">
                  <c:v>10000</c:v>
                </c:pt>
                <c:pt idx="15">
                  <c:v>0</c:v>
                </c:pt>
                <c:pt idx="16">
                  <c:v>1250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6500</c:v>
                </c:pt>
              </c:numCache>
            </c:numRef>
          </c:val>
        </c:ser>
        <c:ser>
          <c:idx val="1"/>
          <c:order val="1"/>
          <c:tx>
            <c:v>2017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'Ark1'!$D$4:$D$24</c:f>
              <c:strCache>
                <c:ptCount val="21"/>
                <c:pt idx="0">
                  <c:v>Canada</c:v>
                </c:pt>
                <c:pt idx="1">
                  <c:v>China </c:v>
                </c:pt>
                <c:pt idx="2">
                  <c:v>England and Wales (THLS)</c:v>
                </c:pt>
                <c:pt idx="3">
                  <c:v>Estonia</c:v>
                </c:pt>
                <c:pt idx="4">
                  <c:v>European Union</c:v>
                </c:pt>
                <c:pt idx="5">
                  <c:v>France</c:v>
                </c:pt>
                <c:pt idx="7">
                  <c:v>IMO</c:v>
                </c:pt>
                <c:pt idx="8">
                  <c:v>Industrial members</c:v>
                </c:pt>
                <c:pt idx="9">
                  <c:v>Japan</c:v>
                </c:pt>
                <c:pt idx="10">
                  <c:v>Korea (Republic)</c:v>
                </c:pt>
                <c:pt idx="11">
                  <c:v>Pacific Community (SPC)</c:v>
                </c:pt>
                <c:pt idx="12">
                  <c:v>Panama</c:v>
                </c:pt>
                <c:pt idx="13">
                  <c:v>Portugal</c:v>
                </c:pt>
                <c:pt idx="14">
                  <c:v>Qatar</c:v>
                </c:pt>
                <c:pt idx="15">
                  <c:v>Saint Kitts and Nevis</c:v>
                </c:pt>
                <c:pt idx="16">
                  <c:v>Scotland (NLB)</c:v>
                </c:pt>
                <c:pt idx="17">
                  <c:v>South Africa</c:v>
                </c:pt>
                <c:pt idx="18">
                  <c:v>Spain</c:v>
                </c:pt>
                <c:pt idx="19">
                  <c:v>Suriname</c:v>
                </c:pt>
                <c:pt idx="20">
                  <c:v>Turkey</c:v>
                </c:pt>
              </c:strCache>
            </c:strRef>
          </c:cat>
          <c:val>
            <c:numRef>
              <c:f>'Ark1'!$F$4:$F$24</c:f>
              <c:numCache>
                <c:formatCode>General</c:formatCode>
                <c:ptCount val="21"/>
                <c:pt idx="0">
                  <c:v>5000</c:v>
                </c:pt>
                <c:pt idx="1">
                  <c:v>87000</c:v>
                </c:pt>
                <c:pt idx="2">
                  <c:v>750</c:v>
                </c:pt>
                <c:pt idx="3">
                  <c:v>0</c:v>
                </c:pt>
                <c:pt idx="4">
                  <c:v>10000</c:v>
                </c:pt>
                <c:pt idx="5">
                  <c:v>20000</c:v>
                </c:pt>
                <c:pt idx="7">
                  <c:v>20000</c:v>
                </c:pt>
                <c:pt idx="8">
                  <c:v>0</c:v>
                </c:pt>
                <c:pt idx="9">
                  <c:v>11000</c:v>
                </c:pt>
                <c:pt idx="10">
                  <c:v>161000</c:v>
                </c:pt>
                <c:pt idx="11">
                  <c:v>15000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2500</c:v>
                </c:pt>
                <c:pt idx="16">
                  <c:v>0</c:v>
                </c:pt>
                <c:pt idx="17">
                  <c:v>10000</c:v>
                </c:pt>
                <c:pt idx="18">
                  <c:v>10000</c:v>
                </c:pt>
                <c:pt idx="19">
                  <c:v>10000</c:v>
                </c:pt>
                <c:pt idx="20">
                  <c:v>6500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7198848"/>
        <c:axId val="77200384"/>
      </c:barChart>
      <c:catAx>
        <c:axId val="77198848"/>
        <c:scaling>
          <c:orientation val="maxMin"/>
        </c:scaling>
        <c:delete val="0"/>
        <c:axPos val="l"/>
        <c:numFmt formatCode="#,##0.0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7200384"/>
        <c:crossesAt val="0"/>
        <c:auto val="1"/>
        <c:lblAlgn val="ctr"/>
        <c:lblOffset val="100"/>
        <c:noMultiLvlLbl val="0"/>
      </c:catAx>
      <c:valAx>
        <c:axId val="77200384"/>
        <c:scaling>
          <c:orientation val="minMax"/>
          <c:max val="350000"/>
          <c:min val="0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7198848"/>
        <c:crosses val="autoZero"/>
        <c:crossBetween val="midCat"/>
        <c:minorUnit val="10000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237647812594717"/>
          <c:y val="2.871506340565334E-3"/>
          <c:w val="0.60417895531594323"/>
          <c:h val="0.90101721287286385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31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FFC000"/>
              </a:solidFill>
            </c:spPr>
          </c:dPt>
          <c:dPt>
            <c:idx val="3"/>
            <c:bubble3D val="0"/>
            <c:spPr>
              <a:solidFill>
                <a:srgbClr val="00B0F0"/>
              </a:solidFill>
            </c:spPr>
          </c:dPt>
          <c:dPt>
            <c:idx val="4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5"/>
            <c:bubble3D val="0"/>
            <c:spPr>
              <a:solidFill>
                <a:srgbClr val="FFFF00"/>
              </a:solidFill>
            </c:spPr>
          </c:dPt>
          <c:dPt>
            <c:idx val="6"/>
            <c:bubble3D val="0"/>
            <c:spPr>
              <a:solidFill>
                <a:srgbClr val="FFC000"/>
              </a:solidFill>
            </c:spPr>
          </c:dPt>
          <c:dPt>
            <c:idx val="7"/>
            <c:bubble3D val="0"/>
            <c:spPr>
              <a:solidFill>
                <a:srgbClr val="00B0F0"/>
              </a:solidFill>
            </c:spPr>
          </c:dPt>
          <c:cat>
            <c:strRef>
              <c:f>Sheet1!$A$2:$A$6</c:f>
              <c:strCache>
                <c:ptCount val="5"/>
                <c:pt idx="0">
                  <c:v>Capacity Building </c:v>
                </c:pt>
                <c:pt idx="1">
                  <c:v>Board Activity</c:v>
                </c:pt>
                <c:pt idx="2">
                  <c:v>IALA Committees</c:v>
                </c:pt>
                <c:pt idx="3">
                  <c:v>Academy HQ activity</c:v>
                </c:pt>
                <c:pt idx="4">
                  <c:v>Routine and Admin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0.84</c:v>
                </c:pt>
                <c:pt idx="1">
                  <c:v>0.03</c:v>
                </c:pt>
                <c:pt idx="2">
                  <c:v>0.1</c:v>
                </c:pt>
                <c:pt idx="3">
                  <c:v>0.02</c:v>
                </c:pt>
                <c:pt idx="4">
                  <c:v>0.01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100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0.0175</cdr:x>
      <cdr:y>0.88574</cdr:y>
    </cdr:from>
    <cdr:to>
      <cdr:x>0.97124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8" y="4464496"/>
          <a:ext cx="7848899" cy="5759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GB" sz="20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D2072B-B038-4E79-BC82-8175E74197D0}" type="datetimeFigureOut">
              <a:rPr lang="da-DK" smtClean="0"/>
              <a:t>13-12-2016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77308E-8C2B-4EE8-A3A0-58E204564BBD}" type="slidenum">
              <a:rPr lang="da-DK" smtClean="0"/>
              <a:t>‹N°›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161285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9FA62A-CE70-485D-88C9-D5281E6FD8B3}" type="datetimeFigureOut">
              <a:rPr lang="fr-FR" smtClean="0"/>
              <a:t>13/12/2016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B52FE5-1AD8-4D12-BBD3-45164A135A3E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5015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gray">
          <a:xfrm>
            <a:off x="0" y="-2364"/>
            <a:ext cx="9143622" cy="68603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8135937" cy="476251"/>
          </a:xfrm>
        </p:spPr>
        <p:txBody>
          <a:bodyPr/>
          <a:lstStyle/>
          <a:p>
            <a:pPr algn="r"/>
            <a:r>
              <a:rPr lang="en-GB" noProof="0" dirty="0" smtClean="0">
                <a:solidFill>
                  <a:schemeClr val="bg1"/>
                </a:solidFill>
              </a:rPr>
              <a:t>Date: Insert / Header and footer</a:t>
            </a:r>
            <a:endParaRPr lang="en-GB" noProof="0" dirty="0">
              <a:solidFill>
                <a:schemeClr val="bg1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0" y="6381750"/>
            <a:ext cx="684213" cy="476251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GB" noProof="0" dirty="0" smtClean="0"/>
              <a:t>Footer can be personalized as follow: Insert / Header and footer</a:t>
            </a:r>
            <a:endParaRPr lang="en-GB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1" y="6381750"/>
            <a:ext cx="684212" cy="476250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en-GB" noProof="0" smtClean="0"/>
              <a:pPr/>
              <a:t>‹N°›</a:t>
            </a:fld>
            <a:endParaRPr lang="en-GB" noProof="0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4797152"/>
            <a:ext cx="7775575" cy="1584598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bg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3429000"/>
            <a:ext cx="7775575" cy="1188131"/>
          </a:xfrm>
        </p:spPr>
        <p:txBody>
          <a:bodyPr/>
          <a:lstStyle>
            <a:lvl1pPr>
              <a:defRPr sz="3500" cap="all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9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noProof="0" dirty="0"/>
          </a:p>
        </p:txBody>
      </p:sp>
      <p:pic>
        <p:nvPicPr>
          <p:cNvPr id="10" name="Image 9" descr="Logo_couv_70x7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300806" y="-2364"/>
            <a:ext cx="2520000" cy="2520000"/>
          </a:xfrm>
          <a:prstGeom prst="rect">
            <a:avLst/>
          </a:prstGeom>
        </p:spPr>
      </p:pic>
      <p:sp>
        <p:nvSpPr>
          <p:cNvPr id="7" name="Espace réservé pour une image  6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0" y="3437394"/>
            <a:ext cx="9144000" cy="3420606"/>
          </a:xfrm>
        </p:spPr>
        <p:txBody>
          <a:bodyPr lIns="2880000" rIns="288000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Corporate visual: Select the icon to insert a picture then place the visual into background position (Right click with the mouse / Send to back)</a:t>
            </a:r>
          </a:p>
        </p:txBody>
      </p:sp>
    </p:spTree>
    <p:extLst>
      <p:ext uri="{BB962C8B-B14F-4D97-AF65-F5344CB8AC3E}">
        <p14:creationId xmlns:p14="http://schemas.microsoft.com/office/powerpoint/2010/main" val="33895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_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gray">
          <a:xfrm>
            <a:off x="0" y="-2364"/>
            <a:ext cx="9143622" cy="68603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0" y="3437394"/>
            <a:ext cx="9153525" cy="3420606"/>
          </a:xfrm>
          <a:solidFill>
            <a:schemeClr val="accent2"/>
          </a:solidFill>
        </p:spPr>
        <p:txBody>
          <a:bodyPr/>
          <a:lstStyle>
            <a:lvl1pPr>
              <a:defRPr sz="100">
                <a:solidFill>
                  <a:srgbClr val="9D9D9C">
                    <a:alpha val="0"/>
                  </a:srgbClr>
                </a:solidFill>
              </a:defRPr>
            </a:lvl1pPr>
          </a:lstStyle>
          <a:p>
            <a:pPr lvl="0"/>
            <a:r>
              <a:rPr lang="en-GB" noProof="0" dirty="0" smtClean="0"/>
              <a:t> </a:t>
            </a:r>
            <a:endParaRPr lang="en-GB" noProof="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8135937" cy="47625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Date: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0" y="6381750"/>
            <a:ext cx="684213" cy="476251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Footer can be personalized as follow: Insert / Header and footer</a:t>
            </a:r>
            <a:endParaRPr kumimoji="0" lang="en-GB" sz="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1" y="6381750"/>
            <a:ext cx="684212" cy="476250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140CD-8AED-46FF-A9A2-77308F3F39AE}" type="slidenum">
              <a:rPr kumimoji="0" lang="en-GB" sz="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GB" sz="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4797152"/>
            <a:ext cx="7775575" cy="1584598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bg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3429000"/>
            <a:ext cx="7775575" cy="1188131"/>
          </a:xfrm>
        </p:spPr>
        <p:txBody>
          <a:bodyPr/>
          <a:lstStyle>
            <a:lvl1pPr>
              <a:defRPr sz="3500" cap="all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pic>
        <p:nvPicPr>
          <p:cNvPr id="10" name="Image 9" descr="Logo_couv_70x7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300806" y="-2364"/>
            <a:ext cx="2520000" cy="2520000"/>
          </a:xfrm>
          <a:prstGeom prst="rect">
            <a:avLst/>
          </a:prstGeom>
        </p:spPr>
      </p:pic>
      <p:sp>
        <p:nvSpPr>
          <p:cNvPr id="11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1115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_4_Partnersh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gray">
          <a:xfrm>
            <a:off x="0" y="-2364"/>
            <a:ext cx="9143622" cy="34397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Rectangle 18"/>
          <p:cNvSpPr/>
          <p:nvPr userDrawn="1"/>
        </p:nvSpPr>
        <p:spPr bwMode="gray">
          <a:xfrm>
            <a:off x="0" y="3437394"/>
            <a:ext cx="9143622" cy="820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0" y="4257674"/>
            <a:ext cx="9153525" cy="2600326"/>
          </a:xfrm>
          <a:solidFill>
            <a:schemeClr val="accent2"/>
          </a:solidFill>
        </p:spPr>
        <p:txBody>
          <a:bodyPr/>
          <a:lstStyle>
            <a:lvl1pPr>
              <a:defRPr sz="100">
                <a:solidFill>
                  <a:srgbClr val="9D9D9C">
                    <a:alpha val="0"/>
                  </a:srgbClr>
                </a:solidFill>
              </a:defRPr>
            </a:lvl1pPr>
          </a:lstStyle>
          <a:p>
            <a:pPr lvl="0"/>
            <a:r>
              <a:rPr lang="en-GB" noProof="0" dirty="0" smtClean="0"/>
              <a:t> </a:t>
            </a:r>
            <a:endParaRPr lang="en-GB" noProof="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8135937" cy="47625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Date: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0" y="6381750"/>
            <a:ext cx="684213" cy="476251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Footer can be personalized as follow: Insert / Header and footer</a:t>
            </a:r>
            <a:endParaRPr kumimoji="0" lang="en-GB" sz="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1" y="6381750"/>
            <a:ext cx="684212" cy="476250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140CD-8AED-46FF-A9A2-77308F3F39AE}" type="slidenum">
              <a:rPr kumimoji="0" lang="en-GB" sz="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GB" sz="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5984875"/>
            <a:ext cx="7775575" cy="504000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bg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3429000"/>
            <a:ext cx="7775575" cy="2376264"/>
          </a:xfrm>
        </p:spPr>
        <p:txBody>
          <a:bodyPr/>
          <a:lstStyle>
            <a:lvl1pPr>
              <a:defRPr sz="3500" cap="all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pic>
        <p:nvPicPr>
          <p:cNvPr id="10" name="Image 9" descr="Logo_couv_70x7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300806" y="-2364"/>
            <a:ext cx="2520000" cy="2520000"/>
          </a:xfrm>
          <a:prstGeom prst="rect">
            <a:avLst/>
          </a:prstGeom>
        </p:spPr>
      </p:pic>
      <p:sp>
        <p:nvSpPr>
          <p:cNvPr id="9" name="Espace réservé du texte 8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503238" y="3437394"/>
            <a:ext cx="2484586" cy="820281"/>
          </a:xfrm>
        </p:spPr>
        <p:txBody>
          <a:bodyPr anchor="ctr" anchorCtr="0"/>
          <a:lstStyle>
            <a:lvl1pPr algn="r">
              <a:lnSpc>
                <a:spcPct val="100000"/>
              </a:lnSpc>
              <a:spcAft>
                <a:spcPts val="0"/>
              </a:spcAft>
              <a:defRPr sz="1600"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noProof="0" dirty="0" smtClean="0"/>
              <a:t>Text</a:t>
            </a:r>
            <a:endParaRPr lang="en-GB" noProof="0" dirty="0"/>
          </a:p>
        </p:txBody>
      </p:sp>
      <p:sp>
        <p:nvSpPr>
          <p:cNvPr id="14" name="Espace réservé pour une image  6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3113088" y="3559534"/>
            <a:ext cx="1368000" cy="576000"/>
          </a:xfrm>
        </p:spPr>
        <p:txBody>
          <a:bodyPr lIns="0" tIns="396000" rIns="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sz="90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Picture</a:t>
            </a:r>
          </a:p>
        </p:txBody>
      </p:sp>
      <p:sp>
        <p:nvSpPr>
          <p:cNvPr id="15" name="Espace réservé pour une image  6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4559442" y="3559534"/>
            <a:ext cx="1368000" cy="576000"/>
          </a:xfrm>
        </p:spPr>
        <p:txBody>
          <a:bodyPr lIns="0" tIns="396000" rIns="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sz="90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Picture</a:t>
            </a:r>
          </a:p>
        </p:txBody>
      </p:sp>
      <p:sp>
        <p:nvSpPr>
          <p:cNvPr id="16" name="Espace réservé pour une image  6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6005796" y="3559534"/>
            <a:ext cx="1368000" cy="576000"/>
          </a:xfrm>
        </p:spPr>
        <p:txBody>
          <a:bodyPr lIns="0" tIns="396000" rIns="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sz="90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Picture</a:t>
            </a:r>
          </a:p>
        </p:txBody>
      </p:sp>
      <p:sp>
        <p:nvSpPr>
          <p:cNvPr id="17" name="Espace réservé pour une image  6"/>
          <p:cNvSpPr>
            <a:spLocks noGrp="1"/>
          </p:cNvSpPr>
          <p:nvPr>
            <p:ph type="pic" sz="quarter" idx="19" hasCustomPrompt="1"/>
          </p:nvPr>
        </p:nvSpPr>
        <p:spPr bwMode="gray">
          <a:xfrm>
            <a:off x="7452150" y="3559534"/>
            <a:ext cx="1368000" cy="576000"/>
          </a:xfrm>
        </p:spPr>
        <p:txBody>
          <a:bodyPr lIns="0" tIns="396000" rIns="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sz="90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Picture</a:t>
            </a:r>
          </a:p>
        </p:txBody>
      </p:sp>
      <p:sp>
        <p:nvSpPr>
          <p:cNvPr id="18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7988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_1_Partnersh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gray">
          <a:xfrm>
            <a:off x="0" y="-2364"/>
            <a:ext cx="9143622" cy="34397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 userDrawn="1"/>
        </p:nvSpPr>
        <p:spPr bwMode="gray">
          <a:xfrm>
            <a:off x="0" y="3437394"/>
            <a:ext cx="9143622" cy="3420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8135937" cy="476251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9FE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Date: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009FE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0" y="6381750"/>
            <a:ext cx="684213" cy="476251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Footer can be personalized as follow: Insert / Header and footer</a:t>
            </a:r>
            <a:endParaRPr kumimoji="0" lang="en-GB" sz="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1" y="6381750"/>
            <a:ext cx="684212" cy="476250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140CD-8AED-46FF-A9A2-77308F3F39AE}" type="slidenum">
              <a:rPr kumimoji="0" lang="en-GB" sz="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GB" sz="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5984875"/>
            <a:ext cx="7775575" cy="504000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accent2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3429000"/>
            <a:ext cx="7775575" cy="2376264"/>
          </a:xfrm>
        </p:spPr>
        <p:txBody>
          <a:bodyPr/>
          <a:lstStyle>
            <a:lvl1pPr>
              <a:defRPr sz="3500" cap="all" baseline="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pic>
        <p:nvPicPr>
          <p:cNvPr id="10" name="Image 9" descr="Logo_couv_70x7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300806" y="-2364"/>
            <a:ext cx="2520000" cy="2520000"/>
          </a:xfrm>
          <a:prstGeom prst="rect">
            <a:avLst/>
          </a:prstGeom>
        </p:spPr>
      </p:pic>
      <p:sp>
        <p:nvSpPr>
          <p:cNvPr id="9" name="Espace réservé du texte 8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84213" y="3437394"/>
            <a:ext cx="4103543" cy="820281"/>
          </a:xfrm>
        </p:spPr>
        <p:txBody>
          <a:bodyPr anchor="ctr" anchorCtr="0"/>
          <a:lstStyle>
            <a:lvl1pPr algn="r">
              <a:lnSpc>
                <a:spcPct val="100000"/>
              </a:lnSpc>
              <a:spcAft>
                <a:spcPts val="0"/>
              </a:spcAft>
              <a:defRPr sz="1600"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noProof="0" dirty="0" smtClean="0"/>
              <a:t>Text</a:t>
            </a:r>
            <a:endParaRPr lang="en-GB" noProof="0" dirty="0"/>
          </a:p>
        </p:txBody>
      </p:sp>
      <p:sp>
        <p:nvSpPr>
          <p:cNvPr id="14" name="Espace réservé pour une image  6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985606" y="3523534"/>
            <a:ext cx="1620000" cy="648000"/>
          </a:xfrm>
        </p:spPr>
        <p:txBody>
          <a:bodyPr lIns="0" tIns="396000" rIns="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sz="90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Picture</a:t>
            </a:r>
          </a:p>
        </p:txBody>
      </p:sp>
      <p:sp>
        <p:nvSpPr>
          <p:cNvPr id="15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17161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684213" y="2024844"/>
            <a:ext cx="7775575" cy="828000"/>
          </a:xfrm>
        </p:spPr>
        <p:txBody>
          <a:bodyPr/>
          <a:lstStyle>
            <a:lvl1pPr>
              <a:defRPr sz="3500" b="1" cap="all" baseline="0"/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Date: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140CD-8AED-46FF-A9A2-77308F3F39AE}" type="slidenum">
              <a:rPr kumimoji="0" lang="en-GB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GB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Espace réservé du pied de page 12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Footer can be personalized as follow: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Image 7" descr="Logo_50x5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670299" y="-2727"/>
            <a:ext cx="1803400" cy="1803400"/>
          </a:xfrm>
          <a:prstGeom prst="rect">
            <a:avLst/>
          </a:prstGeom>
        </p:spPr>
      </p:pic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3033713"/>
            <a:ext cx="7775575" cy="3203575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tabLst>
                <a:tab pos="7776000" algn="r"/>
              </a:tabLst>
              <a:defRPr sz="1350">
                <a:solidFill>
                  <a:schemeClr val="accent1"/>
                </a:solidFill>
              </a:defRPr>
            </a:lvl1pPr>
            <a:lvl2pPr>
              <a:tabLst>
                <a:tab pos="7776000" algn="r"/>
              </a:tabLst>
              <a:defRPr/>
            </a:lvl2pPr>
            <a:lvl3pPr>
              <a:tabLst>
                <a:tab pos="7776000" algn="r"/>
              </a:tabLst>
              <a:defRPr/>
            </a:lvl3pPr>
            <a:lvl4pPr>
              <a:tabLst>
                <a:tab pos="7776000" algn="r"/>
              </a:tabLst>
              <a:defRPr/>
            </a:lvl4pPr>
            <a:lvl5pPr>
              <a:tabLst>
                <a:tab pos="7776000" algn="r"/>
              </a:tabLst>
              <a:defRPr/>
            </a:lvl5pPr>
          </a:lstStyle>
          <a:p>
            <a:pPr lvl="0"/>
            <a:r>
              <a:rPr lang="en-GB" noProof="0" dirty="0" smtClean="0"/>
              <a:t>Chapter title</a:t>
            </a:r>
            <a:endParaRPr lang="en-GB" noProof="0" dirty="0"/>
          </a:p>
        </p:txBody>
      </p:sp>
      <p:sp>
        <p:nvSpPr>
          <p:cNvPr id="3" name="Rectangle 2"/>
          <p:cNvSpPr/>
          <p:nvPr userDrawn="1"/>
        </p:nvSpPr>
        <p:spPr bwMode="gray">
          <a:xfrm>
            <a:off x="7812360" y="-2727"/>
            <a:ext cx="1331640" cy="11997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gray">
          <a:xfrm>
            <a:off x="8100392" y="0"/>
            <a:ext cx="1043608" cy="898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52674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2520274"/>
            <a:ext cx="7775575" cy="842507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accent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1520788"/>
            <a:ext cx="7775575" cy="989359"/>
          </a:xfrm>
        </p:spPr>
        <p:txBody>
          <a:bodyPr/>
          <a:lstStyle>
            <a:lvl1pPr>
              <a:defRPr sz="3500" b="1" cap="none" baseline="0">
                <a:solidFill>
                  <a:schemeClr val="accent1"/>
                </a:solidFill>
              </a:defRPr>
            </a:lvl1pPr>
          </a:lstStyle>
          <a:p>
            <a:r>
              <a:rPr lang="en-GB" noProof="0" dirty="0" smtClean="0"/>
              <a:t>Chapter title</a:t>
            </a:r>
            <a:endParaRPr lang="en-GB" noProof="0" dirty="0"/>
          </a:p>
        </p:txBody>
      </p:sp>
      <p:pic>
        <p:nvPicPr>
          <p:cNvPr id="11" name="Image 10" descr="Logo_40x4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854450" y="0"/>
            <a:ext cx="1435100" cy="1435100"/>
          </a:xfrm>
          <a:prstGeom prst="rect">
            <a:avLst/>
          </a:prstGeom>
        </p:spPr>
      </p:pic>
      <p:sp>
        <p:nvSpPr>
          <p:cNvPr id="15" name="Espace réservé du texte 6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1" y="3437394"/>
            <a:ext cx="9144000" cy="2944357"/>
          </a:xfrm>
          <a:solidFill>
            <a:schemeClr val="accent1"/>
          </a:solidFill>
        </p:spPr>
        <p:txBody>
          <a:bodyPr/>
          <a:lstStyle>
            <a:lvl1pPr>
              <a:defRPr sz="100">
                <a:solidFill>
                  <a:srgbClr val="9D9D9C">
                    <a:alpha val="0"/>
                  </a:srgbClr>
                </a:solidFill>
              </a:defRPr>
            </a:lvl1pPr>
          </a:lstStyle>
          <a:p>
            <a:pPr lvl="0"/>
            <a:r>
              <a:rPr lang="en-GB" noProof="0" dirty="0" smtClean="0"/>
              <a:t> </a:t>
            </a:r>
            <a:endParaRPr lang="en-GB" noProof="0" dirty="0"/>
          </a:p>
        </p:txBody>
      </p:sp>
      <p:sp>
        <p:nvSpPr>
          <p:cNvPr id="16" name="Espace réservé de la date 10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2123591" cy="47625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Date: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Espace réservé du numéro de diapositive 11"/>
          <p:cNvSpPr>
            <a:spLocks noGrp="1"/>
          </p:cNvSpPr>
          <p:nvPr>
            <p:ph type="sldNum" sz="quarter" idx="11"/>
          </p:nvPr>
        </p:nvSpPr>
        <p:spPr bwMode="gray">
          <a:xfrm>
            <a:off x="8459787" y="6381750"/>
            <a:ext cx="684213" cy="47625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140CD-8AED-46FF-A9A2-77308F3F39AE}" type="slidenum">
              <a:rPr kumimoji="0" lang="en-GB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GB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Espace réservé du pied de page 12"/>
          <p:cNvSpPr>
            <a:spLocks noGrp="1"/>
          </p:cNvSpPr>
          <p:nvPr>
            <p:ph type="ftr" sz="quarter" idx="12"/>
          </p:nvPr>
        </p:nvSpPr>
        <p:spPr bwMode="gray">
          <a:xfrm>
            <a:off x="2843808" y="6381750"/>
            <a:ext cx="5615980" cy="47625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Footer can be personalized as follow: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42615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Text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pour une image  13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0" y="3429000"/>
            <a:ext cx="9144000" cy="2944800"/>
          </a:xfrm>
          <a:prstGeom prst="rect">
            <a:avLst/>
          </a:prstGeom>
        </p:spPr>
        <p:txBody>
          <a:bodyPr wrap="square" lIns="2880000" rIns="2880000"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Corporate visual or data elements: Select the icon to insert a picture then place the visual into background position (Right click with the mouse / Send to back)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684213" y="1304925"/>
            <a:ext cx="7775575" cy="201606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GB" noProof="0" dirty="0" smtClean="0"/>
              <a:t>Text level 1</a:t>
            </a:r>
          </a:p>
          <a:p>
            <a:pPr lvl="1"/>
            <a:r>
              <a:rPr lang="en-GB" noProof="0" dirty="0" smtClean="0"/>
              <a:t>Text level 2</a:t>
            </a:r>
          </a:p>
          <a:p>
            <a:pPr lvl="2"/>
            <a:r>
              <a:rPr lang="en-GB" noProof="0" dirty="0" smtClean="0"/>
              <a:t>Text level 3</a:t>
            </a:r>
          </a:p>
          <a:p>
            <a:pPr lvl="3"/>
            <a:r>
              <a:rPr lang="en-GB" noProof="0" dirty="0" smtClean="0"/>
              <a:t>Text level 4</a:t>
            </a:r>
          </a:p>
          <a:p>
            <a:pPr lvl="4"/>
            <a:r>
              <a:rPr lang="en-GB" noProof="0" dirty="0" smtClean="0"/>
              <a:t>Text level 5</a:t>
            </a:r>
            <a:endParaRPr lang="en-GB" noProof="0" dirty="0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Date: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140CD-8AED-46FF-A9A2-77308F3F39AE}" type="slidenum">
              <a:rPr kumimoji="0" lang="en-GB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GB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Espace réservé du pied de page 12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Footer can be personalized as follow: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Espace réservé du texte 16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0" y="6339600"/>
            <a:ext cx="9153525" cy="43200"/>
          </a:xfrm>
          <a:custGeom>
            <a:avLst/>
            <a:gdLst>
              <a:gd name="connsiteX0" fmla="*/ 4576286 w 9153525"/>
              <a:gd name="connsiteY0" fmla="*/ 0 h 74613"/>
              <a:gd name="connsiteX1" fmla="*/ 9153525 w 9153525"/>
              <a:gd name="connsiteY1" fmla="*/ 62348 h 74613"/>
              <a:gd name="connsiteX2" fmla="*/ 9153525 w 9153525"/>
              <a:gd name="connsiteY2" fmla="*/ 74613 h 74613"/>
              <a:gd name="connsiteX3" fmla="*/ 0 w 9153525"/>
              <a:gd name="connsiteY3" fmla="*/ 74613 h 74613"/>
              <a:gd name="connsiteX4" fmla="*/ 0 w 9153525"/>
              <a:gd name="connsiteY4" fmla="*/ 62348 h 74613"/>
              <a:gd name="connsiteX5" fmla="*/ 4576286 w 9153525"/>
              <a:gd name="connsiteY5" fmla="*/ 0 h 74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3525" h="74613">
                <a:moveTo>
                  <a:pt x="4576286" y="0"/>
                </a:moveTo>
                <a:cubicBezTo>
                  <a:pt x="6191670" y="0"/>
                  <a:pt x="7735535" y="21464"/>
                  <a:pt x="9153525" y="62348"/>
                </a:cubicBezTo>
                <a:lnTo>
                  <a:pt x="9153525" y="74613"/>
                </a:lnTo>
                <a:lnTo>
                  <a:pt x="0" y="74613"/>
                </a:lnTo>
                <a:lnTo>
                  <a:pt x="0" y="62348"/>
                </a:lnTo>
                <a:cubicBezTo>
                  <a:pt x="1417991" y="21464"/>
                  <a:pt x="2961855" y="0"/>
                  <a:pt x="4576286" y="0"/>
                </a:cubicBezTo>
                <a:close/>
              </a:path>
            </a:pathLst>
          </a:custGeom>
          <a:solidFill>
            <a:srgbClr val="FFDC00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rgbClr val="9D9D9C">
                    <a:alpha val="0"/>
                  </a:srgbClr>
                </a:solidFill>
              </a:defRPr>
            </a:lvl1pPr>
          </a:lstStyle>
          <a:p>
            <a:pPr lvl="0"/>
            <a:r>
              <a:rPr lang="en-GB" noProof="0" dirty="0" smtClean="0"/>
              <a:t> 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0564833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gray">
          <a:xfrm>
            <a:off x="0" y="-2364"/>
            <a:ext cx="9143622" cy="68603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 userDrawn="1"/>
        </p:nvSpPr>
        <p:spPr bwMode="gray">
          <a:xfrm>
            <a:off x="0" y="3437394"/>
            <a:ext cx="9143622" cy="3420606"/>
          </a:xfrm>
          <a:prstGeom prst="rect">
            <a:avLst/>
          </a:prstGeom>
          <a:gradFill>
            <a:gsLst>
              <a:gs pos="100000">
                <a:srgbClr val="00B5D2"/>
              </a:gs>
              <a:gs pos="0">
                <a:srgbClr val="0076A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8135937" cy="47625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D4F688-07A1-47AD-8206-ED00D4F39EC3}" type="datetime1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12/13/2016</a:t>
            </a:fld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0" y="6381750"/>
            <a:ext cx="684213" cy="476251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Level 1 AtoN Manager Course</a:t>
            </a:r>
            <a:endParaRPr kumimoji="0" lang="en-GB" sz="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1" y="6381750"/>
            <a:ext cx="684212" cy="476250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140CD-8AED-46FF-A9A2-77308F3F39AE}" type="slidenum">
              <a:rPr kumimoji="0" lang="en-GB" sz="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GB" sz="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4797152"/>
            <a:ext cx="7775575" cy="1584598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bg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3429000"/>
            <a:ext cx="7775575" cy="1188131"/>
          </a:xfrm>
        </p:spPr>
        <p:txBody>
          <a:bodyPr/>
          <a:lstStyle>
            <a:lvl1pPr>
              <a:defRPr sz="3500" cap="all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pic>
        <p:nvPicPr>
          <p:cNvPr id="10" name="Image 9" descr="Logo_couv_70x7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300806" y="-2364"/>
            <a:ext cx="2520000" cy="2520000"/>
          </a:xfrm>
          <a:prstGeom prst="rect">
            <a:avLst/>
          </a:prstGeom>
        </p:spPr>
      </p:pic>
      <p:sp>
        <p:nvSpPr>
          <p:cNvPr id="14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3413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_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gray">
          <a:xfrm>
            <a:off x="0" y="-2364"/>
            <a:ext cx="9143622" cy="68603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0" y="3437394"/>
            <a:ext cx="9153525" cy="3420606"/>
          </a:xfrm>
          <a:solidFill>
            <a:schemeClr val="accent2"/>
          </a:solidFill>
        </p:spPr>
        <p:txBody>
          <a:bodyPr/>
          <a:lstStyle>
            <a:lvl1pPr>
              <a:defRPr sz="100">
                <a:solidFill>
                  <a:srgbClr val="9D9D9C">
                    <a:alpha val="0"/>
                  </a:srgbClr>
                </a:solidFill>
              </a:defRPr>
            </a:lvl1pPr>
          </a:lstStyle>
          <a:p>
            <a:pPr lvl="0"/>
            <a:r>
              <a:rPr lang="en-GB" noProof="0" dirty="0" smtClean="0"/>
              <a:t> </a:t>
            </a:r>
            <a:endParaRPr lang="en-GB" noProof="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8135937" cy="476251"/>
          </a:xfrm>
        </p:spPr>
        <p:txBody>
          <a:bodyPr/>
          <a:lstStyle/>
          <a:p>
            <a:pPr algn="r"/>
            <a:r>
              <a:rPr lang="en-GB" noProof="0" dirty="0" smtClean="0">
                <a:solidFill>
                  <a:schemeClr val="bg1"/>
                </a:solidFill>
              </a:rPr>
              <a:t>Date: Insert / Header and footer</a:t>
            </a:r>
            <a:endParaRPr lang="en-GB" noProof="0" dirty="0">
              <a:solidFill>
                <a:schemeClr val="bg1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0" y="6381750"/>
            <a:ext cx="684213" cy="476251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GB" noProof="0" dirty="0" smtClean="0"/>
              <a:t>Footer can be personalized as follow: Insert / Header and footer</a:t>
            </a:r>
            <a:endParaRPr lang="en-GB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1" y="6381750"/>
            <a:ext cx="684212" cy="476250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en-GB" noProof="0" smtClean="0"/>
              <a:pPr/>
              <a:t>‹N°›</a:t>
            </a:fld>
            <a:endParaRPr lang="en-GB" noProof="0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4797152"/>
            <a:ext cx="7775575" cy="1584598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bg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3429000"/>
            <a:ext cx="7775575" cy="1188131"/>
          </a:xfrm>
        </p:spPr>
        <p:txBody>
          <a:bodyPr/>
          <a:lstStyle>
            <a:lvl1pPr>
              <a:defRPr sz="3500" cap="all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pic>
        <p:nvPicPr>
          <p:cNvPr id="10" name="Image 9" descr="Logo_couv_70x7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300806" y="-2364"/>
            <a:ext cx="2520000" cy="2520000"/>
          </a:xfrm>
          <a:prstGeom prst="rect">
            <a:avLst/>
          </a:prstGeom>
        </p:spPr>
      </p:pic>
      <p:sp>
        <p:nvSpPr>
          <p:cNvPr id="11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1603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_4_Partnersh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gray">
          <a:xfrm>
            <a:off x="0" y="-2364"/>
            <a:ext cx="9143622" cy="34397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9" name="Rectangle 18"/>
          <p:cNvSpPr/>
          <p:nvPr userDrawn="1"/>
        </p:nvSpPr>
        <p:spPr bwMode="gray">
          <a:xfrm>
            <a:off x="0" y="3437394"/>
            <a:ext cx="9143622" cy="820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0" y="4257674"/>
            <a:ext cx="9153525" cy="2600326"/>
          </a:xfrm>
          <a:solidFill>
            <a:schemeClr val="accent2"/>
          </a:solidFill>
        </p:spPr>
        <p:txBody>
          <a:bodyPr/>
          <a:lstStyle>
            <a:lvl1pPr>
              <a:defRPr sz="100">
                <a:solidFill>
                  <a:srgbClr val="9D9D9C">
                    <a:alpha val="0"/>
                  </a:srgbClr>
                </a:solidFill>
              </a:defRPr>
            </a:lvl1pPr>
          </a:lstStyle>
          <a:p>
            <a:pPr lvl="0"/>
            <a:r>
              <a:rPr lang="en-GB" noProof="0" dirty="0" smtClean="0"/>
              <a:t> </a:t>
            </a:r>
            <a:endParaRPr lang="en-GB" noProof="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8135937" cy="476251"/>
          </a:xfrm>
        </p:spPr>
        <p:txBody>
          <a:bodyPr/>
          <a:lstStyle/>
          <a:p>
            <a:pPr algn="r"/>
            <a:r>
              <a:rPr lang="en-GB" noProof="0" dirty="0" smtClean="0">
                <a:solidFill>
                  <a:schemeClr val="bg1"/>
                </a:solidFill>
              </a:rPr>
              <a:t>Date: Insert / Header and footer</a:t>
            </a:r>
            <a:endParaRPr lang="en-GB" noProof="0" dirty="0">
              <a:solidFill>
                <a:schemeClr val="bg1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0" y="6381750"/>
            <a:ext cx="684213" cy="476251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GB" noProof="0" dirty="0" smtClean="0"/>
              <a:t>Footer can be personalized as follow: Insert / Header and footer</a:t>
            </a:r>
            <a:endParaRPr lang="en-GB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1" y="6381750"/>
            <a:ext cx="684212" cy="476250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en-GB" noProof="0" smtClean="0"/>
              <a:pPr/>
              <a:t>‹N°›</a:t>
            </a:fld>
            <a:endParaRPr lang="en-GB" noProof="0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5984875"/>
            <a:ext cx="7775575" cy="504000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bg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3429000"/>
            <a:ext cx="7775575" cy="2376264"/>
          </a:xfrm>
        </p:spPr>
        <p:txBody>
          <a:bodyPr/>
          <a:lstStyle>
            <a:lvl1pPr>
              <a:defRPr sz="3500" cap="all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pic>
        <p:nvPicPr>
          <p:cNvPr id="10" name="Image 9" descr="Logo_couv_70x7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300806" y="-2364"/>
            <a:ext cx="2520000" cy="2520000"/>
          </a:xfrm>
          <a:prstGeom prst="rect">
            <a:avLst/>
          </a:prstGeom>
        </p:spPr>
      </p:pic>
      <p:sp>
        <p:nvSpPr>
          <p:cNvPr id="9" name="Espace réservé du texte 8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503238" y="3437394"/>
            <a:ext cx="2484586" cy="820281"/>
          </a:xfrm>
        </p:spPr>
        <p:txBody>
          <a:bodyPr anchor="ctr" anchorCtr="0"/>
          <a:lstStyle>
            <a:lvl1pPr algn="r">
              <a:lnSpc>
                <a:spcPct val="100000"/>
              </a:lnSpc>
              <a:spcAft>
                <a:spcPts val="0"/>
              </a:spcAft>
              <a:defRPr sz="1600"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noProof="0" dirty="0" smtClean="0"/>
              <a:t>Text</a:t>
            </a:r>
            <a:endParaRPr lang="en-GB" noProof="0" dirty="0"/>
          </a:p>
        </p:txBody>
      </p:sp>
      <p:sp>
        <p:nvSpPr>
          <p:cNvPr id="14" name="Espace réservé pour une image  6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3113088" y="3559534"/>
            <a:ext cx="1368000" cy="576000"/>
          </a:xfrm>
        </p:spPr>
        <p:txBody>
          <a:bodyPr lIns="0" tIns="396000" rIns="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sz="90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Picture</a:t>
            </a:r>
          </a:p>
        </p:txBody>
      </p:sp>
      <p:sp>
        <p:nvSpPr>
          <p:cNvPr id="15" name="Espace réservé pour une image  6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4559442" y="3559534"/>
            <a:ext cx="1368000" cy="576000"/>
          </a:xfrm>
        </p:spPr>
        <p:txBody>
          <a:bodyPr lIns="0" tIns="396000" rIns="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sz="90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Picture</a:t>
            </a:r>
          </a:p>
        </p:txBody>
      </p:sp>
      <p:sp>
        <p:nvSpPr>
          <p:cNvPr id="16" name="Espace réservé pour une image  6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6005796" y="3559534"/>
            <a:ext cx="1368000" cy="576000"/>
          </a:xfrm>
        </p:spPr>
        <p:txBody>
          <a:bodyPr lIns="0" tIns="396000" rIns="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sz="90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Picture</a:t>
            </a:r>
          </a:p>
        </p:txBody>
      </p:sp>
      <p:sp>
        <p:nvSpPr>
          <p:cNvPr id="17" name="Espace réservé pour une image  6"/>
          <p:cNvSpPr>
            <a:spLocks noGrp="1"/>
          </p:cNvSpPr>
          <p:nvPr>
            <p:ph type="pic" sz="quarter" idx="19" hasCustomPrompt="1"/>
          </p:nvPr>
        </p:nvSpPr>
        <p:spPr bwMode="gray">
          <a:xfrm>
            <a:off x="7452150" y="3559534"/>
            <a:ext cx="1368000" cy="576000"/>
          </a:xfrm>
        </p:spPr>
        <p:txBody>
          <a:bodyPr lIns="0" tIns="396000" rIns="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sz="90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Picture</a:t>
            </a:r>
          </a:p>
        </p:txBody>
      </p:sp>
      <p:sp>
        <p:nvSpPr>
          <p:cNvPr id="18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98248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_1_Partnersh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gray">
          <a:xfrm>
            <a:off x="0" y="-2364"/>
            <a:ext cx="9143622" cy="34397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3" name="Rectangle 12"/>
          <p:cNvSpPr/>
          <p:nvPr userDrawn="1"/>
        </p:nvSpPr>
        <p:spPr bwMode="gray">
          <a:xfrm>
            <a:off x="0" y="3437394"/>
            <a:ext cx="9143622" cy="3420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8135937" cy="476251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algn="r"/>
            <a:r>
              <a:rPr lang="en-GB" noProof="0" dirty="0" smtClean="0"/>
              <a:t>Date: Insert / Header and footer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0" y="6381750"/>
            <a:ext cx="684213" cy="476251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GB" noProof="0" dirty="0" smtClean="0"/>
              <a:t>Footer can be personalized as follow: Insert / Header and footer</a:t>
            </a:r>
            <a:endParaRPr lang="en-GB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1" y="6381750"/>
            <a:ext cx="684212" cy="476250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en-GB" noProof="0" smtClean="0"/>
              <a:pPr/>
              <a:t>‹N°›</a:t>
            </a:fld>
            <a:endParaRPr lang="en-GB" noProof="0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5984875"/>
            <a:ext cx="7775575" cy="504000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accent2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3429000"/>
            <a:ext cx="7775575" cy="2376264"/>
          </a:xfrm>
        </p:spPr>
        <p:txBody>
          <a:bodyPr/>
          <a:lstStyle>
            <a:lvl1pPr>
              <a:defRPr sz="3500" cap="all" baseline="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pic>
        <p:nvPicPr>
          <p:cNvPr id="10" name="Image 9" descr="Logo_couv_70x7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300806" y="-2364"/>
            <a:ext cx="2520000" cy="2520000"/>
          </a:xfrm>
          <a:prstGeom prst="rect">
            <a:avLst/>
          </a:prstGeom>
        </p:spPr>
      </p:pic>
      <p:sp>
        <p:nvSpPr>
          <p:cNvPr id="9" name="Espace réservé du texte 8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84213" y="3437394"/>
            <a:ext cx="4103543" cy="820281"/>
          </a:xfrm>
        </p:spPr>
        <p:txBody>
          <a:bodyPr anchor="ctr" anchorCtr="0"/>
          <a:lstStyle>
            <a:lvl1pPr algn="r">
              <a:lnSpc>
                <a:spcPct val="100000"/>
              </a:lnSpc>
              <a:spcAft>
                <a:spcPts val="0"/>
              </a:spcAft>
              <a:defRPr sz="1600"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noProof="0" dirty="0" smtClean="0"/>
              <a:t>Text</a:t>
            </a:r>
            <a:endParaRPr lang="en-GB" noProof="0" dirty="0"/>
          </a:p>
        </p:txBody>
      </p:sp>
      <p:sp>
        <p:nvSpPr>
          <p:cNvPr id="14" name="Espace réservé pour une image  6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985606" y="3523534"/>
            <a:ext cx="1620000" cy="648000"/>
          </a:xfrm>
        </p:spPr>
        <p:txBody>
          <a:bodyPr lIns="0" tIns="396000" rIns="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sz="90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Picture</a:t>
            </a:r>
          </a:p>
        </p:txBody>
      </p:sp>
      <p:sp>
        <p:nvSpPr>
          <p:cNvPr id="15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24851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684213" y="2024844"/>
            <a:ext cx="7775575" cy="828000"/>
          </a:xfrm>
        </p:spPr>
        <p:txBody>
          <a:bodyPr/>
          <a:lstStyle>
            <a:lvl1pPr>
              <a:defRPr sz="3500" b="1" cap="all" baseline="0"/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r>
              <a:rPr lang="en-GB" noProof="0" dirty="0" smtClean="0"/>
              <a:t>Date: Insert / Header and footer</a:t>
            </a:r>
            <a:endParaRPr lang="en-GB" noProof="0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10C140CD-8AED-46FF-A9A2-77308F3F39AE}" type="slidenum">
              <a:rPr lang="en-GB" noProof="0" smtClean="0"/>
              <a:t>‹N°›</a:t>
            </a:fld>
            <a:endParaRPr lang="en-GB" noProof="0" dirty="0"/>
          </a:p>
        </p:txBody>
      </p:sp>
      <p:sp>
        <p:nvSpPr>
          <p:cNvPr id="13" name="Espace réservé du pied de page 12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r>
              <a:rPr lang="en-GB" noProof="0" dirty="0" smtClean="0"/>
              <a:t>Footer can be personalized as follow: Insert / Header and footer</a:t>
            </a:r>
            <a:endParaRPr lang="en-GB" noProof="0" dirty="0"/>
          </a:p>
        </p:txBody>
      </p:sp>
      <p:pic>
        <p:nvPicPr>
          <p:cNvPr id="8" name="Image 7" descr="Logo_50x5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670299" y="-2727"/>
            <a:ext cx="1803400" cy="1803400"/>
          </a:xfrm>
          <a:prstGeom prst="rect">
            <a:avLst/>
          </a:prstGeom>
        </p:spPr>
      </p:pic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3033713"/>
            <a:ext cx="7775575" cy="3203575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tabLst>
                <a:tab pos="7776000" algn="r"/>
              </a:tabLst>
              <a:defRPr sz="1350">
                <a:solidFill>
                  <a:schemeClr val="accent1"/>
                </a:solidFill>
              </a:defRPr>
            </a:lvl1pPr>
            <a:lvl2pPr>
              <a:tabLst>
                <a:tab pos="7776000" algn="r"/>
              </a:tabLst>
              <a:defRPr/>
            </a:lvl2pPr>
            <a:lvl3pPr>
              <a:tabLst>
                <a:tab pos="7776000" algn="r"/>
              </a:tabLst>
              <a:defRPr/>
            </a:lvl3pPr>
            <a:lvl4pPr>
              <a:tabLst>
                <a:tab pos="7776000" algn="r"/>
              </a:tabLst>
              <a:defRPr/>
            </a:lvl4pPr>
            <a:lvl5pPr>
              <a:tabLst>
                <a:tab pos="7776000" algn="r"/>
              </a:tabLst>
              <a:defRPr/>
            </a:lvl5pPr>
          </a:lstStyle>
          <a:p>
            <a:pPr lvl="0"/>
            <a:r>
              <a:rPr lang="en-GB" noProof="0" dirty="0" smtClean="0"/>
              <a:t>Chapter title</a:t>
            </a:r>
            <a:endParaRPr lang="en-GB" noProof="0" dirty="0"/>
          </a:p>
        </p:txBody>
      </p:sp>
      <p:sp>
        <p:nvSpPr>
          <p:cNvPr id="3" name="Rectangle 2"/>
          <p:cNvSpPr/>
          <p:nvPr userDrawn="1"/>
        </p:nvSpPr>
        <p:spPr bwMode="gray">
          <a:xfrm>
            <a:off x="7812360" y="-2727"/>
            <a:ext cx="1331640" cy="11997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4" name="Rectangle 3"/>
          <p:cNvSpPr/>
          <p:nvPr userDrawn="1"/>
        </p:nvSpPr>
        <p:spPr bwMode="gray">
          <a:xfrm>
            <a:off x="8100392" y="0"/>
            <a:ext cx="1043608" cy="898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51311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2520274"/>
            <a:ext cx="7775575" cy="842507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accent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1520788"/>
            <a:ext cx="7775575" cy="989359"/>
          </a:xfrm>
        </p:spPr>
        <p:txBody>
          <a:bodyPr/>
          <a:lstStyle>
            <a:lvl1pPr>
              <a:defRPr sz="3500" b="1" cap="none" baseline="0">
                <a:solidFill>
                  <a:schemeClr val="accent1"/>
                </a:solidFill>
              </a:defRPr>
            </a:lvl1pPr>
          </a:lstStyle>
          <a:p>
            <a:r>
              <a:rPr lang="en-GB" noProof="0" dirty="0" smtClean="0"/>
              <a:t>Chapter title</a:t>
            </a:r>
            <a:endParaRPr lang="en-GB" noProof="0" dirty="0"/>
          </a:p>
        </p:txBody>
      </p:sp>
      <p:pic>
        <p:nvPicPr>
          <p:cNvPr id="11" name="Image 10" descr="Logo_40x4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854450" y="0"/>
            <a:ext cx="1435100" cy="1435100"/>
          </a:xfrm>
          <a:prstGeom prst="rect">
            <a:avLst/>
          </a:prstGeom>
        </p:spPr>
      </p:pic>
      <p:sp>
        <p:nvSpPr>
          <p:cNvPr id="15" name="Espace réservé du texte 6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1" y="3437394"/>
            <a:ext cx="9144000" cy="2944357"/>
          </a:xfrm>
          <a:solidFill>
            <a:schemeClr val="accent1"/>
          </a:solidFill>
        </p:spPr>
        <p:txBody>
          <a:bodyPr/>
          <a:lstStyle>
            <a:lvl1pPr>
              <a:defRPr sz="100">
                <a:solidFill>
                  <a:srgbClr val="9D9D9C">
                    <a:alpha val="0"/>
                  </a:srgbClr>
                </a:solidFill>
              </a:defRPr>
            </a:lvl1pPr>
          </a:lstStyle>
          <a:p>
            <a:pPr lvl="0"/>
            <a:r>
              <a:rPr lang="en-GB" noProof="0" dirty="0" smtClean="0"/>
              <a:t> </a:t>
            </a:r>
            <a:endParaRPr lang="en-GB" noProof="0" dirty="0"/>
          </a:p>
        </p:txBody>
      </p:sp>
      <p:sp>
        <p:nvSpPr>
          <p:cNvPr id="16" name="Espace réservé de la date 10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2123591" cy="476251"/>
          </a:xfrm>
        </p:spPr>
        <p:txBody>
          <a:bodyPr/>
          <a:lstStyle/>
          <a:p>
            <a:r>
              <a:rPr lang="en-GB" noProof="0" dirty="0" smtClean="0"/>
              <a:t>Date: Insert / Header and footer</a:t>
            </a:r>
            <a:endParaRPr lang="en-GB" noProof="0" dirty="0"/>
          </a:p>
        </p:txBody>
      </p:sp>
      <p:sp>
        <p:nvSpPr>
          <p:cNvPr id="17" name="Espace réservé du numéro de diapositive 11"/>
          <p:cNvSpPr>
            <a:spLocks noGrp="1"/>
          </p:cNvSpPr>
          <p:nvPr>
            <p:ph type="sldNum" sz="quarter" idx="11"/>
          </p:nvPr>
        </p:nvSpPr>
        <p:spPr bwMode="gray">
          <a:xfrm>
            <a:off x="8459787" y="6381750"/>
            <a:ext cx="684213" cy="476250"/>
          </a:xfrm>
        </p:spPr>
        <p:txBody>
          <a:bodyPr/>
          <a:lstStyle/>
          <a:p>
            <a:fld id="{10C140CD-8AED-46FF-A9A2-77308F3F39AE}" type="slidenum">
              <a:rPr lang="en-GB" noProof="0" smtClean="0"/>
              <a:t>‹N°›</a:t>
            </a:fld>
            <a:endParaRPr lang="en-GB" noProof="0" dirty="0"/>
          </a:p>
        </p:txBody>
      </p:sp>
      <p:sp>
        <p:nvSpPr>
          <p:cNvPr id="18" name="Espace réservé du pied de page 12"/>
          <p:cNvSpPr>
            <a:spLocks noGrp="1"/>
          </p:cNvSpPr>
          <p:nvPr>
            <p:ph type="ftr" sz="quarter" idx="12"/>
          </p:nvPr>
        </p:nvSpPr>
        <p:spPr bwMode="gray">
          <a:xfrm>
            <a:off x="2843808" y="6381750"/>
            <a:ext cx="5615980" cy="476251"/>
          </a:xfrm>
        </p:spPr>
        <p:txBody>
          <a:bodyPr/>
          <a:lstStyle/>
          <a:p>
            <a:r>
              <a:rPr lang="en-GB" noProof="0" dirty="0" smtClean="0"/>
              <a:t>Footer can be personalized as follow: Insert / Header and footer</a:t>
            </a:r>
            <a:endParaRPr lang="en-GB" noProof="0" dirty="0"/>
          </a:p>
        </p:txBody>
      </p:sp>
      <p:sp>
        <p:nvSpPr>
          <p:cNvPr id="10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30948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Text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pour une image  13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0" y="3429000"/>
            <a:ext cx="9144000" cy="2944800"/>
          </a:xfrm>
          <a:prstGeom prst="rect">
            <a:avLst/>
          </a:prstGeom>
        </p:spPr>
        <p:txBody>
          <a:bodyPr wrap="square" lIns="2880000" rIns="2880000"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Corporate visual or data elements: Select the icon to insert a picture then place the visual into background position (Right click with the mouse / Send to back)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684213" y="1304925"/>
            <a:ext cx="7775575" cy="201606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GB" noProof="0" dirty="0" smtClean="0"/>
              <a:t>Text level 1</a:t>
            </a:r>
          </a:p>
          <a:p>
            <a:pPr lvl="1"/>
            <a:r>
              <a:rPr lang="en-GB" noProof="0" dirty="0" smtClean="0"/>
              <a:t>Text level 2</a:t>
            </a:r>
          </a:p>
          <a:p>
            <a:pPr lvl="2"/>
            <a:r>
              <a:rPr lang="en-GB" noProof="0" dirty="0" smtClean="0"/>
              <a:t>Text level 3</a:t>
            </a:r>
          </a:p>
          <a:p>
            <a:pPr lvl="3"/>
            <a:r>
              <a:rPr lang="en-GB" noProof="0" dirty="0" smtClean="0"/>
              <a:t>Text level 4</a:t>
            </a:r>
          </a:p>
          <a:p>
            <a:pPr lvl="4"/>
            <a:r>
              <a:rPr lang="en-GB" noProof="0" dirty="0" smtClean="0"/>
              <a:t>Text level 5</a:t>
            </a:r>
            <a:endParaRPr lang="en-GB" noProof="0" dirty="0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r>
              <a:rPr lang="en-GB" noProof="0" dirty="0" smtClean="0"/>
              <a:t>Date: Insert / Header and footer</a:t>
            </a:r>
            <a:endParaRPr lang="en-GB" noProof="0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10C140CD-8AED-46FF-A9A2-77308F3F39AE}" type="slidenum">
              <a:rPr lang="en-GB" noProof="0" smtClean="0"/>
              <a:t>‹N°›</a:t>
            </a:fld>
            <a:endParaRPr lang="en-GB" noProof="0" dirty="0"/>
          </a:p>
        </p:txBody>
      </p:sp>
      <p:sp>
        <p:nvSpPr>
          <p:cNvPr id="13" name="Espace réservé du pied de page 12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r>
              <a:rPr lang="en-GB" noProof="0" dirty="0" smtClean="0"/>
              <a:t>Footer can be personalized as follow: Insert / Header and footer</a:t>
            </a:r>
            <a:endParaRPr lang="en-GB" noProof="0" dirty="0"/>
          </a:p>
        </p:txBody>
      </p:sp>
      <p:sp>
        <p:nvSpPr>
          <p:cNvPr id="17" name="Espace réservé du texte 16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0" y="6339600"/>
            <a:ext cx="9153525" cy="43200"/>
          </a:xfrm>
          <a:custGeom>
            <a:avLst/>
            <a:gdLst>
              <a:gd name="connsiteX0" fmla="*/ 4576286 w 9153525"/>
              <a:gd name="connsiteY0" fmla="*/ 0 h 74613"/>
              <a:gd name="connsiteX1" fmla="*/ 9153525 w 9153525"/>
              <a:gd name="connsiteY1" fmla="*/ 62348 h 74613"/>
              <a:gd name="connsiteX2" fmla="*/ 9153525 w 9153525"/>
              <a:gd name="connsiteY2" fmla="*/ 74613 h 74613"/>
              <a:gd name="connsiteX3" fmla="*/ 0 w 9153525"/>
              <a:gd name="connsiteY3" fmla="*/ 74613 h 74613"/>
              <a:gd name="connsiteX4" fmla="*/ 0 w 9153525"/>
              <a:gd name="connsiteY4" fmla="*/ 62348 h 74613"/>
              <a:gd name="connsiteX5" fmla="*/ 4576286 w 9153525"/>
              <a:gd name="connsiteY5" fmla="*/ 0 h 74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3525" h="74613">
                <a:moveTo>
                  <a:pt x="4576286" y="0"/>
                </a:moveTo>
                <a:cubicBezTo>
                  <a:pt x="6191670" y="0"/>
                  <a:pt x="7735535" y="21464"/>
                  <a:pt x="9153525" y="62348"/>
                </a:cubicBezTo>
                <a:lnTo>
                  <a:pt x="9153525" y="74613"/>
                </a:lnTo>
                <a:lnTo>
                  <a:pt x="0" y="74613"/>
                </a:lnTo>
                <a:lnTo>
                  <a:pt x="0" y="62348"/>
                </a:lnTo>
                <a:cubicBezTo>
                  <a:pt x="1417991" y="21464"/>
                  <a:pt x="2961855" y="0"/>
                  <a:pt x="4576286" y="0"/>
                </a:cubicBezTo>
                <a:close/>
              </a:path>
            </a:pathLst>
          </a:custGeom>
          <a:solidFill>
            <a:srgbClr val="FFDC00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rgbClr val="9D9D9C">
                    <a:alpha val="0"/>
                  </a:srgbClr>
                </a:solidFill>
              </a:defRPr>
            </a:lvl1pPr>
          </a:lstStyle>
          <a:p>
            <a:pPr lvl="0"/>
            <a:r>
              <a:rPr lang="en-GB" noProof="0" dirty="0" smtClean="0"/>
              <a:t> 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128681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15566-90C7-40AE-B6EC-110CC5DBCF89}" type="datetime1">
              <a:rPr lang="en-GB" smtClean="0"/>
              <a:t>13/12/2016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IALA WWA 11th Board Meeting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8EDB-7950-48C8-8830-B44F92E019B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3356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gray">
          <a:xfrm>
            <a:off x="0" y="-2364"/>
            <a:ext cx="9143622" cy="68603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8135937" cy="47625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Date: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0" y="6381750"/>
            <a:ext cx="684213" cy="476251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Footer can be personalized as follow: Insert / Header and footer</a:t>
            </a:r>
            <a:endParaRPr kumimoji="0" lang="en-GB" sz="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1" y="6381750"/>
            <a:ext cx="684212" cy="476250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140CD-8AED-46FF-A9A2-77308F3F39AE}" type="slidenum">
              <a:rPr kumimoji="0" lang="en-GB" sz="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GB" sz="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4797152"/>
            <a:ext cx="7775575" cy="1584598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bg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3429000"/>
            <a:ext cx="7775575" cy="1188131"/>
          </a:xfrm>
        </p:spPr>
        <p:txBody>
          <a:bodyPr/>
          <a:lstStyle>
            <a:lvl1pPr>
              <a:defRPr sz="3500" cap="all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9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Image 9" descr="Logo_couv_70x7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300806" y="-2364"/>
            <a:ext cx="2520000" cy="2520000"/>
          </a:xfrm>
          <a:prstGeom prst="rect">
            <a:avLst/>
          </a:prstGeom>
        </p:spPr>
      </p:pic>
      <p:sp>
        <p:nvSpPr>
          <p:cNvPr id="7" name="Espace réservé pour une image  6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0" y="3437394"/>
            <a:ext cx="9144000" cy="3420606"/>
          </a:xfrm>
        </p:spPr>
        <p:txBody>
          <a:bodyPr lIns="2880000" rIns="288000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Corporate visual: Select the icon to insert a picture then place the visual into background position (Right click with the mouse / Send to back)</a:t>
            </a:r>
          </a:p>
        </p:txBody>
      </p:sp>
    </p:spTree>
    <p:extLst>
      <p:ext uri="{BB962C8B-B14F-4D97-AF65-F5344CB8AC3E}">
        <p14:creationId xmlns:p14="http://schemas.microsoft.com/office/powerpoint/2010/main" val="1234527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684213" y="260649"/>
            <a:ext cx="7775575" cy="93632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684213" y="1304924"/>
            <a:ext cx="7775575" cy="49323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 noProof="0" dirty="0" smtClean="0"/>
              <a:t>Text level 1</a:t>
            </a:r>
          </a:p>
          <a:p>
            <a:pPr lvl="1"/>
            <a:r>
              <a:rPr lang="en-GB" noProof="0" dirty="0" smtClean="0"/>
              <a:t>Text level 2</a:t>
            </a:r>
          </a:p>
          <a:p>
            <a:pPr lvl="2"/>
            <a:r>
              <a:rPr lang="en-GB" noProof="0" dirty="0" smtClean="0"/>
              <a:t>Text level 3</a:t>
            </a:r>
          </a:p>
          <a:p>
            <a:pPr lvl="3"/>
            <a:r>
              <a:rPr lang="en-GB" noProof="0" dirty="0" smtClean="0"/>
              <a:t>Text level 4</a:t>
            </a:r>
          </a:p>
          <a:p>
            <a:pPr lvl="4"/>
            <a:r>
              <a:rPr lang="en-GB" noProof="0" dirty="0" smtClean="0"/>
              <a:t>Text level 5</a:t>
            </a:r>
            <a:endParaRPr lang="en-GB" noProof="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684213" y="6381750"/>
            <a:ext cx="2123591" cy="47625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Date: Insert / Header and footer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2843808" y="6381750"/>
            <a:ext cx="5615980" cy="47625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Footer can be personalized as follow: Insert / Header and footer</a:t>
            </a:r>
            <a:endParaRPr lang="en-GB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459787" y="6381750"/>
            <a:ext cx="684213" cy="47625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100" b="1">
                <a:solidFill>
                  <a:schemeClr val="tx1"/>
                </a:solidFill>
              </a:defRPr>
            </a:lvl1pPr>
          </a:lstStyle>
          <a:p>
            <a:fld id="{10C140CD-8AED-46FF-A9A2-77308F3F39AE}" type="slidenum">
              <a:rPr lang="en-GB" noProof="0" smtClean="0"/>
              <a:pPr/>
              <a:t>‹N°›</a:t>
            </a:fld>
            <a:endParaRPr lang="en-GB" noProof="0" dirty="0"/>
          </a:p>
        </p:txBody>
      </p:sp>
      <p:sp>
        <p:nvSpPr>
          <p:cNvPr id="8" name="Freeform 5"/>
          <p:cNvSpPr>
            <a:spLocks/>
          </p:cNvSpPr>
          <p:nvPr/>
        </p:nvSpPr>
        <p:spPr bwMode="gray">
          <a:xfrm>
            <a:off x="0" y="63396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noProof="0" dirty="0"/>
          </a:p>
        </p:txBody>
      </p:sp>
      <p:pic>
        <p:nvPicPr>
          <p:cNvPr id="9" name="Image 8" descr="suite_15x15_RVB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8388424" y="152636"/>
            <a:ext cx="546100" cy="5461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5" r:id="rId8"/>
  </p:sldLayoutIdLst>
  <p:hf sldNum="0" hdr="0" ftr="0"/>
  <p:txStyles>
    <p:titleStyle>
      <a:lvl1pPr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None/>
        <a:defRPr sz="2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3000"/>
        </a:spcAft>
        <a:buSzPct val="25000"/>
        <a:buFontTx/>
        <a:buBlip>
          <a:blip r:embed="rId11"/>
        </a:buBlip>
        <a:defRPr sz="1700" kern="1200">
          <a:solidFill>
            <a:srgbClr val="9D9D9C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SzPct val="25000"/>
        <a:buFontTx/>
        <a:buBlip>
          <a:blip r:embed="rId11"/>
        </a:buBlip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100000"/>
        <a:buFont typeface="Calibri" panose="020F050202020403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2"/>
        </a:buClr>
        <a:buSzPct val="100000"/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5"/>
        </a:buClr>
        <a:buSzPct val="100000"/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684213" y="260649"/>
            <a:ext cx="7775575" cy="93632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684213" y="1304924"/>
            <a:ext cx="7775575" cy="49323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 noProof="0" dirty="0" smtClean="0"/>
              <a:t>Text level 1</a:t>
            </a:r>
          </a:p>
          <a:p>
            <a:pPr lvl="1"/>
            <a:r>
              <a:rPr lang="en-GB" noProof="0" dirty="0" smtClean="0"/>
              <a:t>Text level 2</a:t>
            </a:r>
          </a:p>
          <a:p>
            <a:pPr lvl="2"/>
            <a:r>
              <a:rPr lang="en-GB" noProof="0" dirty="0" smtClean="0"/>
              <a:t>Text level 3</a:t>
            </a:r>
          </a:p>
          <a:p>
            <a:pPr lvl="3"/>
            <a:r>
              <a:rPr lang="en-GB" noProof="0" dirty="0" smtClean="0"/>
              <a:t>Text level 4</a:t>
            </a:r>
          </a:p>
          <a:p>
            <a:pPr lvl="4"/>
            <a:r>
              <a:rPr lang="en-GB" noProof="0" dirty="0" smtClean="0"/>
              <a:t>Text level 5</a:t>
            </a:r>
            <a:endParaRPr lang="en-GB" noProof="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684213" y="6381750"/>
            <a:ext cx="2123591" cy="47625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Date: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2843808" y="6381750"/>
            <a:ext cx="5615980" cy="47625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Footer can be personalized as follow: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459787" y="6381750"/>
            <a:ext cx="684213" cy="47625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100" b="1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140CD-8AED-46FF-A9A2-77308F3F39AE}" type="slidenum">
              <a:rPr kumimoji="0" lang="en-GB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GB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gray">
          <a:xfrm>
            <a:off x="0" y="63396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Image 8" descr="suite_15x15_RVB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8388424" y="152636"/>
            <a:ext cx="5461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127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</p:sldLayoutIdLst>
  <p:hf sldNum="0" hdr="0" ftr="0"/>
  <p:txStyles>
    <p:titleStyle>
      <a:lvl1pPr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None/>
        <a:defRPr sz="2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3000"/>
        </a:spcAft>
        <a:buSzPct val="25000"/>
        <a:buFontTx/>
        <a:buBlip>
          <a:blip r:embed="rId11"/>
        </a:buBlip>
        <a:defRPr sz="1700" kern="1200">
          <a:solidFill>
            <a:srgbClr val="9D9D9C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SzPct val="25000"/>
        <a:buFontTx/>
        <a:buBlip>
          <a:blip r:embed="rId11"/>
        </a:buBlip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100000"/>
        <a:buFont typeface="Calibri" panose="020F050202020403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2"/>
        </a:buClr>
        <a:buSzPct val="100000"/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5"/>
        </a:buClr>
        <a:buSzPct val="100000"/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Education, Training </a:t>
            </a:r>
            <a:r>
              <a:rPr lang="en-US" dirty="0"/>
              <a:t>and </a:t>
            </a:r>
            <a:r>
              <a:rPr lang="en-US" dirty="0" smtClean="0"/>
              <a:t>Capacity Building</a:t>
            </a:r>
            <a:endParaRPr lang="en-GB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World-Wide Academy</a:t>
            </a:r>
            <a:endParaRPr lang="en-GB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5"/>
          </p:nvPr>
        </p:nvSpPr>
        <p:spPr>
          <a:solidFill>
            <a:schemeClr val="accent1"/>
          </a:solidFill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684213" y="-207404"/>
            <a:ext cx="7775575" cy="936326"/>
          </a:xfrm>
        </p:spPr>
        <p:txBody>
          <a:bodyPr/>
          <a:lstStyle/>
          <a:p>
            <a:r>
              <a:rPr lang="en-GB" dirty="0" smtClean="0"/>
              <a:t>Focus on IALA’s 2</a:t>
            </a:r>
            <a:r>
              <a:rPr lang="en-GB" baseline="30000" dirty="0" smtClean="0"/>
              <a:t>nd</a:t>
            </a:r>
            <a:r>
              <a:rPr lang="en-GB" dirty="0" smtClean="0"/>
              <a:t> Strategic Goal:</a:t>
            </a:r>
            <a:endParaRPr lang="en-GB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684213" y="836712"/>
            <a:ext cx="7775575" cy="2016064"/>
          </a:xfrm>
        </p:spPr>
        <p:txBody>
          <a:bodyPr/>
          <a:lstStyle/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1700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700" dirty="0"/>
              <a:t>t</a:t>
            </a:r>
            <a:r>
              <a:rPr lang="en-GB" sz="1700" dirty="0" smtClean="0"/>
              <a:t>hat all </a:t>
            </a:r>
            <a:r>
              <a:rPr lang="en-GB" sz="1700" dirty="0"/>
              <a:t>coastal states have contributed to an efficient global network of marine aids to navigation and services for the safety of navigation, through capacity building and the sharing of </a:t>
            </a:r>
            <a:r>
              <a:rPr lang="en-GB" sz="1700" dirty="0" smtClean="0"/>
              <a:t>expertise</a:t>
            </a:r>
            <a:endParaRPr lang="en-US" sz="1700" dirty="0" smtClean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" name="Billed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6183"/>
            <a:ext cx="91440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39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684213" y="-207404"/>
            <a:ext cx="7775575" cy="936326"/>
          </a:xfrm>
        </p:spPr>
        <p:txBody>
          <a:bodyPr/>
          <a:lstStyle/>
          <a:p>
            <a:r>
              <a:rPr lang="en-GB" dirty="0" smtClean="0"/>
              <a:t>Main Activities</a:t>
            </a:r>
            <a:endParaRPr lang="en-GB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684213" y="836712"/>
            <a:ext cx="7775575" cy="4608512"/>
          </a:xfrm>
        </p:spPr>
        <p:txBody>
          <a:bodyPr/>
          <a:lstStyle/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1700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700" b="1" dirty="0" smtClean="0"/>
              <a:t>Education and Training</a:t>
            </a:r>
          </a:p>
          <a:p>
            <a:pPr lvl="3">
              <a:buNone/>
            </a:pPr>
            <a:r>
              <a:rPr lang="da-DK" sz="1700" dirty="0" smtClean="0"/>
              <a:t>	</a:t>
            </a:r>
            <a:r>
              <a:rPr lang="da-DK" sz="1700" dirty="0"/>
              <a:t>- </a:t>
            </a:r>
            <a:r>
              <a:rPr lang="da-DK" sz="1700" i="1" dirty="0" err="1"/>
              <a:t>Develop</a:t>
            </a:r>
            <a:r>
              <a:rPr lang="da-DK" sz="1700" i="1" dirty="0"/>
              <a:t> and </a:t>
            </a:r>
            <a:r>
              <a:rPr lang="da-DK" sz="1700" i="1" dirty="0" err="1"/>
              <a:t>manage</a:t>
            </a:r>
            <a:r>
              <a:rPr lang="da-DK" sz="1700" i="1" dirty="0"/>
              <a:t> </a:t>
            </a:r>
            <a:r>
              <a:rPr lang="da-DK" sz="1700" i="1" dirty="0" err="1"/>
              <a:t>Accredited</a:t>
            </a:r>
            <a:r>
              <a:rPr lang="da-DK" sz="1700" i="1" dirty="0"/>
              <a:t> Training Organisation</a:t>
            </a:r>
          </a:p>
          <a:p>
            <a:pPr lvl="3">
              <a:buNone/>
            </a:pPr>
            <a:r>
              <a:rPr lang="da-DK" sz="1700" dirty="0"/>
              <a:t>	- </a:t>
            </a:r>
            <a:r>
              <a:rPr lang="da-DK" sz="1700" i="1" dirty="0"/>
              <a:t>Deliver </a:t>
            </a:r>
            <a:r>
              <a:rPr lang="da-DK" sz="1700" i="1" dirty="0" smtClean="0"/>
              <a:t>Model Courses, Seminars and </a:t>
            </a:r>
            <a:r>
              <a:rPr lang="da-DK" sz="1700" i="1" dirty="0" err="1" smtClean="0"/>
              <a:t>Lectures</a:t>
            </a:r>
            <a:endParaRPr lang="da-DK" sz="1700" i="1" dirty="0"/>
          </a:p>
          <a:p>
            <a:pPr lvl="3">
              <a:buNone/>
            </a:pPr>
            <a:r>
              <a:rPr lang="da-DK" sz="1700" dirty="0"/>
              <a:t>	- </a:t>
            </a:r>
            <a:r>
              <a:rPr lang="da-DK" sz="1700" i="1" dirty="0" err="1"/>
              <a:t>Develop</a:t>
            </a:r>
            <a:r>
              <a:rPr lang="da-DK" sz="1700" i="1" dirty="0"/>
              <a:t> </a:t>
            </a:r>
            <a:r>
              <a:rPr lang="da-DK" sz="1700" i="1" dirty="0" smtClean="0"/>
              <a:t>Model Courses </a:t>
            </a:r>
            <a:r>
              <a:rPr lang="da-DK" sz="1700" dirty="0" err="1" smtClean="0"/>
              <a:t>together</a:t>
            </a:r>
            <a:r>
              <a:rPr lang="da-DK" sz="1700" dirty="0" smtClean="0"/>
              <a:t> with IALA </a:t>
            </a:r>
            <a:r>
              <a:rPr lang="da-DK" sz="1700" dirty="0" err="1" smtClean="0"/>
              <a:t>Committees</a:t>
            </a:r>
            <a:endParaRPr lang="da-DK" sz="1700" dirty="0"/>
          </a:p>
          <a:p>
            <a:pPr lvl="3">
              <a:buNone/>
            </a:pPr>
            <a:endParaRPr lang="da-DK" sz="1700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700" b="1" dirty="0"/>
              <a:t>Capacity Building</a:t>
            </a:r>
            <a:r>
              <a:rPr lang="en-GB" sz="1700" dirty="0"/>
              <a:t> </a:t>
            </a:r>
          </a:p>
          <a:p>
            <a:pPr marL="576000" lvl="4" indent="0">
              <a:buNone/>
            </a:pPr>
            <a:r>
              <a:rPr lang="da-DK" sz="1700" dirty="0" smtClean="0"/>
              <a:t>- </a:t>
            </a:r>
            <a:r>
              <a:rPr lang="da-DK" sz="1700" i="1" dirty="0" err="1" smtClean="0"/>
              <a:t>Needs</a:t>
            </a:r>
            <a:r>
              <a:rPr lang="da-DK" sz="1700" i="1" dirty="0" smtClean="0"/>
              <a:t> </a:t>
            </a:r>
            <a:r>
              <a:rPr lang="da-DK" sz="1700" i="1" dirty="0" err="1" smtClean="0"/>
              <a:t>Assessment</a:t>
            </a:r>
            <a:r>
              <a:rPr lang="da-DK" sz="1700" i="1" dirty="0" smtClean="0"/>
              <a:t> Missions</a:t>
            </a:r>
            <a:r>
              <a:rPr lang="da-DK" sz="1700" dirty="0" smtClean="0"/>
              <a:t>, </a:t>
            </a:r>
            <a:r>
              <a:rPr lang="da-DK" sz="1700" dirty="0" err="1" smtClean="0"/>
              <a:t>mapping</a:t>
            </a:r>
            <a:r>
              <a:rPr lang="da-DK" sz="1700" dirty="0" smtClean="0"/>
              <a:t> the </a:t>
            </a:r>
            <a:r>
              <a:rPr lang="da-DK" sz="1700" dirty="0" err="1" smtClean="0"/>
              <a:t>gaps</a:t>
            </a:r>
            <a:endParaRPr lang="da-DK" sz="1700" dirty="0" smtClean="0"/>
          </a:p>
          <a:p>
            <a:pPr marL="576000" lvl="4" indent="0">
              <a:buNone/>
            </a:pPr>
            <a:r>
              <a:rPr lang="da-DK" sz="1700" dirty="0" smtClean="0"/>
              <a:t>- </a:t>
            </a:r>
            <a:r>
              <a:rPr lang="da-DK" sz="1700" i="1" dirty="0" smtClean="0"/>
              <a:t>Review Missions</a:t>
            </a:r>
            <a:r>
              <a:rPr lang="da-DK" sz="1700" dirty="0" smtClean="0"/>
              <a:t>, </a:t>
            </a:r>
            <a:r>
              <a:rPr lang="da-DK" sz="1700" dirty="0" err="1" smtClean="0"/>
              <a:t>follow-up</a:t>
            </a:r>
            <a:r>
              <a:rPr lang="da-DK" sz="1700" dirty="0" smtClean="0"/>
              <a:t> on </a:t>
            </a:r>
            <a:r>
              <a:rPr lang="da-DK" sz="1700" dirty="0" err="1" smtClean="0"/>
              <a:t>recommendations</a:t>
            </a:r>
            <a:endParaRPr lang="da-DK" sz="1700" dirty="0" smtClean="0"/>
          </a:p>
          <a:p>
            <a:pPr marL="576000" lvl="4" indent="0">
              <a:buNone/>
            </a:pPr>
            <a:r>
              <a:rPr lang="da-DK" sz="1700" dirty="0" smtClean="0"/>
              <a:t>- </a:t>
            </a:r>
            <a:r>
              <a:rPr lang="da-DK" sz="1700" i="1" dirty="0" smtClean="0"/>
              <a:t>High Level Missions</a:t>
            </a:r>
            <a:r>
              <a:rPr lang="da-DK" sz="1700" dirty="0" smtClean="0"/>
              <a:t>, </a:t>
            </a:r>
            <a:r>
              <a:rPr lang="da-DK" sz="1700" dirty="0" err="1" smtClean="0"/>
              <a:t>raising</a:t>
            </a:r>
            <a:r>
              <a:rPr lang="da-DK" sz="1700" dirty="0" smtClean="0"/>
              <a:t> </a:t>
            </a:r>
            <a:r>
              <a:rPr lang="da-DK" sz="1700" dirty="0" err="1" smtClean="0"/>
              <a:t>awareness</a:t>
            </a:r>
            <a:r>
              <a:rPr lang="da-DK" sz="1700" dirty="0" smtClean="0"/>
              <a:t> with decision </a:t>
            </a:r>
            <a:r>
              <a:rPr lang="da-DK" sz="1700" dirty="0" err="1" smtClean="0"/>
              <a:t>makers</a:t>
            </a:r>
            <a:endParaRPr lang="da-DK" sz="1700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da-DK" sz="17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700" b="1" dirty="0" smtClean="0"/>
              <a:t>Research and Development</a:t>
            </a:r>
            <a:endParaRPr lang="en-GB" sz="1700" dirty="0"/>
          </a:p>
          <a:p>
            <a:pPr marL="576000" lvl="4" indent="0">
              <a:buNone/>
            </a:pPr>
            <a:r>
              <a:rPr lang="da-DK" sz="1700" dirty="0" smtClean="0"/>
              <a:t>- </a:t>
            </a:r>
            <a:r>
              <a:rPr lang="da-DK" sz="1700" i="1" dirty="0" err="1" smtClean="0"/>
              <a:t>Need</a:t>
            </a:r>
            <a:r>
              <a:rPr lang="da-DK" sz="1700" i="1" dirty="0" smtClean="0"/>
              <a:t> for </a:t>
            </a:r>
            <a:r>
              <a:rPr lang="da-DK" sz="1700" i="1" dirty="0" err="1" smtClean="0"/>
              <a:t>AtoN</a:t>
            </a:r>
            <a:r>
              <a:rPr lang="da-DK" sz="1700" i="1" dirty="0" smtClean="0"/>
              <a:t> research and </a:t>
            </a:r>
            <a:r>
              <a:rPr lang="da-DK" sz="1700" i="1" dirty="0" err="1" smtClean="0"/>
              <a:t>development</a:t>
            </a:r>
            <a:endParaRPr lang="da-DK" sz="1700" i="1" dirty="0" smtClean="0"/>
          </a:p>
          <a:p>
            <a:pPr lvl="4">
              <a:buNone/>
            </a:pPr>
            <a:r>
              <a:rPr lang="da-DK" sz="1700" dirty="0" smtClean="0"/>
              <a:t>- </a:t>
            </a:r>
            <a:r>
              <a:rPr lang="da-DK" sz="1700" i="1" dirty="0" smtClean="0"/>
              <a:t>Harvest </a:t>
            </a:r>
            <a:r>
              <a:rPr lang="da-DK" sz="1700" i="1" dirty="0" err="1" smtClean="0"/>
              <a:t>results</a:t>
            </a:r>
            <a:r>
              <a:rPr lang="da-DK" sz="1700" dirty="0" smtClean="0"/>
              <a:t> for </a:t>
            </a:r>
            <a:r>
              <a:rPr lang="da-DK" sz="1700" dirty="0" err="1" smtClean="0"/>
              <a:t>use</a:t>
            </a:r>
            <a:r>
              <a:rPr lang="da-DK" sz="1700" dirty="0" smtClean="0"/>
              <a:t> in IALA/WWA </a:t>
            </a:r>
            <a:r>
              <a:rPr lang="da-DK" sz="1700" dirty="0" err="1" smtClean="0"/>
              <a:t>work</a:t>
            </a:r>
            <a:endParaRPr lang="da-DK" sz="1700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1700" b="1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700" b="1" dirty="0" smtClean="0"/>
              <a:t>Sustainable funding</a:t>
            </a:r>
            <a:endParaRPr lang="en-GB" sz="1700" dirty="0" smtClean="0"/>
          </a:p>
          <a:p>
            <a:pPr lvl="4">
              <a:buNone/>
            </a:pPr>
            <a:r>
              <a:rPr lang="da-DK" sz="1700" dirty="0" smtClean="0"/>
              <a:t>- </a:t>
            </a:r>
            <a:r>
              <a:rPr lang="da-DK" sz="1700" i="1" dirty="0" smtClean="0"/>
              <a:t>Work with new and </a:t>
            </a:r>
            <a:r>
              <a:rPr lang="da-DK" sz="1700" i="1" dirty="0" err="1" smtClean="0"/>
              <a:t>existing</a:t>
            </a:r>
            <a:r>
              <a:rPr lang="da-DK" sz="1700" i="1" dirty="0" smtClean="0"/>
              <a:t> donors</a:t>
            </a:r>
            <a:endParaRPr lang="en-GB" sz="1700" i="1" dirty="0" smtClean="0"/>
          </a:p>
          <a:p>
            <a:pPr lvl="4">
              <a:buNone/>
            </a:pPr>
            <a:endParaRPr lang="en-GB" sz="1700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056" name="Picture 8" descr="http://academy.iala-aism.org/content/uploads/2016/11/Jacques-400x4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239" y="4915201"/>
            <a:ext cx="1265783" cy="1265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academy.iala-aism.org/content/uploads/2016/11/Gerardine-400x4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393" y="4804002"/>
            <a:ext cx="1370540" cy="137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academy.iala-aism.org/content/uploads/2016/11/Stephen-400x4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204" y="4474882"/>
            <a:ext cx="1252278" cy="1252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academy.iala-aism.org/content/uploads/2016/11/Omar-400x4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969" y="3601197"/>
            <a:ext cx="1230053" cy="123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976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684213" y="-207404"/>
            <a:ext cx="7775575" cy="936326"/>
          </a:xfrm>
        </p:spPr>
        <p:txBody>
          <a:bodyPr/>
          <a:lstStyle/>
          <a:p>
            <a:r>
              <a:rPr lang="en-GB" dirty="0" smtClean="0"/>
              <a:t>Main Results</a:t>
            </a:r>
            <a:endParaRPr lang="en-GB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684213" y="836712"/>
            <a:ext cx="7775575" cy="4608512"/>
          </a:xfrm>
        </p:spPr>
        <p:txBody>
          <a:bodyPr/>
          <a:lstStyle/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1700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700" b="1" dirty="0" smtClean="0"/>
              <a:t>Education and Training</a:t>
            </a:r>
          </a:p>
          <a:p>
            <a:pPr lvl="3">
              <a:buNone/>
            </a:pPr>
            <a:r>
              <a:rPr lang="da-DK" sz="1700" i="1" dirty="0" smtClean="0"/>
              <a:t>	</a:t>
            </a:r>
            <a:r>
              <a:rPr lang="da-DK" sz="1700" i="1" dirty="0"/>
              <a:t>- </a:t>
            </a:r>
            <a:r>
              <a:rPr lang="da-DK" sz="1700" i="1" dirty="0" smtClean="0"/>
              <a:t>9   </a:t>
            </a:r>
            <a:r>
              <a:rPr lang="da-DK" sz="1700" i="1" dirty="0" err="1" smtClean="0"/>
              <a:t>Accredited</a:t>
            </a:r>
            <a:r>
              <a:rPr lang="da-DK" sz="1700" i="1" dirty="0" smtClean="0"/>
              <a:t> </a:t>
            </a:r>
            <a:r>
              <a:rPr lang="da-DK" sz="1700" i="1" dirty="0" err="1" smtClean="0"/>
              <a:t>AtoN</a:t>
            </a:r>
            <a:r>
              <a:rPr lang="da-DK" sz="1700" i="1" dirty="0" smtClean="0"/>
              <a:t> Training Organisations</a:t>
            </a:r>
          </a:p>
          <a:p>
            <a:pPr lvl="3">
              <a:buNone/>
            </a:pPr>
            <a:r>
              <a:rPr lang="da-DK" sz="1700" i="1" dirty="0"/>
              <a:t>	</a:t>
            </a:r>
            <a:r>
              <a:rPr lang="da-DK" sz="1700" i="1" dirty="0" smtClean="0"/>
              <a:t>- 21 </a:t>
            </a:r>
            <a:r>
              <a:rPr lang="da-DK" sz="1700" i="1" dirty="0" err="1" smtClean="0"/>
              <a:t>Accredited</a:t>
            </a:r>
            <a:r>
              <a:rPr lang="da-DK" sz="1700" i="1" dirty="0" smtClean="0"/>
              <a:t> VTS Training Organisations (11 new)</a:t>
            </a:r>
            <a:endParaRPr lang="da-DK" sz="1700" i="1" dirty="0"/>
          </a:p>
          <a:p>
            <a:pPr lvl="3">
              <a:buNone/>
            </a:pPr>
            <a:r>
              <a:rPr lang="da-DK" sz="1700" i="1" dirty="0"/>
              <a:t>	</a:t>
            </a:r>
            <a:r>
              <a:rPr lang="da-DK" sz="1700" i="1" dirty="0" smtClean="0"/>
              <a:t>- 125 </a:t>
            </a:r>
            <a:r>
              <a:rPr lang="da-DK" sz="1700" i="1" dirty="0" err="1" smtClean="0"/>
              <a:t>trained</a:t>
            </a:r>
            <a:r>
              <a:rPr lang="da-DK" sz="1700" i="1" dirty="0" smtClean="0"/>
              <a:t> in the </a:t>
            </a:r>
            <a:r>
              <a:rPr lang="da-DK" sz="1700" i="1" dirty="0" err="1" smtClean="0"/>
              <a:t>use</a:t>
            </a:r>
            <a:r>
              <a:rPr lang="da-DK" sz="1700" i="1" dirty="0" smtClean="0"/>
              <a:t> of IALA Risk Management </a:t>
            </a:r>
            <a:r>
              <a:rPr lang="da-DK" sz="1700" i="1" dirty="0" err="1" smtClean="0"/>
              <a:t>Toolbox</a:t>
            </a:r>
            <a:endParaRPr lang="da-DK" sz="1700" i="1" dirty="0" smtClean="0"/>
          </a:p>
          <a:p>
            <a:pPr lvl="3">
              <a:buNone/>
            </a:pPr>
            <a:r>
              <a:rPr lang="da-DK" sz="1700" i="1" dirty="0"/>
              <a:t>	- 100+ </a:t>
            </a:r>
            <a:r>
              <a:rPr lang="da-DK" sz="1700" i="1" dirty="0" err="1"/>
              <a:t>certified</a:t>
            </a:r>
            <a:r>
              <a:rPr lang="da-DK" sz="1700" i="1" dirty="0"/>
              <a:t> </a:t>
            </a:r>
            <a:r>
              <a:rPr lang="da-DK" sz="1700" i="1" dirty="0" err="1"/>
              <a:t>AtoN</a:t>
            </a:r>
            <a:r>
              <a:rPr lang="da-DK" sz="1700" i="1" dirty="0"/>
              <a:t> Managers</a:t>
            </a:r>
          </a:p>
          <a:p>
            <a:pPr lvl="3">
              <a:buNone/>
            </a:pPr>
            <a:endParaRPr lang="da-DK" sz="1700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700" b="1" dirty="0"/>
              <a:t>Capacity Building</a:t>
            </a:r>
            <a:r>
              <a:rPr lang="en-GB" sz="1700" dirty="0"/>
              <a:t> </a:t>
            </a:r>
          </a:p>
          <a:p>
            <a:pPr lvl="3">
              <a:buNone/>
            </a:pPr>
            <a:r>
              <a:rPr lang="da-DK" sz="1700" dirty="0"/>
              <a:t>	- 7 High Level </a:t>
            </a:r>
            <a:r>
              <a:rPr lang="da-DK" sz="1700" dirty="0" smtClean="0"/>
              <a:t>Visits and 20 </a:t>
            </a:r>
            <a:r>
              <a:rPr lang="da-DK" sz="1700" dirty="0" err="1"/>
              <a:t>Awareness</a:t>
            </a:r>
            <a:r>
              <a:rPr lang="da-DK" sz="1700" dirty="0"/>
              <a:t> Seminars</a:t>
            </a:r>
          </a:p>
          <a:p>
            <a:pPr lvl="3">
              <a:buNone/>
            </a:pPr>
            <a:r>
              <a:rPr lang="da-DK" sz="1700" dirty="0"/>
              <a:t>	- 100 </a:t>
            </a:r>
            <a:r>
              <a:rPr lang="da-DK" sz="1700" dirty="0" err="1"/>
              <a:t>participating</a:t>
            </a:r>
            <a:r>
              <a:rPr lang="da-DK" sz="1700" dirty="0"/>
              <a:t> </a:t>
            </a:r>
            <a:r>
              <a:rPr lang="da-DK" sz="1700" dirty="0" err="1"/>
              <a:t>countries</a:t>
            </a:r>
            <a:endParaRPr lang="da-DK" sz="1700" dirty="0"/>
          </a:p>
          <a:p>
            <a:pPr lvl="3">
              <a:buNone/>
            </a:pPr>
            <a:r>
              <a:rPr lang="da-DK" sz="1700" dirty="0"/>
              <a:t>	- 900+ </a:t>
            </a:r>
            <a:r>
              <a:rPr lang="da-DK" sz="1700" dirty="0" err="1" smtClean="0"/>
              <a:t>individuals</a:t>
            </a:r>
            <a:r>
              <a:rPr lang="da-DK" sz="1700" dirty="0" smtClean="0"/>
              <a:t> </a:t>
            </a:r>
            <a:endParaRPr lang="da-DK" sz="17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da-DK" sz="17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700" b="1" dirty="0" smtClean="0"/>
              <a:t>Research and Development</a:t>
            </a:r>
            <a:endParaRPr lang="en-GB" sz="1700" dirty="0"/>
          </a:p>
          <a:p>
            <a:pPr marL="576000" lvl="4" indent="0">
              <a:buNone/>
            </a:pPr>
            <a:r>
              <a:rPr lang="da-DK" sz="1700" i="1" dirty="0" smtClean="0"/>
              <a:t>- </a:t>
            </a:r>
            <a:r>
              <a:rPr lang="da-DK" sz="1700" i="1" dirty="0" err="1" smtClean="0"/>
              <a:t>Improvments</a:t>
            </a:r>
            <a:r>
              <a:rPr lang="da-DK" sz="1700" i="1" dirty="0" smtClean="0"/>
              <a:t> of IALA Risk Management </a:t>
            </a:r>
            <a:r>
              <a:rPr lang="da-DK" sz="1700" i="1" dirty="0" err="1" smtClean="0"/>
              <a:t>Toolbox</a:t>
            </a:r>
            <a:endParaRPr lang="da-DK" sz="1700" i="1" dirty="0" smtClean="0"/>
          </a:p>
          <a:p>
            <a:pPr marL="576000" lvl="4" indent="0">
              <a:buNone/>
            </a:pPr>
            <a:r>
              <a:rPr lang="da-DK" sz="1700" i="1" dirty="0" smtClean="0"/>
              <a:t>- Initial steps to </a:t>
            </a:r>
            <a:r>
              <a:rPr lang="da-DK" sz="1700" i="1" dirty="0" err="1" smtClean="0"/>
              <a:t>develop</a:t>
            </a:r>
            <a:r>
              <a:rPr lang="da-DK" sz="1700" i="1" dirty="0" smtClean="0"/>
              <a:t> </a:t>
            </a:r>
            <a:r>
              <a:rPr lang="da-DK" sz="1700" i="1" dirty="0" err="1" smtClean="0"/>
              <a:t>further</a:t>
            </a:r>
            <a:r>
              <a:rPr lang="da-DK" sz="1700" i="1" dirty="0" smtClean="0"/>
              <a:t> IALA-NET</a:t>
            </a:r>
          </a:p>
          <a:p>
            <a:pPr lvl="4">
              <a:buFontTx/>
              <a:buChar char="-"/>
            </a:pPr>
            <a:endParaRPr lang="en-GB" sz="1700" b="1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700" b="1" dirty="0" smtClean="0"/>
              <a:t>Sustainable funding</a:t>
            </a:r>
            <a:endParaRPr lang="en-GB" sz="1700" dirty="0" smtClean="0"/>
          </a:p>
          <a:p>
            <a:pPr marL="576000" lvl="4" indent="0">
              <a:buNone/>
            </a:pPr>
            <a:r>
              <a:rPr lang="da-DK" sz="1700" i="1" dirty="0" smtClean="0"/>
              <a:t>- </a:t>
            </a:r>
            <a:r>
              <a:rPr lang="da-DK" sz="1700" i="1" dirty="0" err="1" smtClean="0"/>
              <a:t>Increasing</a:t>
            </a:r>
            <a:r>
              <a:rPr lang="da-DK" sz="1700" i="1" dirty="0"/>
              <a:t> </a:t>
            </a:r>
            <a:r>
              <a:rPr lang="da-DK" sz="1700" i="1" dirty="0" err="1" smtClean="0"/>
              <a:t>number</a:t>
            </a:r>
            <a:r>
              <a:rPr lang="da-DK" sz="1700" i="1" dirty="0" smtClean="0"/>
              <a:t> of donors</a:t>
            </a:r>
            <a:endParaRPr lang="en-GB" sz="1700" i="1" dirty="0" smtClean="0"/>
          </a:p>
          <a:p>
            <a:pPr lvl="4">
              <a:buNone/>
            </a:pPr>
            <a:endParaRPr lang="en-GB" sz="1700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6" name="Picture 2" descr="Billedresultat for resul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244" y="3770151"/>
            <a:ext cx="1819089" cy="1819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639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880" y="116632"/>
            <a:ext cx="8229600" cy="252053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Other Sponsors 2016 – 2017: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9C976-5D50-4BDF-A875-BD1A684653F8}" type="datetime1">
              <a:rPr lang="en-GB" smtClean="0"/>
              <a:t>13/12/2016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8EDB-7950-48C8-8830-B44F92E019B5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8" name="Diagram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2340481"/>
              </p:ext>
            </p:extLst>
          </p:nvPr>
        </p:nvGraphicFramePr>
        <p:xfrm>
          <a:off x="224916" y="381869"/>
          <a:ext cx="8568952" cy="6309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653045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3" y="260649"/>
            <a:ext cx="7775575" cy="396043"/>
          </a:xfrm>
        </p:spPr>
        <p:txBody>
          <a:bodyPr/>
          <a:lstStyle/>
          <a:p>
            <a:r>
              <a:rPr lang="da-DK" dirty="0" smtClean="0"/>
              <a:t>Budget</a:t>
            </a:r>
            <a:endParaRPr lang="en-GB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717886" y="2852936"/>
            <a:ext cx="7775575" cy="1917911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0"/>
              </a:spcAft>
              <a:buNone/>
            </a:pPr>
            <a:r>
              <a:rPr lang="da-DK" sz="2400" dirty="0" smtClean="0">
                <a:solidFill>
                  <a:schemeClr val="tx1"/>
                </a:solidFill>
              </a:rPr>
              <a:t>Total [Euro]:</a:t>
            </a:r>
          </a:p>
          <a:p>
            <a:pPr>
              <a:lnSpc>
                <a:spcPct val="100000"/>
              </a:lnSpc>
              <a:spcAft>
                <a:spcPts val="0"/>
              </a:spcAft>
              <a:buNone/>
            </a:pPr>
            <a:r>
              <a:rPr lang="da-DK" sz="2400" dirty="0" smtClean="0">
                <a:solidFill>
                  <a:schemeClr val="tx1"/>
                </a:solidFill>
              </a:rPr>
              <a:t/>
            </a:r>
            <a:br>
              <a:rPr lang="da-DK" sz="2400" dirty="0" smtClean="0">
                <a:solidFill>
                  <a:schemeClr val="tx1"/>
                </a:solidFill>
              </a:rPr>
            </a:br>
            <a:r>
              <a:rPr lang="da-DK" sz="2400" dirty="0" smtClean="0">
                <a:solidFill>
                  <a:schemeClr val="tx1"/>
                </a:solidFill>
              </a:rPr>
              <a:t>2016:	1.026.000 </a:t>
            </a:r>
          </a:p>
          <a:p>
            <a:pPr>
              <a:lnSpc>
                <a:spcPct val="100000"/>
              </a:lnSpc>
              <a:spcAft>
                <a:spcPts val="0"/>
              </a:spcAft>
              <a:buNone/>
            </a:pPr>
            <a:r>
              <a:rPr lang="da-DK" sz="2400" dirty="0" smtClean="0">
                <a:solidFill>
                  <a:schemeClr val="tx1"/>
                </a:solidFill>
              </a:rPr>
              <a:t>2017:	   999.000 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15566-90C7-40AE-B6EC-110CC5DBCF89}" type="datetime1">
              <a:rPr lang="en-GB" smtClean="0"/>
              <a:t>13/12/2016</a:t>
            </a:fld>
            <a:endParaRPr lang="en-US" dirty="0"/>
          </a:p>
        </p:txBody>
      </p:sp>
      <p:graphicFrame>
        <p:nvGraphicFramePr>
          <p:cNvPr id="5" name="Chart 7"/>
          <p:cNvGraphicFramePr/>
          <p:nvPr>
            <p:extLst>
              <p:ext uri="{D42A27DB-BD31-4B8C-83A1-F6EECF244321}">
                <p14:modId xmlns:p14="http://schemas.microsoft.com/office/powerpoint/2010/main" val="3677653048"/>
              </p:ext>
            </p:extLst>
          </p:nvPr>
        </p:nvGraphicFramePr>
        <p:xfrm>
          <a:off x="1079452" y="-531440"/>
          <a:ext cx="7416824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kstfelt 5"/>
          <p:cNvSpPr txBox="1"/>
          <p:nvPr/>
        </p:nvSpPr>
        <p:spPr>
          <a:xfrm>
            <a:off x="5292080" y="1494286"/>
            <a:ext cx="612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smtClean="0"/>
              <a:t>75%</a:t>
            </a:r>
            <a:endParaRPr lang="en-GB" dirty="0"/>
          </a:p>
        </p:txBody>
      </p:sp>
      <p:sp>
        <p:nvSpPr>
          <p:cNvPr id="7" name="Tekstfelt 6"/>
          <p:cNvSpPr txBox="1"/>
          <p:nvPr/>
        </p:nvSpPr>
        <p:spPr>
          <a:xfrm>
            <a:off x="3635896" y="486174"/>
            <a:ext cx="612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smtClean="0"/>
              <a:t>10%</a:t>
            </a:r>
            <a:endParaRPr lang="en-GB" dirty="0"/>
          </a:p>
        </p:txBody>
      </p:sp>
      <p:pic>
        <p:nvPicPr>
          <p:cNvPr id="8" name="Billed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8783" y="3702219"/>
            <a:ext cx="5092233" cy="2961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8226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684213" y="-207404"/>
            <a:ext cx="7775575" cy="936326"/>
          </a:xfrm>
        </p:spPr>
        <p:txBody>
          <a:bodyPr/>
          <a:lstStyle/>
          <a:p>
            <a:r>
              <a:rPr lang="en-GB" dirty="0" smtClean="0"/>
              <a:t>Main Objectives in 2017</a:t>
            </a:r>
            <a:endParaRPr lang="en-GB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684213" y="836712"/>
            <a:ext cx="7775575" cy="2016064"/>
          </a:xfrm>
        </p:spPr>
        <p:txBody>
          <a:bodyPr/>
          <a:lstStyle/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1700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700" b="1" dirty="0"/>
              <a:t>Focus on those with greatest </a:t>
            </a:r>
            <a:r>
              <a:rPr lang="en-GB" sz="1700" b="1" dirty="0" smtClean="0"/>
              <a:t>need</a:t>
            </a:r>
            <a:r>
              <a:rPr lang="en-GB" sz="1700" dirty="0" smtClean="0"/>
              <a:t> - Target </a:t>
            </a:r>
            <a:r>
              <a:rPr lang="en-GB" sz="1700" dirty="0"/>
              <a:t>s</a:t>
            </a:r>
            <a:r>
              <a:rPr lang="en-GB" sz="1700" dirty="0" smtClean="0"/>
              <a:t>tates</a:t>
            </a:r>
            <a:endParaRPr lang="en-GB" sz="17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17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700" b="1" dirty="0"/>
              <a:t>Review of progress</a:t>
            </a:r>
            <a:r>
              <a:rPr lang="en-GB" sz="1700" dirty="0"/>
              <a:t> </a:t>
            </a:r>
            <a:r>
              <a:rPr lang="en-GB" sz="1700" dirty="0" smtClean="0"/>
              <a:t>– Follow-up on numerous technical missions</a:t>
            </a:r>
            <a:endParaRPr lang="en-GB" sz="17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17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700" b="1" dirty="0"/>
              <a:t>At least one training hub in each region</a:t>
            </a:r>
            <a:r>
              <a:rPr lang="en-GB" sz="1700" dirty="0"/>
              <a:t> - </a:t>
            </a:r>
            <a:r>
              <a:rPr lang="en-GB" sz="1700" dirty="0" smtClean="0"/>
              <a:t>Accredited </a:t>
            </a:r>
            <a:r>
              <a:rPr lang="en-GB" sz="1700" dirty="0"/>
              <a:t>Training </a:t>
            </a:r>
            <a:r>
              <a:rPr lang="en-GB" sz="1700" dirty="0" smtClean="0"/>
              <a:t>Organisations</a:t>
            </a:r>
            <a:endParaRPr lang="en-GB" sz="17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17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700" b="1" dirty="0"/>
              <a:t>Connecting people</a:t>
            </a:r>
            <a:r>
              <a:rPr lang="en-GB" sz="1700" dirty="0"/>
              <a:t> - </a:t>
            </a:r>
            <a:r>
              <a:rPr lang="en-GB" sz="1700" dirty="0" smtClean="0"/>
              <a:t>Academy </a:t>
            </a:r>
            <a:r>
              <a:rPr lang="en-GB" sz="1700" dirty="0"/>
              <a:t>Alumni Association to ensure sustainable learning.</a:t>
            </a:r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17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700" b="1" dirty="0"/>
              <a:t>Delivering as One</a:t>
            </a:r>
            <a:r>
              <a:rPr lang="en-GB" sz="1700" dirty="0"/>
              <a:t> - </a:t>
            </a:r>
            <a:r>
              <a:rPr lang="en-GB" sz="1700" dirty="0" smtClean="0"/>
              <a:t>United </a:t>
            </a:r>
            <a:r>
              <a:rPr lang="en-GB" sz="1700" dirty="0"/>
              <a:t>Nations strategy of “Delivering as One</a:t>
            </a:r>
            <a:r>
              <a:rPr lang="en-GB" sz="1700" dirty="0" smtClean="0"/>
              <a:t>”.</a:t>
            </a:r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1700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" name="Billed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4113076"/>
            <a:ext cx="6840760" cy="208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17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684213" y="-207404"/>
            <a:ext cx="7775575" cy="936326"/>
          </a:xfrm>
        </p:spPr>
        <p:txBody>
          <a:bodyPr/>
          <a:lstStyle/>
          <a:p>
            <a:r>
              <a:rPr lang="da-DK" dirty="0" smtClean="0"/>
              <a:t>Target States</a:t>
            </a:r>
            <a:endParaRPr lang="en-GB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684213" y="836712"/>
            <a:ext cx="7775575" cy="2016064"/>
          </a:xfrm>
        </p:spPr>
        <p:txBody>
          <a:bodyPr/>
          <a:lstStyle/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1700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1700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Billed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944724"/>
            <a:ext cx="6552728" cy="5187820"/>
          </a:xfrm>
          <a:prstGeom prst="rect">
            <a:avLst/>
          </a:prstGeom>
        </p:spPr>
      </p:pic>
      <p:sp>
        <p:nvSpPr>
          <p:cNvPr id="2" name="Tekstfelt 1"/>
          <p:cNvSpPr txBox="1"/>
          <p:nvPr/>
        </p:nvSpPr>
        <p:spPr>
          <a:xfrm>
            <a:off x="5292080" y="4623519"/>
            <a:ext cx="1548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i="1" dirty="0" smtClean="0"/>
              <a:t>(69 </a:t>
            </a:r>
            <a:r>
              <a:rPr lang="da-DK" sz="2400" b="1" i="1" dirty="0" err="1" smtClean="0"/>
              <a:t>states</a:t>
            </a:r>
            <a:r>
              <a:rPr lang="da-DK" sz="2400" b="1" i="1" dirty="0" smtClean="0"/>
              <a:t>)</a:t>
            </a:r>
            <a:endParaRPr lang="en-GB" sz="2400" b="1" i="1" dirty="0"/>
          </a:p>
        </p:txBody>
      </p:sp>
    </p:spTree>
    <p:extLst>
      <p:ext uri="{BB962C8B-B14F-4D97-AF65-F5344CB8AC3E}">
        <p14:creationId xmlns:p14="http://schemas.microsoft.com/office/powerpoint/2010/main" val="224822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ALA_template-powerpoint">
  <a:themeElements>
    <a:clrScheme name="IALA">
      <a:dk1>
        <a:sysClr val="windowText" lastClr="000000"/>
      </a:dk1>
      <a:lt1>
        <a:sysClr val="window" lastClr="FFFFFF"/>
      </a:lt1>
      <a:dk2>
        <a:srgbClr val="3AAA35"/>
      </a:dk2>
      <a:lt2>
        <a:srgbClr val="E94E1B"/>
      </a:lt2>
      <a:accent1>
        <a:srgbClr val="00558C"/>
      </a:accent1>
      <a:accent2>
        <a:srgbClr val="009FE3"/>
      </a:accent2>
      <a:accent3>
        <a:srgbClr val="00B0A9"/>
      </a:accent3>
      <a:accent4>
        <a:srgbClr val="00BCD0"/>
      </a:accent4>
      <a:accent5>
        <a:srgbClr val="6787C4"/>
      </a:accent5>
      <a:accent6>
        <a:srgbClr val="99509A"/>
      </a:accent6>
      <a:hlink>
        <a:srgbClr val="000000"/>
      </a:hlink>
      <a:folHlink>
        <a:srgbClr val="9D9D9C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IALA_template-powerpoint">
  <a:themeElements>
    <a:clrScheme name="IALA">
      <a:dk1>
        <a:sysClr val="windowText" lastClr="000000"/>
      </a:dk1>
      <a:lt1>
        <a:sysClr val="window" lastClr="FFFFFF"/>
      </a:lt1>
      <a:dk2>
        <a:srgbClr val="3AAA35"/>
      </a:dk2>
      <a:lt2>
        <a:srgbClr val="E94E1B"/>
      </a:lt2>
      <a:accent1>
        <a:srgbClr val="00558C"/>
      </a:accent1>
      <a:accent2>
        <a:srgbClr val="009FE3"/>
      </a:accent2>
      <a:accent3>
        <a:srgbClr val="00B0A9"/>
      </a:accent3>
      <a:accent4>
        <a:srgbClr val="00BCD0"/>
      </a:accent4>
      <a:accent5>
        <a:srgbClr val="6787C4"/>
      </a:accent5>
      <a:accent6>
        <a:srgbClr val="99509A"/>
      </a:accent6>
      <a:hlink>
        <a:srgbClr val="000000"/>
      </a:hlink>
      <a:folHlink>
        <a:srgbClr val="9D9D9C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IALA_template-powerpoint.potx</Template>
  <TotalTime>1842</TotalTime>
  <Words>140</Words>
  <Application>Microsoft Office PowerPoint</Application>
  <PresentationFormat>Affichage à l'écran (4:3)</PresentationFormat>
  <Paragraphs>65</Paragraphs>
  <Slides>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8</vt:i4>
      </vt:variant>
    </vt:vector>
  </HeadingPairs>
  <TitlesOfParts>
    <vt:vector size="10" baseType="lpstr">
      <vt:lpstr>IALA_template-powerpoint</vt:lpstr>
      <vt:lpstr>1_IALA_template-powerpoint</vt:lpstr>
      <vt:lpstr>The World-Wide Academy</vt:lpstr>
      <vt:lpstr>Focus on IALA’s 2nd Strategic Goal:</vt:lpstr>
      <vt:lpstr>Main Activities</vt:lpstr>
      <vt:lpstr>Main Results</vt:lpstr>
      <vt:lpstr>Other Sponsors 2016 – 2017:</vt:lpstr>
      <vt:lpstr>Budget</vt:lpstr>
      <vt:lpstr>Main Objectives in 2017</vt:lpstr>
      <vt:lpstr>Target States</vt:lpstr>
    </vt:vector>
  </TitlesOfParts>
  <Manager>IALA</Manager>
  <Company>IALA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IALA</dc:title>
  <dc:subject>IALA</dc:subject>
  <dc:creator>IALA</dc:creator>
  <cp:lastModifiedBy>Marie-Helene</cp:lastModifiedBy>
  <cp:revision>122</cp:revision>
  <cp:lastPrinted>2016-10-28T14:07:23Z</cp:lastPrinted>
  <dcterms:created xsi:type="dcterms:W3CDTF">2015-06-18T13:41:36Z</dcterms:created>
  <dcterms:modified xsi:type="dcterms:W3CDTF">2016-12-13T14:36:12Z</dcterms:modified>
</cp:coreProperties>
</file>