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Masters/slideMaster2.xml" ContentType="application/vnd.openxmlformats-officedocument.presentationml.slideMaster+xml"/>
  <Override PartName="/ppt/theme/theme2.xml" ContentType="application/vnd.openxmlformats-officedocument.theme+xml"/>
  <Override PartName="/ppt/slideMasters/slideMaster3.xml" ContentType="application/vnd.openxmlformats-officedocument.presentationml.slideMaster+xml"/>
  <Override PartName="/ppt/theme/theme3.xml" ContentType="application/vnd.openxmlformats-officedocument.theme+xml"/>
  <Override PartName="/ppt/slideMasters/slideMaster4.xml" ContentType="application/vnd.openxmlformats-officedocument.presentationml.slideMaster+xml"/>
  <Override PartName="/ppt/theme/theme4.xml" ContentType="application/vnd.openxmlformats-officedocument.theme+xml"/>
  <Override PartName="/ppt/slideMasters/slideMaster5.xml" ContentType="application/vnd.openxmlformats-officedocument.presentationml.slideMaster+xml"/>
  <Override PartName="/ppt/theme/theme5.xml" ContentType="application/vnd.openxmlformats-officedocument.theme+xml"/>
  <Override PartName="/ppt/slideMasters/slideMaster6.xml" ContentType="application/vnd.openxmlformats-officedocument.presentationml.slideMaster+xml"/>
  <Override PartName="/ppt/theme/theme6.xml" ContentType="application/vnd.openxmlformats-officedocument.theme+xml"/>
  <Override PartName="/ppt/slideMasters/slideMaster7.xml" ContentType="application/vnd.openxmlformats-officedocument.presentationml.slideMaster+xml"/>
  <Override PartName="/ppt/theme/theme7.xml" ContentType="application/vnd.openxmlformats-officedocument.theme+xml"/>
  <Override PartName="/ppt/slideMasters/slideMaster8.xml" ContentType="application/vnd.openxmlformats-officedocument.presentationml.slideMaster+xml"/>
  <Override PartName="/ppt/theme/theme8.xml" ContentType="application/vnd.openxmlformats-officedocument.theme+xml"/>
  <Override PartName="/ppt/slideMasters/slideMaster9.xml" ContentType="application/vnd.openxmlformats-officedocument.presentationml.slideMaster+xml"/>
  <Override PartName="/ppt/theme/theme9.xml" ContentType="application/vnd.openxmlformats-officedocument.theme+xml"/>
  <Override PartName="/ppt/slideMasters/slideMaster10.xml" ContentType="application/vnd.openxmlformats-officedocument.presentationml.slideMaster+xml"/>
  <Override PartName="/ppt/theme/theme10.xml" ContentType="application/vnd.openxmlformats-officedocument.theme+xml"/>
  <Override PartName="/ppt/slideMasters/slideMaster11.xml" ContentType="application/vnd.openxmlformats-officedocument.presentationml.slideMaster+xml"/>
  <Override PartName="/ppt/theme/theme11.xml" ContentType="application/vnd.openxmlformats-officedocument.theme+xml"/>
  <Override PartName="/ppt/slideMasters/slideMaster12.xml" ContentType="application/vnd.openxmlformats-officedocument.presentationml.slideMaster+xml"/>
  <Override PartName="/ppt/theme/theme12.xml" ContentType="application/vnd.openxmlformats-officedocument.theme+xml"/>
  <Override PartName="/ppt/slideMasters/slideMaster13.xml" ContentType="application/vnd.openxmlformats-officedocument.presentationml.slideMaster+xml"/>
  <Override PartName="/ppt/theme/theme13.xml" ContentType="application/vnd.openxmlformats-officedocument.theme+xml"/>
  <Override PartName="/ppt/slideMasters/slideMaster14.xml" ContentType="application/vnd.openxmlformats-officedocument.presentationml.slideMaster+xml"/>
  <Override PartName="/ppt/theme/theme14.xml" ContentType="application/vnd.openxmlformats-officedocument.theme+xml"/>
  <Override PartName="/ppt/slideMasters/slideMaster15.xml" ContentType="application/vnd.openxmlformats-officedocument.presentationml.slideMaster+xml"/>
  <Override PartName="/ppt/theme/theme15.xml" ContentType="application/vnd.openxmlformats-officedocument.theme+xml"/>
  <Override PartName="/ppt/handoutMasters/handoutMaster1.xml" ContentType="application/vnd.openxmlformats-officedocument.presentationml.handoutMaster+xml"/>
  <Override PartName="/ppt/theme/theme16.xml" ContentType="application/vnd.openxmlformats-officedocument.theme+xml"/>
  <Override PartName="/ppt/notesMasters/notesMaster1.xml" ContentType="application/vnd.openxmlformats-officedocument.presentationml.notesMaster+xml"/>
  <Override PartName="/ppt/theme/theme17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Slides/notesSlide10.xml" ContentType="application/vnd.openxmlformats-officedocument.presentationml.notesSlide+xml"/>
</Types>
</file>

<file path=_rels/.rels><?xml version="1.0" encoding="UTF-8"?>
<Relationships xmlns="http://schemas.openxmlformats.org/package/2006/relationships"><Relationship Id="rId1" Type="http://schemas.openxmlformats.org/officeDocument/2006/relationships/officeDocument" Target="ppt/presentation.xml"></Relationship><Relationship Id="rId2" Type="http://schemas.openxmlformats.org/package/2006/relationships/metadata/core-properties" Target="docProps/core.xml"></Relationship><Relationship Id="rId3" Type="http://schemas.openxmlformats.org/officeDocument/2006/relationships/extended-properties" Target="docProps/app.xml"></Relationship><Relationship Id="rId4" Type="http://schemas.openxmlformats.org/package/2006/relationships/metadata/thumbnail" Target="docProps/thumbnail.jpeg"></Relationship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saveSubsetFonts="1">
  <p:sldMasterIdLst>
    <p:sldMasterId id="2147485104" r:id="rId162"/>
    <p:sldMasterId id="2147485105" r:id="rId164"/>
    <p:sldMasterId id="2147485106" r:id="rId166"/>
    <p:sldMasterId id="2147485107" r:id="rId168"/>
    <p:sldMasterId id="2147485108" r:id="rId170"/>
    <p:sldMasterId id="2147485109" r:id="rId172"/>
    <p:sldMasterId id="2147485110" r:id="rId174"/>
    <p:sldMasterId id="2147485111" r:id="rId176"/>
    <p:sldMasterId id="2147485112" r:id="rId178"/>
    <p:sldMasterId id="2147485113" r:id="rId180"/>
    <p:sldMasterId id="2147485114" r:id="rId182"/>
    <p:sldMasterId id="2147485115" r:id="rId184"/>
    <p:sldMasterId id="2147485116" r:id="rId186"/>
    <p:sldMasterId id="2147485117" r:id="rId188"/>
    <p:sldMasterId id="2147485118" r:id="rId190"/>
  </p:sldMasterIdLst>
  <p:notesMasterIdLst>
    <p:notesMasterId r:id="rId194"/>
  </p:notesMasterIdLst>
  <p:handoutMasterIdLst>
    <p:handoutMasterId r:id="rId192"/>
  </p:handoutMasterIdLst>
  <p:sldIdLst>
    <p:sldId id="256" r:id="rId196"/>
    <p:sldId id="257" r:id="rId197"/>
    <p:sldId id="258" r:id="rId199"/>
    <p:sldId id="259" r:id="rId201"/>
    <p:sldId id="260" r:id="rId202"/>
    <p:sldId id="261" r:id="rId204"/>
    <p:sldId id="262" r:id="rId206"/>
    <p:sldId id="263" r:id="rId207"/>
    <p:sldId id="264" r:id="rId209"/>
    <p:sldId id="265" r:id="rId211"/>
    <p:sldId id="266" r:id="rId212"/>
    <p:sldId id="267" r:id="rId213"/>
    <p:sldId id="268" r:id="rId214"/>
  </p:sldIdLst>
  <p:sldSz cx="9904730" cy="6858000"/>
  <p:notesSz cx="6797675" cy="9928225"/>
  <p:defaultTextStyle>
    <a:defPPr>
      <a:defRPr lang="ko-KR"/>
    </a:defPPr>
    <a:lvl1pPr algn="l" rtl="0" fontAlgn="base" latinLnBrk="1">
      <a:spcBef>
        <a:spcPct val="0"/>
      </a:spcBef>
      <a:spcAft>
        <a:spcPct val="0"/>
      </a:spcAft>
      <a:buChar char="•"/>
      <a:defRPr kumimoji="1" sz="2000" b="1" kern="1200">
        <a:solidFill>
          <a:srgbClr val="006600"/>
        </a:solidFill>
        <a:latin typeface="HY나무B" pitchFamily="18" charset="-127"/>
        <a:ea typeface="HY나무B" pitchFamily="18" charset="-127"/>
        <a:cs typeface="+mn-cs"/>
      </a:defRPr>
    </a:lvl1pPr>
    <a:lvl2pPr marL="455424" indent="1588" algn="l" rtl="0" fontAlgn="base" latinLnBrk="1">
      <a:spcBef>
        <a:spcPct val="0"/>
      </a:spcBef>
      <a:spcAft>
        <a:spcPct val="0"/>
      </a:spcAft>
      <a:buChar char="•"/>
      <a:defRPr kumimoji="1" sz="2000" b="1" kern="1200">
        <a:solidFill>
          <a:srgbClr val="006600"/>
        </a:solidFill>
        <a:latin typeface="HY나무B" pitchFamily="18" charset="-127"/>
        <a:ea typeface="HY나무B" pitchFamily="18" charset="-127"/>
        <a:cs typeface="+mn-cs"/>
      </a:defRPr>
    </a:lvl2pPr>
    <a:lvl3pPr marL="912438" indent="1588" algn="l" rtl="0" fontAlgn="base" latinLnBrk="1">
      <a:spcBef>
        <a:spcPct val="0"/>
      </a:spcBef>
      <a:spcAft>
        <a:spcPct val="0"/>
      </a:spcAft>
      <a:buChar char="•"/>
      <a:defRPr kumimoji="1" sz="2000" b="1" kern="1200">
        <a:solidFill>
          <a:srgbClr val="006600"/>
        </a:solidFill>
        <a:latin typeface="HY나무B" pitchFamily="18" charset="-127"/>
        <a:ea typeface="HY나무B" pitchFamily="18" charset="-127"/>
        <a:cs typeface="+mn-cs"/>
      </a:defRPr>
    </a:lvl3pPr>
    <a:lvl4pPr marL="1369447" indent="1588" algn="l" rtl="0" fontAlgn="base" latinLnBrk="1">
      <a:spcBef>
        <a:spcPct val="0"/>
      </a:spcBef>
      <a:spcAft>
        <a:spcPct val="0"/>
      </a:spcAft>
      <a:buChar char="•"/>
      <a:defRPr kumimoji="1" sz="2000" b="1" kern="1200">
        <a:solidFill>
          <a:srgbClr val="006600"/>
        </a:solidFill>
        <a:latin typeface="HY나무B" pitchFamily="18" charset="-127"/>
        <a:ea typeface="HY나무B" pitchFamily="18" charset="-127"/>
        <a:cs typeface="+mn-cs"/>
      </a:defRPr>
    </a:lvl4pPr>
    <a:lvl5pPr marL="1826459" indent="1588" algn="l" rtl="0" fontAlgn="base" latinLnBrk="1">
      <a:spcBef>
        <a:spcPct val="0"/>
      </a:spcBef>
      <a:spcAft>
        <a:spcPct val="0"/>
      </a:spcAft>
      <a:buChar char="•"/>
      <a:defRPr kumimoji="1" sz="2000" b="1" kern="1200">
        <a:solidFill>
          <a:srgbClr val="006600"/>
        </a:solidFill>
        <a:latin typeface="HY나무B" pitchFamily="18" charset="-127"/>
        <a:ea typeface="HY나무B" pitchFamily="18" charset="-127"/>
        <a:cs typeface="+mn-cs"/>
      </a:defRPr>
    </a:lvl5pPr>
    <a:lvl6pPr marL="2285056" algn="l" defTabSz="914022" rtl="0" eaLnBrk="1" latinLnBrk="1" hangingPunct="1">
      <a:defRPr kumimoji="1" sz="2000" b="1" kern="1200">
        <a:solidFill>
          <a:srgbClr val="006600"/>
        </a:solidFill>
        <a:latin typeface="HY나무B" pitchFamily="18" charset="-127"/>
        <a:ea typeface="HY나무B" pitchFamily="18" charset="-127"/>
        <a:cs typeface="+mn-cs"/>
      </a:defRPr>
    </a:lvl6pPr>
    <a:lvl7pPr marL="2742068" algn="l" defTabSz="914022" rtl="0" eaLnBrk="1" latinLnBrk="1" hangingPunct="1">
      <a:defRPr kumimoji="1" sz="2000" b="1" kern="1200">
        <a:solidFill>
          <a:srgbClr val="006600"/>
        </a:solidFill>
        <a:latin typeface="HY나무B" pitchFamily="18" charset="-127"/>
        <a:ea typeface="HY나무B" pitchFamily="18" charset="-127"/>
        <a:cs typeface="+mn-cs"/>
      </a:defRPr>
    </a:lvl7pPr>
    <a:lvl8pPr marL="3199079" algn="l" defTabSz="914022" rtl="0" eaLnBrk="1" latinLnBrk="1" hangingPunct="1">
      <a:defRPr kumimoji="1" sz="2000" b="1" kern="1200">
        <a:solidFill>
          <a:srgbClr val="006600"/>
        </a:solidFill>
        <a:latin typeface="HY나무B" pitchFamily="18" charset="-127"/>
        <a:ea typeface="HY나무B" pitchFamily="18" charset="-127"/>
        <a:cs typeface="+mn-cs"/>
      </a:defRPr>
    </a:lvl8pPr>
    <a:lvl9pPr marL="3656091" algn="l" defTabSz="914022" rtl="0" eaLnBrk="1" latinLnBrk="1" hangingPunct="1">
      <a:defRPr kumimoji="1" sz="2000" b="1" kern="1200">
        <a:solidFill>
          <a:srgbClr val="006600"/>
        </a:solidFill>
        <a:latin typeface="HY나무B" pitchFamily="18" charset="-127"/>
        <a:ea typeface="HY나무B" pitchFamily="18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0" orient="horz" pos="2157" userDrawn="1">
          <p15:clr>
            <a:srgbClr val="A4A3A4"/>
          </p15:clr>
        </p15:guide>
        <p15:guide id="1" pos="31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</p:extLst>
  </p:showPr>
  <p:clrMru>
    <a:srgbClr val="CC3300"/>
    <a:srgbClr val="494549"/>
  </p:clrMru>
</p:presentationPr>
</file>

<file path=ppt/tableStyles.xml><?xml version="1.0" encoding="utf-8"?>
<a:tblStyleLst xmlns:a="http://schemas.openxmlformats.org/drawingml/2006/main" def="{5C22544A-7EE6-4342-B048-85BDC9FD1C3A}">
  <a:tblStyle styleId="{72833802-FEF1-4C79-8D5D-14CF1EAF98D9}" styleName="밝은 스타일 2 - 강조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10A1B5D5-9B99-4C35-A422-299274C87663}" styleName="보통 스타일 1 - 강조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897" autoAdjust="0"/>
    <p:restoredTop sz="95515" autoAdjust="0"/>
  </p:normalViewPr>
  <p:slideViewPr>
    <p:cSldViewPr snapToGrid="1" snapToObjects="1">
      <p:cViewPr>
        <p:scale>
          <a:sx n="90" d="100"/>
          <a:sy n="90" d="100"/>
        </p:scale>
        <p:origin x="-2304" y="-474"/>
      </p:cViewPr>
      <p:guideLst>
        <p:guide orient="horz" pos="2157"/>
        <p:guide pos="311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?>
<Relationships xmlns="http://schemas.openxmlformats.org/package/2006/relationships"><Relationship Id="rId1" Type="http://schemas.openxmlformats.org/officeDocument/2006/relationships/tableStyles" Target="tableStyles.xml"></Relationship><Relationship Id="rId162" Type="http://schemas.openxmlformats.org/officeDocument/2006/relationships/slideMaster" Target="slideMasters/slideMaster1.xml"></Relationship><Relationship Id="rId163" Type="http://schemas.openxmlformats.org/officeDocument/2006/relationships/theme" Target="theme/theme1.xml"></Relationship><Relationship Id="rId164" Type="http://schemas.openxmlformats.org/officeDocument/2006/relationships/slideMaster" Target="slideMasters/slideMaster2.xml"></Relationship><Relationship Id="rId166" Type="http://schemas.openxmlformats.org/officeDocument/2006/relationships/slideMaster" Target="slideMasters/slideMaster3.xml"></Relationship><Relationship Id="rId168" Type="http://schemas.openxmlformats.org/officeDocument/2006/relationships/slideMaster" Target="slideMasters/slideMaster4.xml"></Relationship><Relationship Id="rId170" Type="http://schemas.openxmlformats.org/officeDocument/2006/relationships/slideMaster" Target="slideMasters/slideMaster5.xml"></Relationship><Relationship Id="rId172" Type="http://schemas.openxmlformats.org/officeDocument/2006/relationships/slideMaster" Target="slideMasters/slideMaster6.xml"></Relationship><Relationship Id="rId174" Type="http://schemas.openxmlformats.org/officeDocument/2006/relationships/slideMaster" Target="slideMasters/slideMaster7.xml"></Relationship><Relationship Id="rId176" Type="http://schemas.openxmlformats.org/officeDocument/2006/relationships/slideMaster" Target="slideMasters/slideMaster8.xml"></Relationship><Relationship Id="rId178" Type="http://schemas.openxmlformats.org/officeDocument/2006/relationships/slideMaster" Target="slideMasters/slideMaster9.xml"></Relationship><Relationship Id="rId180" Type="http://schemas.openxmlformats.org/officeDocument/2006/relationships/slideMaster" Target="slideMasters/slideMaster10.xml"></Relationship><Relationship Id="rId182" Type="http://schemas.openxmlformats.org/officeDocument/2006/relationships/slideMaster" Target="slideMasters/slideMaster11.xml"></Relationship><Relationship Id="rId184" Type="http://schemas.openxmlformats.org/officeDocument/2006/relationships/slideMaster" Target="slideMasters/slideMaster12.xml"></Relationship><Relationship Id="rId186" Type="http://schemas.openxmlformats.org/officeDocument/2006/relationships/slideMaster" Target="slideMasters/slideMaster13.xml"></Relationship><Relationship Id="rId188" Type="http://schemas.openxmlformats.org/officeDocument/2006/relationships/slideMaster" Target="slideMasters/slideMaster14.xml"></Relationship><Relationship Id="rId190" Type="http://schemas.openxmlformats.org/officeDocument/2006/relationships/slideMaster" Target="slideMasters/slideMaster15.xml"></Relationship><Relationship Id="rId192" Type="http://schemas.openxmlformats.org/officeDocument/2006/relationships/handoutMaster" Target="handoutMasters/handoutMaster1.xml"></Relationship><Relationship Id="rId194" Type="http://schemas.openxmlformats.org/officeDocument/2006/relationships/notesMaster" Target="notesMasters/notesMaster1.xml"></Relationship><Relationship Id="rId196" Type="http://schemas.openxmlformats.org/officeDocument/2006/relationships/slide" Target="slides/slide1.xml"></Relationship><Relationship Id="rId197" Type="http://schemas.openxmlformats.org/officeDocument/2006/relationships/slide" Target="slides/slide2.xml"></Relationship><Relationship Id="rId199" Type="http://schemas.openxmlformats.org/officeDocument/2006/relationships/slide" Target="slides/slide3.xml"></Relationship><Relationship Id="rId201" Type="http://schemas.openxmlformats.org/officeDocument/2006/relationships/slide" Target="slides/slide4.xml"></Relationship><Relationship Id="rId202" Type="http://schemas.openxmlformats.org/officeDocument/2006/relationships/slide" Target="slides/slide5.xml"></Relationship><Relationship Id="rId204" Type="http://schemas.openxmlformats.org/officeDocument/2006/relationships/slide" Target="slides/slide6.xml"></Relationship><Relationship Id="rId206" Type="http://schemas.openxmlformats.org/officeDocument/2006/relationships/slide" Target="slides/slide7.xml"></Relationship><Relationship Id="rId207" Type="http://schemas.openxmlformats.org/officeDocument/2006/relationships/slide" Target="slides/slide8.xml"></Relationship><Relationship Id="rId209" Type="http://schemas.openxmlformats.org/officeDocument/2006/relationships/slide" Target="slides/slide9.xml"></Relationship><Relationship Id="rId211" Type="http://schemas.openxmlformats.org/officeDocument/2006/relationships/slide" Target="slides/slide10.xml"></Relationship><Relationship Id="rId212" Type="http://schemas.openxmlformats.org/officeDocument/2006/relationships/slide" Target="slides/slide11.xml"></Relationship><Relationship Id="rId213" Type="http://schemas.openxmlformats.org/officeDocument/2006/relationships/slide" Target="slides/slide12.xml"></Relationship><Relationship Id="rId214" Type="http://schemas.openxmlformats.org/officeDocument/2006/relationships/slide" Target="slides/slide13.xml"></Relationship><Relationship Id="rId216" Type="http://schemas.openxmlformats.org/officeDocument/2006/relationships/viewProps" Target="viewProps.xml"></Relationship><Relationship Id="rId217" Type="http://schemas.openxmlformats.org/officeDocument/2006/relationships/presProps" Target="presProps.xml"></Relationship></Relationships>
</file>

<file path=ppt/handoutMasters/_rels/handoutMaster1.xml.rels><?xml version="1.0" encoding="UTF-8"?>
<Relationships xmlns="http://schemas.openxmlformats.org/package/2006/relationships"><Relationship Id="rId1" Type="http://schemas.openxmlformats.org/officeDocument/2006/relationships/theme" Target="../theme/theme16.xml"></Relationship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3BE94D-B372-42E7-BE86-C91A46EA23E0}" type="datetimeFigureOut">
              <a:rPr lang="ko-KR" altLang="en-US" smtClean="0"/>
              <a:pPr/>
              <a:t>2016-12-13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3F158F-3E69-49DC-B040-5C48E4F2FDB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3827449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?>
<Relationships xmlns="http://schemas.openxmlformats.org/package/2006/relationships"><Relationship Id="rId1" Type="http://schemas.openxmlformats.org/officeDocument/2006/relationships/theme" Target="../theme/theme17.xml"></Relationship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Tx/>
              <a:buNone/>
              <a:defRPr sz="1200" b="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buFontTx/>
              <a:buNone/>
              <a:defRPr sz="1200" b="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7814FF10-7D1A-449E-82B8-FB0CE903E7D3}" type="datetimeFigureOut">
              <a:rPr lang="ko-KR" altLang="en-US"/>
              <a:pPr>
                <a:defRPr/>
              </a:pPr>
              <a:t>2016-12-13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711200" y="744538"/>
            <a:ext cx="537527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R" altLang="en-US" noProof="0" smtClean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450" y="4716463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Tx/>
              <a:buNone/>
              <a:defRPr sz="1200" b="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buFontTx/>
              <a:buNone/>
              <a:defRPr sz="1200" b="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EFDCAB4F-BFB2-46FB-9A6A-0A92AB9E4EB2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0260805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912438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5424" algn="l" defTabSz="912438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2438" algn="l" defTabSz="912438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69447" algn="l" defTabSz="912438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6459" algn="l" defTabSz="912438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4540" algn="l" defTabSz="913818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1448" algn="l" defTabSz="913818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8354" algn="l" defTabSz="913818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5263" algn="l" defTabSz="913818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0.xml.rels><?xml version="1.0" encoding="UTF-8"?>
<Relationships xmlns="http://schemas.openxmlformats.org/package/2006/relationships"><Relationship Id="rId1" Type="http://schemas.openxmlformats.org/officeDocument/2006/relationships/notesMaster" Target="../notesMasters/notesMaster1.xml"></Relationship><Relationship Id="rId2" Type="http://schemas.openxmlformats.org/officeDocument/2006/relationships/slide" Target="../slides/slide10.xml"></Relationship></Relationships>
</file>

<file path=ppt/notesSlides/_rels/notesSlide2.xml.rels><?xml version="1.0" encoding="UTF-8"?>
<Relationships xmlns="http://schemas.openxmlformats.org/package/2006/relationships"><Relationship Id="rId1" Type="http://schemas.openxmlformats.org/officeDocument/2006/relationships/notesMaster" Target="../notesMasters/notesMaster1.xml"></Relationship><Relationship Id="rId2" Type="http://schemas.openxmlformats.org/officeDocument/2006/relationships/slide" Target="../slides/slide2.xml"></Relationship></Relationships>
</file>

<file path=ppt/notesSlides/_rels/notesSlide3.xml.rels><?xml version="1.0" encoding="UTF-8"?>
<Relationships xmlns="http://schemas.openxmlformats.org/package/2006/relationships"><Relationship Id="rId1" Type="http://schemas.openxmlformats.org/officeDocument/2006/relationships/notesMaster" Target="../notesMasters/notesMaster1.xml"></Relationship><Relationship Id="rId2" Type="http://schemas.openxmlformats.org/officeDocument/2006/relationships/slide" Target="../slides/slide3.xml"></Relationship></Relationships>
</file>

<file path=ppt/notesSlides/_rels/notesSlide5.xml.rels><?xml version="1.0" encoding="UTF-8"?>
<Relationships xmlns="http://schemas.openxmlformats.org/package/2006/relationships"><Relationship Id="rId1" Type="http://schemas.openxmlformats.org/officeDocument/2006/relationships/notesMaster" Target="../notesMasters/notesMaster1.xml"></Relationship><Relationship Id="rId2" Type="http://schemas.openxmlformats.org/officeDocument/2006/relationships/slide" Target="../slides/slide5.xml"></Relationship></Relationships>
</file>

<file path=ppt/notesSlides/_rels/notesSlide6.xml.rels><?xml version="1.0" encoding="UTF-8"?>
<Relationships xmlns="http://schemas.openxmlformats.org/package/2006/relationships"><Relationship Id="rId1" Type="http://schemas.openxmlformats.org/officeDocument/2006/relationships/notesMaster" Target="../notesMasters/notesMaster1.xml"></Relationship><Relationship Id="rId2" Type="http://schemas.openxmlformats.org/officeDocument/2006/relationships/slide" Target="../slides/slide6.xml"></Relationship></Relationships>
</file>

<file path=ppt/notesSlides/_rels/notesSlide8.xml.rels><?xml version="1.0" encoding="UTF-8"?>
<Relationships xmlns="http://schemas.openxmlformats.org/package/2006/relationships"><Relationship Id="rId1" Type="http://schemas.openxmlformats.org/officeDocument/2006/relationships/notesMaster" Target="../notesMasters/notesMaster1.xml"></Relationship><Relationship Id="rId2" Type="http://schemas.openxmlformats.org/officeDocument/2006/relationships/slide" Target="../slides/slide8.xml"></Relationship></Relationships>
</file>

<file path=ppt/notesSlides/_rels/notesSlide9.xml.rels><?xml version="1.0" encoding="UTF-8"?>
<Relationships xmlns="http://schemas.openxmlformats.org/package/2006/relationships"><Relationship Id="rId1" Type="http://schemas.openxmlformats.org/officeDocument/2006/relationships/notesMaster" Target="../notesMasters/notesMaster1.xml"></Relationship><Relationship Id="rId2" Type="http://schemas.openxmlformats.org/officeDocument/2006/relationships/slide" Target="../slides/slide9.xml"></Relationship></Relationship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슬라이드 이미지 개체 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711200" y="744538"/>
            <a:ext cx="537527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9331" name="슬라이드 노트 개체 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ko-KR" altLang="en-US" smtClean="0"/>
          </a:p>
        </p:txBody>
      </p:sp>
      <p:sp>
        <p:nvSpPr>
          <p:cNvPr id="119812" name="슬라이드 번호 개체 틀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3B712C5F-1213-430E-9B4A-72DC1699EA65}" type="slidenum">
              <a:rPr lang="ko-KR" altLang="en-US" smtClean="0">
                <a:solidFill>
                  <a:prstClr val="black"/>
                </a:solidFill>
              </a:rPr>
              <a:pPr>
                <a:defRPr/>
              </a:pPr>
              <a:t>10</a:t>
            </a:fld>
            <a:endParaRPr lang="ko-KR" altLang="en-US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슬라이드 이미지 개체 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711200" y="744538"/>
            <a:ext cx="537527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8067" name="슬라이드 노트 개체 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ko-KR" altLang="en-US" smtClean="0"/>
          </a:p>
        </p:txBody>
      </p:sp>
      <p:sp>
        <p:nvSpPr>
          <p:cNvPr id="104452" name="슬라이드 번호 개체 틀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887EA8D9-1289-4B4A-9825-28759B093641}" type="slidenum">
              <a:rPr lang="ko-KR" altLang="en-US" smtClean="0">
                <a:solidFill>
                  <a:prstClr val="black"/>
                </a:solidFill>
              </a:rPr>
              <a:pPr>
                <a:defRPr/>
              </a:pPr>
              <a:t>2</a:t>
            </a:fld>
            <a:endParaRPr lang="ko-KR" altLang="en-US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65879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슬라이드 이미지 개체 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711200" y="744538"/>
            <a:ext cx="537527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9091" name="슬라이드 노트 개체 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ko-KR" altLang="en-US" smtClean="0"/>
          </a:p>
        </p:txBody>
      </p:sp>
      <p:sp>
        <p:nvSpPr>
          <p:cNvPr id="106500" name="슬라이드 번호 개체 틀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0BB47FF7-363B-425D-982F-427D38D353DA}" type="slidenum">
              <a:rPr lang="ko-KR" altLang="en-US" smtClean="0">
                <a:solidFill>
                  <a:prstClr val="black"/>
                </a:solidFill>
              </a:rPr>
              <a:pPr>
                <a:defRPr/>
              </a:pPr>
              <a:t>3</a:t>
            </a:fld>
            <a:endParaRPr lang="ko-KR" altLang="en-US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77792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슬라이드 이미지 개체 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711200" y="744538"/>
            <a:ext cx="537527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4995" name="슬라이드 노트 개체 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ko-KR" altLang="en-US" smtClean="0"/>
          </a:p>
        </p:txBody>
      </p:sp>
      <p:sp>
        <p:nvSpPr>
          <p:cNvPr id="99332" name="슬라이드 번호 개체 틀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CF6F9F2-5402-4D30-BB56-B04BAF072CBC}" type="slidenum">
              <a:rPr lang="ko-KR" altLang="en-US" smtClean="0">
                <a:solidFill>
                  <a:prstClr val="black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ko-KR" altLang="en-US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02273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슬라이드 이미지 개체 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711200" y="744538"/>
            <a:ext cx="537527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0659" name="슬라이드 노트 개체 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ko-KR" altLang="en-US" smtClean="0"/>
          </a:p>
        </p:txBody>
      </p:sp>
      <p:sp>
        <p:nvSpPr>
          <p:cNvPr id="84996" name="슬라이드 번호 개체 틀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13EB570-A7CE-43D6-B4D3-CFDB554A5514}" type="slidenum">
              <a:rPr lang="ko-KR" altLang="en-US" smtClean="0">
                <a:solidFill>
                  <a:prstClr val="black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ko-KR" altLang="en-US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21264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711200" y="744538"/>
            <a:ext cx="537527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7283" name="슬라이드 노트 개체 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ko-KR" altLang="en-US" smtClean="0"/>
          </a:p>
        </p:txBody>
      </p:sp>
      <p:sp>
        <p:nvSpPr>
          <p:cNvPr id="115716" name="슬라이드 번호 개체 틀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C0192C32-336D-4F74-B264-AA8ED91A9067}" type="slidenum">
              <a:rPr lang="ko-KR" altLang="en-US" smtClean="0">
                <a:solidFill>
                  <a:prstClr val="black"/>
                </a:solidFill>
              </a:rPr>
              <a:pPr>
                <a:defRPr/>
              </a:pPr>
              <a:t>8</a:t>
            </a:fld>
            <a:endParaRPr lang="ko-KR" altLang="en-US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50606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슬라이드 이미지 개체 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711200" y="744538"/>
            <a:ext cx="537527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8307" name="슬라이드 노트 개체 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ko-KR" altLang="en-US" smtClean="0"/>
          </a:p>
        </p:txBody>
      </p:sp>
      <p:sp>
        <p:nvSpPr>
          <p:cNvPr id="116740" name="슬라이드 번호 개체 틀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54844DC6-5D5A-46D7-B811-C374ABF6B2F6}" type="slidenum">
              <a:rPr lang="ko-KR" altLang="en-US" smtClean="0">
                <a:solidFill>
                  <a:prstClr val="black"/>
                </a:solidFill>
              </a:rPr>
              <a:pPr>
                <a:defRPr/>
              </a:pPr>
              <a:t>9</a:t>
            </a:fld>
            <a:endParaRPr lang="ko-KR" altLang="en-US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4.xml"/></Relationships>
</file>

<file path=ppt/slideLayouts/_rels/slideLayout1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14.xml"/></Relationships>
</file>

<file path=ppt/slideLayouts/_rels/slideLayout1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14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5.xml"/></Relationships>
</file>

<file path=ppt/slideLayouts/_rels/slideLayout1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15.xml"/></Relationships>
</file>

<file path=ppt/slideLayouts/_rels/slideLayout1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15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15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742832" y="2130477"/>
            <a:ext cx="8418751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485669" y="3886200"/>
            <a:ext cx="693309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69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8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07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76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45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14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83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52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94A326-38F9-459C-873E-933852800A8D}" type="datetimeFigureOut">
              <a:rPr lang="ko-KR" altLang="en-US"/>
              <a:pPr>
                <a:defRPr/>
              </a:pPr>
              <a:t>2016-12-13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19276-76BC-4A7F-876E-05F35C2BA38E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33703B-435D-4AB0-B020-DBDFB98D0843}" type="datetimeFigureOut">
              <a:rPr lang="ko-KR" altLang="en-US"/>
              <a:pPr>
                <a:defRPr/>
              </a:pPr>
              <a:t>2016-12-13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233950-F77E-41E6-B57E-61147B9AD387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225" y="274638"/>
            <a:ext cx="8913971" cy="1143000"/>
          </a:xfrm>
          <a:prstGeom prst="rect">
            <a:avLst/>
          </a:prstGeom>
        </p:spPr>
        <p:txBody>
          <a:bodyPr lIns="91402" tIns="45701" rIns="91402" bIns="45701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221" y="273050"/>
            <a:ext cx="3258484" cy="1162050"/>
          </a:xfrm>
          <a:prstGeom prst="rect">
            <a:avLst/>
          </a:prstGeom>
        </p:spPr>
        <p:txBody>
          <a:bodyPr lIns="91402" tIns="45701" rIns="91402" bIns="45701"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72353" y="273078"/>
            <a:ext cx="5536842" cy="5853113"/>
          </a:xfrm>
          <a:prstGeom prst="rect">
            <a:avLst/>
          </a:prstGeom>
        </p:spPr>
        <p:txBody>
          <a:bodyPr lIns="91402" tIns="45701" rIns="91402" bIns="45701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95221" y="1435103"/>
            <a:ext cx="3258484" cy="4691063"/>
          </a:xfrm>
          <a:prstGeom prst="rect">
            <a:avLst/>
          </a:prstGeom>
        </p:spPr>
        <p:txBody>
          <a:bodyPr lIns="91402" tIns="45701" rIns="91402" bIns="45701"/>
          <a:lstStyle>
            <a:lvl1pPr marL="0" indent="0">
              <a:buNone/>
              <a:defRPr sz="1400"/>
            </a:lvl1pPr>
            <a:lvl2pPr marL="457014" indent="0">
              <a:buNone/>
              <a:defRPr sz="1200"/>
            </a:lvl2pPr>
            <a:lvl3pPr marL="914022" indent="0">
              <a:buNone/>
              <a:defRPr sz="1000"/>
            </a:lvl3pPr>
            <a:lvl4pPr marL="1371033" indent="0">
              <a:buNone/>
              <a:defRPr sz="900"/>
            </a:lvl4pPr>
            <a:lvl5pPr marL="1828046" indent="0">
              <a:buNone/>
              <a:defRPr sz="900"/>
            </a:lvl5pPr>
            <a:lvl6pPr marL="2285056" indent="0">
              <a:buNone/>
              <a:defRPr sz="900"/>
            </a:lvl6pPr>
            <a:lvl7pPr marL="2742068" indent="0">
              <a:buNone/>
              <a:defRPr sz="900"/>
            </a:lvl7pPr>
            <a:lvl8pPr marL="3199079" indent="0">
              <a:buNone/>
              <a:defRPr sz="900"/>
            </a:lvl8pPr>
            <a:lvl9pPr marL="3656091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941334" y="4800600"/>
            <a:ext cx="5942648" cy="566738"/>
          </a:xfrm>
          <a:prstGeom prst="rect">
            <a:avLst/>
          </a:prstGeom>
        </p:spPr>
        <p:txBody>
          <a:bodyPr lIns="91402" tIns="45701" rIns="91402" bIns="45701"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941334" y="612775"/>
            <a:ext cx="5942648" cy="4114800"/>
          </a:xfrm>
          <a:prstGeom prst="rect">
            <a:avLst/>
          </a:prstGeom>
        </p:spPr>
        <p:txBody>
          <a:bodyPr lIns="91402" tIns="45701" rIns="91402" bIns="45701"/>
          <a:lstStyle>
            <a:lvl1pPr marL="0" indent="0">
              <a:buNone/>
              <a:defRPr sz="3200"/>
            </a:lvl1pPr>
            <a:lvl2pPr marL="457014" indent="0">
              <a:buNone/>
              <a:defRPr sz="2800"/>
            </a:lvl2pPr>
            <a:lvl3pPr marL="914022" indent="0">
              <a:buNone/>
              <a:defRPr sz="2400"/>
            </a:lvl3pPr>
            <a:lvl4pPr marL="1371033" indent="0">
              <a:buNone/>
              <a:defRPr sz="2000"/>
            </a:lvl4pPr>
            <a:lvl5pPr marL="1828046" indent="0">
              <a:buNone/>
              <a:defRPr sz="2000"/>
            </a:lvl5pPr>
            <a:lvl6pPr marL="2285056" indent="0">
              <a:buNone/>
              <a:defRPr sz="2000"/>
            </a:lvl6pPr>
            <a:lvl7pPr marL="2742068" indent="0">
              <a:buNone/>
              <a:defRPr sz="2000"/>
            </a:lvl7pPr>
            <a:lvl8pPr marL="3199079" indent="0">
              <a:buNone/>
              <a:defRPr sz="2000"/>
            </a:lvl8pPr>
            <a:lvl9pPr marL="3656091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941334" y="5367338"/>
            <a:ext cx="5942648" cy="804862"/>
          </a:xfrm>
          <a:prstGeom prst="rect">
            <a:avLst/>
          </a:prstGeom>
        </p:spPr>
        <p:txBody>
          <a:bodyPr lIns="91402" tIns="45701" rIns="91402" bIns="45701"/>
          <a:lstStyle>
            <a:lvl1pPr marL="0" indent="0">
              <a:buNone/>
              <a:defRPr sz="1400"/>
            </a:lvl1pPr>
            <a:lvl2pPr marL="457014" indent="0">
              <a:buNone/>
              <a:defRPr sz="1200"/>
            </a:lvl2pPr>
            <a:lvl3pPr marL="914022" indent="0">
              <a:buNone/>
              <a:defRPr sz="1000"/>
            </a:lvl3pPr>
            <a:lvl4pPr marL="1371033" indent="0">
              <a:buNone/>
              <a:defRPr sz="900"/>
            </a:lvl4pPr>
            <a:lvl5pPr marL="1828046" indent="0">
              <a:buNone/>
              <a:defRPr sz="900"/>
            </a:lvl5pPr>
            <a:lvl6pPr marL="2285056" indent="0">
              <a:buNone/>
              <a:defRPr sz="900"/>
            </a:lvl6pPr>
            <a:lvl7pPr marL="2742068" indent="0">
              <a:buNone/>
              <a:defRPr sz="900"/>
            </a:lvl7pPr>
            <a:lvl8pPr marL="3199079" indent="0">
              <a:buNone/>
              <a:defRPr sz="900"/>
            </a:lvl8pPr>
            <a:lvl9pPr marL="3656091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225" y="274638"/>
            <a:ext cx="8913971" cy="1143000"/>
          </a:xfrm>
          <a:prstGeom prst="rect">
            <a:avLst/>
          </a:prstGeom>
        </p:spPr>
        <p:txBody>
          <a:bodyPr lIns="91402" tIns="45701" rIns="91402" bIns="45701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95225" y="1600216"/>
            <a:ext cx="8913971" cy="4525963"/>
          </a:xfrm>
          <a:prstGeom prst="rect">
            <a:avLst/>
          </a:prstGeom>
        </p:spPr>
        <p:txBody>
          <a:bodyPr vert="eaVert" lIns="91402" tIns="45701" rIns="91402" bIns="45701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7180699" y="274666"/>
            <a:ext cx="2228493" cy="5851525"/>
          </a:xfrm>
          <a:prstGeom prst="rect">
            <a:avLst/>
          </a:prstGeom>
        </p:spPr>
        <p:txBody>
          <a:bodyPr vert="eaVert" lIns="91402" tIns="45701" rIns="91402" bIns="45701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95227" y="274666"/>
            <a:ext cx="6520405" cy="5851525"/>
          </a:xfrm>
          <a:prstGeom prst="rect">
            <a:avLst/>
          </a:prstGeom>
        </p:spPr>
        <p:txBody>
          <a:bodyPr vert="eaVert" lIns="91402" tIns="45701" rIns="91402" bIns="45701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742831" y="2130443"/>
            <a:ext cx="8418751" cy="1470025"/>
          </a:xfrm>
          <a:prstGeom prst="rect">
            <a:avLst/>
          </a:prstGeom>
        </p:spPr>
        <p:txBody>
          <a:bodyPr lIns="91402" tIns="45701" rIns="91402" bIns="45701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485669" y="3886200"/>
            <a:ext cx="6933090" cy="1752600"/>
          </a:xfrm>
          <a:prstGeom prst="rect">
            <a:avLst/>
          </a:prstGeom>
        </p:spPr>
        <p:txBody>
          <a:bodyPr lIns="91402" tIns="45701" rIns="91402" bIns="45701"/>
          <a:lstStyle>
            <a:lvl1pPr marL="0" indent="0" algn="ctr">
              <a:buNone/>
              <a:defRPr/>
            </a:lvl1pPr>
            <a:lvl2pPr marL="457014" indent="0" algn="ctr">
              <a:buNone/>
              <a:defRPr/>
            </a:lvl2pPr>
            <a:lvl3pPr marL="914022" indent="0" algn="ctr">
              <a:buNone/>
              <a:defRPr/>
            </a:lvl3pPr>
            <a:lvl4pPr marL="1371033" indent="0" algn="ctr">
              <a:buNone/>
              <a:defRPr/>
            </a:lvl4pPr>
            <a:lvl5pPr marL="1828046" indent="0" algn="ctr">
              <a:buNone/>
              <a:defRPr/>
            </a:lvl5pPr>
            <a:lvl6pPr marL="2285056" indent="0" algn="ctr">
              <a:buNone/>
              <a:defRPr/>
            </a:lvl6pPr>
            <a:lvl7pPr marL="2742068" indent="0" algn="ctr">
              <a:buNone/>
              <a:defRPr/>
            </a:lvl7pPr>
            <a:lvl8pPr marL="3199079" indent="0" algn="ctr">
              <a:buNone/>
              <a:defRPr/>
            </a:lvl8pPr>
            <a:lvl9pPr marL="3656091" indent="0" algn="ctr">
              <a:buNone/>
              <a:defRPr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225" y="274638"/>
            <a:ext cx="8913971" cy="1143000"/>
          </a:xfrm>
          <a:prstGeom prst="rect">
            <a:avLst/>
          </a:prstGeom>
        </p:spPr>
        <p:txBody>
          <a:bodyPr lIns="91402" tIns="45701" rIns="91402" bIns="45701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95225" y="1600216"/>
            <a:ext cx="8913971" cy="4525963"/>
          </a:xfrm>
          <a:prstGeom prst="rect">
            <a:avLst/>
          </a:prstGeom>
        </p:spPr>
        <p:txBody>
          <a:bodyPr lIns="91402" tIns="45701" rIns="91402" bIns="45701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82380" y="4406915"/>
            <a:ext cx="8418751" cy="1362075"/>
          </a:xfrm>
          <a:prstGeom prst="rect">
            <a:avLst/>
          </a:prstGeom>
        </p:spPr>
        <p:txBody>
          <a:bodyPr lIns="91402" tIns="45701" rIns="91402" bIns="45701"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82380" y="2906713"/>
            <a:ext cx="8418751" cy="1500187"/>
          </a:xfrm>
          <a:prstGeom prst="rect">
            <a:avLst/>
          </a:prstGeom>
        </p:spPr>
        <p:txBody>
          <a:bodyPr lIns="91402" tIns="45701" rIns="91402" bIns="45701" anchor="b"/>
          <a:lstStyle>
            <a:lvl1pPr marL="0" indent="0">
              <a:buNone/>
              <a:defRPr sz="2000"/>
            </a:lvl1pPr>
            <a:lvl2pPr marL="457014" indent="0">
              <a:buNone/>
              <a:defRPr sz="1800"/>
            </a:lvl2pPr>
            <a:lvl3pPr marL="914022" indent="0">
              <a:buNone/>
              <a:defRPr sz="1600"/>
            </a:lvl3pPr>
            <a:lvl4pPr marL="1371033" indent="0">
              <a:buNone/>
              <a:defRPr sz="1400"/>
            </a:lvl4pPr>
            <a:lvl5pPr marL="1828046" indent="0">
              <a:buNone/>
              <a:defRPr sz="1400"/>
            </a:lvl5pPr>
            <a:lvl6pPr marL="2285056" indent="0">
              <a:buNone/>
              <a:defRPr sz="1400"/>
            </a:lvl6pPr>
            <a:lvl7pPr marL="2742068" indent="0">
              <a:buNone/>
              <a:defRPr sz="1400"/>
            </a:lvl7pPr>
            <a:lvl8pPr marL="3199079" indent="0">
              <a:buNone/>
              <a:defRPr sz="1400"/>
            </a:lvl8pPr>
            <a:lvl9pPr marL="3656091" indent="0">
              <a:buNone/>
              <a:defRPr sz="14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225" y="274638"/>
            <a:ext cx="8913971" cy="1143000"/>
          </a:xfrm>
          <a:prstGeom prst="rect">
            <a:avLst/>
          </a:prstGeom>
        </p:spPr>
        <p:txBody>
          <a:bodyPr lIns="91402" tIns="45701" rIns="91402" bIns="45701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95225" y="1600216"/>
            <a:ext cx="4374449" cy="4525963"/>
          </a:xfrm>
          <a:prstGeom prst="rect">
            <a:avLst/>
          </a:prstGeom>
        </p:spPr>
        <p:txBody>
          <a:bodyPr lIns="91402" tIns="45701" rIns="91402" bIns="45701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5034743" y="1600216"/>
            <a:ext cx="4374449" cy="4525963"/>
          </a:xfrm>
          <a:prstGeom prst="rect">
            <a:avLst/>
          </a:prstGeom>
        </p:spPr>
        <p:txBody>
          <a:bodyPr lIns="91402" tIns="45701" rIns="91402" bIns="45701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7779094" y="274687"/>
            <a:ext cx="2412481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536489" y="274687"/>
            <a:ext cx="7077528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B6A864-DF9D-4D7C-8168-78319ACA2266}" type="datetimeFigureOut">
              <a:rPr lang="ko-KR" altLang="en-US"/>
              <a:pPr>
                <a:defRPr/>
              </a:pPr>
              <a:t>2016-12-13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1F575D-DD8F-490A-9930-DE18BB1D4A0F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225" y="274638"/>
            <a:ext cx="8913971" cy="1143000"/>
          </a:xfrm>
          <a:prstGeom prst="rect">
            <a:avLst/>
          </a:prstGeom>
        </p:spPr>
        <p:txBody>
          <a:bodyPr lIns="91402" tIns="45701" rIns="91402" bIns="45701"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95227" y="1535113"/>
            <a:ext cx="4376169" cy="639762"/>
          </a:xfrm>
          <a:prstGeom prst="rect">
            <a:avLst/>
          </a:prstGeom>
        </p:spPr>
        <p:txBody>
          <a:bodyPr lIns="91402" tIns="45701" rIns="91402" bIns="45701" anchor="b"/>
          <a:lstStyle>
            <a:lvl1pPr marL="0" indent="0">
              <a:buNone/>
              <a:defRPr sz="2400" b="1"/>
            </a:lvl1pPr>
            <a:lvl2pPr marL="457014" indent="0">
              <a:buNone/>
              <a:defRPr sz="2000" b="1"/>
            </a:lvl2pPr>
            <a:lvl3pPr marL="914022" indent="0">
              <a:buNone/>
              <a:defRPr sz="1800" b="1"/>
            </a:lvl3pPr>
            <a:lvl4pPr marL="1371033" indent="0">
              <a:buNone/>
              <a:defRPr sz="1600" b="1"/>
            </a:lvl4pPr>
            <a:lvl5pPr marL="1828046" indent="0">
              <a:buNone/>
              <a:defRPr sz="1600" b="1"/>
            </a:lvl5pPr>
            <a:lvl6pPr marL="2285056" indent="0">
              <a:buNone/>
              <a:defRPr sz="1600" b="1"/>
            </a:lvl6pPr>
            <a:lvl7pPr marL="2742068" indent="0">
              <a:buNone/>
              <a:defRPr sz="1600" b="1"/>
            </a:lvl7pPr>
            <a:lvl8pPr marL="3199079" indent="0">
              <a:buNone/>
              <a:defRPr sz="1600" b="1"/>
            </a:lvl8pPr>
            <a:lvl9pPr marL="3656091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95227" y="2174875"/>
            <a:ext cx="4376169" cy="3951288"/>
          </a:xfrm>
          <a:prstGeom prst="rect">
            <a:avLst/>
          </a:prstGeom>
        </p:spPr>
        <p:txBody>
          <a:bodyPr lIns="91402" tIns="45701" rIns="91402" bIns="45701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5031308" y="1535113"/>
            <a:ext cx="4377888" cy="639762"/>
          </a:xfrm>
          <a:prstGeom prst="rect">
            <a:avLst/>
          </a:prstGeom>
        </p:spPr>
        <p:txBody>
          <a:bodyPr lIns="91402" tIns="45701" rIns="91402" bIns="45701" anchor="b"/>
          <a:lstStyle>
            <a:lvl1pPr marL="0" indent="0">
              <a:buNone/>
              <a:defRPr sz="2400" b="1"/>
            </a:lvl1pPr>
            <a:lvl2pPr marL="457014" indent="0">
              <a:buNone/>
              <a:defRPr sz="2000" b="1"/>
            </a:lvl2pPr>
            <a:lvl3pPr marL="914022" indent="0">
              <a:buNone/>
              <a:defRPr sz="1800" b="1"/>
            </a:lvl3pPr>
            <a:lvl4pPr marL="1371033" indent="0">
              <a:buNone/>
              <a:defRPr sz="1600" b="1"/>
            </a:lvl4pPr>
            <a:lvl5pPr marL="1828046" indent="0">
              <a:buNone/>
              <a:defRPr sz="1600" b="1"/>
            </a:lvl5pPr>
            <a:lvl6pPr marL="2285056" indent="0">
              <a:buNone/>
              <a:defRPr sz="1600" b="1"/>
            </a:lvl6pPr>
            <a:lvl7pPr marL="2742068" indent="0">
              <a:buNone/>
              <a:defRPr sz="1600" b="1"/>
            </a:lvl7pPr>
            <a:lvl8pPr marL="3199079" indent="0">
              <a:buNone/>
              <a:defRPr sz="1600" b="1"/>
            </a:lvl8pPr>
            <a:lvl9pPr marL="3656091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5031308" y="2174875"/>
            <a:ext cx="4377888" cy="3951288"/>
          </a:xfrm>
          <a:prstGeom prst="rect">
            <a:avLst/>
          </a:prstGeom>
        </p:spPr>
        <p:txBody>
          <a:bodyPr lIns="91402" tIns="45701" rIns="91402" bIns="45701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225" y="274638"/>
            <a:ext cx="8913971" cy="1143000"/>
          </a:xfrm>
          <a:prstGeom prst="rect">
            <a:avLst/>
          </a:prstGeom>
        </p:spPr>
        <p:txBody>
          <a:bodyPr lIns="91402" tIns="45701" rIns="91402" bIns="45701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221" y="273050"/>
            <a:ext cx="3258484" cy="1162050"/>
          </a:xfrm>
          <a:prstGeom prst="rect">
            <a:avLst/>
          </a:prstGeom>
        </p:spPr>
        <p:txBody>
          <a:bodyPr lIns="91402" tIns="45701" rIns="91402" bIns="45701"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72353" y="273068"/>
            <a:ext cx="5536842" cy="5853113"/>
          </a:xfrm>
          <a:prstGeom prst="rect">
            <a:avLst/>
          </a:prstGeom>
        </p:spPr>
        <p:txBody>
          <a:bodyPr lIns="91402" tIns="45701" rIns="91402" bIns="45701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95221" y="1435103"/>
            <a:ext cx="3258484" cy="4691063"/>
          </a:xfrm>
          <a:prstGeom prst="rect">
            <a:avLst/>
          </a:prstGeom>
        </p:spPr>
        <p:txBody>
          <a:bodyPr lIns="91402" tIns="45701" rIns="91402" bIns="45701"/>
          <a:lstStyle>
            <a:lvl1pPr marL="0" indent="0">
              <a:buNone/>
              <a:defRPr sz="1400"/>
            </a:lvl1pPr>
            <a:lvl2pPr marL="457014" indent="0">
              <a:buNone/>
              <a:defRPr sz="1200"/>
            </a:lvl2pPr>
            <a:lvl3pPr marL="914022" indent="0">
              <a:buNone/>
              <a:defRPr sz="1000"/>
            </a:lvl3pPr>
            <a:lvl4pPr marL="1371033" indent="0">
              <a:buNone/>
              <a:defRPr sz="900"/>
            </a:lvl4pPr>
            <a:lvl5pPr marL="1828046" indent="0">
              <a:buNone/>
              <a:defRPr sz="900"/>
            </a:lvl5pPr>
            <a:lvl6pPr marL="2285056" indent="0">
              <a:buNone/>
              <a:defRPr sz="900"/>
            </a:lvl6pPr>
            <a:lvl7pPr marL="2742068" indent="0">
              <a:buNone/>
              <a:defRPr sz="900"/>
            </a:lvl7pPr>
            <a:lvl8pPr marL="3199079" indent="0">
              <a:buNone/>
              <a:defRPr sz="900"/>
            </a:lvl8pPr>
            <a:lvl9pPr marL="3656091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941334" y="4800600"/>
            <a:ext cx="5942648" cy="566738"/>
          </a:xfrm>
          <a:prstGeom prst="rect">
            <a:avLst/>
          </a:prstGeom>
        </p:spPr>
        <p:txBody>
          <a:bodyPr lIns="91402" tIns="45701" rIns="91402" bIns="45701"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941334" y="612775"/>
            <a:ext cx="5942648" cy="4114800"/>
          </a:xfrm>
          <a:prstGeom prst="rect">
            <a:avLst/>
          </a:prstGeom>
        </p:spPr>
        <p:txBody>
          <a:bodyPr lIns="91402" tIns="45701" rIns="91402" bIns="45701"/>
          <a:lstStyle>
            <a:lvl1pPr marL="0" indent="0">
              <a:buNone/>
              <a:defRPr sz="3200"/>
            </a:lvl1pPr>
            <a:lvl2pPr marL="457014" indent="0">
              <a:buNone/>
              <a:defRPr sz="2800"/>
            </a:lvl2pPr>
            <a:lvl3pPr marL="914022" indent="0">
              <a:buNone/>
              <a:defRPr sz="2400"/>
            </a:lvl3pPr>
            <a:lvl4pPr marL="1371033" indent="0">
              <a:buNone/>
              <a:defRPr sz="2000"/>
            </a:lvl4pPr>
            <a:lvl5pPr marL="1828046" indent="0">
              <a:buNone/>
              <a:defRPr sz="2000"/>
            </a:lvl5pPr>
            <a:lvl6pPr marL="2285056" indent="0">
              <a:buNone/>
              <a:defRPr sz="2000"/>
            </a:lvl6pPr>
            <a:lvl7pPr marL="2742068" indent="0">
              <a:buNone/>
              <a:defRPr sz="2000"/>
            </a:lvl7pPr>
            <a:lvl8pPr marL="3199079" indent="0">
              <a:buNone/>
              <a:defRPr sz="2000"/>
            </a:lvl8pPr>
            <a:lvl9pPr marL="3656091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941334" y="5367338"/>
            <a:ext cx="5942648" cy="804862"/>
          </a:xfrm>
          <a:prstGeom prst="rect">
            <a:avLst/>
          </a:prstGeom>
        </p:spPr>
        <p:txBody>
          <a:bodyPr lIns="91402" tIns="45701" rIns="91402" bIns="45701"/>
          <a:lstStyle>
            <a:lvl1pPr marL="0" indent="0">
              <a:buNone/>
              <a:defRPr sz="1400"/>
            </a:lvl1pPr>
            <a:lvl2pPr marL="457014" indent="0">
              <a:buNone/>
              <a:defRPr sz="1200"/>
            </a:lvl2pPr>
            <a:lvl3pPr marL="914022" indent="0">
              <a:buNone/>
              <a:defRPr sz="1000"/>
            </a:lvl3pPr>
            <a:lvl4pPr marL="1371033" indent="0">
              <a:buNone/>
              <a:defRPr sz="900"/>
            </a:lvl4pPr>
            <a:lvl5pPr marL="1828046" indent="0">
              <a:buNone/>
              <a:defRPr sz="900"/>
            </a:lvl5pPr>
            <a:lvl6pPr marL="2285056" indent="0">
              <a:buNone/>
              <a:defRPr sz="900"/>
            </a:lvl6pPr>
            <a:lvl7pPr marL="2742068" indent="0">
              <a:buNone/>
              <a:defRPr sz="900"/>
            </a:lvl7pPr>
            <a:lvl8pPr marL="3199079" indent="0">
              <a:buNone/>
              <a:defRPr sz="900"/>
            </a:lvl8pPr>
            <a:lvl9pPr marL="3656091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225" y="274638"/>
            <a:ext cx="8913971" cy="1143000"/>
          </a:xfrm>
          <a:prstGeom prst="rect">
            <a:avLst/>
          </a:prstGeom>
        </p:spPr>
        <p:txBody>
          <a:bodyPr lIns="91402" tIns="45701" rIns="91402" bIns="45701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95225" y="1600216"/>
            <a:ext cx="8913971" cy="4525963"/>
          </a:xfrm>
          <a:prstGeom prst="rect">
            <a:avLst/>
          </a:prstGeom>
        </p:spPr>
        <p:txBody>
          <a:bodyPr vert="eaVert" lIns="91402" tIns="45701" rIns="91402" bIns="45701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7180699" y="274653"/>
            <a:ext cx="2228493" cy="5851525"/>
          </a:xfrm>
          <a:prstGeom prst="rect">
            <a:avLst/>
          </a:prstGeom>
        </p:spPr>
        <p:txBody>
          <a:bodyPr vert="eaVert" lIns="91402" tIns="45701" rIns="91402" bIns="45701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95227" y="274653"/>
            <a:ext cx="6520405" cy="5851525"/>
          </a:xfrm>
          <a:prstGeom prst="rect">
            <a:avLst/>
          </a:prstGeom>
        </p:spPr>
        <p:txBody>
          <a:bodyPr vert="eaVert" lIns="91402" tIns="45701" rIns="91402" bIns="45701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742831" y="2130443"/>
            <a:ext cx="8418751" cy="1470025"/>
          </a:xfrm>
          <a:prstGeom prst="rect">
            <a:avLst/>
          </a:prstGeom>
        </p:spPr>
        <p:txBody>
          <a:bodyPr lIns="91402" tIns="45701" rIns="91402" bIns="45701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485669" y="3886200"/>
            <a:ext cx="6933090" cy="1752600"/>
          </a:xfrm>
          <a:prstGeom prst="rect">
            <a:avLst/>
          </a:prstGeom>
        </p:spPr>
        <p:txBody>
          <a:bodyPr lIns="91402" tIns="45701" rIns="91402" bIns="45701"/>
          <a:lstStyle>
            <a:lvl1pPr marL="0" indent="0" algn="ctr">
              <a:buNone/>
              <a:defRPr/>
            </a:lvl1pPr>
            <a:lvl2pPr marL="457014" indent="0" algn="ctr">
              <a:buNone/>
              <a:defRPr/>
            </a:lvl2pPr>
            <a:lvl3pPr marL="914022" indent="0" algn="ctr">
              <a:buNone/>
              <a:defRPr/>
            </a:lvl3pPr>
            <a:lvl4pPr marL="1371033" indent="0" algn="ctr">
              <a:buNone/>
              <a:defRPr/>
            </a:lvl4pPr>
            <a:lvl5pPr marL="1828046" indent="0" algn="ctr">
              <a:buNone/>
              <a:defRPr/>
            </a:lvl5pPr>
            <a:lvl6pPr marL="2285056" indent="0" algn="ctr">
              <a:buNone/>
              <a:defRPr/>
            </a:lvl6pPr>
            <a:lvl7pPr marL="2742068" indent="0" algn="ctr">
              <a:buNone/>
              <a:defRPr/>
            </a:lvl7pPr>
            <a:lvl8pPr marL="3199079" indent="0" algn="ctr">
              <a:buNone/>
              <a:defRPr/>
            </a:lvl8pPr>
            <a:lvl9pPr marL="3656091" indent="0" algn="ctr">
              <a:buNone/>
              <a:defRPr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225" y="274638"/>
            <a:ext cx="8913971" cy="1143000"/>
          </a:xfrm>
          <a:prstGeom prst="rect">
            <a:avLst/>
          </a:prstGeom>
        </p:spPr>
        <p:txBody>
          <a:bodyPr lIns="91402" tIns="45701" rIns="91402" bIns="45701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95225" y="1600216"/>
            <a:ext cx="8913971" cy="4525963"/>
          </a:xfrm>
          <a:prstGeom prst="rect">
            <a:avLst/>
          </a:prstGeom>
        </p:spPr>
        <p:txBody>
          <a:bodyPr lIns="91402" tIns="45701" rIns="91402" bIns="45701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82380" y="4406915"/>
            <a:ext cx="8418751" cy="1362075"/>
          </a:xfrm>
          <a:prstGeom prst="rect">
            <a:avLst/>
          </a:prstGeom>
        </p:spPr>
        <p:txBody>
          <a:bodyPr lIns="91402" tIns="45701" rIns="91402" bIns="45701"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82380" y="2906713"/>
            <a:ext cx="8418751" cy="1500187"/>
          </a:xfrm>
          <a:prstGeom prst="rect">
            <a:avLst/>
          </a:prstGeom>
        </p:spPr>
        <p:txBody>
          <a:bodyPr lIns="91402" tIns="45701" rIns="91402" bIns="45701" anchor="b"/>
          <a:lstStyle>
            <a:lvl1pPr marL="0" indent="0">
              <a:buNone/>
              <a:defRPr sz="2000"/>
            </a:lvl1pPr>
            <a:lvl2pPr marL="457014" indent="0">
              <a:buNone/>
              <a:defRPr sz="1800"/>
            </a:lvl2pPr>
            <a:lvl3pPr marL="914022" indent="0">
              <a:buNone/>
              <a:defRPr sz="1600"/>
            </a:lvl3pPr>
            <a:lvl4pPr marL="1371033" indent="0">
              <a:buNone/>
              <a:defRPr sz="1400"/>
            </a:lvl4pPr>
            <a:lvl5pPr marL="1828046" indent="0">
              <a:buNone/>
              <a:defRPr sz="1400"/>
            </a:lvl5pPr>
            <a:lvl6pPr marL="2285056" indent="0">
              <a:buNone/>
              <a:defRPr sz="1400"/>
            </a:lvl6pPr>
            <a:lvl7pPr marL="2742068" indent="0">
              <a:buNone/>
              <a:defRPr sz="1400"/>
            </a:lvl7pPr>
            <a:lvl8pPr marL="3199079" indent="0">
              <a:buNone/>
              <a:defRPr sz="1400"/>
            </a:lvl8pPr>
            <a:lvl9pPr marL="3656091" indent="0">
              <a:buNone/>
              <a:defRPr sz="14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제목, 텍스트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8" y="274638"/>
            <a:ext cx="8913812" cy="1143000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sz="half" idx="1"/>
          </p:nvPr>
        </p:nvSpPr>
        <p:spPr>
          <a:xfrm>
            <a:off x="495308" y="1600216"/>
            <a:ext cx="4379913" cy="4525963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5027613" y="1600216"/>
            <a:ext cx="4381500" cy="4525963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147F4B-2AA6-4F3C-841E-8F540CE99FB7}" type="datetimeFigureOut">
              <a:rPr lang="ko-KR" altLang="en-US"/>
              <a:pPr>
                <a:defRPr/>
              </a:pPr>
              <a:t>2016-12-13</a:t>
            </a:fld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71C097-51B0-4221-9356-FDF483A8001B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225" y="274638"/>
            <a:ext cx="8913971" cy="1143000"/>
          </a:xfrm>
          <a:prstGeom prst="rect">
            <a:avLst/>
          </a:prstGeom>
        </p:spPr>
        <p:txBody>
          <a:bodyPr lIns="91402" tIns="45701" rIns="91402" bIns="45701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95225" y="1600216"/>
            <a:ext cx="4374449" cy="4525963"/>
          </a:xfrm>
          <a:prstGeom prst="rect">
            <a:avLst/>
          </a:prstGeom>
        </p:spPr>
        <p:txBody>
          <a:bodyPr lIns="91402" tIns="45701" rIns="91402" bIns="45701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5034743" y="1600216"/>
            <a:ext cx="4374449" cy="4525963"/>
          </a:xfrm>
          <a:prstGeom prst="rect">
            <a:avLst/>
          </a:prstGeom>
        </p:spPr>
        <p:txBody>
          <a:bodyPr lIns="91402" tIns="45701" rIns="91402" bIns="45701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225" y="274638"/>
            <a:ext cx="8913971" cy="1143000"/>
          </a:xfrm>
          <a:prstGeom prst="rect">
            <a:avLst/>
          </a:prstGeom>
        </p:spPr>
        <p:txBody>
          <a:bodyPr lIns="91402" tIns="45701" rIns="91402" bIns="45701"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95227" y="1535113"/>
            <a:ext cx="4376169" cy="639762"/>
          </a:xfrm>
          <a:prstGeom prst="rect">
            <a:avLst/>
          </a:prstGeom>
        </p:spPr>
        <p:txBody>
          <a:bodyPr lIns="91402" tIns="45701" rIns="91402" bIns="45701" anchor="b"/>
          <a:lstStyle>
            <a:lvl1pPr marL="0" indent="0">
              <a:buNone/>
              <a:defRPr sz="2400" b="1"/>
            </a:lvl1pPr>
            <a:lvl2pPr marL="457014" indent="0">
              <a:buNone/>
              <a:defRPr sz="2000" b="1"/>
            </a:lvl2pPr>
            <a:lvl3pPr marL="914022" indent="0">
              <a:buNone/>
              <a:defRPr sz="1800" b="1"/>
            </a:lvl3pPr>
            <a:lvl4pPr marL="1371033" indent="0">
              <a:buNone/>
              <a:defRPr sz="1600" b="1"/>
            </a:lvl4pPr>
            <a:lvl5pPr marL="1828046" indent="0">
              <a:buNone/>
              <a:defRPr sz="1600" b="1"/>
            </a:lvl5pPr>
            <a:lvl6pPr marL="2285056" indent="0">
              <a:buNone/>
              <a:defRPr sz="1600" b="1"/>
            </a:lvl6pPr>
            <a:lvl7pPr marL="2742068" indent="0">
              <a:buNone/>
              <a:defRPr sz="1600" b="1"/>
            </a:lvl7pPr>
            <a:lvl8pPr marL="3199079" indent="0">
              <a:buNone/>
              <a:defRPr sz="1600" b="1"/>
            </a:lvl8pPr>
            <a:lvl9pPr marL="3656091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95227" y="2174875"/>
            <a:ext cx="4376169" cy="3951288"/>
          </a:xfrm>
          <a:prstGeom prst="rect">
            <a:avLst/>
          </a:prstGeom>
        </p:spPr>
        <p:txBody>
          <a:bodyPr lIns="91402" tIns="45701" rIns="91402" bIns="45701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5031308" y="1535113"/>
            <a:ext cx="4377888" cy="639762"/>
          </a:xfrm>
          <a:prstGeom prst="rect">
            <a:avLst/>
          </a:prstGeom>
        </p:spPr>
        <p:txBody>
          <a:bodyPr lIns="91402" tIns="45701" rIns="91402" bIns="45701" anchor="b"/>
          <a:lstStyle>
            <a:lvl1pPr marL="0" indent="0">
              <a:buNone/>
              <a:defRPr sz="2400" b="1"/>
            </a:lvl1pPr>
            <a:lvl2pPr marL="457014" indent="0">
              <a:buNone/>
              <a:defRPr sz="2000" b="1"/>
            </a:lvl2pPr>
            <a:lvl3pPr marL="914022" indent="0">
              <a:buNone/>
              <a:defRPr sz="1800" b="1"/>
            </a:lvl3pPr>
            <a:lvl4pPr marL="1371033" indent="0">
              <a:buNone/>
              <a:defRPr sz="1600" b="1"/>
            </a:lvl4pPr>
            <a:lvl5pPr marL="1828046" indent="0">
              <a:buNone/>
              <a:defRPr sz="1600" b="1"/>
            </a:lvl5pPr>
            <a:lvl6pPr marL="2285056" indent="0">
              <a:buNone/>
              <a:defRPr sz="1600" b="1"/>
            </a:lvl6pPr>
            <a:lvl7pPr marL="2742068" indent="0">
              <a:buNone/>
              <a:defRPr sz="1600" b="1"/>
            </a:lvl7pPr>
            <a:lvl8pPr marL="3199079" indent="0">
              <a:buNone/>
              <a:defRPr sz="1600" b="1"/>
            </a:lvl8pPr>
            <a:lvl9pPr marL="3656091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5031308" y="2174875"/>
            <a:ext cx="4377888" cy="3951288"/>
          </a:xfrm>
          <a:prstGeom prst="rect">
            <a:avLst/>
          </a:prstGeom>
        </p:spPr>
        <p:txBody>
          <a:bodyPr lIns="91402" tIns="45701" rIns="91402" bIns="45701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225" y="274638"/>
            <a:ext cx="8913971" cy="1143000"/>
          </a:xfrm>
          <a:prstGeom prst="rect">
            <a:avLst/>
          </a:prstGeom>
        </p:spPr>
        <p:txBody>
          <a:bodyPr lIns="91402" tIns="45701" rIns="91402" bIns="45701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221" y="273050"/>
            <a:ext cx="3258484" cy="1162050"/>
          </a:xfrm>
          <a:prstGeom prst="rect">
            <a:avLst/>
          </a:prstGeom>
        </p:spPr>
        <p:txBody>
          <a:bodyPr lIns="91402" tIns="45701" rIns="91402" bIns="45701"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72353" y="273068"/>
            <a:ext cx="5536842" cy="5853113"/>
          </a:xfrm>
          <a:prstGeom prst="rect">
            <a:avLst/>
          </a:prstGeom>
        </p:spPr>
        <p:txBody>
          <a:bodyPr lIns="91402" tIns="45701" rIns="91402" bIns="45701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95221" y="1435103"/>
            <a:ext cx="3258484" cy="4691063"/>
          </a:xfrm>
          <a:prstGeom prst="rect">
            <a:avLst/>
          </a:prstGeom>
        </p:spPr>
        <p:txBody>
          <a:bodyPr lIns="91402" tIns="45701" rIns="91402" bIns="45701"/>
          <a:lstStyle>
            <a:lvl1pPr marL="0" indent="0">
              <a:buNone/>
              <a:defRPr sz="1400"/>
            </a:lvl1pPr>
            <a:lvl2pPr marL="457014" indent="0">
              <a:buNone/>
              <a:defRPr sz="1200"/>
            </a:lvl2pPr>
            <a:lvl3pPr marL="914022" indent="0">
              <a:buNone/>
              <a:defRPr sz="1000"/>
            </a:lvl3pPr>
            <a:lvl4pPr marL="1371033" indent="0">
              <a:buNone/>
              <a:defRPr sz="900"/>
            </a:lvl4pPr>
            <a:lvl5pPr marL="1828046" indent="0">
              <a:buNone/>
              <a:defRPr sz="900"/>
            </a:lvl5pPr>
            <a:lvl6pPr marL="2285056" indent="0">
              <a:buNone/>
              <a:defRPr sz="900"/>
            </a:lvl6pPr>
            <a:lvl7pPr marL="2742068" indent="0">
              <a:buNone/>
              <a:defRPr sz="900"/>
            </a:lvl7pPr>
            <a:lvl8pPr marL="3199079" indent="0">
              <a:buNone/>
              <a:defRPr sz="900"/>
            </a:lvl8pPr>
            <a:lvl9pPr marL="3656091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</p:spTree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941334" y="4800600"/>
            <a:ext cx="5942648" cy="566738"/>
          </a:xfrm>
          <a:prstGeom prst="rect">
            <a:avLst/>
          </a:prstGeom>
        </p:spPr>
        <p:txBody>
          <a:bodyPr lIns="91402" tIns="45701" rIns="91402" bIns="45701"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941334" y="612775"/>
            <a:ext cx="5942648" cy="4114800"/>
          </a:xfrm>
          <a:prstGeom prst="rect">
            <a:avLst/>
          </a:prstGeom>
        </p:spPr>
        <p:txBody>
          <a:bodyPr lIns="91402" tIns="45701" rIns="91402" bIns="45701"/>
          <a:lstStyle>
            <a:lvl1pPr marL="0" indent="0">
              <a:buNone/>
              <a:defRPr sz="3200"/>
            </a:lvl1pPr>
            <a:lvl2pPr marL="457014" indent="0">
              <a:buNone/>
              <a:defRPr sz="2800"/>
            </a:lvl2pPr>
            <a:lvl3pPr marL="914022" indent="0">
              <a:buNone/>
              <a:defRPr sz="2400"/>
            </a:lvl3pPr>
            <a:lvl4pPr marL="1371033" indent="0">
              <a:buNone/>
              <a:defRPr sz="2000"/>
            </a:lvl4pPr>
            <a:lvl5pPr marL="1828046" indent="0">
              <a:buNone/>
              <a:defRPr sz="2000"/>
            </a:lvl5pPr>
            <a:lvl6pPr marL="2285056" indent="0">
              <a:buNone/>
              <a:defRPr sz="2000"/>
            </a:lvl6pPr>
            <a:lvl7pPr marL="2742068" indent="0">
              <a:buNone/>
              <a:defRPr sz="2000"/>
            </a:lvl7pPr>
            <a:lvl8pPr marL="3199079" indent="0">
              <a:buNone/>
              <a:defRPr sz="2000"/>
            </a:lvl8pPr>
            <a:lvl9pPr marL="3656091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941334" y="5367338"/>
            <a:ext cx="5942648" cy="804862"/>
          </a:xfrm>
          <a:prstGeom prst="rect">
            <a:avLst/>
          </a:prstGeom>
        </p:spPr>
        <p:txBody>
          <a:bodyPr lIns="91402" tIns="45701" rIns="91402" bIns="45701"/>
          <a:lstStyle>
            <a:lvl1pPr marL="0" indent="0">
              <a:buNone/>
              <a:defRPr sz="1400"/>
            </a:lvl1pPr>
            <a:lvl2pPr marL="457014" indent="0">
              <a:buNone/>
              <a:defRPr sz="1200"/>
            </a:lvl2pPr>
            <a:lvl3pPr marL="914022" indent="0">
              <a:buNone/>
              <a:defRPr sz="1000"/>
            </a:lvl3pPr>
            <a:lvl4pPr marL="1371033" indent="0">
              <a:buNone/>
              <a:defRPr sz="900"/>
            </a:lvl4pPr>
            <a:lvl5pPr marL="1828046" indent="0">
              <a:buNone/>
              <a:defRPr sz="900"/>
            </a:lvl5pPr>
            <a:lvl6pPr marL="2285056" indent="0">
              <a:buNone/>
              <a:defRPr sz="900"/>
            </a:lvl6pPr>
            <a:lvl7pPr marL="2742068" indent="0">
              <a:buNone/>
              <a:defRPr sz="900"/>
            </a:lvl7pPr>
            <a:lvl8pPr marL="3199079" indent="0">
              <a:buNone/>
              <a:defRPr sz="900"/>
            </a:lvl8pPr>
            <a:lvl9pPr marL="3656091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</p:spTree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225" y="274638"/>
            <a:ext cx="8913971" cy="1143000"/>
          </a:xfrm>
          <a:prstGeom prst="rect">
            <a:avLst/>
          </a:prstGeom>
        </p:spPr>
        <p:txBody>
          <a:bodyPr lIns="91402" tIns="45701" rIns="91402" bIns="45701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95225" y="1600216"/>
            <a:ext cx="8913971" cy="4525963"/>
          </a:xfrm>
          <a:prstGeom prst="rect">
            <a:avLst/>
          </a:prstGeom>
        </p:spPr>
        <p:txBody>
          <a:bodyPr vert="eaVert" lIns="91402" tIns="45701" rIns="91402" bIns="45701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7180699" y="274653"/>
            <a:ext cx="2228493" cy="5851525"/>
          </a:xfrm>
          <a:prstGeom prst="rect">
            <a:avLst/>
          </a:prstGeom>
        </p:spPr>
        <p:txBody>
          <a:bodyPr vert="eaVert" lIns="91402" tIns="45701" rIns="91402" bIns="45701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95227" y="274653"/>
            <a:ext cx="6520405" cy="5851525"/>
          </a:xfrm>
          <a:prstGeom prst="rect">
            <a:avLst/>
          </a:prstGeom>
        </p:spPr>
        <p:txBody>
          <a:bodyPr vert="eaVert" lIns="91402" tIns="45701" rIns="91402" bIns="45701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742831" y="2130437"/>
            <a:ext cx="8418751" cy="1470025"/>
          </a:xfrm>
          <a:prstGeom prst="rect">
            <a:avLst/>
          </a:prstGeom>
        </p:spPr>
        <p:txBody>
          <a:bodyPr lIns="91402" tIns="45701" rIns="91402" bIns="45701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485669" y="3886200"/>
            <a:ext cx="6933090" cy="1752600"/>
          </a:xfrm>
          <a:prstGeom prst="rect">
            <a:avLst/>
          </a:prstGeom>
        </p:spPr>
        <p:txBody>
          <a:bodyPr lIns="91402" tIns="45701" rIns="91402" bIns="45701"/>
          <a:lstStyle>
            <a:lvl1pPr marL="0" indent="0" algn="ctr">
              <a:buNone/>
              <a:defRPr/>
            </a:lvl1pPr>
            <a:lvl2pPr marL="457014" indent="0" algn="ctr">
              <a:buNone/>
              <a:defRPr/>
            </a:lvl2pPr>
            <a:lvl3pPr marL="914022" indent="0" algn="ctr">
              <a:buNone/>
              <a:defRPr/>
            </a:lvl3pPr>
            <a:lvl4pPr marL="1371033" indent="0" algn="ctr">
              <a:buNone/>
              <a:defRPr/>
            </a:lvl4pPr>
            <a:lvl5pPr marL="1828046" indent="0" algn="ctr">
              <a:buNone/>
              <a:defRPr/>
            </a:lvl5pPr>
            <a:lvl6pPr marL="2285056" indent="0" algn="ctr">
              <a:buNone/>
              <a:defRPr/>
            </a:lvl6pPr>
            <a:lvl7pPr marL="2742068" indent="0" algn="ctr">
              <a:buNone/>
              <a:defRPr/>
            </a:lvl7pPr>
            <a:lvl8pPr marL="3199079" indent="0" algn="ctr">
              <a:buNone/>
              <a:defRPr/>
            </a:lvl8pPr>
            <a:lvl9pPr marL="3656091" indent="0" algn="ctr">
              <a:buNone/>
              <a:defRPr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225" y="274638"/>
            <a:ext cx="8913971" cy="1143000"/>
          </a:xfrm>
          <a:prstGeom prst="rect">
            <a:avLst/>
          </a:prstGeom>
        </p:spPr>
        <p:txBody>
          <a:bodyPr lIns="91402" tIns="45701" rIns="91402" bIns="45701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95225" y="1600206"/>
            <a:ext cx="8913971" cy="4525963"/>
          </a:xfrm>
          <a:prstGeom prst="rect">
            <a:avLst/>
          </a:prstGeom>
        </p:spPr>
        <p:txBody>
          <a:bodyPr lIns="91402" tIns="45701" rIns="91402" bIns="45701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44833" y1="68770" x2="67394" y2="72086"/>
                        <a14:foregroundMark x1="45269" y1="68770" x2="49345" y2="75615"/>
                        <a14:foregroundMark x1="50073" y1="75615" x2="55750" y2="77540"/>
                        <a14:foregroundMark x1="55750" y1="78075" x2="66667" y2="71765"/>
                        <a14:foregroundMark x1="51237" y1="73690" x2="56186" y2="73155"/>
                        <a14:foregroundMark x1="41194" y1="43636" x2="32897" y2="52193"/>
                        <a14:foregroundMark x1="40320" y1="45348" x2="54585" y2="39572"/>
                        <a14:foregroundMark x1="54294" y1="40321" x2="70451" y2="49733"/>
                        <a14:foregroundMark x1="70742" y1="50053" x2="84279" y2="52193"/>
                        <a14:foregroundMark x1="85007" y1="52193" x2="85444" y2="61818"/>
                        <a14:foregroundMark x1="85444" y1="61818" x2="74090" y2="69305"/>
                        <a14:foregroundMark x1="33624" y1="51444" x2="35080" y2="62460"/>
                        <a14:foregroundMark x1="35080" y1="62460" x2="62882" y2="70695"/>
                        <a14:foregroundMark x1="59534" y1="70695" x2="74527" y2="68984"/>
                        <a14:foregroundMark x1="67831" y1="51658" x2="48617" y2="65989"/>
                        <a14:foregroundMark x1="47889" y1="43102" x2="39301" y2="62460"/>
                        <a14:foregroundMark x1="56477" y1="47487" x2="47162" y2="65775"/>
                        <a14:foregroundMark x1="50073" y1="46203" x2="66667" y2="53904"/>
                        <a14:foregroundMark x1="80204" y1="53583" x2="66667" y2="66845"/>
                        <a14:foregroundMark x1="73071" y1="53583" x2="68850" y2="56684"/>
                        <a14:foregroundMark x1="50946" y1="49198" x2="45560" y2="55508"/>
                        <a14:foregroundMark x1="61718" y1="59358" x2="55022" y2="67380"/>
                        <a14:foregroundMark x1="62882" y1="64920" x2="83115" y2="6160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901"/>
          <a:stretch/>
        </p:blipFill>
        <p:spPr bwMode="auto">
          <a:xfrm>
            <a:off x="9194797" y="44624"/>
            <a:ext cx="634903" cy="787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직선 연결선 2"/>
          <p:cNvCxnSpPr/>
          <p:nvPr userDrawn="1"/>
        </p:nvCxnSpPr>
        <p:spPr>
          <a:xfrm>
            <a:off x="0" y="404664"/>
            <a:ext cx="9163302" cy="0"/>
          </a:xfrm>
          <a:prstGeom prst="line">
            <a:avLst/>
          </a:prstGeom>
          <a:ln w="3175">
            <a:solidFill>
              <a:srgbClr val="00BB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11953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82380" y="4406909"/>
            <a:ext cx="8418751" cy="1362075"/>
          </a:xfrm>
          <a:prstGeom prst="rect">
            <a:avLst/>
          </a:prstGeom>
        </p:spPr>
        <p:txBody>
          <a:bodyPr lIns="91402" tIns="45701" rIns="91402" bIns="45701"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82380" y="2906713"/>
            <a:ext cx="8418751" cy="1500187"/>
          </a:xfrm>
          <a:prstGeom prst="rect">
            <a:avLst/>
          </a:prstGeom>
        </p:spPr>
        <p:txBody>
          <a:bodyPr lIns="91402" tIns="45701" rIns="91402" bIns="45701" anchor="b"/>
          <a:lstStyle>
            <a:lvl1pPr marL="0" indent="0">
              <a:buNone/>
              <a:defRPr sz="2000"/>
            </a:lvl1pPr>
            <a:lvl2pPr marL="457014" indent="0">
              <a:buNone/>
              <a:defRPr sz="1800"/>
            </a:lvl2pPr>
            <a:lvl3pPr marL="914022" indent="0">
              <a:buNone/>
              <a:defRPr sz="1600"/>
            </a:lvl3pPr>
            <a:lvl4pPr marL="1371033" indent="0">
              <a:buNone/>
              <a:defRPr sz="1400"/>
            </a:lvl4pPr>
            <a:lvl5pPr marL="1828046" indent="0">
              <a:buNone/>
              <a:defRPr sz="1400"/>
            </a:lvl5pPr>
            <a:lvl6pPr marL="2285056" indent="0">
              <a:buNone/>
              <a:defRPr sz="1400"/>
            </a:lvl6pPr>
            <a:lvl7pPr marL="2742068" indent="0">
              <a:buNone/>
              <a:defRPr sz="1400"/>
            </a:lvl7pPr>
            <a:lvl8pPr marL="3199079" indent="0">
              <a:buNone/>
              <a:defRPr sz="1400"/>
            </a:lvl8pPr>
            <a:lvl9pPr marL="3656091" indent="0">
              <a:buNone/>
              <a:defRPr sz="14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225" y="274638"/>
            <a:ext cx="8913971" cy="1143000"/>
          </a:xfrm>
          <a:prstGeom prst="rect">
            <a:avLst/>
          </a:prstGeom>
        </p:spPr>
        <p:txBody>
          <a:bodyPr lIns="91402" tIns="45701" rIns="91402" bIns="45701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95225" y="1600206"/>
            <a:ext cx="4374449" cy="4525963"/>
          </a:xfrm>
          <a:prstGeom prst="rect">
            <a:avLst/>
          </a:prstGeom>
        </p:spPr>
        <p:txBody>
          <a:bodyPr lIns="91402" tIns="45701" rIns="91402" bIns="45701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5034743" y="1600206"/>
            <a:ext cx="4374449" cy="4525963"/>
          </a:xfrm>
          <a:prstGeom prst="rect">
            <a:avLst/>
          </a:prstGeom>
        </p:spPr>
        <p:txBody>
          <a:bodyPr lIns="91402" tIns="45701" rIns="91402" bIns="45701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225" y="274638"/>
            <a:ext cx="8913971" cy="1143000"/>
          </a:xfrm>
          <a:prstGeom prst="rect">
            <a:avLst/>
          </a:prstGeom>
        </p:spPr>
        <p:txBody>
          <a:bodyPr lIns="91402" tIns="45701" rIns="91402" bIns="45701"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95224" y="1535113"/>
            <a:ext cx="4376169" cy="639762"/>
          </a:xfrm>
          <a:prstGeom prst="rect">
            <a:avLst/>
          </a:prstGeom>
        </p:spPr>
        <p:txBody>
          <a:bodyPr lIns="91402" tIns="45701" rIns="91402" bIns="45701" anchor="b"/>
          <a:lstStyle>
            <a:lvl1pPr marL="0" indent="0">
              <a:buNone/>
              <a:defRPr sz="2400" b="1"/>
            </a:lvl1pPr>
            <a:lvl2pPr marL="457014" indent="0">
              <a:buNone/>
              <a:defRPr sz="2000" b="1"/>
            </a:lvl2pPr>
            <a:lvl3pPr marL="914022" indent="0">
              <a:buNone/>
              <a:defRPr sz="1800" b="1"/>
            </a:lvl3pPr>
            <a:lvl4pPr marL="1371033" indent="0">
              <a:buNone/>
              <a:defRPr sz="1600" b="1"/>
            </a:lvl4pPr>
            <a:lvl5pPr marL="1828046" indent="0">
              <a:buNone/>
              <a:defRPr sz="1600" b="1"/>
            </a:lvl5pPr>
            <a:lvl6pPr marL="2285056" indent="0">
              <a:buNone/>
              <a:defRPr sz="1600" b="1"/>
            </a:lvl6pPr>
            <a:lvl7pPr marL="2742068" indent="0">
              <a:buNone/>
              <a:defRPr sz="1600" b="1"/>
            </a:lvl7pPr>
            <a:lvl8pPr marL="3199079" indent="0">
              <a:buNone/>
              <a:defRPr sz="1600" b="1"/>
            </a:lvl8pPr>
            <a:lvl9pPr marL="3656091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95224" y="2174875"/>
            <a:ext cx="4376169" cy="3951288"/>
          </a:xfrm>
          <a:prstGeom prst="rect">
            <a:avLst/>
          </a:prstGeom>
        </p:spPr>
        <p:txBody>
          <a:bodyPr lIns="91402" tIns="45701" rIns="91402" bIns="45701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5031307" y="1535113"/>
            <a:ext cx="4377888" cy="639762"/>
          </a:xfrm>
          <a:prstGeom prst="rect">
            <a:avLst/>
          </a:prstGeom>
        </p:spPr>
        <p:txBody>
          <a:bodyPr lIns="91402" tIns="45701" rIns="91402" bIns="45701" anchor="b"/>
          <a:lstStyle>
            <a:lvl1pPr marL="0" indent="0">
              <a:buNone/>
              <a:defRPr sz="2400" b="1"/>
            </a:lvl1pPr>
            <a:lvl2pPr marL="457014" indent="0">
              <a:buNone/>
              <a:defRPr sz="2000" b="1"/>
            </a:lvl2pPr>
            <a:lvl3pPr marL="914022" indent="0">
              <a:buNone/>
              <a:defRPr sz="1800" b="1"/>
            </a:lvl3pPr>
            <a:lvl4pPr marL="1371033" indent="0">
              <a:buNone/>
              <a:defRPr sz="1600" b="1"/>
            </a:lvl4pPr>
            <a:lvl5pPr marL="1828046" indent="0">
              <a:buNone/>
              <a:defRPr sz="1600" b="1"/>
            </a:lvl5pPr>
            <a:lvl6pPr marL="2285056" indent="0">
              <a:buNone/>
              <a:defRPr sz="1600" b="1"/>
            </a:lvl6pPr>
            <a:lvl7pPr marL="2742068" indent="0">
              <a:buNone/>
              <a:defRPr sz="1600" b="1"/>
            </a:lvl7pPr>
            <a:lvl8pPr marL="3199079" indent="0">
              <a:buNone/>
              <a:defRPr sz="1600" b="1"/>
            </a:lvl8pPr>
            <a:lvl9pPr marL="3656091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5031307" y="2174875"/>
            <a:ext cx="4377888" cy="3951288"/>
          </a:xfrm>
          <a:prstGeom prst="rect">
            <a:avLst/>
          </a:prstGeom>
        </p:spPr>
        <p:txBody>
          <a:bodyPr lIns="91402" tIns="45701" rIns="91402" bIns="45701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225" y="274638"/>
            <a:ext cx="8913971" cy="1143000"/>
          </a:xfrm>
          <a:prstGeom prst="rect">
            <a:avLst/>
          </a:prstGeom>
        </p:spPr>
        <p:txBody>
          <a:bodyPr lIns="91402" tIns="45701" rIns="91402" bIns="45701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221" y="273050"/>
            <a:ext cx="3258484" cy="1162050"/>
          </a:xfrm>
          <a:prstGeom prst="rect">
            <a:avLst/>
          </a:prstGeom>
        </p:spPr>
        <p:txBody>
          <a:bodyPr lIns="91402" tIns="45701" rIns="91402" bIns="45701"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72353" y="273062"/>
            <a:ext cx="5536842" cy="5853113"/>
          </a:xfrm>
          <a:prstGeom prst="rect">
            <a:avLst/>
          </a:prstGeom>
        </p:spPr>
        <p:txBody>
          <a:bodyPr lIns="91402" tIns="45701" rIns="91402" bIns="45701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95221" y="1435103"/>
            <a:ext cx="3258484" cy="4691063"/>
          </a:xfrm>
          <a:prstGeom prst="rect">
            <a:avLst/>
          </a:prstGeom>
        </p:spPr>
        <p:txBody>
          <a:bodyPr lIns="91402" tIns="45701" rIns="91402" bIns="45701"/>
          <a:lstStyle>
            <a:lvl1pPr marL="0" indent="0">
              <a:buNone/>
              <a:defRPr sz="1400"/>
            </a:lvl1pPr>
            <a:lvl2pPr marL="457014" indent="0">
              <a:buNone/>
              <a:defRPr sz="1200"/>
            </a:lvl2pPr>
            <a:lvl3pPr marL="914022" indent="0">
              <a:buNone/>
              <a:defRPr sz="1000"/>
            </a:lvl3pPr>
            <a:lvl4pPr marL="1371033" indent="0">
              <a:buNone/>
              <a:defRPr sz="900"/>
            </a:lvl4pPr>
            <a:lvl5pPr marL="1828046" indent="0">
              <a:buNone/>
              <a:defRPr sz="900"/>
            </a:lvl5pPr>
            <a:lvl6pPr marL="2285056" indent="0">
              <a:buNone/>
              <a:defRPr sz="900"/>
            </a:lvl6pPr>
            <a:lvl7pPr marL="2742068" indent="0">
              <a:buNone/>
              <a:defRPr sz="900"/>
            </a:lvl7pPr>
            <a:lvl8pPr marL="3199079" indent="0">
              <a:buNone/>
              <a:defRPr sz="900"/>
            </a:lvl8pPr>
            <a:lvl9pPr marL="3656091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</p:spTree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941334" y="4800600"/>
            <a:ext cx="5942648" cy="566738"/>
          </a:xfrm>
          <a:prstGeom prst="rect">
            <a:avLst/>
          </a:prstGeom>
        </p:spPr>
        <p:txBody>
          <a:bodyPr lIns="91402" tIns="45701" rIns="91402" bIns="45701"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941334" y="612775"/>
            <a:ext cx="5942648" cy="4114800"/>
          </a:xfrm>
          <a:prstGeom prst="rect">
            <a:avLst/>
          </a:prstGeom>
        </p:spPr>
        <p:txBody>
          <a:bodyPr lIns="91402" tIns="45701" rIns="91402" bIns="45701"/>
          <a:lstStyle>
            <a:lvl1pPr marL="0" indent="0">
              <a:buNone/>
              <a:defRPr sz="3200"/>
            </a:lvl1pPr>
            <a:lvl2pPr marL="457014" indent="0">
              <a:buNone/>
              <a:defRPr sz="2800"/>
            </a:lvl2pPr>
            <a:lvl3pPr marL="914022" indent="0">
              <a:buNone/>
              <a:defRPr sz="2400"/>
            </a:lvl3pPr>
            <a:lvl4pPr marL="1371033" indent="0">
              <a:buNone/>
              <a:defRPr sz="2000"/>
            </a:lvl4pPr>
            <a:lvl5pPr marL="1828046" indent="0">
              <a:buNone/>
              <a:defRPr sz="2000"/>
            </a:lvl5pPr>
            <a:lvl6pPr marL="2285056" indent="0">
              <a:buNone/>
              <a:defRPr sz="2000"/>
            </a:lvl6pPr>
            <a:lvl7pPr marL="2742068" indent="0">
              <a:buNone/>
              <a:defRPr sz="2000"/>
            </a:lvl7pPr>
            <a:lvl8pPr marL="3199079" indent="0">
              <a:buNone/>
              <a:defRPr sz="2000"/>
            </a:lvl8pPr>
            <a:lvl9pPr marL="3656091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941334" y="5367338"/>
            <a:ext cx="5942648" cy="804862"/>
          </a:xfrm>
          <a:prstGeom prst="rect">
            <a:avLst/>
          </a:prstGeom>
        </p:spPr>
        <p:txBody>
          <a:bodyPr lIns="91402" tIns="45701" rIns="91402" bIns="45701"/>
          <a:lstStyle>
            <a:lvl1pPr marL="0" indent="0">
              <a:buNone/>
              <a:defRPr sz="1400"/>
            </a:lvl1pPr>
            <a:lvl2pPr marL="457014" indent="0">
              <a:buNone/>
              <a:defRPr sz="1200"/>
            </a:lvl2pPr>
            <a:lvl3pPr marL="914022" indent="0">
              <a:buNone/>
              <a:defRPr sz="1000"/>
            </a:lvl3pPr>
            <a:lvl4pPr marL="1371033" indent="0">
              <a:buNone/>
              <a:defRPr sz="900"/>
            </a:lvl4pPr>
            <a:lvl5pPr marL="1828046" indent="0">
              <a:buNone/>
              <a:defRPr sz="900"/>
            </a:lvl5pPr>
            <a:lvl6pPr marL="2285056" indent="0">
              <a:buNone/>
              <a:defRPr sz="900"/>
            </a:lvl6pPr>
            <a:lvl7pPr marL="2742068" indent="0">
              <a:buNone/>
              <a:defRPr sz="900"/>
            </a:lvl7pPr>
            <a:lvl8pPr marL="3199079" indent="0">
              <a:buNone/>
              <a:defRPr sz="900"/>
            </a:lvl8pPr>
            <a:lvl9pPr marL="3656091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</p:spTree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225" y="274638"/>
            <a:ext cx="8913971" cy="1143000"/>
          </a:xfrm>
          <a:prstGeom prst="rect">
            <a:avLst/>
          </a:prstGeom>
        </p:spPr>
        <p:txBody>
          <a:bodyPr lIns="91402" tIns="45701" rIns="91402" bIns="45701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95225" y="1600206"/>
            <a:ext cx="8913971" cy="4525963"/>
          </a:xfrm>
          <a:prstGeom prst="rect">
            <a:avLst/>
          </a:prstGeom>
        </p:spPr>
        <p:txBody>
          <a:bodyPr vert="eaVert" lIns="91402" tIns="45701" rIns="91402" bIns="45701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7180699" y="274647"/>
            <a:ext cx="2228493" cy="5851525"/>
          </a:xfrm>
          <a:prstGeom prst="rect">
            <a:avLst/>
          </a:prstGeom>
        </p:spPr>
        <p:txBody>
          <a:bodyPr vert="eaVert" lIns="91402" tIns="45701" rIns="91402" bIns="45701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95225" y="274647"/>
            <a:ext cx="6520405" cy="5851525"/>
          </a:xfrm>
          <a:prstGeom prst="rect">
            <a:avLst/>
          </a:prstGeom>
        </p:spPr>
        <p:txBody>
          <a:bodyPr vert="eaVert" lIns="91402" tIns="45701" rIns="91402" bIns="45701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 userDrawn="1"/>
        </p:nvSpPr>
        <p:spPr>
          <a:xfrm>
            <a:off x="0" y="26"/>
            <a:ext cx="9904413" cy="6858000"/>
          </a:xfrm>
          <a:prstGeom prst="rect">
            <a:avLst/>
          </a:prstGeom>
          <a:solidFill>
            <a:srgbClr val="00BB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402" tIns="45206" rIns="90402" bIns="45206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0" lang="ko-KR" altLang="en-US" sz="1800" b="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5781551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742831" y="2130473"/>
            <a:ext cx="8418751" cy="1470025"/>
          </a:xfrm>
          <a:prstGeom prst="rect">
            <a:avLst/>
          </a:prstGeom>
        </p:spPr>
        <p:txBody>
          <a:bodyPr lIns="91402" tIns="45701" rIns="91402" bIns="45701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485669" y="3886200"/>
            <a:ext cx="6933090" cy="1752600"/>
          </a:xfrm>
          <a:prstGeom prst="rect">
            <a:avLst/>
          </a:prstGeom>
        </p:spPr>
        <p:txBody>
          <a:bodyPr lIns="91402" tIns="45701" rIns="91402" bIns="45701"/>
          <a:lstStyle>
            <a:lvl1pPr marL="0" indent="0" algn="ctr">
              <a:buNone/>
              <a:defRPr/>
            </a:lvl1pPr>
            <a:lvl2pPr marL="457014" indent="0" algn="ctr">
              <a:buNone/>
              <a:defRPr/>
            </a:lvl2pPr>
            <a:lvl3pPr marL="914022" indent="0" algn="ctr">
              <a:buNone/>
              <a:defRPr/>
            </a:lvl3pPr>
            <a:lvl4pPr marL="1371033" indent="0" algn="ctr">
              <a:buNone/>
              <a:defRPr/>
            </a:lvl4pPr>
            <a:lvl5pPr marL="1828046" indent="0" algn="ctr">
              <a:buNone/>
              <a:defRPr/>
            </a:lvl5pPr>
            <a:lvl6pPr marL="2285056" indent="0" algn="ctr">
              <a:buNone/>
              <a:defRPr/>
            </a:lvl6pPr>
            <a:lvl7pPr marL="2742068" indent="0" algn="ctr">
              <a:buNone/>
              <a:defRPr/>
            </a:lvl7pPr>
            <a:lvl8pPr marL="3199079" indent="0" algn="ctr">
              <a:buNone/>
              <a:defRPr/>
            </a:lvl8pPr>
            <a:lvl9pPr marL="3656091" indent="0" algn="ctr">
              <a:buNone/>
              <a:defRPr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 userDrawn="1"/>
        </p:nvSpPr>
        <p:spPr>
          <a:xfrm>
            <a:off x="0" y="26"/>
            <a:ext cx="9904413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402" tIns="45206" rIns="90402" bIns="45206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0" lang="ko-KR" altLang="en-US" sz="1800" b="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9262575"/>
      </p:ext>
    </p:extLst>
  </p:cSld>
  <p:clrMapOvr>
    <a:masterClrMapping/>
  </p:clrMapOvr>
  <p:transition/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soo\Desktop\logo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74815" y="116008"/>
            <a:ext cx="101451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" name="직선 연결선 2"/>
          <p:cNvCxnSpPr/>
          <p:nvPr userDrawn="1"/>
        </p:nvCxnSpPr>
        <p:spPr>
          <a:xfrm>
            <a:off x="0" y="349250"/>
            <a:ext cx="9163302" cy="0"/>
          </a:xfrm>
          <a:prstGeom prst="line">
            <a:avLst/>
          </a:prstGeom>
          <a:ln w="3175">
            <a:solidFill>
              <a:srgbClr val="00BB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2916641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2013년_송도컨벤시아\자료수신\외관 사진\IMG_4428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6"/>
            <a:ext cx="99044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C:\Users\soo\Desktop\logo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74815" y="116008"/>
            <a:ext cx="101451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" name="직선 연결선 3"/>
          <p:cNvCxnSpPr/>
          <p:nvPr userDrawn="1"/>
        </p:nvCxnSpPr>
        <p:spPr>
          <a:xfrm>
            <a:off x="0" y="349250"/>
            <a:ext cx="9163302" cy="0"/>
          </a:xfrm>
          <a:prstGeom prst="line">
            <a:avLst/>
          </a:prstGeom>
          <a:ln w="3175">
            <a:solidFill>
              <a:srgbClr val="00BB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5381376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2013년_송도컨벤시아\자료수신\외관 사진\IMG_4428.jpg"/>
          <p:cNvPicPr>
            <a:picLocks noChangeAspect="1" noChangeArrowheads="1"/>
          </p:cNvPicPr>
          <p:nvPr userDrawn="1"/>
        </p:nvPicPr>
        <p:blipFill>
          <a:blip r:embed="rId2" cstate="print"/>
          <a:srcRect t="29399"/>
          <a:stretch>
            <a:fillRect/>
          </a:stretch>
        </p:blipFill>
        <p:spPr bwMode="auto">
          <a:xfrm>
            <a:off x="0" y="-1587"/>
            <a:ext cx="9904413" cy="4841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직사각형 2"/>
          <p:cNvSpPr/>
          <p:nvPr userDrawn="1"/>
        </p:nvSpPr>
        <p:spPr>
          <a:xfrm>
            <a:off x="0" y="0"/>
            <a:ext cx="4250241" cy="908720"/>
          </a:xfrm>
          <a:prstGeom prst="rect">
            <a:avLst/>
          </a:prstGeom>
          <a:gradFill flip="none" rotWithShape="1">
            <a:gsLst>
              <a:gs pos="49000">
                <a:schemeClr val="tx1">
                  <a:alpha val="60000"/>
                </a:schemeClr>
              </a:gs>
              <a:gs pos="100000">
                <a:schemeClr val="tx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402" tIns="45206" rIns="90402" bIns="45206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0" lang="ko-KR" altLang="en-US" sz="1800" b="0" dirty="0">
              <a:solidFill>
                <a:prstClr val="white"/>
              </a:solidFill>
            </a:endParaRPr>
          </a:p>
        </p:txBody>
      </p:sp>
      <p:pic>
        <p:nvPicPr>
          <p:cNvPr id="4" name="Picture 2" descr="C:\Users\soo\Desktop\logo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74815" y="116008"/>
            <a:ext cx="101451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직선 연결선 4"/>
          <p:cNvCxnSpPr/>
          <p:nvPr userDrawn="1"/>
        </p:nvCxnSpPr>
        <p:spPr>
          <a:xfrm>
            <a:off x="0" y="349250"/>
            <a:ext cx="9163302" cy="0"/>
          </a:xfrm>
          <a:prstGeom prst="line">
            <a:avLst/>
          </a:prstGeom>
          <a:ln w="3175">
            <a:solidFill>
              <a:srgbClr val="00BB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직사각형 5"/>
          <p:cNvSpPr/>
          <p:nvPr userDrawn="1"/>
        </p:nvSpPr>
        <p:spPr>
          <a:xfrm>
            <a:off x="0" y="3257550"/>
            <a:ext cx="9904413" cy="3600450"/>
          </a:xfrm>
          <a:prstGeom prst="rect">
            <a:avLst/>
          </a:prstGeom>
          <a:solidFill>
            <a:srgbClr val="00BB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402" tIns="45206" rIns="90402" bIns="45206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0" lang="ko-KR" altLang="en-US" sz="1800" b="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753429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34292582"/>
      </p:ext>
    </p:extLst>
  </p:cSld>
  <p:clrMapOvr>
    <a:masterClrMapping/>
  </p:clrMapOvr>
  <p:transition/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 l="1537" t="6467" r="36839" b="12021"/>
          <a:stretch>
            <a:fillRect/>
          </a:stretch>
        </p:blipFill>
        <p:spPr bwMode="auto">
          <a:xfrm>
            <a:off x="-1720" y="26"/>
            <a:ext cx="990613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직사각형 2"/>
          <p:cNvSpPr/>
          <p:nvPr userDrawn="1"/>
        </p:nvSpPr>
        <p:spPr>
          <a:xfrm flipV="1">
            <a:off x="0" y="5029217"/>
            <a:ext cx="9904413" cy="1828800"/>
          </a:xfrm>
          <a:prstGeom prst="rect">
            <a:avLst/>
          </a:prstGeom>
          <a:gradFill>
            <a:gsLst>
              <a:gs pos="0">
                <a:schemeClr val="tx1">
                  <a:alpha val="79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402" tIns="45206" rIns="90402" bIns="45206" anchor="ctr"/>
          <a:lstStyle/>
          <a:p>
            <a:pPr algn="ctr">
              <a:buFontTx/>
              <a:buNone/>
              <a:defRPr/>
            </a:pPr>
            <a:endParaRPr kumimoji="0" lang="ko-KR" altLang="en-US" sz="1800" b="0">
              <a:solidFill>
                <a:srgbClr val="FFFFFF"/>
              </a:solidFill>
              <a:latin typeface="다음_Regular"/>
              <a:ea typeface="굴림" pitchFamily="50" charset="-127"/>
            </a:endParaRPr>
          </a:p>
        </p:txBody>
      </p:sp>
      <p:sp>
        <p:nvSpPr>
          <p:cNvPr id="4" name="직사각형 3"/>
          <p:cNvSpPr/>
          <p:nvPr userDrawn="1"/>
        </p:nvSpPr>
        <p:spPr>
          <a:xfrm>
            <a:off x="0" y="0"/>
            <a:ext cx="9904413" cy="1828800"/>
          </a:xfrm>
          <a:prstGeom prst="rect">
            <a:avLst/>
          </a:prstGeom>
          <a:gradFill>
            <a:gsLst>
              <a:gs pos="0">
                <a:schemeClr val="tx1">
                  <a:alpha val="79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402" tIns="45206" rIns="90402" bIns="45206" anchor="ctr"/>
          <a:lstStyle/>
          <a:p>
            <a:pPr algn="ctr">
              <a:buFontTx/>
              <a:buNone/>
              <a:defRPr/>
            </a:pPr>
            <a:endParaRPr kumimoji="0" lang="ko-KR" altLang="en-US" sz="1800" b="0">
              <a:solidFill>
                <a:srgbClr val="FFFFFF"/>
              </a:solidFill>
              <a:latin typeface="다음_Regular"/>
              <a:ea typeface="굴림" pitchFamily="50" charset="-127"/>
            </a:endParaRPr>
          </a:p>
        </p:txBody>
      </p:sp>
      <p:pic>
        <p:nvPicPr>
          <p:cNvPr id="5" name="Picture 2" descr="C:\Users\soo\Desktop\logo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74815" y="116008"/>
            <a:ext cx="101451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직선 연결선 5"/>
          <p:cNvCxnSpPr/>
          <p:nvPr userDrawn="1"/>
        </p:nvCxnSpPr>
        <p:spPr>
          <a:xfrm>
            <a:off x="0" y="349250"/>
            <a:ext cx="9163302" cy="0"/>
          </a:xfrm>
          <a:prstGeom prst="line">
            <a:avLst/>
          </a:prstGeom>
          <a:ln w="3175">
            <a:solidFill>
              <a:srgbClr val="00BB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6821554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 userDrawn="1"/>
        </p:nvSpPr>
        <p:spPr>
          <a:xfrm>
            <a:off x="0" y="26"/>
            <a:ext cx="9904413" cy="6858000"/>
          </a:xfrm>
          <a:prstGeom prst="rect">
            <a:avLst/>
          </a:prstGeom>
          <a:solidFill>
            <a:srgbClr val="92CE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402" tIns="45206" rIns="90402" bIns="45206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0" lang="ko-KR" altLang="en-US" sz="1800" b="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5933636"/>
      </p:ext>
    </p:extLst>
  </p:cSld>
  <p:clrMapOvr>
    <a:masterClrMapping/>
  </p:clrMapOvr>
  <p:transition/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BD0571-7B7C-4CAB-AA18-2B46AE4FA17E}" type="datetimeFigureOut">
              <a:rPr lang="ko-KR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2016-12-13</a:t>
            </a:fld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824D56-FAE1-417E-8F8A-D35C673538BE}" type="slidenum">
              <a:rPr lang="ko-KR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3892754"/>
      </p:ext>
    </p:extLst>
  </p:cSld>
  <p:clrMapOvr>
    <a:masterClrMapping/>
  </p:clrMapOvr>
  <p:transition/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7180699" y="274647"/>
            <a:ext cx="2228493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95224" y="274647"/>
            <a:ext cx="6520405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04924F-E041-41CF-B9F0-36F1B162AF42}" type="datetimeFigureOut">
              <a:rPr lang="ko-KR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2016-12-13</a:t>
            </a:fld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3A0A82-2AF5-4253-A0A1-BF5E43E96234}" type="slidenum">
              <a:rPr lang="ko-KR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4592153"/>
      </p:ext>
    </p:extLst>
  </p:cSld>
  <p:clrMapOvr>
    <a:masterClrMapping/>
  </p:clrMapOvr>
  <p:transition/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665833-ABEA-4D66-8DC5-C453D95ABF39}" type="datetimeFigureOut">
              <a:rPr lang="ko-KR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2016-12-13</a:t>
            </a:fld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B7CF64-4C3E-4B55-B8E7-AAEE27F2AD4C}" type="slidenum">
              <a:rPr lang="ko-KR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75053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225" y="274638"/>
            <a:ext cx="8913971" cy="1143000"/>
          </a:xfrm>
          <a:prstGeom prst="rect">
            <a:avLst/>
          </a:prstGeom>
        </p:spPr>
        <p:txBody>
          <a:bodyPr lIns="91402" tIns="45701" rIns="91402" bIns="45701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95225" y="1600216"/>
            <a:ext cx="8913971" cy="4525963"/>
          </a:xfrm>
          <a:prstGeom prst="rect">
            <a:avLst/>
          </a:prstGeom>
        </p:spPr>
        <p:txBody>
          <a:bodyPr lIns="91402" tIns="45701" rIns="91402" bIns="45701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 userDrawn="1"/>
        </p:nvSpPr>
        <p:spPr>
          <a:xfrm>
            <a:off x="0" y="26"/>
            <a:ext cx="9904413" cy="6858000"/>
          </a:xfrm>
          <a:prstGeom prst="rect">
            <a:avLst/>
          </a:prstGeom>
          <a:solidFill>
            <a:srgbClr val="00BB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402" tIns="45206" rIns="90402" bIns="45206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0" lang="ko-KR" altLang="en-US" sz="1800" b="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4675642"/>
      </p:ext>
    </p:extLst>
  </p:cSld>
  <p:clrMapOvr>
    <a:masterClrMapping/>
  </p:clrMapOvr>
  <p:transition/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 userDrawn="1"/>
        </p:nvSpPr>
        <p:spPr>
          <a:xfrm>
            <a:off x="0" y="26"/>
            <a:ext cx="9904413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402" tIns="45206" rIns="90402" bIns="45206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0" lang="ko-KR" altLang="en-US" sz="1800" b="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0701680"/>
      </p:ext>
    </p:extLst>
  </p:cSld>
  <p:clrMapOvr>
    <a:masterClrMapping/>
  </p:clrMapOvr>
  <p:transition/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44833" y1="68770" x2="67394" y2="72086"/>
                        <a14:foregroundMark x1="45269" y1="68770" x2="49345" y2="75615"/>
                        <a14:foregroundMark x1="50073" y1="75615" x2="55750" y2="77540"/>
                        <a14:foregroundMark x1="55750" y1="78075" x2="66667" y2="71765"/>
                        <a14:foregroundMark x1="51237" y1="73690" x2="56186" y2="73155"/>
                        <a14:foregroundMark x1="41194" y1="43636" x2="32897" y2="52193"/>
                        <a14:foregroundMark x1="40320" y1="45348" x2="54585" y2="39572"/>
                        <a14:foregroundMark x1="54294" y1="40321" x2="70451" y2="49733"/>
                        <a14:foregroundMark x1="70742" y1="50053" x2="84279" y2="52193"/>
                        <a14:foregroundMark x1="85007" y1="52193" x2="85444" y2="61818"/>
                        <a14:foregroundMark x1="85444" y1="61818" x2="74090" y2="69305"/>
                        <a14:foregroundMark x1="33624" y1="51444" x2="35080" y2="62460"/>
                        <a14:foregroundMark x1="35080" y1="62460" x2="62882" y2="70695"/>
                        <a14:foregroundMark x1="59534" y1="70695" x2="74527" y2="68984"/>
                        <a14:foregroundMark x1="67831" y1="51658" x2="48617" y2="65989"/>
                        <a14:foregroundMark x1="47889" y1="43102" x2="39301" y2="62460"/>
                        <a14:foregroundMark x1="56477" y1="47487" x2="47162" y2="65775"/>
                        <a14:foregroundMark x1="50073" y1="46203" x2="66667" y2="53904"/>
                        <a14:foregroundMark x1="80204" y1="53583" x2="66667" y2="66845"/>
                        <a14:foregroundMark x1="73071" y1="53583" x2="68850" y2="56684"/>
                        <a14:foregroundMark x1="50946" y1="49198" x2="45560" y2="55508"/>
                        <a14:foregroundMark x1="61718" y1="59358" x2="55022" y2="67380"/>
                        <a14:foregroundMark x1="62882" y1="64920" x2="83115" y2="6160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901"/>
          <a:stretch/>
        </p:blipFill>
        <p:spPr bwMode="auto">
          <a:xfrm>
            <a:off x="9194797" y="44624"/>
            <a:ext cx="634903" cy="787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직선 연결선 2"/>
          <p:cNvCxnSpPr/>
          <p:nvPr userDrawn="1"/>
        </p:nvCxnSpPr>
        <p:spPr>
          <a:xfrm>
            <a:off x="0" y="349250"/>
            <a:ext cx="9163302" cy="0"/>
          </a:xfrm>
          <a:prstGeom prst="line">
            <a:avLst/>
          </a:prstGeom>
          <a:ln w="3175">
            <a:solidFill>
              <a:srgbClr val="00BB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0801470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2013년_송도컨벤시아\자료수신\외관 사진\IMG_4428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6"/>
            <a:ext cx="99044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C:\Users\soo\Desktop\logo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74811" y="116000"/>
            <a:ext cx="101451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" name="직선 연결선 3"/>
          <p:cNvCxnSpPr/>
          <p:nvPr userDrawn="1"/>
        </p:nvCxnSpPr>
        <p:spPr>
          <a:xfrm>
            <a:off x="0" y="349250"/>
            <a:ext cx="9163302" cy="0"/>
          </a:xfrm>
          <a:prstGeom prst="line">
            <a:avLst/>
          </a:prstGeom>
          <a:ln w="3175">
            <a:solidFill>
              <a:srgbClr val="00BB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268417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2013년_송도컨벤시아\자료수신\외관 사진\IMG_4428.jpg"/>
          <p:cNvPicPr>
            <a:picLocks noChangeAspect="1" noChangeArrowheads="1"/>
          </p:cNvPicPr>
          <p:nvPr userDrawn="1"/>
        </p:nvPicPr>
        <p:blipFill>
          <a:blip r:embed="rId2" cstate="print"/>
          <a:srcRect t="29399"/>
          <a:stretch>
            <a:fillRect/>
          </a:stretch>
        </p:blipFill>
        <p:spPr bwMode="auto">
          <a:xfrm>
            <a:off x="0" y="-1587"/>
            <a:ext cx="9904413" cy="4841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직사각형 2"/>
          <p:cNvSpPr/>
          <p:nvPr userDrawn="1"/>
        </p:nvSpPr>
        <p:spPr>
          <a:xfrm>
            <a:off x="0" y="0"/>
            <a:ext cx="4250241" cy="908720"/>
          </a:xfrm>
          <a:prstGeom prst="rect">
            <a:avLst/>
          </a:prstGeom>
          <a:gradFill flip="none" rotWithShape="1">
            <a:gsLst>
              <a:gs pos="49000">
                <a:schemeClr val="tx1">
                  <a:alpha val="60000"/>
                </a:schemeClr>
              </a:gs>
              <a:gs pos="100000">
                <a:schemeClr val="tx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402" tIns="45206" rIns="90402" bIns="45206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0" lang="ko-KR" altLang="en-US" sz="1800" b="0" dirty="0">
              <a:solidFill>
                <a:prstClr val="white"/>
              </a:solidFill>
            </a:endParaRPr>
          </a:p>
        </p:txBody>
      </p:sp>
      <p:pic>
        <p:nvPicPr>
          <p:cNvPr id="4" name="Picture 2" descr="C:\Users\soo\Desktop\logo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74811" y="116000"/>
            <a:ext cx="101451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직선 연결선 4"/>
          <p:cNvCxnSpPr/>
          <p:nvPr userDrawn="1"/>
        </p:nvCxnSpPr>
        <p:spPr>
          <a:xfrm>
            <a:off x="0" y="349250"/>
            <a:ext cx="9163302" cy="0"/>
          </a:xfrm>
          <a:prstGeom prst="line">
            <a:avLst/>
          </a:prstGeom>
          <a:ln w="3175">
            <a:solidFill>
              <a:srgbClr val="00BB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직사각형 5"/>
          <p:cNvSpPr/>
          <p:nvPr userDrawn="1"/>
        </p:nvSpPr>
        <p:spPr>
          <a:xfrm>
            <a:off x="0" y="3257550"/>
            <a:ext cx="9904413" cy="3600450"/>
          </a:xfrm>
          <a:prstGeom prst="rect">
            <a:avLst/>
          </a:prstGeom>
          <a:solidFill>
            <a:srgbClr val="00BB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402" tIns="45206" rIns="90402" bIns="45206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0" lang="ko-KR" altLang="en-US" sz="1800" b="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78887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9841902"/>
      </p:ext>
    </p:extLst>
  </p:cSld>
  <p:clrMapOvr>
    <a:masterClrMapping/>
  </p:clrMapOvr>
  <p:transition/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 l="1537" t="6467" r="36839" b="12021"/>
          <a:stretch>
            <a:fillRect/>
          </a:stretch>
        </p:blipFill>
        <p:spPr bwMode="auto">
          <a:xfrm>
            <a:off x="-1720" y="26"/>
            <a:ext cx="990613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직사각형 2"/>
          <p:cNvSpPr/>
          <p:nvPr userDrawn="1"/>
        </p:nvSpPr>
        <p:spPr>
          <a:xfrm flipV="1">
            <a:off x="0" y="5029217"/>
            <a:ext cx="9904413" cy="1828800"/>
          </a:xfrm>
          <a:prstGeom prst="rect">
            <a:avLst/>
          </a:prstGeom>
          <a:gradFill>
            <a:gsLst>
              <a:gs pos="0">
                <a:schemeClr val="tx1">
                  <a:alpha val="79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402" tIns="45206" rIns="90402" bIns="45206" anchor="ctr"/>
          <a:lstStyle/>
          <a:p>
            <a:pPr algn="ctr">
              <a:buFontTx/>
              <a:buNone/>
              <a:defRPr/>
            </a:pPr>
            <a:endParaRPr kumimoji="0" lang="ko-KR" altLang="en-US" sz="1800" b="0">
              <a:solidFill>
                <a:srgbClr val="FFFFFF"/>
              </a:solidFill>
              <a:latin typeface="다음_Regular"/>
              <a:ea typeface="굴림" pitchFamily="50" charset="-127"/>
            </a:endParaRPr>
          </a:p>
        </p:txBody>
      </p:sp>
      <p:sp>
        <p:nvSpPr>
          <p:cNvPr id="4" name="직사각형 3"/>
          <p:cNvSpPr/>
          <p:nvPr userDrawn="1"/>
        </p:nvSpPr>
        <p:spPr>
          <a:xfrm>
            <a:off x="0" y="0"/>
            <a:ext cx="9904413" cy="1828800"/>
          </a:xfrm>
          <a:prstGeom prst="rect">
            <a:avLst/>
          </a:prstGeom>
          <a:gradFill>
            <a:gsLst>
              <a:gs pos="0">
                <a:schemeClr val="tx1">
                  <a:alpha val="79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402" tIns="45206" rIns="90402" bIns="45206" anchor="ctr"/>
          <a:lstStyle/>
          <a:p>
            <a:pPr algn="ctr">
              <a:buFontTx/>
              <a:buNone/>
              <a:defRPr/>
            </a:pPr>
            <a:endParaRPr kumimoji="0" lang="ko-KR" altLang="en-US" sz="1800" b="0">
              <a:solidFill>
                <a:srgbClr val="FFFFFF"/>
              </a:solidFill>
              <a:latin typeface="다음_Regular"/>
              <a:ea typeface="굴림" pitchFamily="50" charset="-127"/>
            </a:endParaRPr>
          </a:p>
        </p:txBody>
      </p:sp>
      <p:pic>
        <p:nvPicPr>
          <p:cNvPr id="5" name="Picture 2" descr="C:\Users\soo\Desktop\logo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74811" y="116000"/>
            <a:ext cx="101451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직선 연결선 5"/>
          <p:cNvCxnSpPr/>
          <p:nvPr userDrawn="1"/>
        </p:nvCxnSpPr>
        <p:spPr>
          <a:xfrm>
            <a:off x="0" y="349250"/>
            <a:ext cx="9163302" cy="0"/>
          </a:xfrm>
          <a:prstGeom prst="line">
            <a:avLst/>
          </a:prstGeom>
          <a:ln w="3175">
            <a:solidFill>
              <a:srgbClr val="00BB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53282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 userDrawn="1"/>
        </p:nvSpPr>
        <p:spPr>
          <a:xfrm>
            <a:off x="0" y="26"/>
            <a:ext cx="9904413" cy="6858000"/>
          </a:xfrm>
          <a:prstGeom prst="rect">
            <a:avLst/>
          </a:prstGeom>
          <a:solidFill>
            <a:srgbClr val="92CE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402" tIns="45206" rIns="90402" bIns="45206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0" lang="ko-KR" altLang="en-US" sz="1800" b="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0184225"/>
      </p:ext>
    </p:extLst>
  </p:cSld>
  <p:clrMapOvr>
    <a:masterClrMapping/>
  </p:clrMapOvr>
  <p:transition/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BD0571-7B7C-4CAB-AA18-2B46AE4FA17E}" type="datetimeFigureOut">
              <a:rPr lang="ko-KR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2016-12-13</a:t>
            </a:fld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824D56-FAE1-417E-8F8A-D35C673538BE}" type="slidenum">
              <a:rPr lang="ko-KR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1851555"/>
      </p:ext>
    </p:extLst>
  </p:cSld>
  <p:clrMapOvr>
    <a:masterClrMapping/>
  </p:clrMapOvr>
  <p:transition/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7180699" y="274639"/>
            <a:ext cx="2228493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95221" y="274639"/>
            <a:ext cx="6520405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04924F-E041-41CF-B9F0-36F1B162AF42}" type="datetimeFigureOut">
              <a:rPr lang="ko-KR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2016-12-13</a:t>
            </a:fld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3A0A82-2AF5-4253-A0A1-BF5E43E96234}" type="slidenum">
              <a:rPr lang="ko-KR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8046883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82380" y="4406948"/>
            <a:ext cx="8418751" cy="1362075"/>
          </a:xfrm>
          <a:prstGeom prst="rect">
            <a:avLst/>
          </a:prstGeom>
        </p:spPr>
        <p:txBody>
          <a:bodyPr lIns="91402" tIns="45701" rIns="91402" bIns="45701"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82380" y="2906713"/>
            <a:ext cx="8418751" cy="1500187"/>
          </a:xfrm>
          <a:prstGeom prst="rect">
            <a:avLst/>
          </a:prstGeom>
        </p:spPr>
        <p:txBody>
          <a:bodyPr lIns="91402" tIns="45701" rIns="91402" bIns="45701" anchor="b"/>
          <a:lstStyle>
            <a:lvl1pPr marL="0" indent="0">
              <a:buNone/>
              <a:defRPr sz="2000"/>
            </a:lvl1pPr>
            <a:lvl2pPr marL="457014" indent="0">
              <a:buNone/>
              <a:defRPr sz="1800"/>
            </a:lvl2pPr>
            <a:lvl3pPr marL="914022" indent="0">
              <a:buNone/>
              <a:defRPr sz="1600"/>
            </a:lvl3pPr>
            <a:lvl4pPr marL="1371033" indent="0">
              <a:buNone/>
              <a:defRPr sz="1400"/>
            </a:lvl4pPr>
            <a:lvl5pPr marL="1828046" indent="0">
              <a:buNone/>
              <a:defRPr sz="1400"/>
            </a:lvl5pPr>
            <a:lvl6pPr marL="2285056" indent="0">
              <a:buNone/>
              <a:defRPr sz="1400"/>
            </a:lvl6pPr>
            <a:lvl7pPr marL="2742068" indent="0">
              <a:buNone/>
              <a:defRPr sz="1400"/>
            </a:lvl7pPr>
            <a:lvl8pPr marL="3199079" indent="0">
              <a:buNone/>
              <a:defRPr sz="1400"/>
            </a:lvl8pPr>
            <a:lvl9pPr marL="3656091" indent="0">
              <a:buNone/>
              <a:defRPr sz="14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</p:spTree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665833-ABEA-4D66-8DC5-C453D95ABF39}" type="datetimeFigureOut">
              <a:rPr lang="ko-KR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2016-12-13</a:t>
            </a:fld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B7CF64-4C3E-4B55-B8E7-AAEE27F2AD4C}" type="slidenum">
              <a:rPr lang="ko-KR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9658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225" y="274638"/>
            <a:ext cx="8913971" cy="1143000"/>
          </a:xfrm>
          <a:prstGeom prst="rect">
            <a:avLst/>
          </a:prstGeom>
        </p:spPr>
        <p:txBody>
          <a:bodyPr lIns="91402" tIns="45701" rIns="91402" bIns="45701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95225" y="1600216"/>
            <a:ext cx="4374449" cy="4525963"/>
          </a:xfrm>
          <a:prstGeom prst="rect">
            <a:avLst/>
          </a:prstGeom>
        </p:spPr>
        <p:txBody>
          <a:bodyPr lIns="91402" tIns="45701" rIns="91402" bIns="45701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5034743" y="1600216"/>
            <a:ext cx="4374449" cy="4525963"/>
          </a:xfrm>
          <a:prstGeom prst="rect">
            <a:avLst/>
          </a:prstGeom>
        </p:spPr>
        <p:txBody>
          <a:bodyPr lIns="91402" tIns="45701" rIns="91402" bIns="45701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225" y="274638"/>
            <a:ext cx="8913971" cy="1143000"/>
          </a:xfrm>
          <a:prstGeom prst="rect">
            <a:avLst/>
          </a:prstGeom>
        </p:spPr>
        <p:txBody>
          <a:bodyPr lIns="91402" tIns="45701" rIns="91402" bIns="45701"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95227" y="1535113"/>
            <a:ext cx="4376169" cy="639762"/>
          </a:xfrm>
          <a:prstGeom prst="rect">
            <a:avLst/>
          </a:prstGeom>
        </p:spPr>
        <p:txBody>
          <a:bodyPr lIns="91402" tIns="45701" rIns="91402" bIns="45701" anchor="b"/>
          <a:lstStyle>
            <a:lvl1pPr marL="0" indent="0">
              <a:buNone/>
              <a:defRPr sz="2400" b="1"/>
            </a:lvl1pPr>
            <a:lvl2pPr marL="457014" indent="0">
              <a:buNone/>
              <a:defRPr sz="2000" b="1"/>
            </a:lvl2pPr>
            <a:lvl3pPr marL="914022" indent="0">
              <a:buNone/>
              <a:defRPr sz="1800" b="1"/>
            </a:lvl3pPr>
            <a:lvl4pPr marL="1371033" indent="0">
              <a:buNone/>
              <a:defRPr sz="1600" b="1"/>
            </a:lvl4pPr>
            <a:lvl5pPr marL="1828046" indent="0">
              <a:buNone/>
              <a:defRPr sz="1600" b="1"/>
            </a:lvl5pPr>
            <a:lvl6pPr marL="2285056" indent="0">
              <a:buNone/>
              <a:defRPr sz="1600" b="1"/>
            </a:lvl6pPr>
            <a:lvl7pPr marL="2742068" indent="0">
              <a:buNone/>
              <a:defRPr sz="1600" b="1"/>
            </a:lvl7pPr>
            <a:lvl8pPr marL="3199079" indent="0">
              <a:buNone/>
              <a:defRPr sz="1600" b="1"/>
            </a:lvl8pPr>
            <a:lvl9pPr marL="3656091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95227" y="2174875"/>
            <a:ext cx="4376169" cy="3951288"/>
          </a:xfrm>
          <a:prstGeom prst="rect">
            <a:avLst/>
          </a:prstGeom>
        </p:spPr>
        <p:txBody>
          <a:bodyPr lIns="91402" tIns="45701" rIns="91402" bIns="45701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5031308" y="1535113"/>
            <a:ext cx="4377888" cy="639762"/>
          </a:xfrm>
          <a:prstGeom prst="rect">
            <a:avLst/>
          </a:prstGeom>
        </p:spPr>
        <p:txBody>
          <a:bodyPr lIns="91402" tIns="45701" rIns="91402" bIns="45701" anchor="b"/>
          <a:lstStyle>
            <a:lvl1pPr marL="0" indent="0">
              <a:buNone/>
              <a:defRPr sz="2400" b="1"/>
            </a:lvl1pPr>
            <a:lvl2pPr marL="457014" indent="0">
              <a:buNone/>
              <a:defRPr sz="2000" b="1"/>
            </a:lvl2pPr>
            <a:lvl3pPr marL="914022" indent="0">
              <a:buNone/>
              <a:defRPr sz="1800" b="1"/>
            </a:lvl3pPr>
            <a:lvl4pPr marL="1371033" indent="0">
              <a:buNone/>
              <a:defRPr sz="1600" b="1"/>
            </a:lvl4pPr>
            <a:lvl5pPr marL="1828046" indent="0">
              <a:buNone/>
              <a:defRPr sz="1600" b="1"/>
            </a:lvl5pPr>
            <a:lvl6pPr marL="2285056" indent="0">
              <a:buNone/>
              <a:defRPr sz="1600" b="1"/>
            </a:lvl6pPr>
            <a:lvl7pPr marL="2742068" indent="0">
              <a:buNone/>
              <a:defRPr sz="1600" b="1"/>
            </a:lvl7pPr>
            <a:lvl8pPr marL="3199079" indent="0">
              <a:buNone/>
              <a:defRPr sz="1600" b="1"/>
            </a:lvl8pPr>
            <a:lvl9pPr marL="3656091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5031308" y="2174875"/>
            <a:ext cx="4377888" cy="3951288"/>
          </a:xfrm>
          <a:prstGeom prst="rect">
            <a:avLst/>
          </a:prstGeom>
        </p:spPr>
        <p:txBody>
          <a:bodyPr lIns="91402" tIns="45701" rIns="91402" bIns="45701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225" y="274638"/>
            <a:ext cx="8913971" cy="1143000"/>
          </a:xfrm>
          <a:prstGeom prst="rect">
            <a:avLst/>
          </a:prstGeom>
        </p:spPr>
        <p:txBody>
          <a:bodyPr lIns="91402" tIns="45701" rIns="91402" bIns="45701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894440-B489-46EA-9F1D-1F88538B45A4}" type="datetimeFigureOut">
              <a:rPr lang="ko-KR" altLang="en-US"/>
              <a:pPr>
                <a:defRPr/>
              </a:pPr>
              <a:t>2016-12-13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0784BF-AFA1-4BC0-B377-F951BF07D608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221" y="273050"/>
            <a:ext cx="3258484" cy="1162050"/>
          </a:xfrm>
          <a:prstGeom prst="rect">
            <a:avLst/>
          </a:prstGeom>
        </p:spPr>
        <p:txBody>
          <a:bodyPr lIns="91402" tIns="45701" rIns="91402" bIns="45701"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72353" y="273098"/>
            <a:ext cx="5536842" cy="5853113"/>
          </a:xfrm>
          <a:prstGeom prst="rect">
            <a:avLst/>
          </a:prstGeom>
        </p:spPr>
        <p:txBody>
          <a:bodyPr lIns="91402" tIns="45701" rIns="91402" bIns="45701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95221" y="1435103"/>
            <a:ext cx="3258484" cy="4691063"/>
          </a:xfrm>
          <a:prstGeom prst="rect">
            <a:avLst/>
          </a:prstGeom>
        </p:spPr>
        <p:txBody>
          <a:bodyPr lIns="91402" tIns="45701" rIns="91402" bIns="45701"/>
          <a:lstStyle>
            <a:lvl1pPr marL="0" indent="0">
              <a:buNone/>
              <a:defRPr sz="1400"/>
            </a:lvl1pPr>
            <a:lvl2pPr marL="457014" indent="0">
              <a:buNone/>
              <a:defRPr sz="1200"/>
            </a:lvl2pPr>
            <a:lvl3pPr marL="914022" indent="0">
              <a:buNone/>
              <a:defRPr sz="1000"/>
            </a:lvl3pPr>
            <a:lvl4pPr marL="1371033" indent="0">
              <a:buNone/>
              <a:defRPr sz="900"/>
            </a:lvl4pPr>
            <a:lvl5pPr marL="1828046" indent="0">
              <a:buNone/>
              <a:defRPr sz="900"/>
            </a:lvl5pPr>
            <a:lvl6pPr marL="2285056" indent="0">
              <a:buNone/>
              <a:defRPr sz="900"/>
            </a:lvl6pPr>
            <a:lvl7pPr marL="2742068" indent="0">
              <a:buNone/>
              <a:defRPr sz="900"/>
            </a:lvl7pPr>
            <a:lvl8pPr marL="3199079" indent="0">
              <a:buNone/>
              <a:defRPr sz="900"/>
            </a:lvl8pPr>
            <a:lvl9pPr marL="3656091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941334" y="4800600"/>
            <a:ext cx="5942648" cy="566738"/>
          </a:xfrm>
          <a:prstGeom prst="rect">
            <a:avLst/>
          </a:prstGeom>
        </p:spPr>
        <p:txBody>
          <a:bodyPr lIns="91402" tIns="45701" rIns="91402" bIns="45701"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941334" y="612775"/>
            <a:ext cx="5942648" cy="4114800"/>
          </a:xfrm>
          <a:prstGeom prst="rect">
            <a:avLst/>
          </a:prstGeom>
        </p:spPr>
        <p:txBody>
          <a:bodyPr lIns="91402" tIns="45701" rIns="91402" bIns="45701"/>
          <a:lstStyle>
            <a:lvl1pPr marL="0" indent="0">
              <a:buNone/>
              <a:defRPr sz="3200"/>
            </a:lvl1pPr>
            <a:lvl2pPr marL="457014" indent="0">
              <a:buNone/>
              <a:defRPr sz="2800"/>
            </a:lvl2pPr>
            <a:lvl3pPr marL="914022" indent="0">
              <a:buNone/>
              <a:defRPr sz="2400"/>
            </a:lvl3pPr>
            <a:lvl4pPr marL="1371033" indent="0">
              <a:buNone/>
              <a:defRPr sz="2000"/>
            </a:lvl4pPr>
            <a:lvl5pPr marL="1828046" indent="0">
              <a:buNone/>
              <a:defRPr sz="2000"/>
            </a:lvl5pPr>
            <a:lvl6pPr marL="2285056" indent="0">
              <a:buNone/>
              <a:defRPr sz="2000"/>
            </a:lvl6pPr>
            <a:lvl7pPr marL="2742068" indent="0">
              <a:buNone/>
              <a:defRPr sz="2000"/>
            </a:lvl7pPr>
            <a:lvl8pPr marL="3199079" indent="0">
              <a:buNone/>
              <a:defRPr sz="2000"/>
            </a:lvl8pPr>
            <a:lvl9pPr marL="3656091" indent="0">
              <a:buNone/>
              <a:defRPr sz="2000"/>
            </a:lvl9pPr>
          </a:lstStyle>
          <a:p>
            <a:pPr lvl="0"/>
            <a:endParaRPr lang="ko-KR" altLang="en-US" noProof="0" smtClean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941334" y="5367338"/>
            <a:ext cx="5942648" cy="804862"/>
          </a:xfrm>
          <a:prstGeom prst="rect">
            <a:avLst/>
          </a:prstGeom>
        </p:spPr>
        <p:txBody>
          <a:bodyPr lIns="91402" tIns="45701" rIns="91402" bIns="45701"/>
          <a:lstStyle>
            <a:lvl1pPr marL="0" indent="0">
              <a:buNone/>
              <a:defRPr sz="1400"/>
            </a:lvl1pPr>
            <a:lvl2pPr marL="457014" indent="0">
              <a:buNone/>
              <a:defRPr sz="1200"/>
            </a:lvl2pPr>
            <a:lvl3pPr marL="914022" indent="0">
              <a:buNone/>
              <a:defRPr sz="1000"/>
            </a:lvl3pPr>
            <a:lvl4pPr marL="1371033" indent="0">
              <a:buNone/>
              <a:defRPr sz="900"/>
            </a:lvl4pPr>
            <a:lvl5pPr marL="1828046" indent="0">
              <a:buNone/>
              <a:defRPr sz="900"/>
            </a:lvl5pPr>
            <a:lvl6pPr marL="2285056" indent="0">
              <a:buNone/>
              <a:defRPr sz="900"/>
            </a:lvl6pPr>
            <a:lvl7pPr marL="2742068" indent="0">
              <a:buNone/>
              <a:defRPr sz="900"/>
            </a:lvl7pPr>
            <a:lvl8pPr marL="3199079" indent="0">
              <a:buNone/>
              <a:defRPr sz="900"/>
            </a:lvl8pPr>
            <a:lvl9pPr marL="3656091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225" y="274638"/>
            <a:ext cx="8913971" cy="1143000"/>
          </a:xfrm>
          <a:prstGeom prst="rect">
            <a:avLst/>
          </a:prstGeom>
        </p:spPr>
        <p:txBody>
          <a:bodyPr lIns="91402" tIns="45701" rIns="91402" bIns="45701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95225" y="1600216"/>
            <a:ext cx="8913971" cy="4525963"/>
          </a:xfrm>
          <a:prstGeom prst="rect">
            <a:avLst/>
          </a:prstGeom>
        </p:spPr>
        <p:txBody>
          <a:bodyPr vert="eaVert" lIns="91402" tIns="45701" rIns="91402" bIns="45701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7180699" y="274686"/>
            <a:ext cx="2228493" cy="5851525"/>
          </a:xfrm>
          <a:prstGeom prst="rect">
            <a:avLst/>
          </a:prstGeom>
        </p:spPr>
        <p:txBody>
          <a:bodyPr vert="eaVert" lIns="91402" tIns="45701" rIns="91402" bIns="45701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95227" y="274686"/>
            <a:ext cx="6520405" cy="5851525"/>
          </a:xfrm>
          <a:prstGeom prst="rect">
            <a:avLst/>
          </a:prstGeom>
        </p:spPr>
        <p:txBody>
          <a:bodyPr vert="eaVert" lIns="91402" tIns="45701" rIns="91402" bIns="45701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742831" y="2130471"/>
            <a:ext cx="8418751" cy="1470025"/>
          </a:xfrm>
          <a:prstGeom prst="rect">
            <a:avLst/>
          </a:prstGeom>
        </p:spPr>
        <p:txBody>
          <a:bodyPr lIns="91402" tIns="45701" rIns="91402" bIns="45701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485669" y="3886200"/>
            <a:ext cx="6933090" cy="1752600"/>
          </a:xfrm>
          <a:prstGeom prst="rect">
            <a:avLst/>
          </a:prstGeom>
        </p:spPr>
        <p:txBody>
          <a:bodyPr lIns="91402" tIns="45701" rIns="91402" bIns="45701"/>
          <a:lstStyle>
            <a:lvl1pPr marL="0" indent="0" algn="ctr">
              <a:buNone/>
              <a:defRPr/>
            </a:lvl1pPr>
            <a:lvl2pPr marL="457014" indent="0" algn="ctr">
              <a:buNone/>
              <a:defRPr/>
            </a:lvl2pPr>
            <a:lvl3pPr marL="914022" indent="0" algn="ctr">
              <a:buNone/>
              <a:defRPr/>
            </a:lvl3pPr>
            <a:lvl4pPr marL="1371033" indent="0" algn="ctr">
              <a:buNone/>
              <a:defRPr/>
            </a:lvl4pPr>
            <a:lvl5pPr marL="1828046" indent="0" algn="ctr">
              <a:buNone/>
              <a:defRPr/>
            </a:lvl5pPr>
            <a:lvl6pPr marL="2285056" indent="0" algn="ctr">
              <a:buNone/>
              <a:defRPr/>
            </a:lvl6pPr>
            <a:lvl7pPr marL="2742068" indent="0" algn="ctr">
              <a:buNone/>
              <a:defRPr/>
            </a:lvl7pPr>
            <a:lvl8pPr marL="3199079" indent="0" algn="ctr">
              <a:buNone/>
              <a:defRPr/>
            </a:lvl8pPr>
            <a:lvl9pPr marL="3656091" indent="0" algn="ctr">
              <a:buNone/>
              <a:defRPr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225" y="274638"/>
            <a:ext cx="8913971" cy="1143000"/>
          </a:xfrm>
          <a:prstGeom prst="rect">
            <a:avLst/>
          </a:prstGeom>
        </p:spPr>
        <p:txBody>
          <a:bodyPr lIns="91402" tIns="45701" rIns="91402" bIns="45701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95225" y="1600216"/>
            <a:ext cx="8913971" cy="4525963"/>
          </a:xfrm>
          <a:prstGeom prst="rect">
            <a:avLst/>
          </a:prstGeom>
        </p:spPr>
        <p:txBody>
          <a:bodyPr lIns="91402" tIns="45701" rIns="91402" bIns="45701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82380" y="4406946"/>
            <a:ext cx="8418751" cy="1362075"/>
          </a:xfrm>
          <a:prstGeom prst="rect">
            <a:avLst/>
          </a:prstGeom>
        </p:spPr>
        <p:txBody>
          <a:bodyPr lIns="91402" tIns="45701" rIns="91402" bIns="45701"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82380" y="2906713"/>
            <a:ext cx="8418751" cy="1500187"/>
          </a:xfrm>
          <a:prstGeom prst="rect">
            <a:avLst/>
          </a:prstGeom>
        </p:spPr>
        <p:txBody>
          <a:bodyPr lIns="91402" tIns="45701" rIns="91402" bIns="45701" anchor="b"/>
          <a:lstStyle>
            <a:lvl1pPr marL="0" indent="0">
              <a:buNone/>
              <a:defRPr sz="2000"/>
            </a:lvl1pPr>
            <a:lvl2pPr marL="457014" indent="0">
              <a:buNone/>
              <a:defRPr sz="1800"/>
            </a:lvl2pPr>
            <a:lvl3pPr marL="914022" indent="0">
              <a:buNone/>
              <a:defRPr sz="1600"/>
            </a:lvl3pPr>
            <a:lvl4pPr marL="1371033" indent="0">
              <a:buNone/>
              <a:defRPr sz="1400"/>
            </a:lvl4pPr>
            <a:lvl5pPr marL="1828046" indent="0">
              <a:buNone/>
              <a:defRPr sz="1400"/>
            </a:lvl5pPr>
            <a:lvl6pPr marL="2285056" indent="0">
              <a:buNone/>
              <a:defRPr sz="1400"/>
            </a:lvl6pPr>
            <a:lvl7pPr marL="2742068" indent="0">
              <a:buNone/>
              <a:defRPr sz="1400"/>
            </a:lvl7pPr>
            <a:lvl8pPr marL="3199079" indent="0">
              <a:buNone/>
              <a:defRPr sz="1400"/>
            </a:lvl8pPr>
            <a:lvl9pPr marL="3656091" indent="0">
              <a:buNone/>
              <a:defRPr sz="14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225" y="274638"/>
            <a:ext cx="8913971" cy="1143000"/>
          </a:xfrm>
          <a:prstGeom prst="rect">
            <a:avLst/>
          </a:prstGeom>
        </p:spPr>
        <p:txBody>
          <a:bodyPr lIns="91402" tIns="45701" rIns="91402" bIns="45701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95225" y="1600216"/>
            <a:ext cx="4374449" cy="4525963"/>
          </a:xfrm>
          <a:prstGeom prst="rect">
            <a:avLst/>
          </a:prstGeom>
        </p:spPr>
        <p:txBody>
          <a:bodyPr lIns="91402" tIns="45701" rIns="91402" bIns="45701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5034743" y="1600216"/>
            <a:ext cx="4374449" cy="4525963"/>
          </a:xfrm>
          <a:prstGeom prst="rect">
            <a:avLst/>
          </a:prstGeom>
        </p:spPr>
        <p:txBody>
          <a:bodyPr lIns="91402" tIns="45701" rIns="91402" bIns="45701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225" y="274638"/>
            <a:ext cx="8913971" cy="1143000"/>
          </a:xfrm>
          <a:prstGeom prst="rect">
            <a:avLst/>
          </a:prstGeom>
        </p:spPr>
        <p:txBody>
          <a:bodyPr lIns="91402" tIns="45701" rIns="91402" bIns="45701"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95227" y="1535113"/>
            <a:ext cx="4376169" cy="639762"/>
          </a:xfrm>
          <a:prstGeom prst="rect">
            <a:avLst/>
          </a:prstGeom>
        </p:spPr>
        <p:txBody>
          <a:bodyPr lIns="91402" tIns="45701" rIns="91402" bIns="45701" anchor="b"/>
          <a:lstStyle>
            <a:lvl1pPr marL="0" indent="0">
              <a:buNone/>
              <a:defRPr sz="2400" b="1"/>
            </a:lvl1pPr>
            <a:lvl2pPr marL="457014" indent="0">
              <a:buNone/>
              <a:defRPr sz="2000" b="1"/>
            </a:lvl2pPr>
            <a:lvl3pPr marL="914022" indent="0">
              <a:buNone/>
              <a:defRPr sz="1800" b="1"/>
            </a:lvl3pPr>
            <a:lvl4pPr marL="1371033" indent="0">
              <a:buNone/>
              <a:defRPr sz="1600" b="1"/>
            </a:lvl4pPr>
            <a:lvl5pPr marL="1828046" indent="0">
              <a:buNone/>
              <a:defRPr sz="1600" b="1"/>
            </a:lvl5pPr>
            <a:lvl6pPr marL="2285056" indent="0">
              <a:buNone/>
              <a:defRPr sz="1600" b="1"/>
            </a:lvl6pPr>
            <a:lvl7pPr marL="2742068" indent="0">
              <a:buNone/>
              <a:defRPr sz="1600" b="1"/>
            </a:lvl7pPr>
            <a:lvl8pPr marL="3199079" indent="0">
              <a:buNone/>
              <a:defRPr sz="1600" b="1"/>
            </a:lvl8pPr>
            <a:lvl9pPr marL="3656091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95227" y="2174875"/>
            <a:ext cx="4376169" cy="3951288"/>
          </a:xfrm>
          <a:prstGeom prst="rect">
            <a:avLst/>
          </a:prstGeom>
        </p:spPr>
        <p:txBody>
          <a:bodyPr lIns="91402" tIns="45701" rIns="91402" bIns="45701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5031308" y="1535113"/>
            <a:ext cx="4377888" cy="639762"/>
          </a:xfrm>
          <a:prstGeom prst="rect">
            <a:avLst/>
          </a:prstGeom>
        </p:spPr>
        <p:txBody>
          <a:bodyPr lIns="91402" tIns="45701" rIns="91402" bIns="45701" anchor="b"/>
          <a:lstStyle>
            <a:lvl1pPr marL="0" indent="0">
              <a:buNone/>
              <a:defRPr sz="2400" b="1"/>
            </a:lvl1pPr>
            <a:lvl2pPr marL="457014" indent="0">
              <a:buNone/>
              <a:defRPr sz="2000" b="1"/>
            </a:lvl2pPr>
            <a:lvl3pPr marL="914022" indent="0">
              <a:buNone/>
              <a:defRPr sz="1800" b="1"/>
            </a:lvl3pPr>
            <a:lvl4pPr marL="1371033" indent="0">
              <a:buNone/>
              <a:defRPr sz="1600" b="1"/>
            </a:lvl4pPr>
            <a:lvl5pPr marL="1828046" indent="0">
              <a:buNone/>
              <a:defRPr sz="1600" b="1"/>
            </a:lvl5pPr>
            <a:lvl6pPr marL="2285056" indent="0">
              <a:buNone/>
              <a:defRPr sz="1600" b="1"/>
            </a:lvl6pPr>
            <a:lvl7pPr marL="2742068" indent="0">
              <a:buNone/>
              <a:defRPr sz="1600" b="1"/>
            </a:lvl7pPr>
            <a:lvl8pPr marL="3199079" indent="0">
              <a:buNone/>
              <a:defRPr sz="1600" b="1"/>
            </a:lvl8pPr>
            <a:lvl9pPr marL="3656091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5031308" y="2174875"/>
            <a:ext cx="4377888" cy="3951288"/>
          </a:xfrm>
          <a:prstGeom prst="rect">
            <a:avLst/>
          </a:prstGeom>
        </p:spPr>
        <p:txBody>
          <a:bodyPr lIns="91402" tIns="45701" rIns="91402" bIns="45701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82380" y="4406951"/>
            <a:ext cx="841875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82380" y="2906722"/>
            <a:ext cx="841875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690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8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72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6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54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44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3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26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6FD602-ED46-46C0-B912-7D02B914B197}" type="datetimeFigureOut">
              <a:rPr lang="ko-KR" altLang="en-US"/>
              <a:pPr>
                <a:defRPr/>
              </a:pPr>
              <a:t>2016-12-13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A5765F-D5C6-4EB2-82A5-8B6F6B4ADADB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225" y="274638"/>
            <a:ext cx="8913971" cy="1143000"/>
          </a:xfrm>
          <a:prstGeom prst="rect">
            <a:avLst/>
          </a:prstGeom>
        </p:spPr>
        <p:txBody>
          <a:bodyPr lIns="91402" tIns="45701" rIns="91402" bIns="45701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221" y="273050"/>
            <a:ext cx="3258484" cy="1162050"/>
          </a:xfrm>
          <a:prstGeom prst="rect">
            <a:avLst/>
          </a:prstGeom>
        </p:spPr>
        <p:txBody>
          <a:bodyPr lIns="91402" tIns="45701" rIns="91402" bIns="45701"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72353" y="273096"/>
            <a:ext cx="5536842" cy="5853113"/>
          </a:xfrm>
          <a:prstGeom prst="rect">
            <a:avLst/>
          </a:prstGeom>
        </p:spPr>
        <p:txBody>
          <a:bodyPr lIns="91402" tIns="45701" rIns="91402" bIns="45701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95221" y="1435103"/>
            <a:ext cx="3258484" cy="4691063"/>
          </a:xfrm>
          <a:prstGeom prst="rect">
            <a:avLst/>
          </a:prstGeom>
        </p:spPr>
        <p:txBody>
          <a:bodyPr lIns="91402" tIns="45701" rIns="91402" bIns="45701"/>
          <a:lstStyle>
            <a:lvl1pPr marL="0" indent="0">
              <a:buNone/>
              <a:defRPr sz="1400"/>
            </a:lvl1pPr>
            <a:lvl2pPr marL="457014" indent="0">
              <a:buNone/>
              <a:defRPr sz="1200"/>
            </a:lvl2pPr>
            <a:lvl3pPr marL="914022" indent="0">
              <a:buNone/>
              <a:defRPr sz="1000"/>
            </a:lvl3pPr>
            <a:lvl4pPr marL="1371033" indent="0">
              <a:buNone/>
              <a:defRPr sz="900"/>
            </a:lvl4pPr>
            <a:lvl5pPr marL="1828046" indent="0">
              <a:buNone/>
              <a:defRPr sz="900"/>
            </a:lvl5pPr>
            <a:lvl6pPr marL="2285056" indent="0">
              <a:buNone/>
              <a:defRPr sz="900"/>
            </a:lvl6pPr>
            <a:lvl7pPr marL="2742068" indent="0">
              <a:buNone/>
              <a:defRPr sz="900"/>
            </a:lvl7pPr>
            <a:lvl8pPr marL="3199079" indent="0">
              <a:buNone/>
              <a:defRPr sz="900"/>
            </a:lvl8pPr>
            <a:lvl9pPr marL="3656091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941334" y="4800600"/>
            <a:ext cx="5942648" cy="566738"/>
          </a:xfrm>
          <a:prstGeom prst="rect">
            <a:avLst/>
          </a:prstGeom>
        </p:spPr>
        <p:txBody>
          <a:bodyPr lIns="91402" tIns="45701" rIns="91402" bIns="45701"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941334" y="612775"/>
            <a:ext cx="5942648" cy="4114800"/>
          </a:xfrm>
          <a:prstGeom prst="rect">
            <a:avLst/>
          </a:prstGeom>
        </p:spPr>
        <p:txBody>
          <a:bodyPr lIns="91402" tIns="45701" rIns="91402" bIns="45701"/>
          <a:lstStyle>
            <a:lvl1pPr marL="0" indent="0">
              <a:buNone/>
              <a:defRPr sz="3200"/>
            </a:lvl1pPr>
            <a:lvl2pPr marL="457014" indent="0">
              <a:buNone/>
              <a:defRPr sz="2800"/>
            </a:lvl2pPr>
            <a:lvl3pPr marL="914022" indent="0">
              <a:buNone/>
              <a:defRPr sz="2400"/>
            </a:lvl3pPr>
            <a:lvl4pPr marL="1371033" indent="0">
              <a:buNone/>
              <a:defRPr sz="2000"/>
            </a:lvl4pPr>
            <a:lvl5pPr marL="1828046" indent="0">
              <a:buNone/>
              <a:defRPr sz="2000"/>
            </a:lvl5pPr>
            <a:lvl6pPr marL="2285056" indent="0">
              <a:buNone/>
              <a:defRPr sz="2000"/>
            </a:lvl6pPr>
            <a:lvl7pPr marL="2742068" indent="0">
              <a:buNone/>
              <a:defRPr sz="2000"/>
            </a:lvl7pPr>
            <a:lvl8pPr marL="3199079" indent="0">
              <a:buNone/>
              <a:defRPr sz="2000"/>
            </a:lvl8pPr>
            <a:lvl9pPr marL="3656091" indent="0">
              <a:buNone/>
              <a:defRPr sz="2000"/>
            </a:lvl9pPr>
          </a:lstStyle>
          <a:p>
            <a:pPr lvl="0"/>
            <a:endParaRPr lang="ko-KR" altLang="en-US" noProof="0" smtClean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941334" y="5367338"/>
            <a:ext cx="5942648" cy="804862"/>
          </a:xfrm>
          <a:prstGeom prst="rect">
            <a:avLst/>
          </a:prstGeom>
        </p:spPr>
        <p:txBody>
          <a:bodyPr lIns="91402" tIns="45701" rIns="91402" bIns="45701"/>
          <a:lstStyle>
            <a:lvl1pPr marL="0" indent="0">
              <a:buNone/>
              <a:defRPr sz="1400"/>
            </a:lvl1pPr>
            <a:lvl2pPr marL="457014" indent="0">
              <a:buNone/>
              <a:defRPr sz="1200"/>
            </a:lvl2pPr>
            <a:lvl3pPr marL="914022" indent="0">
              <a:buNone/>
              <a:defRPr sz="1000"/>
            </a:lvl3pPr>
            <a:lvl4pPr marL="1371033" indent="0">
              <a:buNone/>
              <a:defRPr sz="900"/>
            </a:lvl4pPr>
            <a:lvl5pPr marL="1828046" indent="0">
              <a:buNone/>
              <a:defRPr sz="900"/>
            </a:lvl5pPr>
            <a:lvl6pPr marL="2285056" indent="0">
              <a:buNone/>
              <a:defRPr sz="900"/>
            </a:lvl6pPr>
            <a:lvl7pPr marL="2742068" indent="0">
              <a:buNone/>
              <a:defRPr sz="900"/>
            </a:lvl7pPr>
            <a:lvl8pPr marL="3199079" indent="0">
              <a:buNone/>
              <a:defRPr sz="900"/>
            </a:lvl8pPr>
            <a:lvl9pPr marL="3656091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225" y="274638"/>
            <a:ext cx="8913971" cy="1143000"/>
          </a:xfrm>
          <a:prstGeom prst="rect">
            <a:avLst/>
          </a:prstGeom>
        </p:spPr>
        <p:txBody>
          <a:bodyPr lIns="91402" tIns="45701" rIns="91402" bIns="45701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95225" y="1600216"/>
            <a:ext cx="8913971" cy="4525963"/>
          </a:xfrm>
          <a:prstGeom prst="rect">
            <a:avLst/>
          </a:prstGeom>
        </p:spPr>
        <p:txBody>
          <a:bodyPr vert="eaVert" lIns="91402" tIns="45701" rIns="91402" bIns="45701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7180699" y="274684"/>
            <a:ext cx="2228493" cy="5851525"/>
          </a:xfrm>
          <a:prstGeom prst="rect">
            <a:avLst/>
          </a:prstGeom>
        </p:spPr>
        <p:txBody>
          <a:bodyPr vert="eaVert" lIns="91402" tIns="45701" rIns="91402" bIns="45701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95227" y="274684"/>
            <a:ext cx="6520405" cy="5851525"/>
          </a:xfrm>
          <a:prstGeom prst="rect">
            <a:avLst/>
          </a:prstGeom>
        </p:spPr>
        <p:txBody>
          <a:bodyPr vert="eaVert" lIns="91402" tIns="45701" rIns="91402" bIns="45701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742831" y="2130467"/>
            <a:ext cx="8418751" cy="1470025"/>
          </a:xfrm>
          <a:prstGeom prst="rect">
            <a:avLst/>
          </a:prstGeom>
        </p:spPr>
        <p:txBody>
          <a:bodyPr lIns="91402" tIns="45701" rIns="91402" bIns="45701">
            <a:normAutofit/>
          </a:bodyPr>
          <a:lstStyle>
            <a:lvl1pPr algn="ctr">
              <a:defRPr sz="5500">
                <a:solidFill>
                  <a:schemeClr val="accent6">
                    <a:lumMod val="75000"/>
                  </a:schemeClr>
                </a:solidFill>
                <a:effectLst>
                  <a:outerShdw blurRad="139700" dist="50800" dir="5400000" sx="102000" sy="102000" algn="tl" rotWithShape="0">
                    <a:srgbClr val="000000"/>
                  </a:outerShdw>
                </a:effectLst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485669" y="3886200"/>
            <a:ext cx="693309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0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0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0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0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0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0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0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0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95303" y="6356391"/>
            <a:ext cx="2311400" cy="365125"/>
          </a:xfrm>
          <a:prstGeom prst="rect">
            <a:avLst/>
          </a:prstGeom>
        </p:spPr>
        <p:txBody>
          <a:bodyPr lIns="91402" tIns="45701" rIns="91402" bIns="45701"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 kumimoji="0" sz="1800" b="0"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D975939-BF9E-407D-8A16-4F21D4C802E1}" type="datetimeFigureOut">
              <a:rPr lang="ko-KR" altLang="en-US"/>
              <a:pPr>
                <a:defRPr/>
              </a:pPr>
              <a:t>2016-12-13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384567" y="6356391"/>
            <a:ext cx="3135312" cy="365125"/>
          </a:xfrm>
          <a:prstGeom prst="rect">
            <a:avLst/>
          </a:prstGeom>
        </p:spPr>
        <p:txBody>
          <a:bodyPr lIns="91402" tIns="45701" rIns="91402" bIns="45701"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 kumimoji="0" sz="1800" b="0"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7097713" y="6356391"/>
            <a:ext cx="2311400" cy="365125"/>
          </a:xfrm>
          <a:prstGeom prst="rect">
            <a:avLst/>
          </a:prstGeom>
        </p:spPr>
        <p:txBody>
          <a:bodyPr lIns="91402" tIns="45701" rIns="91402" bIns="45701"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 kumimoji="0" sz="1800" b="0"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62FBA46-E777-4D8E-8752-AE3763BCDF9A}" type="slidenum">
              <a:rPr lang="ko-KR" altLang="en-US"/>
              <a:pPr>
                <a:defRPr/>
              </a:pPr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4291911" y="1524010"/>
            <a:ext cx="5364890" cy="2057401"/>
          </a:xfrm>
          <a:prstGeom prst="rect">
            <a:avLst/>
          </a:prstGeom>
        </p:spPr>
        <p:txBody>
          <a:bodyPr lIns="91402" tIns="45701" rIns="91402" bIns="45701">
            <a:normAutofit/>
          </a:bodyPr>
          <a:lstStyle>
            <a:lvl1pPr algn="ctr">
              <a:defRPr sz="5500">
                <a:solidFill>
                  <a:schemeClr val="accent1">
                    <a:lumMod val="50000"/>
                  </a:schemeClr>
                </a:solidFill>
                <a:effectLst>
                  <a:outerShdw blurRad="139700" dist="50800" dir="5400000" sx="102000" sy="102000" algn="tl" rotWithShape="0">
                    <a:srgbClr val="000000"/>
                  </a:outerShdw>
                </a:effectLst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485669" y="3886200"/>
            <a:ext cx="693309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0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0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0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0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0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0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0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0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95303" y="6356391"/>
            <a:ext cx="2311400" cy="365125"/>
          </a:xfrm>
          <a:prstGeom prst="rect">
            <a:avLst/>
          </a:prstGeom>
        </p:spPr>
        <p:txBody>
          <a:bodyPr lIns="91402" tIns="45701" rIns="91402" bIns="45701"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 kumimoji="0" sz="1800" b="0"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677754C-C570-40CB-BC89-10C6CF0D1630}" type="datetimeFigureOut">
              <a:rPr lang="ko-KR" altLang="en-US"/>
              <a:pPr>
                <a:defRPr/>
              </a:pPr>
              <a:t>2016-12-13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384567" y="6356391"/>
            <a:ext cx="3135312" cy="365125"/>
          </a:xfrm>
          <a:prstGeom prst="rect">
            <a:avLst/>
          </a:prstGeom>
        </p:spPr>
        <p:txBody>
          <a:bodyPr lIns="91402" tIns="45701" rIns="91402" bIns="45701"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 kumimoji="0" sz="1800" b="0"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7097713" y="6356391"/>
            <a:ext cx="2311400" cy="365125"/>
          </a:xfrm>
          <a:prstGeom prst="rect">
            <a:avLst/>
          </a:prstGeom>
        </p:spPr>
        <p:txBody>
          <a:bodyPr lIns="91402" tIns="45701" rIns="91402" bIns="45701"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 kumimoji="0" sz="1800" b="0"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0E5106C-9368-4329-BA5C-F861BE5876C1}" type="slidenum">
              <a:rPr lang="ko-KR" altLang="en-US"/>
              <a:pPr>
                <a:defRPr/>
              </a:pPr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직선 연결선 2"/>
          <p:cNvCxnSpPr/>
          <p:nvPr userDrawn="1"/>
        </p:nvCxnSpPr>
        <p:spPr>
          <a:xfrm>
            <a:off x="330147" y="836612"/>
            <a:ext cx="9326656" cy="1588"/>
          </a:xfrm>
          <a:prstGeom prst="line">
            <a:avLst/>
          </a:prstGeom>
          <a:ln w="12700">
            <a:gradFill>
              <a:gsLst>
                <a:gs pos="0">
                  <a:schemeClr val="bg1">
                    <a:alpha val="0"/>
                  </a:schemeClr>
                </a:gs>
                <a:gs pos="10000">
                  <a:schemeClr val="tx1">
                    <a:lumMod val="95000"/>
                    <a:lumOff val="5000"/>
                  </a:schemeClr>
                </a:gs>
                <a:gs pos="90000">
                  <a:schemeClr val="tx1">
                    <a:lumMod val="95000"/>
                    <a:lumOff val="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제목 개체 틀 1"/>
          <p:cNvSpPr>
            <a:spLocks noGrp="1"/>
          </p:cNvSpPr>
          <p:nvPr>
            <p:ph type="title"/>
          </p:nvPr>
        </p:nvSpPr>
        <p:spPr>
          <a:xfrm>
            <a:off x="330150" y="457200"/>
            <a:ext cx="7345773" cy="381000"/>
          </a:xfrm>
          <a:prstGeom prst="rect">
            <a:avLst/>
          </a:prstGeom>
          <a:noFill/>
          <a:ln>
            <a:noFill/>
          </a:ln>
        </p:spPr>
        <p:txBody>
          <a:bodyPr vert="horz" lIns="91402" tIns="45701" rIns="91402" bIns="45701" rtlCol="0" anchor="ctr">
            <a:normAutofit/>
          </a:bodyPr>
          <a:lstStyle>
            <a:lvl1pPr>
              <a:defRPr lang="ko-KR" altLang="en-US" dirty="0">
                <a:solidFill>
                  <a:schemeClr val="tx1"/>
                </a:solidFill>
                <a:latin typeface="산돌고딕B" pitchFamily="18" charset="-127"/>
                <a:ea typeface="산돌고딕B" pitchFamily="18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4" name="날짜 개체 틀 2"/>
          <p:cNvSpPr>
            <a:spLocks noGrp="1"/>
          </p:cNvSpPr>
          <p:nvPr>
            <p:ph type="dt" sz="half" idx="10"/>
          </p:nvPr>
        </p:nvSpPr>
        <p:spPr>
          <a:xfrm>
            <a:off x="495303" y="6356391"/>
            <a:ext cx="2311400" cy="365125"/>
          </a:xfrm>
          <a:prstGeom prst="rect">
            <a:avLst/>
          </a:prstGeom>
        </p:spPr>
        <p:txBody>
          <a:bodyPr lIns="91402" tIns="45701" rIns="91402" bIns="45701"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 kumimoji="0" sz="1800" b="0"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009E398-401A-4D54-9F41-E816780E4F11}" type="datetimeFigureOut">
              <a:rPr lang="ko-KR" altLang="en-US"/>
              <a:pPr>
                <a:defRPr/>
              </a:pPr>
              <a:t>2016-12-13</a:t>
            </a:fld>
            <a:endParaRPr lang="ko-KR" altLang="en-US" dirty="0"/>
          </a:p>
        </p:txBody>
      </p:sp>
      <p:sp>
        <p:nvSpPr>
          <p:cNvPr id="5" name="바닥글 개체 틀 3"/>
          <p:cNvSpPr>
            <a:spLocks noGrp="1"/>
          </p:cNvSpPr>
          <p:nvPr>
            <p:ph type="ftr" sz="quarter" idx="11"/>
          </p:nvPr>
        </p:nvSpPr>
        <p:spPr>
          <a:xfrm>
            <a:off x="3384567" y="6356391"/>
            <a:ext cx="3135312" cy="365125"/>
          </a:xfrm>
          <a:prstGeom prst="rect">
            <a:avLst/>
          </a:prstGeom>
        </p:spPr>
        <p:txBody>
          <a:bodyPr lIns="91402" tIns="45701" rIns="91402" bIns="45701"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 kumimoji="0" sz="1800" b="0"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7097713" y="6356391"/>
            <a:ext cx="2311400" cy="365125"/>
          </a:xfrm>
          <a:prstGeom prst="rect">
            <a:avLst/>
          </a:prstGeom>
        </p:spPr>
        <p:txBody>
          <a:bodyPr lIns="91402" tIns="45701" rIns="91402" bIns="45701"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 kumimoji="0" sz="1800" b="0"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4D9A13D-8820-419B-9845-81B34C958D9D}" type="slidenum">
              <a:rPr lang="ko-KR" altLang="en-US"/>
              <a:pPr>
                <a:defRPr/>
              </a:pPr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>
          <a:xfrm>
            <a:off x="495303" y="6356391"/>
            <a:ext cx="2311400" cy="365125"/>
          </a:xfrm>
          <a:prstGeom prst="rect">
            <a:avLst/>
          </a:prstGeom>
        </p:spPr>
        <p:txBody>
          <a:bodyPr lIns="91402" tIns="45701" rIns="91402" bIns="45701"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 kumimoji="0" sz="1800" b="0"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B637EBC-2D9C-4CC9-AEFA-795D2D1047FA}" type="datetimeFigureOut">
              <a:rPr lang="ko-KR" altLang="en-US"/>
              <a:pPr>
                <a:defRPr/>
              </a:pPr>
              <a:t>2016-12-13</a:t>
            </a:fld>
            <a:endParaRPr lang="ko-KR" altLang="en-US" dirty="0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3384567" y="6356391"/>
            <a:ext cx="3135312" cy="365125"/>
          </a:xfrm>
          <a:prstGeom prst="rect">
            <a:avLst/>
          </a:prstGeom>
        </p:spPr>
        <p:txBody>
          <a:bodyPr lIns="91402" tIns="45701" rIns="91402" bIns="45701"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 kumimoji="0" sz="1800" b="0"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7097713" y="6356391"/>
            <a:ext cx="2311400" cy="365125"/>
          </a:xfrm>
          <a:prstGeom prst="rect">
            <a:avLst/>
          </a:prstGeom>
        </p:spPr>
        <p:txBody>
          <a:bodyPr lIns="91402" tIns="45701" rIns="91402" bIns="45701"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 kumimoji="0" sz="1800" b="0"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40CE135-FD17-48D1-AA86-C99A203068A8}" type="slidenum">
              <a:rPr lang="ko-KR" altLang="en-US"/>
              <a:pPr>
                <a:defRPr/>
              </a:pPr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536489" y="1600216"/>
            <a:ext cx="4744146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5445714" y="1600216"/>
            <a:ext cx="474586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624752-AF02-4885-8AA4-B02F21BFDE68}" type="datetimeFigureOut">
              <a:rPr lang="ko-KR" altLang="en-US"/>
              <a:pPr>
                <a:defRPr/>
              </a:pPr>
              <a:t>2016-12-13</a:t>
            </a:fld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D944CC-56D4-4630-A2BA-1B12C4DFD7E1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742831" y="2130467"/>
            <a:ext cx="8418751" cy="1470025"/>
          </a:xfrm>
          <a:prstGeom prst="rect">
            <a:avLst/>
          </a:prstGeom>
        </p:spPr>
        <p:txBody>
          <a:bodyPr lIns="91402" tIns="45701" rIns="91402" bIns="45701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485669" y="3886200"/>
            <a:ext cx="6933090" cy="1752600"/>
          </a:xfrm>
          <a:prstGeom prst="rect">
            <a:avLst/>
          </a:prstGeom>
        </p:spPr>
        <p:txBody>
          <a:bodyPr lIns="91402" tIns="45701" rIns="91402" bIns="45701"/>
          <a:lstStyle>
            <a:lvl1pPr marL="0" indent="0" algn="ctr">
              <a:buNone/>
              <a:defRPr/>
            </a:lvl1pPr>
            <a:lvl2pPr marL="457014" indent="0" algn="ctr">
              <a:buNone/>
              <a:defRPr/>
            </a:lvl2pPr>
            <a:lvl3pPr marL="914022" indent="0" algn="ctr">
              <a:buNone/>
              <a:defRPr/>
            </a:lvl3pPr>
            <a:lvl4pPr marL="1371033" indent="0" algn="ctr">
              <a:buNone/>
              <a:defRPr/>
            </a:lvl4pPr>
            <a:lvl5pPr marL="1828046" indent="0" algn="ctr">
              <a:buNone/>
              <a:defRPr/>
            </a:lvl5pPr>
            <a:lvl6pPr marL="2285056" indent="0" algn="ctr">
              <a:buNone/>
              <a:defRPr/>
            </a:lvl6pPr>
            <a:lvl7pPr marL="2742068" indent="0" algn="ctr">
              <a:buNone/>
              <a:defRPr/>
            </a:lvl7pPr>
            <a:lvl8pPr marL="3199079" indent="0" algn="ctr">
              <a:buNone/>
              <a:defRPr/>
            </a:lvl8pPr>
            <a:lvl9pPr marL="3656091" indent="0" algn="ctr">
              <a:buNone/>
              <a:defRPr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225" y="274638"/>
            <a:ext cx="8913971" cy="1143000"/>
          </a:xfrm>
          <a:prstGeom prst="rect">
            <a:avLst/>
          </a:prstGeom>
        </p:spPr>
        <p:txBody>
          <a:bodyPr lIns="91402" tIns="45701" rIns="91402" bIns="45701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95225" y="1600216"/>
            <a:ext cx="8913971" cy="4525963"/>
          </a:xfrm>
          <a:prstGeom prst="rect">
            <a:avLst/>
          </a:prstGeom>
        </p:spPr>
        <p:txBody>
          <a:bodyPr lIns="91402" tIns="45701" rIns="91402" bIns="45701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82380" y="4406942"/>
            <a:ext cx="8418751" cy="1362075"/>
          </a:xfrm>
          <a:prstGeom prst="rect">
            <a:avLst/>
          </a:prstGeom>
        </p:spPr>
        <p:txBody>
          <a:bodyPr lIns="91402" tIns="45701" rIns="91402" bIns="45701"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82380" y="2906713"/>
            <a:ext cx="8418751" cy="1500187"/>
          </a:xfrm>
          <a:prstGeom prst="rect">
            <a:avLst/>
          </a:prstGeom>
        </p:spPr>
        <p:txBody>
          <a:bodyPr lIns="91402" tIns="45701" rIns="91402" bIns="45701" anchor="b"/>
          <a:lstStyle>
            <a:lvl1pPr marL="0" indent="0">
              <a:buNone/>
              <a:defRPr sz="2000"/>
            </a:lvl1pPr>
            <a:lvl2pPr marL="457014" indent="0">
              <a:buNone/>
              <a:defRPr sz="1800"/>
            </a:lvl2pPr>
            <a:lvl3pPr marL="914022" indent="0">
              <a:buNone/>
              <a:defRPr sz="1600"/>
            </a:lvl3pPr>
            <a:lvl4pPr marL="1371033" indent="0">
              <a:buNone/>
              <a:defRPr sz="1400"/>
            </a:lvl4pPr>
            <a:lvl5pPr marL="1828046" indent="0">
              <a:buNone/>
              <a:defRPr sz="1400"/>
            </a:lvl5pPr>
            <a:lvl6pPr marL="2285056" indent="0">
              <a:buNone/>
              <a:defRPr sz="1400"/>
            </a:lvl6pPr>
            <a:lvl7pPr marL="2742068" indent="0">
              <a:buNone/>
              <a:defRPr sz="1400"/>
            </a:lvl7pPr>
            <a:lvl8pPr marL="3199079" indent="0">
              <a:buNone/>
              <a:defRPr sz="1400"/>
            </a:lvl8pPr>
            <a:lvl9pPr marL="3656091" indent="0">
              <a:buNone/>
              <a:defRPr sz="14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225" y="274638"/>
            <a:ext cx="8913971" cy="1143000"/>
          </a:xfrm>
          <a:prstGeom prst="rect">
            <a:avLst/>
          </a:prstGeom>
        </p:spPr>
        <p:txBody>
          <a:bodyPr lIns="91402" tIns="45701" rIns="91402" bIns="45701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95225" y="1600216"/>
            <a:ext cx="4374449" cy="4525963"/>
          </a:xfrm>
          <a:prstGeom prst="rect">
            <a:avLst/>
          </a:prstGeom>
        </p:spPr>
        <p:txBody>
          <a:bodyPr lIns="91402" tIns="45701" rIns="91402" bIns="45701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5034743" y="1600216"/>
            <a:ext cx="4374449" cy="4525963"/>
          </a:xfrm>
          <a:prstGeom prst="rect">
            <a:avLst/>
          </a:prstGeom>
        </p:spPr>
        <p:txBody>
          <a:bodyPr lIns="91402" tIns="45701" rIns="91402" bIns="45701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225" y="274638"/>
            <a:ext cx="8913971" cy="1143000"/>
          </a:xfrm>
          <a:prstGeom prst="rect">
            <a:avLst/>
          </a:prstGeom>
        </p:spPr>
        <p:txBody>
          <a:bodyPr lIns="91402" tIns="45701" rIns="91402" bIns="45701"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95227" y="1535113"/>
            <a:ext cx="4376169" cy="639762"/>
          </a:xfrm>
          <a:prstGeom prst="rect">
            <a:avLst/>
          </a:prstGeom>
        </p:spPr>
        <p:txBody>
          <a:bodyPr lIns="91402" tIns="45701" rIns="91402" bIns="45701" anchor="b"/>
          <a:lstStyle>
            <a:lvl1pPr marL="0" indent="0">
              <a:buNone/>
              <a:defRPr sz="2400" b="1"/>
            </a:lvl1pPr>
            <a:lvl2pPr marL="457014" indent="0">
              <a:buNone/>
              <a:defRPr sz="2000" b="1"/>
            </a:lvl2pPr>
            <a:lvl3pPr marL="914022" indent="0">
              <a:buNone/>
              <a:defRPr sz="1800" b="1"/>
            </a:lvl3pPr>
            <a:lvl4pPr marL="1371033" indent="0">
              <a:buNone/>
              <a:defRPr sz="1600" b="1"/>
            </a:lvl4pPr>
            <a:lvl5pPr marL="1828046" indent="0">
              <a:buNone/>
              <a:defRPr sz="1600" b="1"/>
            </a:lvl5pPr>
            <a:lvl6pPr marL="2285056" indent="0">
              <a:buNone/>
              <a:defRPr sz="1600" b="1"/>
            </a:lvl6pPr>
            <a:lvl7pPr marL="2742068" indent="0">
              <a:buNone/>
              <a:defRPr sz="1600" b="1"/>
            </a:lvl7pPr>
            <a:lvl8pPr marL="3199079" indent="0">
              <a:buNone/>
              <a:defRPr sz="1600" b="1"/>
            </a:lvl8pPr>
            <a:lvl9pPr marL="3656091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95227" y="2174875"/>
            <a:ext cx="4376169" cy="3951288"/>
          </a:xfrm>
          <a:prstGeom prst="rect">
            <a:avLst/>
          </a:prstGeom>
        </p:spPr>
        <p:txBody>
          <a:bodyPr lIns="91402" tIns="45701" rIns="91402" bIns="45701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5031308" y="1535113"/>
            <a:ext cx="4377888" cy="639762"/>
          </a:xfrm>
          <a:prstGeom prst="rect">
            <a:avLst/>
          </a:prstGeom>
        </p:spPr>
        <p:txBody>
          <a:bodyPr lIns="91402" tIns="45701" rIns="91402" bIns="45701" anchor="b"/>
          <a:lstStyle>
            <a:lvl1pPr marL="0" indent="0">
              <a:buNone/>
              <a:defRPr sz="2400" b="1"/>
            </a:lvl1pPr>
            <a:lvl2pPr marL="457014" indent="0">
              <a:buNone/>
              <a:defRPr sz="2000" b="1"/>
            </a:lvl2pPr>
            <a:lvl3pPr marL="914022" indent="0">
              <a:buNone/>
              <a:defRPr sz="1800" b="1"/>
            </a:lvl3pPr>
            <a:lvl4pPr marL="1371033" indent="0">
              <a:buNone/>
              <a:defRPr sz="1600" b="1"/>
            </a:lvl4pPr>
            <a:lvl5pPr marL="1828046" indent="0">
              <a:buNone/>
              <a:defRPr sz="1600" b="1"/>
            </a:lvl5pPr>
            <a:lvl6pPr marL="2285056" indent="0">
              <a:buNone/>
              <a:defRPr sz="1600" b="1"/>
            </a:lvl6pPr>
            <a:lvl7pPr marL="2742068" indent="0">
              <a:buNone/>
              <a:defRPr sz="1600" b="1"/>
            </a:lvl7pPr>
            <a:lvl8pPr marL="3199079" indent="0">
              <a:buNone/>
              <a:defRPr sz="1600" b="1"/>
            </a:lvl8pPr>
            <a:lvl9pPr marL="3656091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5031308" y="2174875"/>
            <a:ext cx="4377888" cy="3951288"/>
          </a:xfrm>
          <a:prstGeom prst="rect">
            <a:avLst/>
          </a:prstGeom>
        </p:spPr>
        <p:txBody>
          <a:bodyPr lIns="91402" tIns="45701" rIns="91402" bIns="45701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225" y="274638"/>
            <a:ext cx="8913971" cy="1143000"/>
          </a:xfrm>
          <a:prstGeom prst="rect">
            <a:avLst/>
          </a:prstGeom>
        </p:spPr>
        <p:txBody>
          <a:bodyPr lIns="91402" tIns="45701" rIns="91402" bIns="45701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221" y="273050"/>
            <a:ext cx="3258484" cy="1162050"/>
          </a:xfrm>
          <a:prstGeom prst="rect">
            <a:avLst/>
          </a:prstGeom>
        </p:spPr>
        <p:txBody>
          <a:bodyPr lIns="91402" tIns="45701" rIns="91402" bIns="45701"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72353" y="273092"/>
            <a:ext cx="5536842" cy="5853113"/>
          </a:xfrm>
          <a:prstGeom prst="rect">
            <a:avLst/>
          </a:prstGeom>
        </p:spPr>
        <p:txBody>
          <a:bodyPr lIns="91402" tIns="45701" rIns="91402" bIns="45701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95221" y="1435103"/>
            <a:ext cx="3258484" cy="4691063"/>
          </a:xfrm>
          <a:prstGeom prst="rect">
            <a:avLst/>
          </a:prstGeom>
        </p:spPr>
        <p:txBody>
          <a:bodyPr lIns="91402" tIns="45701" rIns="91402" bIns="45701"/>
          <a:lstStyle>
            <a:lvl1pPr marL="0" indent="0">
              <a:buNone/>
              <a:defRPr sz="1400"/>
            </a:lvl1pPr>
            <a:lvl2pPr marL="457014" indent="0">
              <a:buNone/>
              <a:defRPr sz="1200"/>
            </a:lvl2pPr>
            <a:lvl3pPr marL="914022" indent="0">
              <a:buNone/>
              <a:defRPr sz="1000"/>
            </a:lvl3pPr>
            <a:lvl4pPr marL="1371033" indent="0">
              <a:buNone/>
              <a:defRPr sz="900"/>
            </a:lvl4pPr>
            <a:lvl5pPr marL="1828046" indent="0">
              <a:buNone/>
              <a:defRPr sz="900"/>
            </a:lvl5pPr>
            <a:lvl6pPr marL="2285056" indent="0">
              <a:buNone/>
              <a:defRPr sz="900"/>
            </a:lvl6pPr>
            <a:lvl7pPr marL="2742068" indent="0">
              <a:buNone/>
              <a:defRPr sz="900"/>
            </a:lvl7pPr>
            <a:lvl8pPr marL="3199079" indent="0">
              <a:buNone/>
              <a:defRPr sz="900"/>
            </a:lvl8pPr>
            <a:lvl9pPr marL="3656091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941334" y="4800600"/>
            <a:ext cx="5942648" cy="566738"/>
          </a:xfrm>
          <a:prstGeom prst="rect">
            <a:avLst/>
          </a:prstGeom>
        </p:spPr>
        <p:txBody>
          <a:bodyPr lIns="91402" tIns="45701" rIns="91402" bIns="45701"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941334" y="612775"/>
            <a:ext cx="5942648" cy="4114800"/>
          </a:xfrm>
          <a:prstGeom prst="rect">
            <a:avLst/>
          </a:prstGeom>
        </p:spPr>
        <p:txBody>
          <a:bodyPr lIns="91402" tIns="45701" rIns="91402" bIns="45701"/>
          <a:lstStyle>
            <a:lvl1pPr marL="0" indent="0">
              <a:buNone/>
              <a:defRPr sz="3200"/>
            </a:lvl1pPr>
            <a:lvl2pPr marL="457014" indent="0">
              <a:buNone/>
              <a:defRPr sz="2800"/>
            </a:lvl2pPr>
            <a:lvl3pPr marL="914022" indent="0">
              <a:buNone/>
              <a:defRPr sz="2400"/>
            </a:lvl3pPr>
            <a:lvl4pPr marL="1371033" indent="0">
              <a:buNone/>
              <a:defRPr sz="2000"/>
            </a:lvl4pPr>
            <a:lvl5pPr marL="1828046" indent="0">
              <a:buNone/>
              <a:defRPr sz="2000"/>
            </a:lvl5pPr>
            <a:lvl6pPr marL="2285056" indent="0">
              <a:buNone/>
              <a:defRPr sz="2000"/>
            </a:lvl6pPr>
            <a:lvl7pPr marL="2742068" indent="0">
              <a:buNone/>
              <a:defRPr sz="2000"/>
            </a:lvl7pPr>
            <a:lvl8pPr marL="3199079" indent="0">
              <a:buNone/>
              <a:defRPr sz="2000"/>
            </a:lvl8pPr>
            <a:lvl9pPr marL="3656091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941334" y="5367338"/>
            <a:ext cx="5942648" cy="804862"/>
          </a:xfrm>
          <a:prstGeom prst="rect">
            <a:avLst/>
          </a:prstGeom>
        </p:spPr>
        <p:txBody>
          <a:bodyPr lIns="91402" tIns="45701" rIns="91402" bIns="45701"/>
          <a:lstStyle>
            <a:lvl1pPr marL="0" indent="0">
              <a:buNone/>
              <a:defRPr sz="1400"/>
            </a:lvl1pPr>
            <a:lvl2pPr marL="457014" indent="0">
              <a:buNone/>
              <a:defRPr sz="1200"/>
            </a:lvl2pPr>
            <a:lvl3pPr marL="914022" indent="0">
              <a:buNone/>
              <a:defRPr sz="1000"/>
            </a:lvl3pPr>
            <a:lvl4pPr marL="1371033" indent="0">
              <a:buNone/>
              <a:defRPr sz="900"/>
            </a:lvl4pPr>
            <a:lvl5pPr marL="1828046" indent="0">
              <a:buNone/>
              <a:defRPr sz="900"/>
            </a:lvl5pPr>
            <a:lvl6pPr marL="2285056" indent="0">
              <a:buNone/>
              <a:defRPr sz="900"/>
            </a:lvl6pPr>
            <a:lvl7pPr marL="2742068" indent="0">
              <a:buNone/>
              <a:defRPr sz="900"/>
            </a:lvl7pPr>
            <a:lvl8pPr marL="3199079" indent="0">
              <a:buNone/>
              <a:defRPr sz="900"/>
            </a:lvl8pPr>
            <a:lvl9pPr marL="3656091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225" y="274638"/>
            <a:ext cx="8913971" cy="1143000"/>
          </a:xfrm>
          <a:prstGeom prst="rect">
            <a:avLst/>
          </a:prstGeom>
        </p:spPr>
        <p:txBody>
          <a:bodyPr lIns="91402" tIns="45701" rIns="91402" bIns="45701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95225" y="1600216"/>
            <a:ext cx="8913971" cy="4525963"/>
          </a:xfrm>
          <a:prstGeom prst="rect">
            <a:avLst/>
          </a:prstGeom>
        </p:spPr>
        <p:txBody>
          <a:bodyPr vert="eaVert" lIns="91402" tIns="45701" rIns="91402" bIns="45701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225" y="274638"/>
            <a:ext cx="8913971" cy="1143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95227" y="1535113"/>
            <a:ext cx="4376169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907" indent="0">
              <a:buNone/>
              <a:defRPr sz="2000" b="1"/>
            </a:lvl2pPr>
            <a:lvl3pPr marL="913818" indent="0">
              <a:buNone/>
              <a:defRPr sz="1800" b="1"/>
            </a:lvl3pPr>
            <a:lvl4pPr marL="1370724" indent="0">
              <a:buNone/>
              <a:defRPr sz="1600" b="1"/>
            </a:lvl4pPr>
            <a:lvl5pPr marL="1827631" indent="0">
              <a:buNone/>
              <a:defRPr sz="1600" b="1"/>
            </a:lvl5pPr>
            <a:lvl6pPr marL="2284540" indent="0">
              <a:buNone/>
              <a:defRPr sz="1600" b="1"/>
            </a:lvl6pPr>
            <a:lvl7pPr marL="2741448" indent="0">
              <a:buNone/>
              <a:defRPr sz="1600" b="1"/>
            </a:lvl7pPr>
            <a:lvl8pPr marL="3198354" indent="0">
              <a:buNone/>
              <a:defRPr sz="1600" b="1"/>
            </a:lvl8pPr>
            <a:lvl9pPr marL="3655263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95227" y="2174875"/>
            <a:ext cx="4376169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5031308" y="1535113"/>
            <a:ext cx="43778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907" indent="0">
              <a:buNone/>
              <a:defRPr sz="2000" b="1"/>
            </a:lvl2pPr>
            <a:lvl3pPr marL="913818" indent="0">
              <a:buNone/>
              <a:defRPr sz="1800" b="1"/>
            </a:lvl3pPr>
            <a:lvl4pPr marL="1370724" indent="0">
              <a:buNone/>
              <a:defRPr sz="1600" b="1"/>
            </a:lvl4pPr>
            <a:lvl5pPr marL="1827631" indent="0">
              <a:buNone/>
              <a:defRPr sz="1600" b="1"/>
            </a:lvl5pPr>
            <a:lvl6pPr marL="2284540" indent="0">
              <a:buNone/>
              <a:defRPr sz="1600" b="1"/>
            </a:lvl6pPr>
            <a:lvl7pPr marL="2741448" indent="0">
              <a:buNone/>
              <a:defRPr sz="1600" b="1"/>
            </a:lvl7pPr>
            <a:lvl8pPr marL="3198354" indent="0">
              <a:buNone/>
              <a:defRPr sz="1600" b="1"/>
            </a:lvl8pPr>
            <a:lvl9pPr marL="3655263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5031308" y="2174875"/>
            <a:ext cx="43778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3B4965-ED15-488B-9F04-43E5A9879682}" type="datetimeFigureOut">
              <a:rPr lang="ko-KR" altLang="en-US"/>
              <a:pPr>
                <a:defRPr/>
              </a:pPr>
              <a:t>2016-12-13</a:t>
            </a:fld>
            <a:endParaRPr lang="ko-KR" altLang="en-US"/>
          </a:p>
        </p:txBody>
      </p:sp>
      <p:sp>
        <p:nvSpPr>
          <p:cNvPr id="8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9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948F9F-4744-4D0C-BF82-19EDC9BE8EC0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7180699" y="274680"/>
            <a:ext cx="2228493" cy="5851525"/>
          </a:xfrm>
          <a:prstGeom prst="rect">
            <a:avLst/>
          </a:prstGeom>
        </p:spPr>
        <p:txBody>
          <a:bodyPr vert="eaVert" lIns="91402" tIns="45701" rIns="91402" bIns="45701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95227" y="274680"/>
            <a:ext cx="6520405" cy="5851525"/>
          </a:xfrm>
          <a:prstGeom prst="rect">
            <a:avLst/>
          </a:prstGeom>
        </p:spPr>
        <p:txBody>
          <a:bodyPr vert="eaVert" lIns="91402" tIns="45701" rIns="91402" bIns="45701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742831" y="2130467"/>
            <a:ext cx="8418751" cy="1470025"/>
          </a:xfrm>
          <a:prstGeom prst="rect">
            <a:avLst/>
          </a:prstGeom>
        </p:spPr>
        <p:txBody>
          <a:bodyPr lIns="91402" tIns="45701" rIns="91402" bIns="45701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485669" y="3886200"/>
            <a:ext cx="6933090" cy="1752600"/>
          </a:xfrm>
          <a:prstGeom prst="rect">
            <a:avLst/>
          </a:prstGeom>
        </p:spPr>
        <p:txBody>
          <a:bodyPr lIns="91402" tIns="45701" rIns="91402" bIns="45701"/>
          <a:lstStyle>
            <a:lvl1pPr marL="0" indent="0" algn="ctr">
              <a:buNone/>
              <a:defRPr/>
            </a:lvl1pPr>
            <a:lvl2pPr marL="457014" indent="0" algn="ctr">
              <a:buNone/>
              <a:defRPr/>
            </a:lvl2pPr>
            <a:lvl3pPr marL="914022" indent="0" algn="ctr">
              <a:buNone/>
              <a:defRPr/>
            </a:lvl3pPr>
            <a:lvl4pPr marL="1371033" indent="0" algn="ctr">
              <a:buNone/>
              <a:defRPr/>
            </a:lvl4pPr>
            <a:lvl5pPr marL="1828046" indent="0" algn="ctr">
              <a:buNone/>
              <a:defRPr/>
            </a:lvl5pPr>
            <a:lvl6pPr marL="2285056" indent="0" algn="ctr">
              <a:buNone/>
              <a:defRPr/>
            </a:lvl6pPr>
            <a:lvl7pPr marL="2742068" indent="0" algn="ctr">
              <a:buNone/>
              <a:defRPr/>
            </a:lvl7pPr>
            <a:lvl8pPr marL="3199079" indent="0" algn="ctr">
              <a:buNone/>
              <a:defRPr/>
            </a:lvl8pPr>
            <a:lvl9pPr marL="3656091" indent="0" algn="ctr">
              <a:buNone/>
              <a:defRPr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225" y="274638"/>
            <a:ext cx="8913971" cy="1143000"/>
          </a:xfrm>
          <a:prstGeom prst="rect">
            <a:avLst/>
          </a:prstGeom>
        </p:spPr>
        <p:txBody>
          <a:bodyPr lIns="91402" tIns="45701" rIns="91402" bIns="45701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95225" y="1600216"/>
            <a:ext cx="8913971" cy="4525963"/>
          </a:xfrm>
          <a:prstGeom prst="rect">
            <a:avLst/>
          </a:prstGeom>
        </p:spPr>
        <p:txBody>
          <a:bodyPr lIns="91402" tIns="45701" rIns="91402" bIns="45701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82380" y="4406942"/>
            <a:ext cx="8418751" cy="1362075"/>
          </a:xfrm>
          <a:prstGeom prst="rect">
            <a:avLst/>
          </a:prstGeom>
        </p:spPr>
        <p:txBody>
          <a:bodyPr lIns="91402" tIns="45701" rIns="91402" bIns="45701"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82380" y="2906713"/>
            <a:ext cx="8418751" cy="1500187"/>
          </a:xfrm>
          <a:prstGeom prst="rect">
            <a:avLst/>
          </a:prstGeom>
        </p:spPr>
        <p:txBody>
          <a:bodyPr lIns="91402" tIns="45701" rIns="91402" bIns="45701" anchor="b"/>
          <a:lstStyle>
            <a:lvl1pPr marL="0" indent="0">
              <a:buNone/>
              <a:defRPr sz="2000"/>
            </a:lvl1pPr>
            <a:lvl2pPr marL="457014" indent="0">
              <a:buNone/>
              <a:defRPr sz="1800"/>
            </a:lvl2pPr>
            <a:lvl3pPr marL="914022" indent="0">
              <a:buNone/>
              <a:defRPr sz="1600"/>
            </a:lvl3pPr>
            <a:lvl4pPr marL="1371033" indent="0">
              <a:buNone/>
              <a:defRPr sz="1400"/>
            </a:lvl4pPr>
            <a:lvl5pPr marL="1828046" indent="0">
              <a:buNone/>
              <a:defRPr sz="1400"/>
            </a:lvl5pPr>
            <a:lvl6pPr marL="2285056" indent="0">
              <a:buNone/>
              <a:defRPr sz="1400"/>
            </a:lvl6pPr>
            <a:lvl7pPr marL="2742068" indent="0">
              <a:buNone/>
              <a:defRPr sz="1400"/>
            </a:lvl7pPr>
            <a:lvl8pPr marL="3199079" indent="0">
              <a:buNone/>
              <a:defRPr sz="1400"/>
            </a:lvl8pPr>
            <a:lvl9pPr marL="3656091" indent="0">
              <a:buNone/>
              <a:defRPr sz="14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225" y="274638"/>
            <a:ext cx="8913971" cy="1143000"/>
          </a:xfrm>
          <a:prstGeom prst="rect">
            <a:avLst/>
          </a:prstGeom>
        </p:spPr>
        <p:txBody>
          <a:bodyPr lIns="91402" tIns="45701" rIns="91402" bIns="45701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95225" y="1600216"/>
            <a:ext cx="4374449" cy="4525963"/>
          </a:xfrm>
          <a:prstGeom prst="rect">
            <a:avLst/>
          </a:prstGeom>
        </p:spPr>
        <p:txBody>
          <a:bodyPr lIns="91402" tIns="45701" rIns="91402" bIns="45701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5034743" y="1600216"/>
            <a:ext cx="4374449" cy="4525963"/>
          </a:xfrm>
          <a:prstGeom prst="rect">
            <a:avLst/>
          </a:prstGeom>
        </p:spPr>
        <p:txBody>
          <a:bodyPr lIns="91402" tIns="45701" rIns="91402" bIns="45701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225" y="274638"/>
            <a:ext cx="8913971" cy="1143000"/>
          </a:xfrm>
          <a:prstGeom prst="rect">
            <a:avLst/>
          </a:prstGeom>
        </p:spPr>
        <p:txBody>
          <a:bodyPr lIns="91402" tIns="45701" rIns="91402" bIns="45701"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95227" y="1535113"/>
            <a:ext cx="4376169" cy="639762"/>
          </a:xfrm>
          <a:prstGeom prst="rect">
            <a:avLst/>
          </a:prstGeom>
        </p:spPr>
        <p:txBody>
          <a:bodyPr lIns="91402" tIns="45701" rIns="91402" bIns="45701" anchor="b"/>
          <a:lstStyle>
            <a:lvl1pPr marL="0" indent="0">
              <a:buNone/>
              <a:defRPr sz="2400" b="1"/>
            </a:lvl1pPr>
            <a:lvl2pPr marL="457014" indent="0">
              <a:buNone/>
              <a:defRPr sz="2000" b="1"/>
            </a:lvl2pPr>
            <a:lvl3pPr marL="914022" indent="0">
              <a:buNone/>
              <a:defRPr sz="1800" b="1"/>
            </a:lvl3pPr>
            <a:lvl4pPr marL="1371033" indent="0">
              <a:buNone/>
              <a:defRPr sz="1600" b="1"/>
            </a:lvl4pPr>
            <a:lvl5pPr marL="1828046" indent="0">
              <a:buNone/>
              <a:defRPr sz="1600" b="1"/>
            </a:lvl5pPr>
            <a:lvl6pPr marL="2285056" indent="0">
              <a:buNone/>
              <a:defRPr sz="1600" b="1"/>
            </a:lvl6pPr>
            <a:lvl7pPr marL="2742068" indent="0">
              <a:buNone/>
              <a:defRPr sz="1600" b="1"/>
            </a:lvl7pPr>
            <a:lvl8pPr marL="3199079" indent="0">
              <a:buNone/>
              <a:defRPr sz="1600" b="1"/>
            </a:lvl8pPr>
            <a:lvl9pPr marL="3656091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95227" y="2174875"/>
            <a:ext cx="4376169" cy="3951288"/>
          </a:xfrm>
          <a:prstGeom prst="rect">
            <a:avLst/>
          </a:prstGeom>
        </p:spPr>
        <p:txBody>
          <a:bodyPr lIns="91402" tIns="45701" rIns="91402" bIns="45701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5031308" y="1535113"/>
            <a:ext cx="4377888" cy="639762"/>
          </a:xfrm>
          <a:prstGeom prst="rect">
            <a:avLst/>
          </a:prstGeom>
        </p:spPr>
        <p:txBody>
          <a:bodyPr lIns="91402" tIns="45701" rIns="91402" bIns="45701" anchor="b"/>
          <a:lstStyle>
            <a:lvl1pPr marL="0" indent="0">
              <a:buNone/>
              <a:defRPr sz="2400" b="1"/>
            </a:lvl1pPr>
            <a:lvl2pPr marL="457014" indent="0">
              <a:buNone/>
              <a:defRPr sz="2000" b="1"/>
            </a:lvl2pPr>
            <a:lvl3pPr marL="914022" indent="0">
              <a:buNone/>
              <a:defRPr sz="1800" b="1"/>
            </a:lvl3pPr>
            <a:lvl4pPr marL="1371033" indent="0">
              <a:buNone/>
              <a:defRPr sz="1600" b="1"/>
            </a:lvl4pPr>
            <a:lvl5pPr marL="1828046" indent="0">
              <a:buNone/>
              <a:defRPr sz="1600" b="1"/>
            </a:lvl5pPr>
            <a:lvl6pPr marL="2285056" indent="0">
              <a:buNone/>
              <a:defRPr sz="1600" b="1"/>
            </a:lvl6pPr>
            <a:lvl7pPr marL="2742068" indent="0">
              <a:buNone/>
              <a:defRPr sz="1600" b="1"/>
            </a:lvl7pPr>
            <a:lvl8pPr marL="3199079" indent="0">
              <a:buNone/>
              <a:defRPr sz="1600" b="1"/>
            </a:lvl8pPr>
            <a:lvl9pPr marL="3656091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5031308" y="2174875"/>
            <a:ext cx="4377888" cy="3951288"/>
          </a:xfrm>
          <a:prstGeom prst="rect">
            <a:avLst/>
          </a:prstGeom>
        </p:spPr>
        <p:txBody>
          <a:bodyPr lIns="91402" tIns="45701" rIns="91402" bIns="45701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225" y="274638"/>
            <a:ext cx="8913971" cy="1143000"/>
          </a:xfrm>
          <a:prstGeom prst="rect">
            <a:avLst/>
          </a:prstGeom>
        </p:spPr>
        <p:txBody>
          <a:bodyPr lIns="91402" tIns="45701" rIns="91402" bIns="45701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221" y="273050"/>
            <a:ext cx="3258484" cy="1162050"/>
          </a:xfrm>
          <a:prstGeom prst="rect">
            <a:avLst/>
          </a:prstGeom>
        </p:spPr>
        <p:txBody>
          <a:bodyPr lIns="91402" tIns="45701" rIns="91402" bIns="45701"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72353" y="273092"/>
            <a:ext cx="5536842" cy="5853113"/>
          </a:xfrm>
          <a:prstGeom prst="rect">
            <a:avLst/>
          </a:prstGeom>
        </p:spPr>
        <p:txBody>
          <a:bodyPr lIns="91402" tIns="45701" rIns="91402" bIns="45701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95221" y="1435103"/>
            <a:ext cx="3258484" cy="4691063"/>
          </a:xfrm>
          <a:prstGeom prst="rect">
            <a:avLst/>
          </a:prstGeom>
        </p:spPr>
        <p:txBody>
          <a:bodyPr lIns="91402" tIns="45701" rIns="91402" bIns="45701"/>
          <a:lstStyle>
            <a:lvl1pPr marL="0" indent="0">
              <a:buNone/>
              <a:defRPr sz="1400"/>
            </a:lvl1pPr>
            <a:lvl2pPr marL="457014" indent="0">
              <a:buNone/>
              <a:defRPr sz="1200"/>
            </a:lvl2pPr>
            <a:lvl3pPr marL="914022" indent="0">
              <a:buNone/>
              <a:defRPr sz="1000"/>
            </a:lvl3pPr>
            <a:lvl4pPr marL="1371033" indent="0">
              <a:buNone/>
              <a:defRPr sz="900"/>
            </a:lvl4pPr>
            <a:lvl5pPr marL="1828046" indent="0">
              <a:buNone/>
              <a:defRPr sz="900"/>
            </a:lvl5pPr>
            <a:lvl6pPr marL="2285056" indent="0">
              <a:buNone/>
              <a:defRPr sz="900"/>
            </a:lvl6pPr>
            <a:lvl7pPr marL="2742068" indent="0">
              <a:buNone/>
              <a:defRPr sz="900"/>
            </a:lvl7pPr>
            <a:lvl8pPr marL="3199079" indent="0">
              <a:buNone/>
              <a:defRPr sz="900"/>
            </a:lvl8pPr>
            <a:lvl9pPr marL="3656091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941334" y="4800600"/>
            <a:ext cx="5942648" cy="566738"/>
          </a:xfrm>
          <a:prstGeom prst="rect">
            <a:avLst/>
          </a:prstGeom>
        </p:spPr>
        <p:txBody>
          <a:bodyPr lIns="91402" tIns="45701" rIns="91402" bIns="45701"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941334" y="612775"/>
            <a:ext cx="5942648" cy="4114800"/>
          </a:xfrm>
          <a:prstGeom prst="rect">
            <a:avLst/>
          </a:prstGeom>
        </p:spPr>
        <p:txBody>
          <a:bodyPr lIns="91402" tIns="45701" rIns="91402" bIns="45701"/>
          <a:lstStyle>
            <a:lvl1pPr marL="0" indent="0">
              <a:buNone/>
              <a:defRPr sz="3200"/>
            </a:lvl1pPr>
            <a:lvl2pPr marL="457014" indent="0">
              <a:buNone/>
              <a:defRPr sz="2800"/>
            </a:lvl2pPr>
            <a:lvl3pPr marL="914022" indent="0">
              <a:buNone/>
              <a:defRPr sz="2400"/>
            </a:lvl3pPr>
            <a:lvl4pPr marL="1371033" indent="0">
              <a:buNone/>
              <a:defRPr sz="2000"/>
            </a:lvl4pPr>
            <a:lvl5pPr marL="1828046" indent="0">
              <a:buNone/>
              <a:defRPr sz="2000"/>
            </a:lvl5pPr>
            <a:lvl6pPr marL="2285056" indent="0">
              <a:buNone/>
              <a:defRPr sz="2000"/>
            </a:lvl6pPr>
            <a:lvl7pPr marL="2742068" indent="0">
              <a:buNone/>
              <a:defRPr sz="2000"/>
            </a:lvl7pPr>
            <a:lvl8pPr marL="3199079" indent="0">
              <a:buNone/>
              <a:defRPr sz="2000"/>
            </a:lvl8pPr>
            <a:lvl9pPr marL="3656091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941334" y="5367338"/>
            <a:ext cx="5942648" cy="804862"/>
          </a:xfrm>
          <a:prstGeom prst="rect">
            <a:avLst/>
          </a:prstGeom>
        </p:spPr>
        <p:txBody>
          <a:bodyPr lIns="91402" tIns="45701" rIns="91402" bIns="45701"/>
          <a:lstStyle>
            <a:lvl1pPr marL="0" indent="0">
              <a:buNone/>
              <a:defRPr sz="1400"/>
            </a:lvl1pPr>
            <a:lvl2pPr marL="457014" indent="0">
              <a:buNone/>
              <a:defRPr sz="1200"/>
            </a:lvl2pPr>
            <a:lvl3pPr marL="914022" indent="0">
              <a:buNone/>
              <a:defRPr sz="1000"/>
            </a:lvl3pPr>
            <a:lvl4pPr marL="1371033" indent="0">
              <a:buNone/>
              <a:defRPr sz="900"/>
            </a:lvl4pPr>
            <a:lvl5pPr marL="1828046" indent="0">
              <a:buNone/>
              <a:defRPr sz="900"/>
            </a:lvl5pPr>
            <a:lvl6pPr marL="2285056" indent="0">
              <a:buNone/>
              <a:defRPr sz="900"/>
            </a:lvl6pPr>
            <a:lvl7pPr marL="2742068" indent="0">
              <a:buNone/>
              <a:defRPr sz="900"/>
            </a:lvl7pPr>
            <a:lvl8pPr marL="3199079" indent="0">
              <a:buNone/>
              <a:defRPr sz="900"/>
            </a:lvl8pPr>
            <a:lvl9pPr marL="3656091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CB0A30-B8CD-40D9-A813-27AA9EA31C50}" type="datetimeFigureOut">
              <a:rPr lang="ko-KR" altLang="en-US"/>
              <a:pPr>
                <a:defRPr/>
              </a:pPr>
              <a:t>2016-12-13</a:t>
            </a:fld>
            <a:endParaRPr lang="ko-KR" altLang="en-US"/>
          </a:p>
        </p:txBody>
      </p:sp>
      <p:sp>
        <p:nvSpPr>
          <p:cNvPr id="4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BF3006-F5F9-4EBA-837D-DC1E49FEFD5A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225" y="274638"/>
            <a:ext cx="8913971" cy="1143000"/>
          </a:xfrm>
          <a:prstGeom prst="rect">
            <a:avLst/>
          </a:prstGeom>
        </p:spPr>
        <p:txBody>
          <a:bodyPr lIns="91402" tIns="45701" rIns="91402" bIns="45701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95225" y="1600216"/>
            <a:ext cx="8913971" cy="4525963"/>
          </a:xfrm>
          <a:prstGeom prst="rect">
            <a:avLst/>
          </a:prstGeom>
        </p:spPr>
        <p:txBody>
          <a:bodyPr vert="eaVert" lIns="91402" tIns="45701" rIns="91402" bIns="45701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7180699" y="274680"/>
            <a:ext cx="2228493" cy="5851525"/>
          </a:xfrm>
          <a:prstGeom prst="rect">
            <a:avLst/>
          </a:prstGeom>
        </p:spPr>
        <p:txBody>
          <a:bodyPr vert="eaVert" lIns="91402" tIns="45701" rIns="91402" bIns="45701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95227" y="274680"/>
            <a:ext cx="6520405" cy="5851525"/>
          </a:xfrm>
          <a:prstGeom prst="rect">
            <a:avLst/>
          </a:prstGeom>
        </p:spPr>
        <p:txBody>
          <a:bodyPr vert="eaVert" lIns="91402" tIns="45701" rIns="91402" bIns="45701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742831" y="2130467"/>
            <a:ext cx="8418751" cy="1470025"/>
          </a:xfrm>
          <a:prstGeom prst="rect">
            <a:avLst/>
          </a:prstGeom>
        </p:spPr>
        <p:txBody>
          <a:bodyPr lIns="91402" tIns="45701" rIns="91402" bIns="45701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485669" y="3886200"/>
            <a:ext cx="6933090" cy="1752600"/>
          </a:xfrm>
          <a:prstGeom prst="rect">
            <a:avLst/>
          </a:prstGeom>
        </p:spPr>
        <p:txBody>
          <a:bodyPr lIns="91402" tIns="45701" rIns="91402" bIns="45701"/>
          <a:lstStyle>
            <a:lvl1pPr marL="0" indent="0" algn="ctr">
              <a:buNone/>
              <a:defRPr/>
            </a:lvl1pPr>
            <a:lvl2pPr marL="457014" indent="0" algn="ctr">
              <a:buNone/>
              <a:defRPr/>
            </a:lvl2pPr>
            <a:lvl3pPr marL="914022" indent="0" algn="ctr">
              <a:buNone/>
              <a:defRPr/>
            </a:lvl3pPr>
            <a:lvl4pPr marL="1371033" indent="0" algn="ctr">
              <a:buNone/>
              <a:defRPr/>
            </a:lvl4pPr>
            <a:lvl5pPr marL="1828046" indent="0" algn="ctr">
              <a:buNone/>
              <a:defRPr/>
            </a:lvl5pPr>
            <a:lvl6pPr marL="2285056" indent="0" algn="ctr">
              <a:buNone/>
              <a:defRPr/>
            </a:lvl6pPr>
            <a:lvl7pPr marL="2742068" indent="0" algn="ctr">
              <a:buNone/>
              <a:defRPr/>
            </a:lvl7pPr>
            <a:lvl8pPr marL="3199079" indent="0" algn="ctr">
              <a:buNone/>
              <a:defRPr/>
            </a:lvl8pPr>
            <a:lvl9pPr marL="3656091" indent="0" algn="ctr">
              <a:buNone/>
              <a:defRPr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225" y="274638"/>
            <a:ext cx="8913971" cy="1143000"/>
          </a:xfrm>
          <a:prstGeom prst="rect">
            <a:avLst/>
          </a:prstGeom>
        </p:spPr>
        <p:txBody>
          <a:bodyPr lIns="91402" tIns="45701" rIns="91402" bIns="45701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95225" y="1600216"/>
            <a:ext cx="8913971" cy="4525963"/>
          </a:xfrm>
          <a:prstGeom prst="rect">
            <a:avLst/>
          </a:prstGeom>
        </p:spPr>
        <p:txBody>
          <a:bodyPr lIns="91402" tIns="45701" rIns="91402" bIns="45701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82380" y="4406942"/>
            <a:ext cx="8418751" cy="1362075"/>
          </a:xfrm>
          <a:prstGeom prst="rect">
            <a:avLst/>
          </a:prstGeom>
        </p:spPr>
        <p:txBody>
          <a:bodyPr lIns="91402" tIns="45701" rIns="91402" bIns="45701"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82380" y="2906713"/>
            <a:ext cx="8418751" cy="1500187"/>
          </a:xfrm>
          <a:prstGeom prst="rect">
            <a:avLst/>
          </a:prstGeom>
        </p:spPr>
        <p:txBody>
          <a:bodyPr lIns="91402" tIns="45701" rIns="91402" bIns="45701" anchor="b"/>
          <a:lstStyle>
            <a:lvl1pPr marL="0" indent="0">
              <a:buNone/>
              <a:defRPr sz="2000"/>
            </a:lvl1pPr>
            <a:lvl2pPr marL="457014" indent="0">
              <a:buNone/>
              <a:defRPr sz="1800"/>
            </a:lvl2pPr>
            <a:lvl3pPr marL="914022" indent="0">
              <a:buNone/>
              <a:defRPr sz="1600"/>
            </a:lvl3pPr>
            <a:lvl4pPr marL="1371033" indent="0">
              <a:buNone/>
              <a:defRPr sz="1400"/>
            </a:lvl4pPr>
            <a:lvl5pPr marL="1828046" indent="0">
              <a:buNone/>
              <a:defRPr sz="1400"/>
            </a:lvl5pPr>
            <a:lvl6pPr marL="2285056" indent="0">
              <a:buNone/>
              <a:defRPr sz="1400"/>
            </a:lvl6pPr>
            <a:lvl7pPr marL="2742068" indent="0">
              <a:buNone/>
              <a:defRPr sz="1400"/>
            </a:lvl7pPr>
            <a:lvl8pPr marL="3199079" indent="0">
              <a:buNone/>
              <a:defRPr sz="1400"/>
            </a:lvl8pPr>
            <a:lvl9pPr marL="3656091" indent="0">
              <a:buNone/>
              <a:defRPr sz="14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225" y="274638"/>
            <a:ext cx="8913971" cy="1143000"/>
          </a:xfrm>
          <a:prstGeom prst="rect">
            <a:avLst/>
          </a:prstGeom>
        </p:spPr>
        <p:txBody>
          <a:bodyPr lIns="91402" tIns="45701" rIns="91402" bIns="45701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95225" y="1600216"/>
            <a:ext cx="4374449" cy="4525963"/>
          </a:xfrm>
          <a:prstGeom prst="rect">
            <a:avLst/>
          </a:prstGeom>
        </p:spPr>
        <p:txBody>
          <a:bodyPr lIns="91402" tIns="45701" rIns="91402" bIns="45701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5034743" y="1600216"/>
            <a:ext cx="4374449" cy="4525963"/>
          </a:xfrm>
          <a:prstGeom prst="rect">
            <a:avLst/>
          </a:prstGeom>
        </p:spPr>
        <p:txBody>
          <a:bodyPr lIns="91402" tIns="45701" rIns="91402" bIns="45701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225" y="274638"/>
            <a:ext cx="8913971" cy="1143000"/>
          </a:xfrm>
          <a:prstGeom prst="rect">
            <a:avLst/>
          </a:prstGeom>
        </p:spPr>
        <p:txBody>
          <a:bodyPr lIns="91402" tIns="45701" rIns="91402" bIns="45701"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95227" y="1535113"/>
            <a:ext cx="4376169" cy="639762"/>
          </a:xfrm>
          <a:prstGeom prst="rect">
            <a:avLst/>
          </a:prstGeom>
        </p:spPr>
        <p:txBody>
          <a:bodyPr lIns="91402" tIns="45701" rIns="91402" bIns="45701" anchor="b"/>
          <a:lstStyle>
            <a:lvl1pPr marL="0" indent="0">
              <a:buNone/>
              <a:defRPr sz="2400" b="1"/>
            </a:lvl1pPr>
            <a:lvl2pPr marL="457014" indent="0">
              <a:buNone/>
              <a:defRPr sz="2000" b="1"/>
            </a:lvl2pPr>
            <a:lvl3pPr marL="914022" indent="0">
              <a:buNone/>
              <a:defRPr sz="1800" b="1"/>
            </a:lvl3pPr>
            <a:lvl4pPr marL="1371033" indent="0">
              <a:buNone/>
              <a:defRPr sz="1600" b="1"/>
            </a:lvl4pPr>
            <a:lvl5pPr marL="1828046" indent="0">
              <a:buNone/>
              <a:defRPr sz="1600" b="1"/>
            </a:lvl5pPr>
            <a:lvl6pPr marL="2285056" indent="0">
              <a:buNone/>
              <a:defRPr sz="1600" b="1"/>
            </a:lvl6pPr>
            <a:lvl7pPr marL="2742068" indent="0">
              <a:buNone/>
              <a:defRPr sz="1600" b="1"/>
            </a:lvl7pPr>
            <a:lvl8pPr marL="3199079" indent="0">
              <a:buNone/>
              <a:defRPr sz="1600" b="1"/>
            </a:lvl8pPr>
            <a:lvl9pPr marL="3656091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95227" y="2174875"/>
            <a:ext cx="4376169" cy="3951288"/>
          </a:xfrm>
          <a:prstGeom prst="rect">
            <a:avLst/>
          </a:prstGeom>
        </p:spPr>
        <p:txBody>
          <a:bodyPr lIns="91402" tIns="45701" rIns="91402" bIns="45701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5031308" y="1535113"/>
            <a:ext cx="4377888" cy="639762"/>
          </a:xfrm>
          <a:prstGeom prst="rect">
            <a:avLst/>
          </a:prstGeom>
        </p:spPr>
        <p:txBody>
          <a:bodyPr lIns="91402" tIns="45701" rIns="91402" bIns="45701" anchor="b"/>
          <a:lstStyle>
            <a:lvl1pPr marL="0" indent="0">
              <a:buNone/>
              <a:defRPr sz="2400" b="1"/>
            </a:lvl1pPr>
            <a:lvl2pPr marL="457014" indent="0">
              <a:buNone/>
              <a:defRPr sz="2000" b="1"/>
            </a:lvl2pPr>
            <a:lvl3pPr marL="914022" indent="0">
              <a:buNone/>
              <a:defRPr sz="1800" b="1"/>
            </a:lvl3pPr>
            <a:lvl4pPr marL="1371033" indent="0">
              <a:buNone/>
              <a:defRPr sz="1600" b="1"/>
            </a:lvl4pPr>
            <a:lvl5pPr marL="1828046" indent="0">
              <a:buNone/>
              <a:defRPr sz="1600" b="1"/>
            </a:lvl5pPr>
            <a:lvl6pPr marL="2285056" indent="0">
              <a:buNone/>
              <a:defRPr sz="1600" b="1"/>
            </a:lvl6pPr>
            <a:lvl7pPr marL="2742068" indent="0">
              <a:buNone/>
              <a:defRPr sz="1600" b="1"/>
            </a:lvl7pPr>
            <a:lvl8pPr marL="3199079" indent="0">
              <a:buNone/>
              <a:defRPr sz="1600" b="1"/>
            </a:lvl8pPr>
            <a:lvl9pPr marL="3656091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5031308" y="2174875"/>
            <a:ext cx="4377888" cy="3951288"/>
          </a:xfrm>
          <a:prstGeom prst="rect">
            <a:avLst/>
          </a:prstGeom>
        </p:spPr>
        <p:txBody>
          <a:bodyPr lIns="91402" tIns="45701" rIns="91402" bIns="45701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225" y="274638"/>
            <a:ext cx="8913971" cy="1143000"/>
          </a:xfrm>
          <a:prstGeom prst="rect">
            <a:avLst/>
          </a:prstGeom>
        </p:spPr>
        <p:txBody>
          <a:bodyPr lIns="91402" tIns="45701" rIns="91402" bIns="45701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221" y="273050"/>
            <a:ext cx="3258484" cy="1162050"/>
          </a:xfrm>
          <a:prstGeom prst="rect">
            <a:avLst/>
          </a:prstGeom>
        </p:spPr>
        <p:txBody>
          <a:bodyPr lIns="91402" tIns="45701" rIns="91402" bIns="45701"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72353" y="273092"/>
            <a:ext cx="5536842" cy="5853113"/>
          </a:xfrm>
          <a:prstGeom prst="rect">
            <a:avLst/>
          </a:prstGeom>
        </p:spPr>
        <p:txBody>
          <a:bodyPr lIns="91402" tIns="45701" rIns="91402" bIns="45701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95221" y="1435103"/>
            <a:ext cx="3258484" cy="4691063"/>
          </a:xfrm>
          <a:prstGeom prst="rect">
            <a:avLst/>
          </a:prstGeom>
        </p:spPr>
        <p:txBody>
          <a:bodyPr lIns="91402" tIns="45701" rIns="91402" bIns="45701"/>
          <a:lstStyle>
            <a:lvl1pPr marL="0" indent="0">
              <a:buNone/>
              <a:defRPr sz="1400"/>
            </a:lvl1pPr>
            <a:lvl2pPr marL="457014" indent="0">
              <a:buNone/>
              <a:defRPr sz="1200"/>
            </a:lvl2pPr>
            <a:lvl3pPr marL="914022" indent="0">
              <a:buNone/>
              <a:defRPr sz="1000"/>
            </a:lvl3pPr>
            <a:lvl4pPr marL="1371033" indent="0">
              <a:buNone/>
              <a:defRPr sz="900"/>
            </a:lvl4pPr>
            <a:lvl5pPr marL="1828046" indent="0">
              <a:buNone/>
              <a:defRPr sz="900"/>
            </a:lvl5pPr>
            <a:lvl6pPr marL="2285056" indent="0">
              <a:buNone/>
              <a:defRPr sz="900"/>
            </a:lvl6pPr>
            <a:lvl7pPr marL="2742068" indent="0">
              <a:buNone/>
              <a:defRPr sz="900"/>
            </a:lvl7pPr>
            <a:lvl8pPr marL="3199079" indent="0">
              <a:buNone/>
              <a:defRPr sz="900"/>
            </a:lvl8pPr>
            <a:lvl9pPr marL="3656091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B811C2-28E5-49A8-9EA7-41CDA9ED17A1}" type="datetimeFigureOut">
              <a:rPr lang="ko-KR" altLang="en-US"/>
              <a:pPr>
                <a:defRPr/>
              </a:pPr>
              <a:t>2016-12-13</a:t>
            </a:fld>
            <a:endParaRPr lang="ko-KR" altLang="en-US"/>
          </a:p>
        </p:txBody>
      </p:sp>
      <p:sp>
        <p:nvSpPr>
          <p:cNvPr id="3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4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9C688E-C55C-4E14-A839-98DAED4F5A47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941334" y="4800600"/>
            <a:ext cx="5942648" cy="566738"/>
          </a:xfrm>
          <a:prstGeom prst="rect">
            <a:avLst/>
          </a:prstGeom>
        </p:spPr>
        <p:txBody>
          <a:bodyPr lIns="91402" tIns="45701" rIns="91402" bIns="45701"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941334" y="612775"/>
            <a:ext cx="5942648" cy="4114800"/>
          </a:xfrm>
          <a:prstGeom prst="rect">
            <a:avLst/>
          </a:prstGeom>
        </p:spPr>
        <p:txBody>
          <a:bodyPr lIns="91402" tIns="45701" rIns="91402" bIns="45701"/>
          <a:lstStyle>
            <a:lvl1pPr marL="0" indent="0">
              <a:buNone/>
              <a:defRPr sz="3200"/>
            </a:lvl1pPr>
            <a:lvl2pPr marL="457014" indent="0">
              <a:buNone/>
              <a:defRPr sz="2800"/>
            </a:lvl2pPr>
            <a:lvl3pPr marL="914022" indent="0">
              <a:buNone/>
              <a:defRPr sz="2400"/>
            </a:lvl3pPr>
            <a:lvl4pPr marL="1371033" indent="0">
              <a:buNone/>
              <a:defRPr sz="2000"/>
            </a:lvl4pPr>
            <a:lvl5pPr marL="1828046" indent="0">
              <a:buNone/>
              <a:defRPr sz="2000"/>
            </a:lvl5pPr>
            <a:lvl6pPr marL="2285056" indent="0">
              <a:buNone/>
              <a:defRPr sz="2000"/>
            </a:lvl6pPr>
            <a:lvl7pPr marL="2742068" indent="0">
              <a:buNone/>
              <a:defRPr sz="2000"/>
            </a:lvl7pPr>
            <a:lvl8pPr marL="3199079" indent="0">
              <a:buNone/>
              <a:defRPr sz="2000"/>
            </a:lvl8pPr>
            <a:lvl9pPr marL="3656091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941334" y="5367338"/>
            <a:ext cx="5942648" cy="804862"/>
          </a:xfrm>
          <a:prstGeom prst="rect">
            <a:avLst/>
          </a:prstGeom>
        </p:spPr>
        <p:txBody>
          <a:bodyPr lIns="91402" tIns="45701" rIns="91402" bIns="45701"/>
          <a:lstStyle>
            <a:lvl1pPr marL="0" indent="0">
              <a:buNone/>
              <a:defRPr sz="1400"/>
            </a:lvl1pPr>
            <a:lvl2pPr marL="457014" indent="0">
              <a:buNone/>
              <a:defRPr sz="1200"/>
            </a:lvl2pPr>
            <a:lvl3pPr marL="914022" indent="0">
              <a:buNone/>
              <a:defRPr sz="1000"/>
            </a:lvl3pPr>
            <a:lvl4pPr marL="1371033" indent="0">
              <a:buNone/>
              <a:defRPr sz="900"/>
            </a:lvl4pPr>
            <a:lvl5pPr marL="1828046" indent="0">
              <a:buNone/>
              <a:defRPr sz="900"/>
            </a:lvl5pPr>
            <a:lvl6pPr marL="2285056" indent="0">
              <a:buNone/>
              <a:defRPr sz="900"/>
            </a:lvl6pPr>
            <a:lvl7pPr marL="2742068" indent="0">
              <a:buNone/>
              <a:defRPr sz="900"/>
            </a:lvl7pPr>
            <a:lvl8pPr marL="3199079" indent="0">
              <a:buNone/>
              <a:defRPr sz="900"/>
            </a:lvl8pPr>
            <a:lvl9pPr marL="3656091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225" y="274638"/>
            <a:ext cx="8913971" cy="1143000"/>
          </a:xfrm>
          <a:prstGeom prst="rect">
            <a:avLst/>
          </a:prstGeom>
        </p:spPr>
        <p:txBody>
          <a:bodyPr lIns="91402" tIns="45701" rIns="91402" bIns="45701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95225" y="1600216"/>
            <a:ext cx="8913971" cy="4525963"/>
          </a:xfrm>
          <a:prstGeom prst="rect">
            <a:avLst/>
          </a:prstGeom>
        </p:spPr>
        <p:txBody>
          <a:bodyPr vert="eaVert" lIns="91402" tIns="45701" rIns="91402" bIns="45701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7180699" y="274680"/>
            <a:ext cx="2228493" cy="5851525"/>
          </a:xfrm>
          <a:prstGeom prst="rect">
            <a:avLst/>
          </a:prstGeom>
        </p:spPr>
        <p:txBody>
          <a:bodyPr vert="eaVert" lIns="91402" tIns="45701" rIns="91402" bIns="45701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95227" y="274680"/>
            <a:ext cx="6520405" cy="5851525"/>
          </a:xfrm>
          <a:prstGeom prst="rect">
            <a:avLst/>
          </a:prstGeom>
        </p:spPr>
        <p:txBody>
          <a:bodyPr vert="eaVert" lIns="91402" tIns="45701" rIns="91402" bIns="45701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742831" y="2130467"/>
            <a:ext cx="8418751" cy="1470025"/>
          </a:xfrm>
          <a:prstGeom prst="rect">
            <a:avLst/>
          </a:prstGeom>
        </p:spPr>
        <p:txBody>
          <a:bodyPr lIns="91402" tIns="45701" rIns="91402" bIns="45701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485669" y="3886200"/>
            <a:ext cx="6933090" cy="1752600"/>
          </a:xfrm>
          <a:prstGeom prst="rect">
            <a:avLst/>
          </a:prstGeom>
        </p:spPr>
        <p:txBody>
          <a:bodyPr lIns="91402" tIns="45701" rIns="91402" bIns="45701"/>
          <a:lstStyle>
            <a:lvl1pPr marL="0" indent="0" algn="ctr">
              <a:buNone/>
              <a:defRPr/>
            </a:lvl1pPr>
            <a:lvl2pPr marL="457014" indent="0" algn="ctr">
              <a:buNone/>
              <a:defRPr/>
            </a:lvl2pPr>
            <a:lvl3pPr marL="914022" indent="0" algn="ctr">
              <a:buNone/>
              <a:defRPr/>
            </a:lvl3pPr>
            <a:lvl4pPr marL="1371033" indent="0" algn="ctr">
              <a:buNone/>
              <a:defRPr/>
            </a:lvl4pPr>
            <a:lvl5pPr marL="1828046" indent="0" algn="ctr">
              <a:buNone/>
              <a:defRPr/>
            </a:lvl5pPr>
            <a:lvl6pPr marL="2285056" indent="0" algn="ctr">
              <a:buNone/>
              <a:defRPr/>
            </a:lvl6pPr>
            <a:lvl7pPr marL="2742068" indent="0" algn="ctr">
              <a:buNone/>
              <a:defRPr/>
            </a:lvl7pPr>
            <a:lvl8pPr marL="3199079" indent="0" algn="ctr">
              <a:buNone/>
              <a:defRPr/>
            </a:lvl8pPr>
            <a:lvl9pPr marL="3656091" indent="0" algn="ctr">
              <a:buNone/>
              <a:defRPr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225" y="274638"/>
            <a:ext cx="8913971" cy="1143000"/>
          </a:xfrm>
          <a:prstGeom prst="rect">
            <a:avLst/>
          </a:prstGeom>
        </p:spPr>
        <p:txBody>
          <a:bodyPr lIns="91402" tIns="45701" rIns="91402" bIns="45701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95225" y="1600216"/>
            <a:ext cx="8913971" cy="4525963"/>
          </a:xfrm>
          <a:prstGeom prst="rect">
            <a:avLst/>
          </a:prstGeom>
        </p:spPr>
        <p:txBody>
          <a:bodyPr lIns="91402" tIns="45701" rIns="91402" bIns="45701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82380" y="4406942"/>
            <a:ext cx="8418751" cy="1362075"/>
          </a:xfrm>
          <a:prstGeom prst="rect">
            <a:avLst/>
          </a:prstGeom>
        </p:spPr>
        <p:txBody>
          <a:bodyPr lIns="91402" tIns="45701" rIns="91402" bIns="45701"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82380" y="2906713"/>
            <a:ext cx="8418751" cy="1500187"/>
          </a:xfrm>
          <a:prstGeom prst="rect">
            <a:avLst/>
          </a:prstGeom>
        </p:spPr>
        <p:txBody>
          <a:bodyPr lIns="91402" tIns="45701" rIns="91402" bIns="45701" anchor="b"/>
          <a:lstStyle>
            <a:lvl1pPr marL="0" indent="0">
              <a:buNone/>
              <a:defRPr sz="2000"/>
            </a:lvl1pPr>
            <a:lvl2pPr marL="457014" indent="0">
              <a:buNone/>
              <a:defRPr sz="1800"/>
            </a:lvl2pPr>
            <a:lvl3pPr marL="914022" indent="0">
              <a:buNone/>
              <a:defRPr sz="1600"/>
            </a:lvl3pPr>
            <a:lvl4pPr marL="1371033" indent="0">
              <a:buNone/>
              <a:defRPr sz="1400"/>
            </a:lvl4pPr>
            <a:lvl5pPr marL="1828046" indent="0">
              <a:buNone/>
              <a:defRPr sz="1400"/>
            </a:lvl5pPr>
            <a:lvl6pPr marL="2285056" indent="0">
              <a:buNone/>
              <a:defRPr sz="1400"/>
            </a:lvl6pPr>
            <a:lvl7pPr marL="2742068" indent="0">
              <a:buNone/>
              <a:defRPr sz="1400"/>
            </a:lvl7pPr>
            <a:lvl8pPr marL="3199079" indent="0">
              <a:buNone/>
              <a:defRPr sz="1400"/>
            </a:lvl8pPr>
            <a:lvl9pPr marL="3656091" indent="0">
              <a:buNone/>
              <a:defRPr sz="14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225" y="274638"/>
            <a:ext cx="8913971" cy="1143000"/>
          </a:xfrm>
          <a:prstGeom prst="rect">
            <a:avLst/>
          </a:prstGeom>
        </p:spPr>
        <p:txBody>
          <a:bodyPr lIns="91402" tIns="45701" rIns="91402" bIns="45701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95225" y="1600216"/>
            <a:ext cx="4374449" cy="4525963"/>
          </a:xfrm>
          <a:prstGeom prst="rect">
            <a:avLst/>
          </a:prstGeom>
        </p:spPr>
        <p:txBody>
          <a:bodyPr lIns="91402" tIns="45701" rIns="91402" bIns="45701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5034743" y="1600216"/>
            <a:ext cx="4374449" cy="4525963"/>
          </a:xfrm>
          <a:prstGeom prst="rect">
            <a:avLst/>
          </a:prstGeom>
        </p:spPr>
        <p:txBody>
          <a:bodyPr lIns="91402" tIns="45701" rIns="91402" bIns="45701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225" y="274638"/>
            <a:ext cx="8913971" cy="1143000"/>
          </a:xfrm>
          <a:prstGeom prst="rect">
            <a:avLst/>
          </a:prstGeom>
        </p:spPr>
        <p:txBody>
          <a:bodyPr lIns="91402" tIns="45701" rIns="91402" bIns="45701"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95227" y="1535113"/>
            <a:ext cx="4376169" cy="639762"/>
          </a:xfrm>
          <a:prstGeom prst="rect">
            <a:avLst/>
          </a:prstGeom>
        </p:spPr>
        <p:txBody>
          <a:bodyPr lIns="91402" tIns="45701" rIns="91402" bIns="45701" anchor="b"/>
          <a:lstStyle>
            <a:lvl1pPr marL="0" indent="0">
              <a:buNone/>
              <a:defRPr sz="2400" b="1"/>
            </a:lvl1pPr>
            <a:lvl2pPr marL="457014" indent="0">
              <a:buNone/>
              <a:defRPr sz="2000" b="1"/>
            </a:lvl2pPr>
            <a:lvl3pPr marL="914022" indent="0">
              <a:buNone/>
              <a:defRPr sz="1800" b="1"/>
            </a:lvl3pPr>
            <a:lvl4pPr marL="1371033" indent="0">
              <a:buNone/>
              <a:defRPr sz="1600" b="1"/>
            </a:lvl4pPr>
            <a:lvl5pPr marL="1828046" indent="0">
              <a:buNone/>
              <a:defRPr sz="1600" b="1"/>
            </a:lvl5pPr>
            <a:lvl6pPr marL="2285056" indent="0">
              <a:buNone/>
              <a:defRPr sz="1600" b="1"/>
            </a:lvl6pPr>
            <a:lvl7pPr marL="2742068" indent="0">
              <a:buNone/>
              <a:defRPr sz="1600" b="1"/>
            </a:lvl7pPr>
            <a:lvl8pPr marL="3199079" indent="0">
              <a:buNone/>
              <a:defRPr sz="1600" b="1"/>
            </a:lvl8pPr>
            <a:lvl9pPr marL="3656091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95227" y="2174875"/>
            <a:ext cx="4376169" cy="3951288"/>
          </a:xfrm>
          <a:prstGeom prst="rect">
            <a:avLst/>
          </a:prstGeom>
        </p:spPr>
        <p:txBody>
          <a:bodyPr lIns="91402" tIns="45701" rIns="91402" bIns="45701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5031308" y="1535113"/>
            <a:ext cx="4377888" cy="639762"/>
          </a:xfrm>
          <a:prstGeom prst="rect">
            <a:avLst/>
          </a:prstGeom>
        </p:spPr>
        <p:txBody>
          <a:bodyPr lIns="91402" tIns="45701" rIns="91402" bIns="45701" anchor="b"/>
          <a:lstStyle>
            <a:lvl1pPr marL="0" indent="0">
              <a:buNone/>
              <a:defRPr sz="2400" b="1"/>
            </a:lvl1pPr>
            <a:lvl2pPr marL="457014" indent="0">
              <a:buNone/>
              <a:defRPr sz="2000" b="1"/>
            </a:lvl2pPr>
            <a:lvl3pPr marL="914022" indent="0">
              <a:buNone/>
              <a:defRPr sz="1800" b="1"/>
            </a:lvl3pPr>
            <a:lvl4pPr marL="1371033" indent="0">
              <a:buNone/>
              <a:defRPr sz="1600" b="1"/>
            </a:lvl4pPr>
            <a:lvl5pPr marL="1828046" indent="0">
              <a:buNone/>
              <a:defRPr sz="1600" b="1"/>
            </a:lvl5pPr>
            <a:lvl6pPr marL="2285056" indent="0">
              <a:buNone/>
              <a:defRPr sz="1600" b="1"/>
            </a:lvl6pPr>
            <a:lvl7pPr marL="2742068" indent="0">
              <a:buNone/>
              <a:defRPr sz="1600" b="1"/>
            </a:lvl7pPr>
            <a:lvl8pPr marL="3199079" indent="0">
              <a:buNone/>
              <a:defRPr sz="1600" b="1"/>
            </a:lvl8pPr>
            <a:lvl9pPr marL="3656091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5031308" y="2174875"/>
            <a:ext cx="4377888" cy="3951288"/>
          </a:xfrm>
          <a:prstGeom prst="rect">
            <a:avLst/>
          </a:prstGeom>
        </p:spPr>
        <p:txBody>
          <a:bodyPr lIns="91402" tIns="45701" rIns="91402" bIns="45701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225" y="274638"/>
            <a:ext cx="8913971" cy="1143000"/>
          </a:xfrm>
          <a:prstGeom prst="rect">
            <a:avLst/>
          </a:prstGeom>
        </p:spPr>
        <p:txBody>
          <a:bodyPr lIns="91402" tIns="45701" rIns="91402" bIns="45701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221" y="273050"/>
            <a:ext cx="32584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72353" y="273102"/>
            <a:ext cx="5536842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95221" y="1435103"/>
            <a:ext cx="32584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6907" indent="0">
              <a:buNone/>
              <a:defRPr sz="1200"/>
            </a:lvl2pPr>
            <a:lvl3pPr marL="913818" indent="0">
              <a:buNone/>
              <a:defRPr sz="1000"/>
            </a:lvl3pPr>
            <a:lvl4pPr marL="1370724" indent="0">
              <a:buNone/>
              <a:defRPr sz="900"/>
            </a:lvl4pPr>
            <a:lvl5pPr marL="1827631" indent="0">
              <a:buNone/>
              <a:defRPr sz="900"/>
            </a:lvl5pPr>
            <a:lvl6pPr marL="2284540" indent="0">
              <a:buNone/>
              <a:defRPr sz="900"/>
            </a:lvl6pPr>
            <a:lvl7pPr marL="2741448" indent="0">
              <a:buNone/>
              <a:defRPr sz="900"/>
            </a:lvl7pPr>
            <a:lvl8pPr marL="3198354" indent="0">
              <a:buNone/>
              <a:defRPr sz="900"/>
            </a:lvl8pPr>
            <a:lvl9pPr marL="3655263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C581EF-5FA4-4EF0-99F7-0E83686A0E5F}" type="datetimeFigureOut">
              <a:rPr lang="ko-KR" altLang="en-US"/>
              <a:pPr>
                <a:defRPr/>
              </a:pPr>
              <a:t>2016-12-13</a:t>
            </a:fld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6DCD4E-3D70-483D-97B6-B59712912223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221" y="273050"/>
            <a:ext cx="3258484" cy="1162050"/>
          </a:xfrm>
          <a:prstGeom prst="rect">
            <a:avLst/>
          </a:prstGeom>
        </p:spPr>
        <p:txBody>
          <a:bodyPr lIns="91402" tIns="45701" rIns="91402" bIns="45701"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72353" y="273092"/>
            <a:ext cx="5536842" cy="5853113"/>
          </a:xfrm>
          <a:prstGeom prst="rect">
            <a:avLst/>
          </a:prstGeom>
        </p:spPr>
        <p:txBody>
          <a:bodyPr lIns="91402" tIns="45701" rIns="91402" bIns="45701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95221" y="1435103"/>
            <a:ext cx="3258484" cy="4691063"/>
          </a:xfrm>
          <a:prstGeom prst="rect">
            <a:avLst/>
          </a:prstGeom>
        </p:spPr>
        <p:txBody>
          <a:bodyPr lIns="91402" tIns="45701" rIns="91402" bIns="45701"/>
          <a:lstStyle>
            <a:lvl1pPr marL="0" indent="0">
              <a:buNone/>
              <a:defRPr sz="1400"/>
            </a:lvl1pPr>
            <a:lvl2pPr marL="457014" indent="0">
              <a:buNone/>
              <a:defRPr sz="1200"/>
            </a:lvl2pPr>
            <a:lvl3pPr marL="914022" indent="0">
              <a:buNone/>
              <a:defRPr sz="1000"/>
            </a:lvl3pPr>
            <a:lvl4pPr marL="1371033" indent="0">
              <a:buNone/>
              <a:defRPr sz="900"/>
            </a:lvl4pPr>
            <a:lvl5pPr marL="1828046" indent="0">
              <a:buNone/>
              <a:defRPr sz="900"/>
            </a:lvl5pPr>
            <a:lvl6pPr marL="2285056" indent="0">
              <a:buNone/>
              <a:defRPr sz="900"/>
            </a:lvl6pPr>
            <a:lvl7pPr marL="2742068" indent="0">
              <a:buNone/>
              <a:defRPr sz="900"/>
            </a:lvl7pPr>
            <a:lvl8pPr marL="3199079" indent="0">
              <a:buNone/>
              <a:defRPr sz="900"/>
            </a:lvl8pPr>
            <a:lvl9pPr marL="3656091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941334" y="4800600"/>
            <a:ext cx="5942648" cy="566738"/>
          </a:xfrm>
          <a:prstGeom prst="rect">
            <a:avLst/>
          </a:prstGeom>
        </p:spPr>
        <p:txBody>
          <a:bodyPr lIns="91402" tIns="45701" rIns="91402" bIns="45701"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941334" y="612775"/>
            <a:ext cx="5942648" cy="4114800"/>
          </a:xfrm>
          <a:prstGeom prst="rect">
            <a:avLst/>
          </a:prstGeom>
        </p:spPr>
        <p:txBody>
          <a:bodyPr lIns="91402" tIns="45701" rIns="91402" bIns="45701"/>
          <a:lstStyle>
            <a:lvl1pPr marL="0" indent="0">
              <a:buNone/>
              <a:defRPr sz="3200"/>
            </a:lvl1pPr>
            <a:lvl2pPr marL="457014" indent="0">
              <a:buNone/>
              <a:defRPr sz="2800"/>
            </a:lvl2pPr>
            <a:lvl3pPr marL="914022" indent="0">
              <a:buNone/>
              <a:defRPr sz="2400"/>
            </a:lvl3pPr>
            <a:lvl4pPr marL="1371033" indent="0">
              <a:buNone/>
              <a:defRPr sz="2000"/>
            </a:lvl4pPr>
            <a:lvl5pPr marL="1828046" indent="0">
              <a:buNone/>
              <a:defRPr sz="2000"/>
            </a:lvl5pPr>
            <a:lvl6pPr marL="2285056" indent="0">
              <a:buNone/>
              <a:defRPr sz="2000"/>
            </a:lvl6pPr>
            <a:lvl7pPr marL="2742068" indent="0">
              <a:buNone/>
              <a:defRPr sz="2000"/>
            </a:lvl7pPr>
            <a:lvl8pPr marL="3199079" indent="0">
              <a:buNone/>
              <a:defRPr sz="2000"/>
            </a:lvl8pPr>
            <a:lvl9pPr marL="3656091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941334" y="5367338"/>
            <a:ext cx="5942648" cy="804862"/>
          </a:xfrm>
          <a:prstGeom prst="rect">
            <a:avLst/>
          </a:prstGeom>
        </p:spPr>
        <p:txBody>
          <a:bodyPr lIns="91402" tIns="45701" rIns="91402" bIns="45701"/>
          <a:lstStyle>
            <a:lvl1pPr marL="0" indent="0">
              <a:buNone/>
              <a:defRPr sz="1400"/>
            </a:lvl1pPr>
            <a:lvl2pPr marL="457014" indent="0">
              <a:buNone/>
              <a:defRPr sz="1200"/>
            </a:lvl2pPr>
            <a:lvl3pPr marL="914022" indent="0">
              <a:buNone/>
              <a:defRPr sz="1000"/>
            </a:lvl3pPr>
            <a:lvl4pPr marL="1371033" indent="0">
              <a:buNone/>
              <a:defRPr sz="900"/>
            </a:lvl4pPr>
            <a:lvl5pPr marL="1828046" indent="0">
              <a:buNone/>
              <a:defRPr sz="900"/>
            </a:lvl5pPr>
            <a:lvl6pPr marL="2285056" indent="0">
              <a:buNone/>
              <a:defRPr sz="900"/>
            </a:lvl6pPr>
            <a:lvl7pPr marL="2742068" indent="0">
              <a:buNone/>
              <a:defRPr sz="900"/>
            </a:lvl7pPr>
            <a:lvl8pPr marL="3199079" indent="0">
              <a:buNone/>
              <a:defRPr sz="900"/>
            </a:lvl8pPr>
            <a:lvl9pPr marL="3656091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225" y="274638"/>
            <a:ext cx="8913971" cy="1143000"/>
          </a:xfrm>
          <a:prstGeom prst="rect">
            <a:avLst/>
          </a:prstGeom>
        </p:spPr>
        <p:txBody>
          <a:bodyPr lIns="91402" tIns="45701" rIns="91402" bIns="45701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95225" y="1600216"/>
            <a:ext cx="8913971" cy="4525963"/>
          </a:xfrm>
          <a:prstGeom prst="rect">
            <a:avLst/>
          </a:prstGeom>
        </p:spPr>
        <p:txBody>
          <a:bodyPr vert="eaVert" lIns="91402" tIns="45701" rIns="91402" bIns="45701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7180699" y="274680"/>
            <a:ext cx="2228493" cy="5851525"/>
          </a:xfrm>
          <a:prstGeom prst="rect">
            <a:avLst/>
          </a:prstGeom>
        </p:spPr>
        <p:txBody>
          <a:bodyPr vert="eaVert" lIns="91402" tIns="45701" rIns="91402" bIns="45701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95227" y="274680"/>
            <a:ext cx="6520405" cy="5851525"/>
          </a:xfrm>
          <a:prstGeom prst="rect">
            <a:avLst/>
          </a:prstGeom>
        </p:spPr>
        <p:txBody>
          <a:bodyPr vert="eaVert" lIns="91402" tIns="45701" rIns="91402" bIns="45701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742831" y="2130461"/>
            <a:ext cx="8418751" cy="1470025"/>
          </a:xfrm>
          <a:prstGeom prst="rect">
            <a:avLst/>
          </a:prstGeom>
        </p:spPr>
        <p:txBody>
          <a:bodyPr lIns="91402" tIns="45701" rIns="91402" bIns="45701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485669" y="3886200"/>
            <a:ext cx="6933090" cy="1752600"/>
          </a:xfrm>
          <a:prstGeom prst="rect">
            <a:avLst/>
          </a:prstGeom>
        </p:spPr>
        <p:txBody>
          <a:bodyPr lIns="91402" tIns="45701" rIns="91402" bIns="45701"/>
          <a:lstStyle>
            <a:lvl1pPr marL="0" indent="0" algn="ctr">
              <a:buNone/>
              <a:defRPr/>
            </a:lvl1pPr>
            <a:lvl2pPr marL="457014" indent="0" algn="ctr">
              <a:buNone/>
              <a:defRPr/>
            </a:lvl2pPr>
            <a:lvl3pPr marL="914022" indent="0" algn="ctr">
              <a:buNone/>
              <a:defRPr/>
            </a:lvl3pPr>
            <a:lvl4pPr marL="1371033" indent="0" algn="ctr">
              <a:buNone/>
              <a:defRPr/>
            </a:lvl4pPr>
            <a:lvl5pPr marL="1828046" indent="0" algn="ctr">
              <a:buNone/>
              <a:defRPr/>
            </a:lvl5pPr>
            <a:lvl6pPr marL="2285056" indent="0" algn="ctr">
              <a:buNone/>
              <a:defRPr/>
            </a:lvl6pPr>
            <a:lvl7pPr marL="2742068" indent="0" algn="ctr">
              <a:buNone/>
              <a:defRPr/>
            </a:lvl7pPr>
            <a:lvl8pPr marL="3199079" indent="0" algn="ctr">
              <a:buNone/>
              <a:defRPr/>
            </a:lvl8pPr>
            <a:lvl9pPr marL="3656091" indent="0" algn="ctr">
              <a:buNone/>
              <a:defRPr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225" y="274638"/>
            <a:ext cx="8913971" cy="1143000"/>
          </a:xfrm>
          <a:prstGeom prst="rect">
            <a:avLst/>
          </a:prstGeom>
        </p:spPr>
        <p:txBody>
          <a:bodyPr lIns="91402" tIns="45701" rIns="91402" bIns="45701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95225" y="1600216"/>
            <a:ext cx="8913971" cy="4525963"/>
          </a:xfrm>
          <a:prstGeom prst="rect">
            <a:avLst/>
          </a:prstGeom>
        </p:spPr>
        <p:txBody>
          <a:bodyPr lIns="91402" tIns="45701" rIns="91402" bIns="45701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82380" y="4406936"/>
            <a:ext cx="8418751" cy="1362075"/>
          </a:xfrm>
          <a:prstGeom prst="rect">
            <a:avLst/>
          </a:prstGeom>
        </p:spPr>
        <p:txBody>
          <a:bodyPr lIns="91402" tIns="45701" rIns="91402" bIns="45701"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82380" y="2906713"/>
            <a:ext cx="8418751" cy="1500187"/>
          </a:xfrm>
          <a:prstGeom prst="rect">
            <a:avLst/>
          </a:prstGeom>
        </p:spPr>
        <p:txBody>
          <a:bodyPr lIns="91402" tIns="45701" rIns="91402" bIns="45701" anchor="b"/>
          <a:lstStyle>
            <a:lvl1pPr marL="0" indent="0">
              <a:buNone/>
              <a:defRPr sz="2000"/>
            </a:lvl1pPr>
            <a:lvl2pPr marL="457014" indent="0">
              <a:buNone/>
              <a:defRPr sz="1800"/>
            </a:lvl2pPr>
            <a:lvl3pPr marL="914022" indent="0">
              <a:buNone/>
              <a:defRPr sz="1600"/>
            </a:lvl3pPr>
            <a:lvl4pPr marL="1371033" indent="0">
              <a:buNone/>
              <a:defRPr sz="1400"/>
            </a:lvl4pPr>
            <a:lvl5pPr marL="1828046" indent="0">
              <a:buNone/>
              <a:defRPr sz="1400"/>
            </a:lvl5pPr>
            <a:lvl6pPr marL="2285056" indent="0">
              <a:buNone/>
              <a:defRPr sz="1400"/>
            </a:lvl6pPr>
            <a:lvl7pPr marL="2742068" indent="0">
              <a:buNone/>
              <a:defRPr sz="1400"/>
            </a:lvl7pPr>
            <a:lvl8pPr marL="3199079" indent="0">
              <a:buNone/>
              <a:defRPr sz="1400"/>
            </a:lvl8pPr>
            <a:lvl9pPr marL="3656091" indent="0">
              <a:buNone/>
              <a:defRPr sz="14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225" y="274638"/>
            <a:ext cx="8913971" cy="1143000"/>
          </a:xfrm>
          <a:prstGeom prst="rect">
            <a:avLst/>
          </a:prstGeom>
        </p:spPr>
        <p:txBody>
          <a:bodyPr lIns="91402" tIns="45701" rIns="91402" bIns="45701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95225" y="1600216"/>
            <a:ext cx="4374449" cy="4525963"/>
          </a:xfrm>
          <a:prstGeom prst="rect">
            <a:avLst/>
          </a:prstGeom>
        </p:spPr>
        <p:txBody>
          <a:bodyPr lIns="91402" tIns="45701" rIns="91402" bIns="45701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5034743" y="1600216"/>
            <a:ext cx="4374449" cy="4525963"/>
          </a:xfrm>
          <a:prstGeom prst="rect">
            <a:avLst/>
          </a:prstGeom>
        </p:spPr>
        <p:txBody>
          <a:bodyPr lIns="91402" tIns="45701" rIns="91402" bIns="45701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225" y="274638"/>
            <a:ext cx="8913971" cy="1143000"/>
          </a:xfrm>
          <a:prstGeom prst="rect">
            <a:avLst/>
          </a:prstGeom>
        </p:spPr>
        <p:txBody>
          <a:bodyPr lIns="91402" tIns="45701" rIns="91402" bIns="45701"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95227" y="1535113"/>
            <a:ext cx="4376169" cy="639762"/>
          </a:xfrm>
          <a:prstGeom prst="rect">
            <a:avLst/>
          </a:prstGeom>
        </p:spPr>
        <p:txBody>
          <a:bodyPr lIns="91402" tIns="45701" rIns="91402" bIns="45701" anchor="b"/>
          <a:lstStyle>
            <a:lvl1pPr marL="0" indent="0">
              <a:buNone/>
              <a:defRPr sz="2400" b="1"/>
            </a:lvl1pPr>
            <a:lvl2pPr marL="457014" indent="0">
              <a:buNone/>
              <a:defRPr sz="2000" b="1"/>
            </a:lvl2pPr>
            <a:lvl3pPr marL="914022" indent="0">
              <a:buNone/>
              <a:defRPr sz="1800" b="1"/>
            </a:lvl3pPr>
            <a:lvl4pPr marL="1371033" indent="0">
              <a:buNone/>
              <a:defRPr sz="1600" b="1"/>
            </a:lvl4pPr>
            <a:lvl5pPr marL="1828046" indent="0">
              <a:buNone/>
              <a:defRPr sz="1600" b="1"/>
            </a:lvl5pPr>
            <a:lvl6pPr marL="2285056" indent="0">
              <a:buNone/>
              <a:defRPr sz="1600" b="1"/>
            </a:lvl6pPr>
            <a:lvl7pPr marL="2742068" indent="0">
              <a:buNone/>
              <a:defRPr sz="1600" b="1"/>
            </a:lvl7pPr>
            <a:lvl8pPr marL="3199079" indent="0">
              <a:buNone/>
              <a:defRPr sz="1600" b="1"/>
            </a:lvl8pPr>
            <a:lvl9pPr marL="3656091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95227" y="2174875"/>
            <a:ext cx="4376169" cy="3951288"/>
          </a:xfrm>
          <a:prstGeom prst="rect">
            <a:avLst/>
          </a:prstGeom>
        </p:spPr>
        <p:txBody>
          <a:bodyPr lIns="91402" tIns="45701" rIns="91402" bIns="45701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5031308" y="1535113"/>
            <a:ext cx="4377888" cy="639762"/>
          </a:xfrm>
          <a:prstGeom prst="rect">
            <a:avLst/>
          </a:prstGeom>
        </p:spPr>
        <p:txBody>
          <a:bodyPr lIns="91402" tIns="45701" rIns="91402" bIns="45701" anchor="b"/>
          <a:lstStyle>
            <a:lvl1pPr marL="0" indent="0">
              <a:buNone/>
              <a:defRPr sz="2400" b="1"/>
            </a:lvl1pPr>
            <a:lvl2pPr marL="457014" indent="0">
              <a:buNone/>
              <a:defRPr sz="2000" b="1"/>
            </a:lvl2pPr>
            <a:lvl3pPr marL="914022" indent="0">
              <a:buNone/>
              <a:defRPr sz="1800" b="1"/>
            </a:lvl3pPr>
            <a:lvl4pPr marL="1371033" indent="0">
              <a:buNone/>
              <a:defRPr sz="1600" b="1"/>
            </a:lvl4pPr>
            <a:lvl5pPr marL="1828046" indent="0">
              <a:buNone/>
              <a:defRPr sz="1600" b="1"/>
            </a:lvl5pPr>
            <a:lvl6pPr marL="2285056" indent="0">
              <a:buNone/>
              <a:defRPr sz="1600" b="1"/>
            </a:lvl6pPr>
            <a:lvl7pPr marL="2742068" indent="0">
              <a:buNone/>
              <a:defRPr sz="1600" b="1"/>
            </a:lvl7pPr>
            <a:lvl8pPr marL="3199079" indent="0">
              <a:buNone/>
              <a:defRPr sz="1600" b="1"/>
            </a:lvl8pPr>
            <a:lvl9pPr marL="3656091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5031308" y="2174875"/>
            <a:ext cx="4377888" cy="3951288"/>
          </a:xfrm>
          <a:prstGeom prst="rect">
            <a:avLst/>
          </a:prstGeom>
        </p:spPr>
        <p:txBody>
          <a:bodyPr lIns="91402" tIns="45701" rIns="91402" bIns="45701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225" y="274638"/>
            <a:ext cx="8913971" cy="1143000"/>
          </a:xfrm>
          <a:prstGeom prst="rect">
            <a:avLst/>
          </a:prstGeom>
        </p:spPr>
        <p:txBody>
          <a:bodyPr lIns="91402" tIns="45701" rIns="91402" bIns="45701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941334" y="4800600"/>
            <a:ext cx="5942648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941334" y="612775"/>
            <a:ext cx="5942648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6907" indent="0">
              <a:buNone/>
              <a:defRPr sz="2800"/>
            </a:lvl2pPr>
            <a:lvl3pPr marL="913818" indent="0">
              <a:buNone/>
              <a:defRPr sz="2400"/>
            </a:lvl3pPr>
            <a:lvl4pPr marL="1370724" indent="0">
              <a:buNone/>
              <a:defRPr sz="2000"/>
            </a:lvl4pPr>
            <a:lvl5pPr marL="1827631" indent="0">
              <a:buNone/>
              <a:defRPr sz="2000"/>
            </a:lvl5pPr>
            <a:lvl6pPr marL="2284540" indent="0">
              <a:buNone/>
              <a:defRPr sz="2000"/>
            </a:lvl6pPr>
            <a:lvl7pPr marL="2741448" indent="0">
              <a:buNone/>
              <a:defRPr sz="2000"/>
            </a:lvl7pPr>
            <a:lvl8pPr marL="3198354" indent="0">
              <a:buNone/>
              <a:defRPr sz="2000"/>
            </a:lvl8pPr>
            <a:lvl9pPr marL="3655263" indent="0">
              <a:buNone/>
              <a:defRPr sz="2000"/>
            </a:lvl9pPr>
          </a:lstStyle>
          <a:p>
            <a:pPr lvl="0"/>
            <a:endParaRPr lang="ko-KR" altLang="en-US" noProof="0" smtClean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941334" y="5367338"/>
            <a:ext cx="5942648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6907" indent="0">
              <a:buNone/>
              <a:defRPr sz="1200"/>
            </a:lvl2pPr>
            <a:lvl3pPr marL="913818" indent="0">
              <a:buNone/>
              <a:defRPr sz="1000"/>
            </a:lvl3pPr>
            <a:lvl4pPr marL="1370724" indent="0">
              <a:buNone/>
              <a:defRPr sz="900"/>
            </a:lvl4pPr>
            <a:lvl5pPr marL="1827631" indent="0">
              <a:buNone/>
              <a:defRPr sz="900"/>
            </a:lvl5pPr>
            <a:lvl6pPr marL="2284540" indent="0">
              <a:buNone/>
              <a:defRPr sz="900"/>
            </a:lvl6pPr>
            <a:lvl7pPr marL="2741448" indent="0">
              <a:buNone/>
              <a:defRPr sz="900"/>
            </a:lvl7pPr>
            <a:lvl8pPr marL="3198354" indent="0">
              <a:buNone/>
              <a:defRPr sz="900"/>
            </a:lvl8pPr>
            <a:lvl9pPr marL="3655263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425C3E-3B6E-4365-A57B-084F7B6E9997}" type="datetimeFigureOut">
              <a:rPr lang="ko-KR" altLang="en-US"/>
              <a:pPr>
                <a:defRPr/>
              </a:pPr>
              <a:t>2016-12-13</a:t>
            </a:fld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D38AEF-4B86-475D-B8D3-E808DBA94266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221" y="273050"/>
            <a:ext cx="3258484" cy="1162050"/>
          </a:xfrm>
          <a:prstGeom prst="rect">
            <a:avLst/>
          </a:prstGeom>
        </p:spPr>
        <p:txBody>
          <a:bodyPr lIns="91402" tIns="45701" rIns="91402" bIns="45701"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72353" y="273086"/>
            <a:ext cx="5536842" cy="5853113"/>
          </a:xfrm>
          <a:prstGeom prst="rect">
            <a:avLst/>
          </a:prstGeom>
        </p:spPr>
        <p:txBody>
          <a:bodyPr lIns="91402" tIns="45701" rIns="91402" bIns="45701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95221" y="1435103"/>
            <a:ext cx="3258484" cy="4691063"/>
          </a:xfrm>
          <a:prstGeom prst="rect">
            <a:avLst/>
          </a:prstGeom>
        </p:spPr>
        <p:txBody>
          <a:bodyPr lIns="91402" tIns="45701" rIns="91402" bIns="45701"/>
          <a:lstStyle>
            <a:lvl1pPr marL="0" indent="0">
              <a:buNone/>
              <a:defRPr sz="1400"/>
            </a:lvl1pPr>
            <a:lvl2pPr marL="457014" indent="0">
              <a:buNone/>
              <a:defRPr sz="1200"/>
            </a:lvl2pPr>
            <a:lvl3pPr marL="914022" indent="0">
              <a:buNone/>
              <a:defRPr sz="1000"/>
            </a:lvl3pPr>
            <a:lvl4pPr marL="1371033" indent="0">
              <a:buNone/>
              <a:defRPr sz="900"/>
            </a:lvl4pPr>
            <a:lvl5pPr marL="1828046" indent="0">
              <a:buNone/>
              <a:defRPr sz="900"/>
            </a:lvl5pPr>
            <a:lvl6pPr marL="2285056" indent="0">
              <a:buNone/>
              <a:defRPr sz="900"/>
            </a:lvl6pPr>
            <a:lvl7pPr marL="2742068" indent="0">
              <a:buNone/>
              <a:defRPr sz="900"/>
            </a:lvl7pPr>
            <a:lvl8pPr marL="3199079" indent="0">
              <a:buNone/>
              <a:defRPr sz="900"/>
            </a:lvl8pPr>
            <a:lvl9pPr marL="3656091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941334" y="4800600"/>
            <a:ext cx="5942648" cy="566738"/>
          </a:xfrm>
          <a:prstGeom prst="rect">
            <a:avLst/>
          </a:prstGeom>
        </p:spPr>
        <p:txBody>
          <a:bodyPr lIns="91402" tIns="45701" rIns="91402" bIns="45701"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941334" y="612775"/>
            <a:ext cx="5942648" cy="4114800"/>
          </a:xfrm>
          <a:prstGeom prst="rect">
            <a:avLst/>
          </a:prstGeom>
        </p:spPr>
        <p:txBody>
          <a:bodyPr lIns="91402" tIns="45701" rIns="91402" bIns="45701"/>
          <a:lstStyle>
            <a:lvl1pPr marL="0" indent="0">
              <a:buNone/>
              <a:defRPr sz="3200"/>
            </a:lvl1pPr>
            <a:lvl2pPr marL="457014" indent="0">
              <a:buNone/>
              <a:defRPr sz="2800"/>
            </a:lvl2pPr>
            <a:lvl3pPr marL="914022" indent="0">
              <a:buNone/>
              <a:defRPr sz="2400"/>
            </a:lvl3pPr>
            <a:lvl4pPr marL="1371033" indent="0">
              <a:buNone/>
              <a:defRPr sz="2000"/>
            </a:lvl4pPr>
            <a:lvl5pPr marL="1828046" indent="0">
              <a:buNone/>
              <a:defRPr sz="2000"/>
            </a:lvl5pPr>
            <a:lvl6pPr marL="2285056" indent="0">
              <a:buNone/>
              <a:defRPr sz="2000"/>
            </a:lvl6pPr>
            <a:lvl7pPr marL="2742068" indent="0">
              <a:buNone/>
              <a:defRPr sz="2000"/>
            </a:lvl7pPr>
            <a:lvl8pPr marL="3199079" indent="0">
              <a:buNone/>
              <a:defRPr sz="2000"/>
            </a:lvl8pPr>
            <a:lvl9pPr marL="3656091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941334" y="5367338"/>
            <a:ext cx="5942648" cy="804862"/>
          </a:xfrm>
          <a:prstGeom prst="rect">
            <a:avLst/>
          </a:prstGeom>
        </p:spPr>
        <p:txBody>
          <a:bodyPr lIns="91402" tIns="45701" rIns="91402" bIns="45701"/>
          <a:lstStyle>
            <a:lvl1pPr marL="0" indent="0">
              <a:buNone/>
              <a:defRPr sz="1400"/>
            </a:lvl1pPr>
            <a:lvl2pPr marL="457014" indent="0">
              <a:buNone/>
              <a:defRPr sz="1200"/>
            </a:lvl2pPr>
            <a:lvl3pPr marL="914022" indent="0">
              <a:buNone/>
              <a:defRPr sz="1000"/>
            </a:lvl3pPr>
            <a:lvl4pPr marL="1371033" indent="0">
              <a:buNone/>
              <a:defRPr sz="900"/>
            </a:lvl4pPr>
            <a:lvl5pPr marL="1828046" indent="0">
              <a:buNone/>
              <a:defRPr sz="900"/>
            </a:lvl5pPr>
            <a:lvl6pPr marL="2285056" indent="0">
              <a:buNone/>
              <a:defRPr sz="900"/>
            </a:lvl6pPr>
            <a:lvl7pPr marL="2742068" indent="0">
              <a:buNone/>
              <a:defRPr sz="900"/>
            </a:lvl7pPr>
            <a:lvl8pPr marL="3199079" indent="0">
              <a:buNone/>
              <a:defRPr sz="900"/>
            </a:lvl8pPr>
            <a:lvl9pPr marL="3656091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225" y="274638"/>
            <a:ext cx="8913971" cy="1143000"/>
          </a:xfrm>
          <a:prstGeom prst="rect">
            <a:avLst/>
          </a:prstGeom>
        </p:spPr>
        <p:txBody>
          <a:bodyPr lIns="91402" tIns="45701" rIns="91402" bIns="45701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95225" y="1600216"/>
            <a:ext cx="8913971" cy="4525963"/>
          </a:xfrm>
          <a:prstGeom prst="rect">
            <a:avLst/>
          </a:prstGeom>
        </p:spPr>
        <p:txBody>
          <a:bodyPr vert="eaVert" lIns="91402" tIns="45701" rIns="91402" bIns="45701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7180699" y="274674"/>
            <a:ext cx="2228493" cy="5851525"/>
          </a:xfrm>
          <a:prstGeom prst="rect">
            <a:avLst/>
          </a:prstGeom>
        </p:spPr>
        <p:txBody>
          <a:bodyPr vert="eaVert" lIns="91402" tIns="45701" rIns="91402" bIns="45701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95227" y="274674"/>
            <a:ext cx="6520405" cy="5851525"/>
          </a:xfrm>
          <a:prstGeom prst="rect">
            <a:avLst/>
          </a:prstGeom>
        </p:spPr>
        <p:txBody>
          <a:bodyPr vert="eaVert" lIns="91402" tIns="45701" rIns="91402" bIns="45701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742831" y="2130453"/>
            <a:ext cx="8418751" cy="1470025"/>
          </a:xfrm>
          <a:prstGeom prst="rect">
            <a:avLst/>
          </a:prstGeom>
        </p:spPr>
        <p:txBody>
          <a:bodyPr lIns="91402" tIns="45701" rIns="91402" bIns="45701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485669" y="3886200"/>
            <a:ext cx="6933090" cy="1752600"/>
          </a:xfrm>
          <a:prstGeom prst="rect">
            <a:avLst/>
          </a:prstGeom>
        </p:spPr>
        <p:txBody>
          <a:bodyPr lIns="91402" tIns="45701" rIns="91402" bIns="45701"/>
          <a:lstStyle>
            <a:lvl1pPr marL="0" indent="0" algn="ctr">
              <a:buNone/>
              <a:defRPr/>
            </a:lvl1pPr>
            <a:lvl2pPr marL="457014" indent="0" algn="ctr">
              <a:buNone/>
              <a:defRPr/>
            </a:lvl2pPr>
            <a:lvl3pPr marL="914022" indent="0" algn="ctr">
              <a:buNone/>
              <a:defRPr/>
            </a:lvl3pPr>
            <a:lvl4pPr marL="1371033" indent="0" algn="ctr">
              <a:buNone/>
              <a:defRPr/>
            </a:lvl4pPr>
            <a:lvl5pPr marL="1828046" indent="0" algn="ctr">
              <a:buNone/>
              <a:defRPr/>
            </a:lvl5pPr>
            <a:lvl6pPr marL="2285056" indent="0" algn="ctr">
              <a:buNone/>
              <a:defRPr/>
            </a:lvl6pPr>
            <a:lvl7pPr marL="2742068" indent="0" algn="ctr">
              <a:buNone/>
              <a:defRPr/>
            </a:lvl7pPr>
            <a:lvl8pPr marL="3199079" indent="0" algn="ctr">
              <a:buNone/>
              <a:defRPr/>
            </a:lvl8pPr>
            <a:lvl9pPr marL="3656091" indent="0" algn="ctr">
              <a:buNone/>
              <a:defRPr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225" y="274638"/>
            <a:ext cx="8913971" cy="1143000"/>
          </a:xfrm>
          <a:prstGeom prst="rect">
            <a:avLst/>
          </a:prstGeom>
        </p:spPr>
        <p:txBody>
          <a:bodyPr lIns="91402" tIns="45701" rIns="91402" bIns="45701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95225" y="1600216"/>
            <a:ext cx="8913971" cy="4525963"/>
          </a:xfrm>
          <a:prstGeom prst="rect">
            <a:avLst/>
          </a:prstGeom>
        </p:spPr>
        <p:txBody>
          <a:bodyPr lIns="91402" tIns="45701" rIns="91402" bIns="45701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82380" y="4406925"/>
            <a:ext cx="8418751" cy="1362075"/>
          </a:xfrm>
          <a:prstGeom prst="rect">
            <a:avLst/>
          </a:prstGeom>
        </p:spPr>
        <p:txBody>
          <a:bodyPr lIns="91402" tIns="45701" rIns="91402" bIns="45701"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82380" y="2906713"/>
            <a:ext cx="8418751" cy="1500187"/>
          </a:xfrm>
          <a:prstGeom prst="rect">
            <a:avLst/>
          </a:prstGeom>
        </p:spPr>
        <p:txBody>
          <a:bodyPr lIns="91402" tIns="45701" rIns="91402" bIns="45701" anchor="b"/>
          <a:lstStyle>
            <a:lvl1pPr marL="0" indent="0">
              <a:buNone/>
              <a:defRPr sz="2000"/>
            </a:lvl1pPr>
            <a:lvl2pPr marL="457014" indent="0">
              <a:buNone/>
              <a:defRPr sz="1800"/>
            </a:lvl2pPr>
            <a:lvl3pPr marL="914022" indent="0">
              <a:buNone/>
              <a:defRPr sz="1600"/>
            </a:lvl3pPr>
            <a:lvl4pPr marL="1371033" indent="0">
              <a:buNone/>
              <a:defRPr sz="1400"/>
            </a:lvl4pPr>
            <a:lvl5pPr marL="1828046" indent="0">
              <a:buNone/>
              <a:defRPr sz="1400"/>
            </a:lvl5pPr>
            <a:lvl6pPr marL="2285056" indent="0">
              <a:buNone/>
              <a:defRPr sz="1400"/>
            </a:lvl6pPr>
            <a:lvl7pPr marL="2742068" indent="0">
              <a:buNone/>
              <a:defRPr sz="1400"/>
            </a:lvl7pPr>
            <a:lvl8pPr marL="3199079" indent="0">
              <a:buNone/>
              <a:defRPr sz="1400"/>
            </a:lvl8pPr>
            <a:lvl9pPr marL="3656091" indent="0">
              <a:buNone/>
              <a:defRPr sz="14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225" y="274638"/>
            <a:ext cx="8913971" cy="1143000"/>
          </a:xfrm>
          <a:prstGeom prst="rect">
            <a:avLst/>
          </a:prstGeom>
        </p:spPr>
        <p:txBody>
          <a:bodyPr lIns="91402" tIns="45701" rIns="91402" bIns="45701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95225" y="1600216"/>
            <a:ext cx="4374449" cy="4525963"/>
          </a:xfrm>
          <a:prstGeom prst="rect">
            <a:avLst/>
          </a:prstGeom>
        </p:spPr>
        <p:txBody>
          <a:bodyPr lIns="91402" tIns="45701" rIns="91402" bIns="45701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5034743" y="1600216"/>
            <a:ext cx="4374449" cy="4525963"/>
          </a:xfrm>
          <a:prstGeom prst="rect">
            <a:avLst/>
          </a:prstGeom>
        </p:spPr>
        <p:txBody>
          <a:bodyPr lIns="91402" tIns="45701" rIns="91402" bIns="45701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225" y="274638"/>
            <a:ext cx="8913971" cy="1143000"/>
          </a:xfrm>
          <a:prstGeom prst="rect">
            <a:avLst/>
          </a:prstGeom>
        </p:spPr>
        <p:txBody>
          <a:bodyPr lIns="91402" tIns="45701" rIns="91402" bIns="45701"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95227" y="1535113"/>
            <a:ext cx="4376169" cy="639762"/>
          </a:xfrm>
          <a:prstGeom prst="rect">
            <a:avLst/>
          </a:prstGeom>
        </p:spPr>
        <p:txBody>
          <a:bodyPr lIns="91402" tIns="45701" rIns="91402" bIns="45701" anchor="b"/>
          <a:lstStyle>
            <a:lvl1pPr marL="0" indent="0">
              <a:buNone/>
              <a:defRPr sz="2400" b="1"/>
            </a:lvl1pPr>
            <a:lvl2pPr marL="457014" indent="0">
              <a:buNone/>
              <a:defRPr sz="2000" b="1"/>
            </a:lvl2pPr>
            <a:lvl3pPr marL="914022" indent="0">
              <a:buNone/>
              <a:defRPr sz="1800" b="1"/>
            </a:lvl3pPr>
            <a:lvl4pPr marL="1371033" indent="0">
              <a:buNone/>
              <a:defRPr sz="1600" b="1"/>
            </a:lvl4pPr>
            <a:lvl5pPr marL="1828046" indent="0">
              <a:buNone/>
              <a:defRPr sz="1600" b="1"/>
            </a:lvl5pPr>
            <a:lvl6pPr marL="2285056" indent="0">
              <a:buNone/>
              <a:defRPr sz="1600" b="1"/>
            </a:lvl6pPr>
            <a:lvl7pPr marL="2742068" indent="0">
              <a:buNone/>
              <a:defRPr sz="1600" b="1"/>
            </a:lvl7pPr>
            <a:lvl8pPr marL="3199079" indent="0">
              <a:buNone/>
              <a:defRPr sz="1600" b="1"/>
            </a:lvl8pPr>
            <a:lvl9pPr marL="3656091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95227" y="2174875"/>
            <a:ext cx="4376169" cy="3951288"/>
          </a:xfrm>
          <a:prstGeom prst="rect">
            <a:avLst/>
          </a:prstGeom>
        </p:spPr>
        <p:txBody>
          <a:bodyPr lIns="91402" tIns="45701" rIns="91402" bIns="45701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5031308" y="1535113"/>
            <a:ext cx="4377888" cy="639762"/>
          </a:xfrm>
          <a:prstGeom prst="rect">
            <a:avLst/>
          </a:prstGeom>
        </p:spPr>
        <p:txBody>
          <a:bodyPr lIns="91402" tIns="45701" rIns="91402" bIns="45701" anchor="b"/>
          <a:lstStyle>
            <a:lvl1pPr marL="0" indent="0">
              <a:buNone/>
              <a:defRPr sz="2400" b="1"/>
            </a:lvl1pPr>
            <a:lvl2pPr marL="457014" indent="0">
              <a:buNone/>
              <a:defRPr sz="2000" b="1"/>
            </a:lvl2pPr>
            <a:lvl3pPr marL="914022" indent="0">
              <a:buNone/>
              <a:defRPr sz="1800" b="1"/>
            </a:lvl3pPr>
            <a:lvl4pPr marL="1371033" indent="0">
              <a:buNone/>
              <a:defRPr sz="1600" b="1"/>
            </a:lvl4pPr>
            <a:lvl5pPr marL="1828046" indent="0">
              <a:buNone/>
              <a:defRPr sz="1600" b="1"/>
            </a:lvl5pPr>
            <a:lvl6pPr marL="2285056" indent="0">
              <a:buNone/>
              <a:defRPr sz="1600" b="1"/>
            </a:lvl6pPr>
            <a:lvl7pPr marL="2742068" indent="0">
              <a:buNone/>
              <a:defRPr sz="1600" b="1"/>
            </a:lvl7pPr>
            <a:lvl8pPr marL="3199079" indent="0">
              <a:buNone/>
              <a:defRPr sz="1600" b="1"/>
            </a:lvl8pPr>
            <a:lvl9pPr marL="3656091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5031308" y="2174875"/>
            <a:ext cx="4377888" cy="3951288"/>
          </a:xfrm>
          <a:prstGeom prst="rect">
            <a:avLst/>
          </a:prstGeom>
        </p:spPr>
        <p:txBody>
          <a:bodyPr lIns="91402" tIns="45701" rIns="91402" bIns="45701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2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97.xml"/><Relationship Id="rId7" Type="http://schemas.openxmlformats.org/officeDocument/2006/relationships/slideLayout" Target="../slideLayouts/slideLayout101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96.xml"/><Relationship Id="rId1" Type="http://schemas.openxmlformats.org/officeDocument/2006/relationships/slideLayout" Target="../slideLayouts/slideLayout95.xml"/><Relationship Id="rId6" Type="http://schemas.openxmlformats.org/officeDocument/2006/relationships/slideLayout" Target="../slideLayouts/slideLayout100.xml"/><Relationship Id="rId11" Type="http://schemas.openxmlformats.org/officeDocument/2006/relationships/slideLayout" Target="../slideLayouts/slideLayout105.xml"/><Relationship Id="rId5" Type="http://schemas.openxmlformats.org/officeDocument/2006/relationships/slideLayout" Target="../slideLayouts/slideLayout99.xml"/><Relationship Id="rId15" Type="http://schemas.openxmlformats.org/officeDocument/2006/relationships/image" Target="../media/image4.png"/><Relationship Id="rId10" Type="http://schemas.openxmlformats.org/officeDocument/2006/relationships/slideLayout" Target="../slideLayouts/slideLayout104.xml"/><Relationship Id="rId4" Type="http://schemas.openxmlformats.org/officeDocument/2006/relationships/slideLayout" Target="../slideLayouts/slideLayout98.xml"/><Relationship Id="rId9" Type="http://schemas.openxmlformats.org/officeDocument/2006/relationships/slideLayout" Target="../slideLayouts/slideLayout103.xml"/><Relationship Id="rId14" Type="http://schemas.openxmlformats.org/officeDocument/2006/relationships/image" Target="../media/image3.png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3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08.xml"/><Relationship Id="rId7" Type="http://schemas.openxmlformats.org/officeDocument/2006/relationships/slideLayout" Target="../slideLayouts/slideLayout112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07.xml"/><Relationship Id="rId1" Type="http://schemas.openxmlformats.org/officeDocument/2006/relationships/slideLayout" Target="../slideLayouts/slideLayout106.xml"/><Relationship Id="rId6" Type="http://schemas.openxmlformats.org/officeDocument/2006/relationships/slideLayout" Target="../slideLayouts/slideLayout111.xml"/><Relationship Id="rId11" Type="http://schemas.openxmlformats.org/officeDocument/2006/relationships/slideLayout" Target="../slideLayouts/slideLayout116.xml"/><Relationship Id="rId5" Type="http://schemas.openxmlformats.org/officeDocument/2006/relationships/slideLayout" Target="../slideLayouts/slideLayout110.xml"/><Relationship Id="rId15" Type="http://schemas.openxmlformats.org/officeDocument/2006/relationships/image" Target="../media/image4.png"/><Relationship Id="rId10" Type="http://schemas.openxmlformats.org/officeDocument/2006/relationships/slideLayout" Target="../slideLayouts/slideLayout115.xml"/><Relationship Id="rId4" Type="http://schemas.openxmlformats.org/officeDocument/2006/relationships/slideLayout" Target="../slideLayouts/slideLayout109.xml"/><Relationship Id="rId9" Type="http://schemas.openxmlformats.org/officeDocument/2006/relationships/slideLayout" Target="../slideLayouts/slideLayout114.xml"/><Relationship Id="rId14" Type="http://schemas.openxmlformats.org/officeDocument/2006/relationships/image" Target="../media/image3.png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4.xml"/><Relationship Id="rId13" Type="http://schemas.openxmlformats.org/officeDocument/2006/relationships/image" Target="../media/image7.png"/><Relationship Id="rId3" Type="http://schemas.openxmlformats.org/officeDocument/2006/relationships/slideLayout" Target="../slideLayouts/slideLayout119.xml"/><Relationship Id="rId7" Type="http://schemas.openxmlformats.org/officeDocument/2006/relationships/slideLayout" Target="../slideLayouts/slideLayout123.xml"/><Relationship Id="rId12" Type="http://schemas.openxmlformats.org/officeDocument/2006/relationships/theme" Target="../theme/theme12.xml"/><Relationship Id="rId17" Type="http://schemas.openxmlformats.org/officeDocument/2006/relationships/image" Target="../media/image11.png"/><Relationship Id="rId2" Type="http://schemas.openxmlformats.org/officeDocument/2006/relationships/slideLayout" Target="../slideLayouts/slideLayout118.xml"/><Relationship Id="rId16" Type="http://schemas.openxmlformats.org/officeDocument/2006/relationships/image" Target="../media/image10.png"/><Relationship Id="rId1" Type="http://schemas.openxmlformats.org/officeDocument/2006/relationships/slideLayout" Target="../slideLayouts/slideLayout117.xml"/><Relationship Id="rId6" Type="http://schemas.openxmlformats.org/officeDocument/2006/relationships/slideLayout" Target="../slideLayouts/slideLayout122.xml"/><Relationship Id="rId11" Type="http://schemas.openxmlformats.org/officeDocument/2006/relationships/slideLayout" Target="../slideLayouts/slideLayout127.xml"/><Relationship Id="rId5" Type="http://schemas.openxmlformats.org/officeDocument/2006/relationships/slideLayout" Target="../slideLayouts/slideLayout121.xml"/><Relationship Id="rId15" Type="http://schemas.openxmlformats.org/officeDocument/2006/relationships/image" Target="../media/image9.png"/><Relationship Id="rId10" Type="http://schemas.openxmlformats.org/officeDocument/2006/relationships/slideLayout" Target="../slideLayouts/slideLayout126.xml"/><Relationship Id="rId4" Type="http://schemas.openxmlformats.org/officeDocument/2006/relationships/slideLayout" Target="../slideLayouts/slideLayout120.xml"/><Relationship Id="rId9" Type="http://schemas.openxmlformats.org/officeDocument/2006/relationships/slideLayout" Target="../slideLayouts/slideLayout125.xml"/><Relationship Id="rId14" Type="http://schemas.openxmlformats.org/officeDocument/2006/relationships/image" Target="../media/image8.png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5.xml"/><Relationship Id="rId13" Type="http://schemas.openxmlformats.org/officeDocument/2006/relationships/image" Target="../media/image7.png"/><Relationship Id="rId3" Type="http://schemas.openxmlformats.org/officeDocument/2006/relationships/slideLayout" Target="../slideLayouts/slideLayout130.xml"/><Relationship Id="rId7" Type="http://schemas.openxmlformats.org/officeDocument/2006/relationships/slideLayout" Target="../slideLayouts/slideLayout134.xml"/><Relationship Id="rId12" Type="http://schemas.openxmlformats.org/officeDocument/2006/relationships/theme" Target="../theme/theme13.xml"/><Relationship Id="rId17" Type="http://schemas.openxmlformats.org/officeDocument/2006/relationships/image" Target="../media/image11.png"/><Relationship Id="rId2" Type="http://schemas.openxmlformats.org/officeDocument/2006/relationships/slideLayout" Target="../slideLayouts/slideLayout129.xml"/><Relationship Id="rId16" Type="http://schemas.openxmlformats.org/officeDocument/2006/relationships/image" Target="../media/image10.png"/><Relationship Id="rId1" Type="http://schemas.openxmlformats.org/officeDocument/2006/relationships/slideLayout" Target="../slideLayouts/slideLayout128.xml"/><Relationship Id="rId6" Type="http://schemas.openxmlformats.org/officeDocument/2006/relationships/slideLayout" Target="../slideLayouts/slideLayout133.xml"/><Relationship Id="rId11" Type="http://schemas.openxmlformats.org/officeDocument/2006/relationships/slideLayout" Target="../slideLayouts/slideLayout138.xml"/><Relationship Id="rId5" Type="http://schemas.openxmlformats.org/officeDocument/2006/relationships/slideLayout" Target="../slideLayouts/slideLayout132.xml"/><Relationship Id="rId15" Type="http://schemas.openxmlformats.org/officeDocument/2006/relationships/image" Target="../media/image9.png"/><Relationship Id="rId10" Type="http://schemas.openxmlformats.org/officeDocument/2006/relationships/slideLayout" Target="../slideLayouts/slideLayout137.xml"/><Relationship Id="rId4" Type="http://schemas.openxmlformats.org/officeDocument/2006/relationships/slideLayout" Target="../slideLayouts/slideLayout131.xml"/><Relationship Id="rId9" Type="http://schemas.openxmlformats.org/officeDocument/2006/relationships/slideLayout" Target="../slideLayouts/slideLayout136.xml"/><Relationship Id="rId14" Type="http://schemas.openxmlformats.org/officeDocument/2006/relationships/image" Target="../media/image8.png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6.xml"/><Relationship Id="rId3" Type="http://schemas.openxmlformats.org/officeDocument/2006/relationships/slideLayout" Target="../slideLayouts/slideLayout141.xml"/><Relationship Id="rId7" Type="http://schemas.openxmlformats.org/officeDocument/2006/relationships/slideLayout" Target="../slideLayouts/slideLayout145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0.xml"/><Relationship Id="rId1" Type="http://schemas.openxmlformats.org/officeDocument/2006/relationships/slideLayout" Target="../slideLayouts/slideLayout139.xml"/><Relationship Id="rId6" Type="http://schemas.openxmlformats.org/officeDocument/2006/relationships/slideLayout" Target="../slideLayouts/slideLayout144.xml"/><Relationship Id="rId11" Type="http://schemas.openxmlformats.org/officeDocument/2006/relationships/slideLayout" Target="../slideLayouts/slideLayout149.xml"/><Relationship Id="rId5" Type="http://schemas.openxmlformats.org/officeDocument/2006/relationships/slideLayout" Target="../slideLayouts/slideLayout143.xml"/><Relationship Id="rId10" Type="http://schemas.openxmlformats.org/officeDocument/2006/relationships/slideLayout" Target="../slideLayouts/slideLayout148.xml"/><Relationship Id="rId4" Type="http://schemas.openxmlformats.org/officeDocument/2006/relationships/slideLayout" Target="../slideLayouts/slideLayout142.xml"/><Relationship Id="rId9" Type="http://schemas.openxmlformats.org/officeDocument/2006/relationships/slideLayout" Target="../slideLayouts/slideLayout147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7.xml"/><Relationship Id="rId3" Type="http://schemas.openxmlformats.org/officeDocument/2006/relationships/slideLayout" Target="../slideLayouts/slideLayout152.xml"/><Relationship Id="rId7" Type="http://schemas.openxmlformats.org/officeDocument/2006/relationships/slideLayout" Target="../slideLayouts/slideLayout156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51.xml"/><Relationship Id="rId1" Type="http://schemas.openxmlformats.org/officeDocument/2006/relationships/slideLayout" Target="../slideLayouts/slideLayout150.xml"/><Relationship Id="rId6" Type="http://schemas.openxmlformats.org/officeDocument/2006/relationships/slideLayout" Target="../slideLayouts/slideLayout155.xml"/><Relationship Id="rId11" Type="http://schemas.openxmlformats.org/officeDocument/2006/relationships/slideLayout" Target="../slideLayouts/slideLayout160.xml"/><Relationship Id="rId5" Type="http://schemas.openxmlformats.org/officeDocument/2006/relationships/slideLayout" Target="../slideLayouts/slideLayout154.xml"/><Relationship Id="rId10" Type="http://schemas.openxmlformats.org/officeDocument/2006/relationships/slideLayout" Target="../slideLayouts/slideLayout159.xml"/><Relationship Id="rId4" Type="http://schemas.openxmlformats.org/officeDocument/2006/relationships/slideLayout" Target="../slideLayouts/slideLayout153.xml"/><Relationship Id="rId9" Type="http://schemas.openxmlformats.org/officeDocument/2006/relationships/slideLayout" Target="../slideLayouts/slideLayout158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image" Target="../media/image4.png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image" Target="../media/image3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image" Target="../media/image5.png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6.pn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8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5" Type="http://schemas.openxmlformats.org/officeDocument/2006/relationships/theme" Target="../theme/theme4.xml"/><Relationship Id="rId4" Type="http://schemas.openxmlformats.org/officeDocument/2006/relationships/slideLayout" Target="../slideLayouts/slideLayout39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13" Type="http://schemas.openxmlformats.org/officeDocument/2006/relationships/image" Target="../media/image7.png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12" Type="http://schemas.openxmlformats.org/officeDocument/2006/relationships/theme" Target="../theme/theme5.xml"/><Relationship Id="rId17" Type="http://schemas.openxmlformats.org/officeDocument/2006/relationships/image" Target="../media/image11.png"/><Relationship Id="rId2" Type="http://schemas.openxmlformats.org/officeDocument/2006/relationships/slideLayout" Target="../slideLayouts/slideLayout41.xml"/><Relationship Id="rId16" Type="http://schemas.openxmlformats.org/officeDocument/2006/relationships/image" Target="../media/image10.png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4.xml"/><Relationship Id="rId15" Type="http://schemas.openxmlformats.org/officeDocument/2006/relationships/image" Target="../media/image9.png"/><Relationship Id="rId10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Relationship Id="rId14" Type="http://schemas.openxmlformats.org/officeDocument/2006/relationships/image" Target="../media/image8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8.xml"/><Relationship Id="rId3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7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6.xml"/><Relationship Id="rId11" Type="http://schemas.openxmlformats.org/officeDocument/2006/relationships/slideLayout" Target="../slideLayouts/slideLayout61.xml"/><Relationship Id="rId5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9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9.xml"/><Relationship Id="rId13" Type="http://schemas.openxmlformats.org/officeDocument/2006/relationships/image" Target="../media/image2.jpeg"/><Relationship Id="rId18" Type="http://schemas.openxmlformats.org/officeDocument/2006/relationships/image" Target="../media/image16.png"/><Relationship Id="rId3" Type="http://schemas.openxmlformats.org/officeDocument/2006/relationships/slideLayout" Target="../slideLayouts/slideLayout64.xml"/><Relationship Id="rId21" Type="http://schemas.openxmlformats.org/officeDocument/2006/relationships/image" Target="../media/image19.png"/><Relationship Id="rId7" Type="http://schemas.openxmlformats.org/officeDocument/2006/relationships/slideLayout" Target="../slideLayouts/slideLayout68.xml"/><Relationship Id="rId12" Type="http://schemas.openxmlformats.org/officeDocument/2006/relationships/theme" Target="../theme/theme7.xml"/><Relationship Id="rId17" Type="http://schemas.openxmlformats.org/officeDocument/2006/relationships/image" Target="../media/image15.png"/><Relationship Id="rId25" Type="http://schemas.openxmlformats.org/officeDocument/2006/relationships/image" Target="../media/image4.png"/><Relationship Id="rId2" Type="http://schemas.openxmlformats.org/officeDocument/2006/relationships/slideLayout" Target="../slideLayouts/slideLayout63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1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7.xml"/><Relationship Id="rId11" Type="http://schemas.openxmlformats.org/officeDocument/2006/relationships/slideLayout" Target="../slideLayouts/slideLayout72.xml"/><Relationship Id="rId24" Type="http://schemas.openxmlformats.org/officeDocument/2006/relationships/image" Target="../media/image3.png"/><Relationship Id="rId5" Type="http://schemas.openxmlformats.org/officeDocument/2006/relationships/slideLayout" Target="../slideLayouts/slideLayout66.xml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10" Type="http://schemas.openxmlformats.org/officeDocument/2006/relationships/slideLayout" Target="../slideLayouts/slideLayout71.xml"/><Relationship Id="rId19" Type="http://schemas.openxmlformats.org/officeDocument/2006/relationships/image" Target="../media/image17.png"/><Relationship Id="rId4" Type="http://schemas.openxmlformats.org/officeDocument/2006/relationships/slideLayout" Target="../slideLayouts/slideLayout65.xml"/><Relationship Id="rId9" Type="http://schemas.openxmlformats.org/officeDocument/2006/relationships/slideLayout" Target="../slideLayouts/slideLayout70.xml"/><Relationship Id="rId14" Type="http://schemas.openxmlformats.org/officeDocument/2006/relationships/image" Target="../media/image12.png"/><Relationship Id="rId22" Type="http://schemas.openxmlformats.org/officeDocument/2006/relationships/image" Target="../media/image20.pn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0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75.xml"/><Relationship Id="rId7" Type="http://schemas.openxmlformats.org/officeDocument/2006/relationships/slideLayout" Target="../slideLayouts/slideLayout79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4.xml"/><Relationship Id="rId1" Type="http://schemas.openxmlformats.org/officeDocument/2006/relationships/slideLayout" Target="../slideLayouts/slideLayout73.xml"/><Relationship Id="rId6" Type="http://schemas.openxmlformats.org/officeDocument/2006/relationships/slideLayout" Target="../slideLayouts/slideLayout78.xml"/><Relationship Id="rId11" Type="http://schemas.openxmlformats.org/officeDocument/2006/relationships/slideLayout" Target="../slideLayouts/slideLayout83.xml"/><Relationship Id="rId5" Type="http://schemas.openxmlformats.org/officeDocument/2006/relationships/slideLayout" Target="../slideLayouts/slideLayout77.xml"/><Relationship Id="rId15" Type="http://schemas.openxmlformats.org/officeDocument/2006/relationships/image" Target="../media/image4.png"/><Relationship Id="rId10" Type="http://schemas.openxmlformats.org/officeDocument/2006/relationships/slideLayout" Target="../slideLayouts/slideLayout82.xml"/><Relationship Id="rId4" Type="http://schemas.openxmlformats.org/officeDocument/2006/relationships/slideLayout" Target="../slideLayouts/slideLayout76.xml"/><Relationship Id="rId9" Type="http://schemas.openxmlformats.org/officeDocument/2006/relationships/slideLayout" Target="../slideLayouts/slideLayout81.xml"/><Relationship Id="rId14" Type="http://schemas.openxmlformats.org/officeDocument/2006/relationships/image" Target="../media/image3.png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86.xml"/><Relationship Id="rId7" Type="http://schemas.openxmlformats.org/officeDocument/2006/relationships/slideLayout" Target="../slideLayouts/slideLayout90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85.xml"/><Relationship Id="rId1" Type="http://schemas.openxmlformats.org/officeDocument/2006/relationships/slideLayout" Target="../slideLayouts/slideLayout84.xml"/><Relationship Id="rId6" Type="http://schemas.openxmlformats.org/officeDocument/2006/relationships/slideLayout" Target="../slideLayouts/slideLayout89.xml"/><Relationship Id="rId11" Type="http://schemas.openxmlformats.org/officeDocument/2006/relationships/slideLayout" Target="../slideLayouts/slideLayout94.xml"/><Relationship Id="rId5" Type="http://schemas.openxmlformats.org/officeDocument/2006/relationships/slideLayout" Target="../slideLayouts/slideLayout88.xml"/><Relationship Id="rId15" Type="http://schemas.openxmlformats.org/officeDocument/2006/relationships/image" Target="../media/image4.png"/><Relationship Id="rId10" Type="http://schemas.openxmlformats.org/officeDocument/2006/relationships/slideLayout" Target="../slideLayouts/slideLayout93.xml"/><Relationship Id="rId4" Type="http://schemas.openxmlformats.org/officeDocument/2006/relationships/slideLayout" Target="../slideLayouts/slideLayout87.xml"/><Relationship Id="rId9" Type="http://schemas.openxmlformats.org/officeDocument/2006/relationships/slideLayout" Target="../slideLayouts/slideLayout92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제목 개체 틀 1"/>
          <p:cNvSpPr>
            <a:spLocks noGrp="1"/>
          </p:cNvSpPr>
          <p:nvPr>
            <p:ph type="title"/>
          </p:nvPr>
        </p:nvSpPr>
        <p:spPr bwMode="auto">
          <a:xfrm>
            <a:off x="495308" y="274638"/>
            <a:ext cx="891381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80" tIns="45691" rIns="91380" bIns="4569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제목 스타일 편집</a:t>
            </a:r>
          </a:p>
        </p:txBody>
      </p:sp>
      <p:sp>
        <p:nvSpPr>
          <p:cNvPr id="1027" name="텍스트 개체 틀 2"/>
          <p:cNvSpPr>
            <a:spLocks noGrp="1"/>
          </p:cNvSpPr>
          <p:nvPr>
            <p:ph type="body" idx="1"/>
          </p:nvPr>
        </p:nvSpPr>
        <p:spPr bwMode="auto">
          <a:xfrm>
            <a:off x="495308" y="1600216"/>
            <a:ext cx="8913812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80" tIns="45691" rIns="91380" bIns="4569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95303" y="6356391"/>
            <a:ext cx="2311400" cy="365125"/>
          </a:xfrm>
          <a:prstGeom prst="rect">
            <a:avLst/>
          </a:prstGeom>
        </p:spPr>
        <p:txBody>
          <a:bodyPr vert="horz" lIns="91380" tIns="45691" rIns="91380" bIns="45691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kumimoji="0" sz="1200" b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92BC863-DAAA-4C2C-BD70-2159308D4796}" type="datetimeFigureOut">
              <a:rPr lang="ko-KR" altLang="en-US"/>
              <a:pPr>
                <a:defRPr/>
              </a:pPr>
              <a:t>2016-12-13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384567" y="6356391"/>
            <a:ext cx="3135312" cy="365125"/>
          </a:xfrm>
          <a:prstGeom prst="rect">
            <a:avLst/>
          </a:prstGeom>
        </p:spPr>
        <p:txBody>
          <a:bodyPr vert="horz" lIns="91380" tIns="45691" rIns="91380" bIns="45691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 kumimoji="0" sz="1200" b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7097713" y="6356391"/>
            <a:ext cx="2311400" cy="365125"/>
          </a:xfrm>
          <a:prstGeom prst="rect">
            <a:avLst/>
          </a:prstGeom>
        </p:spPr>
        <p:txBody>
          <a:bodyPr vert="horz" lIns="91380" tIns="45691" rIns="91380" bIns="45691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kumimoji="0" sz="1200" b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24C6BE1-3618-456A-A804-D9DA3E9E326F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840" r:id="rId1"/>
    <p:sldLayoutId id="2147484841" r:id="rId2"/>
    <p:sldLayoutId id="2147484842" r:id="rId3"/>
    <p:sldLayoutId id="2147484843" r:id="rId4"/>
    <p:sldLayoutId id="2147484844" r:id="rId5"/>
    <p:sldLayoutId id="2147484845" r:id="rId6"/>
    <p:sldLayoutId id="2147484846" r:id="rId7"/>
    <p:sldLayoutId id="2147484847" r:id="rId8"/>
    <p:sldLayoutId id="2147484848" r:id="rId9"/>
    <p:sldLayoutId id="2147484849" r:id="rId10"/>
    <p:sldLayoutId id="2147484850" r:id="rId11"/>
    <p:sldLayoutId id="2147484851" r:id="rId12"/>
    <p:sldLayoutId id="2147484989" r:id="rId13"/>
  </p:sldLayoutIdLst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56907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913818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370724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827631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341172" indent="-341172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1057" indent="-284045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0942" indent="-226920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7953" indent="-226920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4965" indent="-226920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2992" indent="-228455" algn="l" defTabSz="913818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9902" indent="-228455" algn="l" defTabSz="913818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6809" indent="-228455" algn="l" defTabSz="913818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3718" indent="-228455" algn="l" defTabSz="913818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3818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907" algn="l" defTabSz="913818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818" algn="l" defTabSz="913818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724" algn="l" defTabSz="913818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631" algn="l" defTabSz="913818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540" algn="l" defTabSz="913818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448" algn="l" defTabSz="913818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8354" algn="l" defTabSz="913818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5263" algn="l" defTabSz="913818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chemeClr val="bg1"/>
            </a:gs>
            <a:gs pos="50000">
              <a:srgbClr val="D1F6FF"/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background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3"/>
            <a:ext cx="9904413" cy="6858000"/>
          </a:xfrm>
          <a:prstGeom prst="rect">
            <a:avLst/>
          </a:prstGeom>
          <a:noFill/>
        </p:spPr>
      </p:pic>
      <p:pic>
        <p:nvPicPr>
          <p:cNvPr id="6157" name="Picture 13" descr="busan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149763" y="4941888"/>
            <a:ext cx="2754665" cy="982662"/>
          </a:xfrm>
          <a:prstGeom prst="rect">
            <a:avLst/>
          </a:prstGeom>
          <a:noFill/>
        </p:spPr>
      </p:pic>
      <p:pic>
        <p:nvPicPr>
          <p:cNvPr id="6158" name="Picture 14" descr="maritime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4640982" y="5545166"/>
            <a:ext cx="5263438" cy="974725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939" r:id="rId1"/>
    <p:sldLayoutId id="2147484940" r:id="rId2"/>
    <p:sldLayoutId id="2147484941" r:id="rId3"/>
    <p:sldLayoutId id="2147484942" r:id="rId4"/>
    <p:sldLayoutId id="2147484943" r:id="rId5"/>
    <p:sldLayoutId id="2147484944" r:id="rId6"/>
    <p:sldLayoutId id="2147484945" r:id="rId7"/>
    <p:sldLayoutId id="2147484946" r:id="rId8"/>
    <p:sldLayoutId id="2147484947" r:id="rId9"/>
    <p:sldLayoutId id="2147484948" r:id="rId10"/>
    <p:sldLayoutId id="2147484949" r:id="rId11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014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022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033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046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759" indent="-342759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643" indent="-285633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2529" indent="-228504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599539" indent="-228504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6551" indent="-228504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3562" indent="-228504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0574" indent="-228504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7585" indent="-228504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4596" indent="-228504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ko-KR"/>
      </a:defPPr>
      <a:lvl1pPr marL="0" algn="l" defTabSz="91402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14" algn="l" defTabSz="91402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022" algn="l" defTabSz="91402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033" algn="l" defTabSz="91402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046" algn="l" defTabSz="91402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056" algn="l" defTabSz="91402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068" algn="l" defTabSz="91402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079" algn="l" defTabSz="91402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091" algn="l" defTabSz="91402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chemeClr val="bg1"/>
            </a:gs>
            <a:gs pos="50000">
              <a:srgbClr val="D1F6FF"/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background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3"/>
            <a:ext cx="9904413" cy="6858000"/>
          </a:xfrm>
          <a:prstGeom prst="rect">
            <a:avLst/>
          </a:prstGeom>
          <a:noFill/>
        </p:spPr>
      </p:pic>
      <p:pic>
        <p:nvPicPr>
          <p:cNvPr id="6157" name="Picture 13" descr="busan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149756" y="4941888"/>
            <a:ext cx="2754665" cy="982662"/>
          </a:xfrm>
          <a:prstGeom prst="rect">
            <a:avLst/>
          </a:prstGeom>
          <a:noFill/>
        </p:spPr>
      </p:pic>
      <p:pic>
        <p:nvPicPr>
          <p:cNvPr id="6158" name="Picture 14" descr="maritime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4640982" y="5545156"/>
            <a:ext cx="5263438" cy="974725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951" r:id="rId1"/>
    <p:sldLayoutId id="2147484952" r:id="rId2"/>
    <p:sldLayoutId id="2147484953" r:id="rId3"/>
    <p:sldLayoutId id="2147484954" r:id="rId4"/>
    <p:sldLayoutId id="2147484955" r:id="rId5"/>
    <p:sldLayoutId id="2147484956" r:id="rId6"/>
    <p:sldLayoutId id="2147484957" r:id="rId7"/>
    <p:sldLayoutId id="2147484958" r:id="rId8"/>
    <p:sldLayoutId id="2147484959" r:id="rId9"/>
    <p:sldLayoutId id="2147484960" r:id="rId10"/>
    <p:sldLayoutId id="2147484961" r:id="rId11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014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022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033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046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759" indent="-342759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643" indent="-285633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2529" indent="-228504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599539" indent="-228504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6551" indent="-228504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3562" indent="-228504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0574" indent="-228504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7585" indent="-228504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4596" indent="-228504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ko-KR"/>
      </a:defPPr>
      <a:lvl1pPr marL="0" algn="l" defTabSz="91402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14" algn="l" defTabSz="91402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022" algn="l" defTabSz="91402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033" algn="l" defTabSz="91402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046" algn="l" defTabSz="91402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056" algn="l" defTabSz="91402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068" algn="l" defTabSz="91402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079" algn="l" defTabSz="91402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091" algn="l" defTabSz="91402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chemeClr val="bg1"/>
            </a:gs>
            <a:gs pos="50000">
              <a:srgbClr val="D1F6FF"/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14" name="Picture 18" descr="2_1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3"/>
            <a:ext cx="9904413" cy="6858000"/>
          </a:xfrm>
          <a:prstGeom prst="rect">
            <a:avLst/>
          </a:prstGeom>
          <a:noFill/>
        </p:spPr>
      </p:pic>
      <p:pic>
        <p:nvPicPr>
          <p:cNvPr id="4115" name="Picture 19" descr="2_2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3"/>
            <a:ext cx="9904413" cy="6858000"/>
          </a:xfrm>
          <a:prstGeom prst="rect">
            <a:avLst/>
          </a:prstGeom>
          <a:noFill/>
        </p:spPr>
      </p:pic>
      <p:pic>
        <p:nvPicPr>
          <p:cNvPr id="4116" name="Picture 20" descr="3_1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3"/>
            <a:ext cx="9904413" cy="6858000"/>
          </a:xfrm>
          <a:prstGeom prst="rect">
            <a:avLst/>
          </a:prstGeom>
          <a:noFill/>
        </p:spPr>
      </p:pic>
      <p:pic>
        <p:nvPicPr>
          <p:cNvPr id="4117" name="Picture 21" descr="3_2"/>
          <p:cNvPicPr>
            <a:picLocks noChangeAspect="1" noChangeArrowheads="1"/>
          </p:cNvPicPr>
          <p:nvPr userDrawn="1"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0" y="3"/>
            <a:ext cx="9904413" cy="6858000"/>
          </a:xfrm>
          <a:prstGeom prst="rect">
            <a:avLst/>
          </a:prstGeom>
          <a:noFill/>
        </p:spPr>
      </p:pic>
      <p:pic>
        <p:nvPicPr>
          <p:cNvPr id="4118" name="Picture 22" descr="1"/>
          <p:cNvPicPr>
            <a:picLocks noChangeAspect="1" noChangeArrowheads="1"/>
          </p:cNvPicPr>
          <p:nvPr userDrawn="1"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9056665" y="3429003"/>
            <a:ext cx="9904413" cy="685800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963" r:id="rId1"/>
    <p:sldLayoutId id="2147484964" r:id="rId2"/>
    <p:sldLayoutId id="2147484965" r:id="rId3"/>
    <p:sldLayoutId id="2147484966" r:id="rId4"/>
    <p:sldLayoutId id="2147484967" r:id="rId5"/>
    <p:sldLayoutId id="2147484968" r:id="rId6"/>
    <p:sldLayoutId id="2147484969" r:id="rId7"/>
    <p:sldLayoutId id="2147484970" r:id="rId8"/>
    <p:sldLayoutId id="2147484971" r:id="rId9"/>
    <p:sldLayoutId id="2147484972" r:id="rId10"/>
    <p:sldLayoutId id="2147484973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4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4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014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022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033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046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759" indent="-342759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643" indent="-285633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2529" indent="-228504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599539" indent="-228504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6551" indent="-228504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3562" indent="-228504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0574" indent="-228504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7585" indent="-228504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4596" indent="-228504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ko-KR"/>
      </a:defPPr>
      <a:lvl1pPr marL="0" algn="l" defTabSz="91402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14" algn="l" defTabSz="91402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022" algn="l" defTabSz="91402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033" algn="l" defTabSz="91402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046" algn="l" defTabSz="91402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056" algn="l" defTabSz="91402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068" algn="l" defTabSz="91402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079" algn="l" defTabSz="91402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091" algn="l" defTabSz="91402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chemeClr val="bg1"/>
            </a:gs>
            <a:gs pos="50000">
              <a:srgbClr val="D1F6FF"/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14" name="Picture 18" descr="2_1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3"/>
            <a:ext cx="9904413" cy="6858000"/>
          </a:xfrm>
          <a:prstGeom prst="rect">
            <a:avLst/>
          </a:prstGeom>
          <a:noFill/>
        </p:spPr>
      </p:pic>
      <p:pic>
        <p:nvPicPr>
          <p:cNvPr id="4115" name="Picture 19" descr="2_2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3"/>
            <a:ext cx="9904413" cy="6858000"/>
          </a:xfrm>
          <a:prstGeom prst="rect">
            <a:avLst/>
          </a:prstGeom>
          <a:noFill/>
        </p:spPr>
      </p:pic>
      <p:pic>
        <p:nvPicPr>
          <p:cNvPr id="4116" name="Picture 20" descr="3_1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3"/>
            <a:ext cx="9904413" cy="6858000"/>
          </a:xfrm>
          <a:prstGeom prst="rect">
            <a:avLst/>
          </a:prstGeom>
          <a:noFill/>
        </p:spPr>
      </p:pic>
      <p:pic>
        <p:nvPicPr>
          <p:cNvPr id="4117" name="Picture 21" descr="3_2"/>
          <p:cNvPicPr>
            <a:picLocks noChangeAspect="1" noChangeArrowheads="1"/>
          </p:cNvPicPr>
          <p:nvPr userDrawn="1"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0" y="3"/>
            <a:ext cx="9904413" cy="6858000"/>
          </a:xfrm>
          <a:prstGeom prst="rect">
            <a:avLst/>
          </a:prstGeom>
          <a:noFill/>
        </p:spPr>
      </p:pic>
      <p:pic>
        <p:nvPicPr>
          <p:cNvPr id="4118" name="Picture 22" descr="1"/>
          <p:cNvPicPr>
            <a:picLocks noChangeAspect="1" noChangeArrowheads="1"/>
          </p:cNvPicPr>
          <p:nvPr userDrawn="1"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0" y="3"/>
            <a:ext cx="9904413" cy="685800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975" r:id="rId1"/>
    <p:sldLayoutId id="2147484976" r:id="rId2"/>
    <p:sldLayoutId id="2147484977" r:id="rId3"/>
    <p:sldLayoutId id="2147484978" r:id="rId4"/>
    <p:sldLayoutId id="2147484979" r:id="rId5"/>
    <p:sldLayoutId id="2147484980" r:id="rId6"/>
    <p:sldLayoutId id="2147484981" r:id="rId7"/>
    <p:sldLayoutId id="2147484982" r:id="rId8"/>
    <p:sldLayoutId id="2147484983" r:id="rId9"/>
    <p:sldLayoutId id="2147484984" r:id="rId10"/>
    <p:sldLayoutId id="2147484985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4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4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014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022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033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046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759" indent="-342759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643" indent="-285633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2529" indent="-228504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599539" indent="-228504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6551" indent="-228504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3562" indent="-228504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0574" indent="-228504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7585" indent="-228504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4596" indent="-228504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ko-KR"/>
      </a:defPPr>
      <a:lvl1pPr marL="0" algn="l" defTabSz="91402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14" algn="l" defTabSz="91402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022" algn="l" defTabSz="91402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033" algn="l" defTabSz="91402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046" algn="l" defTabSz="91402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056" algn="l" defTabSz="91402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068" algn="l" defTabSz="91402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079" algn="l" defTabSz="91402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091" algn="l" defTabSz="91402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제목 개체 틀 1"/>
          <p:cNvSpPr>
            <a:spLocks noGrp="1"/>
          </p:cNvSpPr>
          <p:nvPr>
            <p:ph type="title"/>
          </p:nvPr>
        </p:nvSpPr>
        <p:spPr bwMode="auto">
          <a:xfrm>
            <a:off x="495221" y="274638"/>
            <a:ext cx="891397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402" tIns="45206" rIns="90402" bIns="45206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제목 스타일 편집</a:t>
            </a:r>
          </a:p>
        </p:txBody>
      </p:sp>
      <p:sp>
        <p:nvSpPr>
          <p:cNvPr id="1027" name="텍스트 개체 틀 2"/>
          <p:cNvSpPr>
            <a:spLocks noGrp="1"/>
          </p:cNvSpPr>
          <p:nvPr>
            <p:ph type="body" idx="1"/>
          </p:nvPr>
        </p:nvSpPr>
        <p:spPr bwMode="auto">
          <a:xfrm>
            <a:off x="495221" y="1600314"/>
            <a:ext cx="8913972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402" tIns="45206" rIns="90402" bIns="4520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95221" y="6356359"/>
            <a:ext cx="2311030" cy="365125"/>
          </a:xfrm>
          <a:prstGeom prst="rect">
            <a:avLst/>
          </a:prstGeom>
        </p:spPr>
        <p:txBody>
          <a:bodyPr vert="horz" lIns="90402" tIns="45206" rIns="90402" bIns="45206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buFontTx/>
              <a:buNone/>
              <a:defRPr/>
            </a:pPr>
            <a:fld id="{7A20D067-1334-4680-A0B2-4CB7AB97E60F}" type="datetimeFigureOut">
              <a:rPr lang="ko-KR" altLang="en-US" b="0">
                <a:solidFill>
                  <a:prstClr val="black">
                    <a:tint val="75000"/>
                  </a:prstClr>
                </a:solidFill>
              </a:rPr>
              <a:pPr>
                <a:buFontTx/>
                <a:buNone/>
                <a:defRPr/>
              </a:pPr>
              <a:t>2016-12-13</a:t>
            </a:fld>
            <a:endParaRPr lang="ko-KR" altLang="en-US" b="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384009" y="6356359"/>
            <a:ext cx="3136397" cy="365125"/>
          </a:xfrm>
          <a:prstGeom prst="rect">
            <a:avLst/>
          </a:prstGeom>
        </p:spPr>
        <p:txBody>
          <a:bodyPr vert="horz" lIns="90402" tIns="45206" rIns="90402" bIns="45206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buFontTx/>
              <a:buNone/>
              <a:defRPr/>
            </a:pPr>
            <a:endParaRPr lang="ko-KR" altLang="en-US" b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7098163" y="6356359"/>
            <a:ext cx="2311030" cy="365125"/>
          </a:xfrm>
          <a:prstGeom prst="rect">
            <a:avLst/>
          </a:prstGeom>
        </p:spPr>
        <p:txBody>
          <a:bodyPr vert="horz" lIns="90402" tIns="45206" rIns="90402" bIns="45206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buFontTx/>
              <a:buNone/>
              <a:defRPr/>
            </a:pPr>
            <a:fld id="{86F00C1F-2D34-4369-BD60-41D6FC488112}" type="slidenum">
              <a:rPr lang="ko-KR" altLang="en-US" b="0">
                <a:solidFill>
                  <a:prstClr val="black">
                    <a:tint val="75000"/>
                  </a:prstClr>
                </a:solidFill>
              </a:rPr>
              <a:pPr>
                <a:buFontTx/>
                <a:buNone/>
                <a:defRPr/>
              </a:pPr>
              <a:t>‹#›</a:t>
            </a:fld>
            <a:endParaRPr lang="ko-KR" altLang="en-US" b="0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09094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991" r:id="rId1"/>
    <p:sldLayoutId id="2147484992" r:id="rId2"/>
    <p:sldLayoutId id="2147484993" r:id="rId3"/>
    <p:sldLayoutId id="2147484994" r:id="rId4"/>
    <p:sldLayoutId id="2147484995" r:id="rId5"/>
    <p:sldLayoutId id="2147484996" r:id="rId6"/>
    <p:sldLayoutId id="2147484997" r:id="rId7"/>
    <p:sldLayoutId id="2147484998" r:id="rId8"/>
    <p:sldLayoutId id="2147484999" r:id="rId9"/>
    <p:sldLayoutId id="2147485000" r:id="rId10"/>
    <p:sldLayoutId id="2147485001" r:id="rId11"/>
  </p:sldLayoutIdLst>
  <p:transition/>
  <p:timing>
    <p:tnLst>
      <p:par>
        <p:cTn id="1" dur="indefinite" restart="never" nodeType="tmRoot"/>
      </p:par>
    </p:tnLst>
  </p:timing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5199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903992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355987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807981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338997" indent="-338997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4493" indent="-282496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29986" indent="-225992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81987" indent="-225992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33981" indent="-225992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5975" indent="-225992" algn="l" defTabSz="903992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37978" indent="-225992" algn="l" defTabSz="903992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389966" indent="-225992" algn="l" defTabSz="903992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41962" indent="-225992" algn="l" defTabSz="903992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0399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1990" algn="l" defTabSz="90399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03992" algn="l" defTabSz="90399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55987" algn="l" defTabSz="90399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07981" algn="l" defTabSz="90399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59979" algn="l" defTabSz="90399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11979" algn="l" defTabSz="90399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63972" algn="l" defTabSz="90399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15965" algn="l" defTabSz="90399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제목 개체 틀 1"/>
          <p:cNvSpPr>
            <a:spLocks noGrp="1"/>
          </p:cNvSpPr>
          <p:nvPr>
            <p:ph type="title"/>
          </p:nvPr>
        </p:nvSpPr>
        <p:spPr bwMode="auto">
          <a:xfrm>
            <a:off x="495221" y="274638"/>
            <a:ext cx="891397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402" tIns="45206" rIns="90402" bIns="45206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제목 스타일 편집</a:t>
            </a:r>
          </a:p>
        </p:txBody>
      </p:sp>
      <p:sp>
        <p:nvSpPr>
          <p:cNvPr id="1027" name="텍스트 개체 틀 2"/>
          <p:cNvSpPr>
            <a:spLocks noGrp="1"/>
          </p:cNvSpPr>
          <p:nvPr>
            <p:ph type="body" idx="1"/>
          </p:nvPr>
        </p:nvSpPr>
        <p:spPr bwMode="auto">
          <a:xfrm>
            <a:off x="495221" y="1600312"/>
            <a:ext cx="8913972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402" tIns="45206" rIns="90402" bIns="4520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95221" y="6356351"/>
            <a:ext cx="2311030" cy="365125"/>
          </a:xfrm>
          <a:prstGeom prst="rect">
            <a:avLst/>
          </a:prstGeom>
        </p:spPr>
        <p:txBody>
          <a:bodyPr vert="horz" lIns="90402" tIns="45206" rIns="90402" bIns="45206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buFontTx/>
              <a:buNone/>
              <a:defRPr/>
            </a:pPr>
            <a:fld id="{7A20D067-1334-4680-A0B2-4CB7AB97E60F}" type="datetimeFigureOut">
              <a:rPr lang="ko-KR" altLang="en-US" b="0">
                <a:solidFill>
                  <a:prstClr val="black">
                    <a:tint val="75000"/>
                  </a:prstClr>
                </a:solidFill>
              </a:rPr>
              <a:pPr>
                <a:buFontTx/>
                <a:buNone/>
                <a:defRPr/>
              </a:pPr>
              <a:t>2016-12-13</a:t>
            </a:fld>
            <a:endParaRPr lang="ko-KR" altLang="en-US" b="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384009" y="6356351"/>
            <a:ext cx="3136397" cy="365125"/>
          </a:xfrm>
          <a:prstGeom prst="rect">
            <a:avLst/>
          </a:prstGeom>
        </p:spPr>
        <p:txBody>
          <a:bodyPr vert="horz" lIns="90402" tIns="45206" rIns="90402" bIns="45206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buFontTx/>
              <a:buNone/>
              <a:defRPr/>
            </a:pPr>
            <a:endParaRPr lang="ko-KR" altLang="en-US" b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7098163" y="6356351"/>
            <a:ext cx="2311030" cy="365125"/>
          </a:xfrm>
          <a:prstGeom prst="rect">
            <a:avLst/>
          </a:prstGeom>
        </p:spPr>
        <p:txBody>
          <a:bodyPr vert="horz" lIns="90402" tIns="45206" rIns="90402" bIns="45206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buFontTx/>
              <a:buNone/>
              <a:defRPr/>
            </a:pPr>
            <a:fld id="{86F00C1F-2D34-4369-BD60-41D6FC488112}" type="slidenum">
              <a:rPr lang="ko-KR" altLang="en-US" b="0">
                <a:solidFill>
                  <a:prstClr val="black">
                    <a:tint val="75000"/>
                  </a:prstClr>
                </a:solidFill>
              </a:rPr>
              <a:pPr>
                <a:buFontTx/>
                <a:buNone/>
                <a:defRPr/>
              </a:pPr>
              <a:t>‹#›</a:t>
            </a:fld>
            <a:endParaRPr lang="ko-KR" altLang="en-US" b="0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11138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003" r:id="rId1"/>
    <p:sldLayoutId id="2147485004" r:id="rId2"/>
    <p:sldLayoutId id="2147485005" r:id="rId3"/>
    <p:sldLayoutId id="2147485006" r:id="rId4"/>
    <p:sldLayoutId id="2147485007" r:id="rId5"/>
    <p:sldLayoutId id="2147485008" r:id="rId6"/>
    <p:sldLayoutId id="2147485009" r:id="rId7"/>
    <p:sldLayoutId id="2147485010" r:id="rId8"/>
    <p:sldLayoutId id="2147485011" r:id="rId9"/>
    <p:sldLayoutId id="2147485012" r:id="rId10"/>
    <p:sldLayoutId id="2147485013" r:id="rId11"/>
  </p:sldLayoutIdLst>
  <p:transition/>
  <p:timing>
    <p:tnLst>
      <p:par>
        <p:cTn id="1" dur="indefinite" restart="never" nodeType="tmRoot"/>
      </p:par>
    </p:tnLst>
  </p:timing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5199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903992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355987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807981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338997" indent="-338997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4493" indent="-282496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29986" indent="-225992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81987" indent="-225992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33981" indent="-225992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5975" indent="-225992" algn="l" defTabSz="903992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37978" indent="-225992" algn="l" defTabSz="903992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389966" indent="-225992" algn="l" defTabSz="903992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41962" indent="-225992" algn="l" defTabSz="903992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0399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1990" algn="l" defTabSz="90399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03992" algn="l" defTabSz="90399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55987" algn="l" defTabSz="90399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07981" algn="l" defTabSz="90399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59979" algn="l" defTabSz="90399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11979" algn="l" defTabSz="90399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63972" algn="l" defTabSz="90399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15965" algn="l" defTabSz="90399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chemeClr val="bg1"/>
            </a:gs>
            <a:gs pos="50000">
              <a:srgbClr val="D1F6FF"/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background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3"/>
            <a:ext cx="99044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13" descr="busan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150102" y="4941888"/>
            <a:ext cx="2754313" cy="98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14" descr="maritime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4640266" y="5545179"/>
            <a:ext cx="5264150" cy="97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852" r:id="rId1"/>
    <p:sldLayoutId id="2147484853" r:id="rId2"/>
    <p:sldLayoutId id="2147484854" r:id="rId3"/>
    <p:sldLayoutId id="2147484855" r:id="rId4"/>
    <p:sldLayoutId id="2147484856" r:id="rId5"/>
    <p:sldLayoutId id="2147484857" r:id="rId6"/>
    <p:sldLayoutId id="2147484858" r:id="rId7"/>
    <p:sldLayoutId id="2147484859" r:id="rId8"/>
    <p:sldLayoutId id="2147484860" r:id="rId9"/>
    <p:sldLayoutId id="2147484861" r:id="rId10"/>
    <p:sldLayoutId id="2147484862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014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022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033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046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759" indent="-342759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643" indent="-285633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2529" indent="-228504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599539" indent="-228504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6551" indent="-228504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3562" indent="-228504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0574" indent="-228504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7585" indent="-228504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4596" indent="-228504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ko-KR"/>
      </a:defPPr>
      <a:lvl1pPr marL="0" algn="l" defTabSz="91402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14" algn="l" defTabSz="91402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022" algn="l" defTabSz="91402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033" algn="l" defTabSz="91402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046" algn="l" defTabSz="91402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056" algn="l" defTabSz="91402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068" algn="l" defTabSz="91402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079" algn="l" defTabSz="91402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091" algn="l" defTabSz="91402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chemeClr val="bg1"/>
            </a:gs>
            <a:gs pos="50000">
              <a:srgbClr val="D1F6FF"/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background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3"/>
            <a:ext cx="99044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4" descr="facility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5810254" y="4076741"/>
            <a:ext cx="4029075" cy="162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863" r:id="rId1"/>
    <p:sldLayoutId id="2147484864" r:id="rId2"/>
    <p:sldLayoutId id="2147484865" r:id="rId3"/>
    <p:sldLayoutId id="2147484866" r:id="rId4"/>
    <p:sldLayoutId id="2147484867" r:id="rId5"/>
    <p:sldLayoutId id="2147484868" r:id="rId6"/>
    <p:sldLayoutId id="2147484869" r:id="rId7"/>
    <p:sldLayoutId id="2147484870" r:id="rId8"/>
    <p:sldLayoutId id="2147484871" r:id="rId9"/>
    <p:sldLayoutId id="2147484872" r:id="rId10"/>
    <p:sldLayoutId id="2147484873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014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022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033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046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759" indent="-342759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643" indent="-285633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2529" indent="-228504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599539" indent="-228504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6551" indent="-228504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3562" indent="-228504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0574" indent="-228504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7585" indent="-228504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4596" indent="-228504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ko-KR"/>
      </a:defPPr>
      <a:lvl1pPr marL="0" algn="l" defTabSz="91402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14" algn="l" defTabSz="91402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022" algn="l" defTabSz="91402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033" algn="l" defTabSz="91402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046" algn="l" defTabSz="91402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056" algn="l" defTabSz="91402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068" algn="l" defTabSz="91402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079" algn="l" defTabSz="91402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091" algn="l" defTabSz="91402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 userDrawn="1"/>
        </p:nvSpPr>
        <p:spPr>
          <a:xfrm>
            <a:off x="0" y="3"/>
            <a:ext cx="9904413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2" tIns="45701" rIns="91402" bIns="4570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0" lang="ko-KR" altLang="en-US" sz="1800" b="0" dirty="0">
              <a:solidFill>
                <a:prstClr val="white"/>
              </a:solidFill>
            </a:endParaRPr>
          </a:p>
        </p:txBody>
      </p:sp>
      <p:sp>
        <p:nvSpPr>
          <p:cNvPr id="4099" name="텍스트 개체 틀 2"/>
          <p:cNvSpPr>
            <a:spLocks noGrp="1"/>
          </p:cNvSpPr>
          <p:nvPr>
            <p:ph type="body" idx="1"/>
          </p:nvPr>
        </p:nvSpPr>
        <p:spPr bwMode="auto">
          <a:xfrm>
            <a:off x="495308" y="1143000"/>
            <a:ext cx="8913812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02" tIns="45701" rIns="91402" bIns="4570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874" r:id="rId1"/>
    <p:sldLayoutId id="2147484875" r:id="rId2"/>
    <p:sldLayoutId id="2147484876" r:id="rId3"/>
    <p:sldLayoutId id="2147484877" r:id="rId4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latinLnBrk="1" hangingPunct="0">
        <a:spcBef>
          <a:spcPct val="0"/>
        </a:spcBef>
        <a:spcAft>
          <a:spcPct val="0"/>
        </a:spcAft>
        <a:defRPr lang="ko-KR" altLang="en-US" sz="2400" kern="1200" dirty="0">
          <a:solidFill>
            <a:schemeClr val="bg1"/>
          </a:solidFill>
          <a:latin typeface="HY각헤드라인M" pitchFamily="18" charset="-127"/>
          <a:ea typeface="HY각헤드라인M" pitchFamily="18" charset="-127"/>
          <a:cs typeface="HY각헤드라인M"/>
        </a:defRPr>
      </a:lvl1pPr>
      <a:lvl2pPr algn="l" rtl="0" eaLnBrk="0" fontAlgn="base" latinLnBrk="1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HY각헤드라인M" pitchFamily="18" charset="-127"/>
          <a:ea typeface="HY각헤드라인M" pitchFamily="18" charset="-127"/>
          <a:cs typeface="HY각헤드라인M"/>
        </a:defRPr>
      </a:lvl2pPr>
      <a:lvl3pPr algn="l" rtl="0" eaLnBrk="0" fontAlgn="base" latinLnBrk="1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HY각헤드라인M" pitchFamily="18" charset="-127"/>
          <a:ea typeface="HY각헤드라인M" pitchFamily="18" charset="-127"/>
          <a:cs typeface="HY각헤드라인M"/>
        </a:defRPr>
      </a:lvl3pPr>
      <a:lvl4pPr algn="l" rtl="0" eaLnBrk="0" fontAlgn="base" latinLnBrk="1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HY각헤드라인M" pitchFamily="18" charset="-127"/>
          <a:ea typeface="HY각헤드라인M" pitchFamily="18" charset="-127"/>
          <a:cs typeface="HY각헤드라인M"/>
        </a:defRPr>
      </a:lvl4pPr>
      <a:lvl5pPr algn="l" rtl="0" eaLnBrk="0" fontAlgn="base" latinLnBrk="1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HY각헤드라인M" pitchFamily="18" charset="-127"/>
          <a:ea typeface="HY각헤드라인M" pitchFamily="18" charset="-127"/>
          <a:cs typeface="HY각헤드라인M"/>
        </a:defRPr>
      </a:lvl5pPr>
      <a:lvl6pPr marL="457014" algn="l" rtl="0" fontAlgn="base" latinLnBrk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HY각헤드라인M" pitchFamily="18" charset="-127"/>
          <a:ea typeface="HY각헤드라인M" pitchFamily="18" charset="-127"/>
        </a:defRPr>
      </a:lvl6pPr>
      <a:lvl7pPr marL="914022" algn="l" rtl="0" fontAlgn="base" latinLnBrk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HY각헤드라인M" pitchFamily="18" charset="-127"/>
          <a:ea typeface="HY각헤드라인M" pitchFamily="18" charset="-127"/>
        </a:defRPr>
      </a:lvl7pPr>
      <a:lvl8pPr marL="1371033" algn="l" rtl="0" fontAlgn="base" latinLnBrk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HY각헤드라인M" pitchFamily="18" charset="-127"/>
          <a:ea typeface="HY각헤드라인M" pitchFamily="18" charset="-127"/>
        </a:defRPr>
      </a:lvl8pPr>
      <a:lvl9pPr marL="1828046" algn="l" rtl="0" fontAlgn="base" latinLnBrk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HY각헤드라인M" pitchFamily="18" charset="-127"/>
          <a:ea typeface="HY각헤드라인M" pitchFamily="18" charset="-127"/>
        </a:defRPr>
      </a:lvl9pPr>
    </p:titleStyle>
    <p:bodyStyle>
      <a:lvl1pPr marL="168206" indent="-168206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344347" indent="-176139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512552" indent="-168206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690278" indent="-177726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858484" indent="-168206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562" indent="-228504" algn="l" defTabSz="914022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574" indent="-228504" algn="l" defTabSz="914022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585" indent="-228504" algn="l" defTabSz="914022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4596" indent="-228504" algn="l" defTabSz="914022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02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14" algn="l" defTabSz="91402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022" algn="l" defTabSz="91402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033" algn="l" defTabSz="91402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046" algn="l" defTabSz="91402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056" algn="l" defTabSz="91402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068" algn="l" defTabSz="91402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079" algn="l" defTabSz="91402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091" algn="l" defTabSz="91402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chemeClr val="bg1"/>
            </a:gs>
            <a:gs pos="50000">
              <a:srgbClr val="D1F6FF"/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14" name="Picture 18" descr="2_1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3"/>
            <a:ext cx="9904413" cy="6858000"/>
          </a:xfrm>
          <a:prstGeom prst="rect">
            <a:avLst/>
          </a:prstGeom>
          <a:noFill/>
        </p:spPr>
      </p:pic>
      <p:pic>
        <p:nvPicPr>
          <p:cNvPr id="4115" name="Picture 19" descr="2_2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3"/>
            <a:ext cx="9904413" cy="6858000"/>
          </a:xfrm>
          <a:prstGeom prst="rect">
            <a:avLst/>
          </a:prstGeom>
          <a:noFill/>
        </p:spPr>
      </p:pic>
      <p:pic>
        <p:nvPicPr>
          <p:cNvPr id="4116" name="Picture 20" descr="3_1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3"/>
            <a:ext cx="9904413" cy="6858000"/>
          </a:xfrm>
          <a:prstGeom prst="rect">
            <a:avLst/>
          </a:prstGeom>
          <a:noFill/>
        </p:spPr>
      </p:pic>
      <p:pic>
        <p:nvPicPr>
          <p:cNvPr id="4117" name="Picture 21" descr="3_2"/>
          <p:cNvPicPr>
            <a:picLocks noChangeAspect="1" noChangeArrowheads="1"/>
          </p:cNvPicPr>
          <p:nvPr userDrawn="1"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0" y="3"/>
            <a:ext cx="9904413" cy="6858000"/>
          </a:xfrm>
          <a:prstGeom prst="rect">
            <a:avLst/>
          </a:prstGeom>
          <a:noFill/>
        </p:spPr>
      </p:pic>
      <p:pic>
        <p:nvPicPr>
          <p:cNvPr id="4118" name="Picture 22" descr="1"/>
          <p:cNvPicPr>
            <a:picLocks noChangeAspect="1" noChangeArrowheads="1"/>
          </p:cNvPicPr>
          <p:nvPr userDrawn="1"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1999878" y="836712"/>
            <a:ext cx="9904413" cy="685800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879" r:id="rId1"/>
    <p:sldLayoutId id="2147484880" r:id="rId2"/>
    <p:sldLayoutId id="2147484881" r:id="rId3"/>
    <p:sldLayoutId id="2147484882" r:id="rId4"/>
    <p:sldLayoutId id="2147484883" r:id="rId5"/>
    <p:sldLayoutId id="2147484884" r:id="rId6"/>
    <p:sldLayoutId id="2147484885" r:id="rId7"/>
    <p:sldLayoutId id="2147484886" r:id="rId8"/>
    <p:sldLayoutId id="2147484887" r:id="rId9"/>
    <p:sldLayoutId id="2147484888" r:id="rId10"/>
    <p:sldLayoutId id="214748488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4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4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014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022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033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046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759" indent="-342759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643" indent="-285633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2529" indent="-228504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599539" indent="-228504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6551" indent="-228504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3562" indent="-228504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0574" indent="-228504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7585" indent="-228504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4596" indent="-228504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ko-KR"/>
      </a:defPPr>
      <a:lvl1pPr marL="0" algn="l" defTabSz="91402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14" algn="l" defTabSz="91402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022" algn="l" defTabSz="91402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033" algn="l" defTabSz="91402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046" algn="l" defTabSz="91402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056" algn="l" defTabSz="91402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068" algn="l" defTabSz="91402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079" algn="l" defTabSz="91402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091" algn="l" defTabSz="91402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chemeClr val="bg1"/>
            </a:gs>
            <a:gs pos="50000">
              <a:srgbClr val="D1F6FF"/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4891" r:id="rId1"/>
    <p:sldLayoutId id="2147484892" r:id="rId2"/>
    <p:sldLayoutId id="2147484893" r:id="rId3"/>
    <p:sldLayoutId id="2147484894" r:id="rId4"/>
    <p:sldLayoutId id="2147484895" r:id="rId5"/>
    <p:sldLayoutId id="2147484896" r:id="rId6"/>
    <p:sldLayoutId id="2147484897" r:id="rId7"/>
    <p:sldLayoutId id="2147484898" r:id="rId8"/>
    <p:sldLayoutId id="2147484899" r:id="rId9"/>
    <p:sldLayoutId id="2147484900" r:id="rId10"/>
    <p:sldLayoutId id="2147484901" r:id="rId11"/>
  </p:sldLayoutIdLst>
  <p:timing>
    <p:tnLst>
      <p:par>
        <p:cTn id="1" dur="indefinite" restart="never" nodeType="tmRoot"/>
      </p:par>
    </p:tnLst>
  </p:timing>
  <p:txStyles>
    <p:titleStyle>
      <a:lvl1pPr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charset="-127"/>
          <a:ea typeface="굴림" charset="-127"/>
        </a:defRPr>
      </a:lvl2pPr>
      <a:lvl3pPr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charset="-127"/>
          <a:ea typeface="굴림" charset="-127"/>
        </a:defRPr>
      </a:lvl3pPr>
      <a:lvl4pPr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charset="-127"/>
          <a:ea typeface="굴림" charset="-127"/>
        </a:defRPr>
      </a:lvl4pPr>
      <a:lvl5pPr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charset="-127"/>
          <a:ea typeface="굴림" charset="-127"/>
        </a:defRPr>
      </a:lvl5pPr>
      <a:lvl6pPr marL="457014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charset="-127"/>
          <a:ea typeface="굴림" charset="-127"/>
        </a:defRPr>
      </a:lvl6pPr>
      <a:lvl7pPr marL="914022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charset="-127"/>
          <a:ea typeface="굴림" charset="-127"/>
        </a:defRPr>
      </a:lvl7pPr>
      <a:lvl8pPr marL="1371033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charset="-127"/>
          <a:ea typeface="굴림" charset="-127"/>
        </a:defRPr>
      </a:lvl8pPr>
      <a:lvl9pPr marL="1828046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charset="-127"/>
          <a:ea typeface="굴림" charset="-127"/>
        </a:defRPr>
      </a:lvl9pPr>
    </p:titleStyle>
    <p:bodyStyle>
      <a:lvl1pPr marL="342759" indent="-342759" algn="l" rtl="0" fontAlgn="base" latinLnBrk="1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643" indent="-285633" algn="l" rtl="0" fontAlgn="base" latinLnBrk="1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2529" indent="-228504" algn="l" rtl="0" fontAlgn="base" latinLnBrk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599539" indent="-228504" algn="l" rtl="0" fontAlgn="base" latinLnBrk="1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6551" indent="-228504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3562" indent="-228504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0574" indent="-228504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7585" indent="-228504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4596" indent="-228504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02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14" algn="l" defTabSz="91402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022" algn="l" defTabSz="91402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033" algn="l" defTabSz="91402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046" algn="l" defTabSz="91402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056" algn="l" defTabSz="91402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068" algn="l" defTabSz="91402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079" algn="l" defTabSz="91402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091" algn="l" defTabSz="91402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chemeClr val="bg1"/>
            </a:gs>
            <a:gs pos="50000">
              <a:srgbClr val="D1F6FF"/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7938" name="Picture 2" descr="background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3"/>
            <a:ext cx="9904413" cy="6858000"/>
          </a:xfrm>
          <a:prstGeom prst="rect">
            <a:avLst/>
          </a:prstGeom>
          <a:noFill/>
        </p:spPr>
      </p:pic>
      <p:pic>
        <p:nvPicPr>
          <p:cNvPr id="167939" name="Picture 3" descr="line9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3"/>
            <a:ext cx="9904413" cy="6858000"/>
          </a:xfrm>
          <a:prstGeom prst="rect">
            <a:avLst/>
          </a:prstGeom>
          <a:noFill/>
        </p:spPr>
      </p:pic>
      <p:pic>
        <p:nvPicPr>
          <p:cNvPr id="167940" name="Picture 4" descr="line1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3"/>
            <a:ext cx="9904413" cy="6858000"/>
          </a:xfrm>
          <a:prstGeom prst="rect">
            <a:avLst/>
          </a:prstGeom>
          <a:noFill/>
        </p:spPr>
      </p:pic>
      <p:pic>
        <p:nvPicPr>
          <p:cNvPr id="167941" name="Picture 5" descr="line2"/>
          <p:cNvPicPr>
            <a:picLocks noChangeAspect="1" noChangeArrowheads="1"/>
          </p:cNvPicPr>
          <p:nvPr userDrawn="1"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0" y="3"/>
            <a:ext cx="9904413" cy="6858000"/>
          </a:xfrm>
          <a:prstGeom prst="rect">
            <a:avLst/>
          </a:prstGeom>
          <a:noFill/>
        </p:spPr>
      </p:pic>
      <p:pic>
        <p:nvPicPr>
          <p:cNvPr id="167942" name="Picture 6" descr="line3"/>
          <p:cNvPicPr>
            <a:picLocks noChangeAspect="1" noChangeArrowheads="1"/>
          </p:cNvPicPr>
          <p:nvPr userDrawn="1"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0" y="3"/>
            <a:ext cx="9904413" cy="6858000"/>
          </a:xfrm>
          <a:prstGeom prst="rect">
            <a:avLst/>
          </a:prstGeom>
          <a:noFill/>
        </p:spPr>
      </p:pic>
      <p:pic>
        <p:nvPicPr>
          <p:cNvPr id="167943" name="Picture 7" descr="line4"/>
          <p:cNvPicPr>
            <a:picLocks noChangeAspect="1" noChangeArrowheads="1"/>
          </p:cNvPicPr>
          <p:nvPr userDrawn="1"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0" y="3"/>
            <a:ext cx="9904413" cy="6858000"/>
          </a:xfrm>
          <a:prstGeom prst="rect">
            <a:avLst/>
          </a:prstGeom>
          <a:noFill/>
        </p:spPr>
      </p:pic>
      <p:pic>
        <p:nvPicPr>
          <p:cNvPr id="167944" name="Picture 8" descr="breeze"/>
          <p:cNvPicPr>
            <a:picLocks noChangeAspect="1" noChangeArrowheads="1"/>
          </p:cNvPicPr>
          <p:nvPr userDrawn="1"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2768424" y="2133639"/>
            <a:ext cx="4575633" cy="650875"/>
          </a:xfrm>
          <a:prstGeom prst="rect">
            <a:avLst/>
          </a:prstGeom>
          <a:noFill/>
        </p:spPr>
      </p:pic>
      <p:pic>
        <p:nvPicPr>
          <p:cNvPr id="167945" name="Picture 9" descr="line5"/>
          <p:cNvPicPr>
            <a:picLocks noChangeAspect="1" noChangeArrowheads="1"/>
          </p:cNvPicPr>
          <p:nvPr userDrawn="1"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0" y="3"/>
            <a:ext cx="9904413" cy="6858000"/>
          </a:xfrm>
          <a:prstGeom prst="rect">
            <a:avLst/>
          </a:prstGeom>
          <a:noFill/>
        </p:spPr>
      </p:pic>
      <p:pic>
        <p:nvPicPr>
          <p:cNvPr id="167946" name="Picture 10" descr="line6"/>
          <p:cNvPicPr>
            <a:picLocks noChangeAspect="1" noChangeArrowheads="1"/>
          </p:cNvPicPr>
          <p:nvPr userDrawn="1"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0" y="3"/>
            <a:ext cx="9904413" cy="6858000"/>
          </a:xfrm>
          <a:prstGeom prst="rect">
            <a:avLst/>
          </a:prstGeom>
          <a:noFill/>
        </p:spPr>
      </p:pic>
      <p:pic>
        <p:nvPicPr>
          <p:cNvPr id="167947" name="Picture 11" descr="line7"/>
          <p:cNvPicPr>
            <a:picLocks noChangeAspect="1" noChangeArrowheads="1"/>
          </p:cNvPicPr>
          <p:nvPr userDrawn="1"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0" y="3"/>
            <a:ext cx="9904413" cy="6858000"/>
          </a:xfrm>
          <a:prstGeom prst="rect">
            <a:avLst/>
          </a:prstGeom>
          <a:noFill/>
        </p:spPr>
      </p:pic>
      <p:pic>
        <p:nvPicPr>
          <p:cNvPr id="167948" name="Picture 12" descr="line8"/>
          <p:cNvPicPr>
            <a:picLocks noChangeAspect="1" noChangeArrowheads="1"/>
          </p:cNvPicPr>
          <p:nvPr userDrawn="1"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0" y="3"/>
            <a:ext cx="9904413" cy="6858000"/>
          </a:xfrm>
          <a:prstGeom prst="rect">
            <a:avLst/>
          </a:prstGeom>
          <a:noFill/>
        </p:spPr>
      </p:pic>
      <p:pic>
        <p:nvPicPr>
          <p:cNvPr id="167949" name="Picture 13" descr="busan"/>
          <p:cNvPicPr>
            <a:picLocks noChangeAspect="1" noChangeArrowheads="1"/>
          </p:cNvPicPr>
          <p:nvPr userDrawn="1"/>
        </p:nvPicPr>
        <p:blipFill>
          <a:blip r:embed="rId24" cstate="print"/>
          <a:srcRect/>
          <a:stretch>
            <a:fillRect/>
          </a:stretch>
        </p:blipFill>
        <p:spPr bwMode="auto">
          <a:xfrm>
            <a:off x="7149772" y="4941888"/>
            <a:ext cx="2754665" cy="982662"/>
          </a:xfrm>
          <a:prstGeom prst="rect">
            <a:avLst/>
          </a:prstGeom>
          <a:noFill/>
        </p:spPr>
      </p:pic>
      <p:pic>
        <p:nvPicPr>
          <p:cNvPr id="167950" name="Picture 14" descr="maritime"/>
          <p:cNvPicPr>
            <a:picLocks noChangeAspect="1" noChangeArrowheads="1"/>
          </p:cNvPicPr>
          <p:nvPr userDrawn="1"/>
        </p:nvPicPr>
        <p:blipFill>
          <a:blip r:embed="rId25" cstate="print"/>
          <a:srcRect/>
          <a:stretch>
            <a:fillRect/>
          </a:stretch>
        </p:blipFill>
        <p:spPr bwMode="auto">
          <a:xfrm>
            <a:off x="4640982" y="5545180"/>
            <a:ext cx="5263438" cy="974725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903" r:id="rId1"/>
    <p:sldLayoutId id="2147484904" r:id="rId2"/>
    <p:sldLayoutId id="2147484905" r:id="rId3"/>
    <p:sldLayoutId id="2147484906" r:id="rId4"/>
    <p:sldLayoutId id="2147484907" r:id="rId5"/>
    <p:sldLayoutId id="2147484908" r:id="rId6"/>
    <p:sldLayoutId id="2147484909" r:id="rId7"/>
    <p:sldLayoutId id="2147484910" r:id="rId8"/>
    <p:sldLayoutId id="2147484911" r:id="rId9"/>
    <p:sldLayoutId id="2147484912" r:id="rId10"/>
    <p:sldLayoutId id="2147484913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79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79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79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79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79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79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79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7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7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79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79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79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79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79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79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79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79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79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79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79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79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79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7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7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79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79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79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67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5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67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67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014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022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033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046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759" indent="-342759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643" indent="-285633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2529" indent="-228504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599539" indent="-228504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6551" indent="-228504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3562" indent="-228504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0574" indent="-228504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7585" indent="-228504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4596" indent="-228504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ko-KR"/>
      </a:defPPr>
      <a:lvl1pPr marL="0" algn="l" defTabSz="91402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14" algn="l" defTabSz="91402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022" algn="l" defTabSz="91402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033" algn="l" defTabSz="91402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046" algn="l" defTabSz="91402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056" algn="l" defTabSz="91402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068" algn="l" defTabSz="91402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079" algn="l" defTabSz="91402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091" algn="l" defTabSz="91402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chemeClr val="bg1"/>
            </a:gs>
            <a:gs pos="50000">
              <a:srgbClr val="D1F6FF"/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background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3"/>
            <a:ext cx="9904413" cy="6858000"/>
          </a:xfrm>
          <a:prstGeom prst="rect">
            <a:avLst/>
          </a:prstGeom>
          <a:noFill/>
        </p:spPr>
      </p:pic>
      <p:pic>
        <p:nvPicPr>
          <p:cNvPr id="6157" name="Picture 13" descr="busan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149772" y="4941888"/>
            <a:ext cx="2754665" cy="982662"/>
          </a:xfrm>
          <a:prstGeom prst="rect">
            <a:avLst/>
          </a:prstGeom>
          <a:noFill/>
        </p:spPr>
      </p:pic>
      <p:pic>
        <p:nvPicPr>
          <p:cNvPr id="6158" name="Picture 14" descr="maritime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4640982" y="5545180"/>
            <a:ext cx="5263438" cy="974725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915" r:id="rId1"/>
    <p:sldLayoutId id="2147484916" r:id="rId2"/>
    <p:sldLayoutId id="2147484917" r:id="rId3"/>
    <p:sldLayoutId id="2147484918" r:id="rId4"/>
    <p:sldLayoutId id="2147484919" r:id="rId5"/>
    <p:sldLayoutId id="2147484920" r:id="rId6"/>
    <p:sldLayoutId id="2147484921" r:id="rId7"/>
    <p:sldLayoutId id="2147484922" r:id="rId8"/>
    <p:sldLayoutId id="2147484923" r:id="rId9"/>
    <p:sldLayoutId id="2147484924" r:id="rId10"/>
    <p:sldLayoutId id="2147484925" r:id="rId11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014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022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033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046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759" indent="-342759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643" indent="-285633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2529" indent="-228504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599539" indent="-228504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6551" indent="-228504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3562" indent="-228504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0574" indent="-228504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7585" indent="-228504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4596" indent="-228504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ko-KR"/>
      </a:defPPr>
      <a:lvl1pPr marL="0" algn="l" defTabSz="91402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14" algn="l" defTabSz="91402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022" algn="l" defTabSz="91402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033" algn="l" defTabSz="91402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046" algn="l" defTabSz="91402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056" algn="l" defTabSz="91402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068" algn="l" defTabSz="91402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079" algn="l" defTabSz="91402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091" algn="l" defTabSz="91402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chemeClr val="bg1"/>
            </a:gs>
            <a:gs pos="50000">
              <a:srgbClr val="D1F6FF"/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background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3"/>
            <a:ext cx="9904413" cy="6858000"/>
          </a:xfrm>
          <a:prstGeom prst="rect">
            <a:avLst/>
          </a:prstGeom>
          <a:noFill/>
        </p:spPr>
      </p:pic>
      <p:pic>
        <p:nvPicPr>
          <p:cNvPr id="6157" name="Picture 13" descr="busan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149766" y="4941888"/>
            <a:ext cx="2754665" cy="982662"/>
          </a:xfrm>
          <a:prstGeom prst="rect">
            <a:avLst/>
          </a:prstGeom>
          <a:noFill/>
        </p:spPr>
      </p:pic>
      <p:pic>
        <p:nvPicPr>
          <p:cNvPr id="6158" name="Picture 14" descr="maritime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4640982" y="5545175"/>
            <a:ext cx="5263438" cy="974725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927" r:id="rId1"/>
    <p:sldLayoutId id="2147484928" r:id="rId2"/>
    <p:sldLayoutId id="2147484929" r:id="rId3"/>
    <p:sldLayoutId id="2147484930" r:id="rId4"/>
    <p:sldLayoutId id="2147484931" r:id="rId5"/>
    <p:sldLayoutId id="2147484932" r:id="rId6"/>
    <p:sldLayoutId id="2147484933" r:id="rId7"/>
    <p:sldLayoutId id="2147484934" r:id="rId8"/>
    <p:sldLayoutId id="2147484935" r:id="rId9"/>
    <p:sldLayoutId id="2147484936" r:id="rId10"/>
    <p:sldLayoutId id="2147484937" r:id="rId11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014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022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033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046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759" indent="-342759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643" indent="-285633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2529" indent="-228504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599539" indent="-228504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6551" indent="-228504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3562" indent="-228504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0574" indent="-228504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7585" indent="-228504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4596" indent="-228504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ko-KR"/>
      </a:defPPr>
      <a:lvl1pPr marL="0" algn="l" defTabSz="91402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14" algn="l" defTabSz="91402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022" algn="l" defTabSz="91402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033" algn="l" defTabSz="91402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046" algn="l" defTabSz="91402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056" algn="l" defTabSz="91402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068" algn="l" defTabSz="91402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079" algn="l" defTabSz="91402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091" algn="l" defTabSz="91402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?>
<Relationships xmlns="http://schemas.openxmlformats.org/package/2006/relationships"><Relationship Id="rId3" Type="http://schemas.openxmlformats.org/officeDocument/2006/relationships/image" Target="../media/image8.png"></Relationship><Relationship Id="rId7" Type="http://schemas.openxmlformats.org/officeDocument/2006/relationships/image" Target="../media/image25.png"></Relationship><Relationship Id="rId2" Type="http://schemas.openxmlformats.org/officeDocument/2006/relationships/image" Target="../media/image7.png"></Relationship><Relationship Id="rId1" Type="http://schemas.openxmlformats.org/officeDocument/2006/relationships/slideLayout" Target="../slideLayouts/slideLayout7.xml"></Relationship><Relationship Id="rId6" Type="http://schemas.openxmlformats.org/officeDocument/2006/relationships/image" Target="../media/image22.png"></Relationship><Relationship Id="rId5" Type="http://schemas.openxmlformats.org/officeDocument/2006/relationships/image" Target="../media/image10.png"></Relationship><Relationship Id="rId4" Type="http://schemas.openxmlformats.org/officeDocument/2006/relationships/image" Target="../media/image9.png"></Relationship></Relationships>
</file>

<file path=ppt/slides/_rels/slide10.xml.rels><?xml version="1.0" encoding="UTF-8"?>
<Relationships xmlns="http://schemas.openxmlformats.org/package/2006/relationships"><Relationship Id="rId8" Type="http://schemas.openxmlformats.org/officeDocument/2006/relationships/image" Target="../media/image60.png"></Relationship><Relationship Id="rId13" Type="http://schemas.openxmlformats.org/officeDocument/2006/relationships/image" Target="../media/image65.jpeg"></Relationship><Relationship Id="rId18" Type="http://schemas.openxmlformats.org/officeDocument/2006/relationships/image" Target="../media/image70.png"></Relationship><Relationship Id="rId3" Type="http://schemas.openxmlformats.org/officeDocument/2006/relationships/image" Target="../media/image41.png"></Relationship><Relationship Id="rId21" Type="http://schemas.openxmlformats.org/officeDocument/2006/relationships/image" Target="../media/image73.png"></Relationship><Relationship Id="rId7" Type="http://schemas.openxmlformats.org/officeDocument/2006/relationships/image" Target="../media/image59.png"></Relationship><Relationship Id="rId12" Type="http://schemas.openxmlformats.org/officeDocument/2006/relationships/image" Target="../media/image64.jpeg"></Relationship><Relationship Id="rId17" Type="http://schemas.openxmlformats.org/officeDocument/2006/relationships/image" Target="../media/image69.png"></Relationship><Relationship Id="rId2" Type="http://schemas.openxmlformats.org/officeDocument/2006/relationships/notesSlide" Target="../notesSlides/notesSlide10.xml"></Relationship><Relationship Id="rId16" Type="http://schemas.openxmlformats.org/officeDocument/2006/relationships/image" Target="../media/image68.jpeg"></Relationship><Relationship Id="rId20" Type="http://schemas.openxmlformats.org/officeDocument/2006/relationships/image" Target="../media/image72.png"></Relationship><Relationship Id="rId6" Type="http://schemas.openxmlformats.org/officeDocument/2006/relationships/image" Target="../media/image58.png"></Relationship><Relationship Id="rId11" Type="http://schemas.openxmlformats.org/officeDocument/2006/relationships/image" Target="../media/image63.jpeg"></Relationship><Relationship Id="rId5" Type="http://schemas.openxmlformats.org/officeDocument/2006/relationships/image" Target="../media/image57.png"></Relationship><Relationship Id="rId15" Type="http://schemas.openxmlformats.org/officeDocument/2006/relationships/image" Target="../media/image67.jpeg"></Relationship><Relationship Id="rId10" Type="http://schemas.openxmlformats.org/officeDocument/2006/relationships/image" Target="../media/image62.png"></Relationship><Relationship Id="rId19" Type="http://schemas.openxmlformats.org/officeDocument/2006/relationships/image" Target="../media/image71.jpeg"></Relationship><Relationship Id="rId4" Type="http://schemas.openxmlformats.org/officeDocument/2006/relationships/image" Target="../media/image46.png"></Relationship><Relationship Id="rId9" Type="http://schemas.openxmlformats.org/officeDocument/2006/relationships/image" Target="../media/image61.png"></Relationship><Relationship Id="rId14" Type="http://schemas.openxmlformats.org/officeDocument/2006/relationships/image" Target="../media/image66.jpeg"></Relationship><Relationship Id="rId22" Type="http://schemas.openxmlformats.org/officeDocument/2006/relationships/slideLayout" Target="../slideLayouts/slideLayout152.xml"></Relationship></Relationships>
</file>

<file path=ppt/slides/_rels/slide11.xml.rels><?xml version="1.0" encoding="UTF-8"?>
<Relationships xmlns="http://schemas.openxmlformats.org/package/2006/relationships"><Relationship Id="rId2" Type="http://schemas.openxmlformats.org/officeDocument/2006/relationships/image" Target="../media/image74.jpeg"></Relationship><Relationship Id="rId1" Type="http://schemas.openxmlformats.org/officeDocument/2006/relationships/slideLayout" Target="../slideLayouts/slideLayout13.xml"></Relationship></Relationships>
</file>

<file path=ppt/slides/_rels/slide12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13.xml"></Relationship></Relationships>
</file>

<file path=ppt/slides/_rels/slide13.xml.rels><?xml version="1.0" encoding="UTF-8"?>
<Relationships xmlns="http://schemas.openxmlformats.org/package/2006/relationships"><Relationship Id="rId2" Type="http://schemas.openxmlformats.org/officeDocument/2006/relationships/image" Target="../media/image75.jpeg"></Relationship><Relationship Id="rId1" Type="http://schemas.openxmlformats.org/officeDocument/2006/relationships/slideLayout" Target="../slideLayouts/slideLayout1.xml"></Relationship></Relationships>
</file>

<file path=ppt/slides/_rels/slide2.xml.rels><?xml version="1.0" encoding="UTF-8"?>
<Relationships xmlns="http://schemas.openxmlformats.org/package/2006/relationships"><Relationship Id="rId3" Type="http://schemas.openxmlformats.org/officeDocument/2006/relationships/image" Target="../media/image26.png"></Relationship><Relationship Id="rId7" Type="http://schemas.openxmlformats.org/officeDocument/2006/relationships/image" Target="../media/image30.png"></Relationship><Relationship Id="rId2" Type="http://schemas.openxmlformats.org/officeDocument/2006/relationships/notesSlide" Target="../notesSlides/notesSlide2.xml"></Relationship><Relationship Id="rId1" Type="http://schemas.openxmlformats.org/officeDocument/2006/relationships/slideLayout" Target="../slideLayouts/slideLayout13.xml"></Relationship><Relationship Id="rId6" Type="http://schemas.openxmlformats.org/officeDocument/2006/relationships/image" Target="../media/image29.png"></Relationship><Relationship Id="rId5" Type="http://schemas.openxmlformats.org/officeDocument/2006/relationships/image" Target="../media/image28.png"></Relationship><Relationship Id="rId4" Type="http://schemas.openxmlformats.org/officeDocument/2006/relationships/image" Target="../media/image27.png"></Relationship></Relationships>
</file>

<file path=ppt/slides/_rels/slide3.xml.rels><?xml version="1.0" encoding="UTF-8"?>
<Relationships xmlns="http://schemas.openxmlformats.org/package/2006/relationships"><Relationship Id="rId3" Type="http://schemas.openxmlformats.org/officeDocument/2006/relationships/image" Target="../media/image24.png"></Relationship><Relationship Id="rId2" Type="http://schemas.openxmlformats.org/officeDocument/2006/relationships/notesSlide" Target="../notesSlides/notesSlide3.xml"></Relationship><Relationship Id="rId1" Type="http://schemas.openxmlformats.org/officeDocument/2006/relationships/slideLayout" Target="../slideLayouts/slideLayout13.xml"></Relationship><Relationship Id="rId4" Type="http://schemas.openxmlformats.org/officeDocument/2006/relationships/image" Target="../media/image31.emf"></Relationship></Relationships>
</file>

<file path=ppt/slides/_rels/slide4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139.xml"></Relationship></Relationships>
</file>

<file path=ppt/slides/_rels/slide5.xml.rels><?xml version="1.0" encoding="UTF-8"?>
<Relationships xmlns="http://schemas.openxmlformats.org/package/2006/relationships"><Relationship Id="rId3" Type="http://schemas.openxmlformats.org/officeDocument/2006/relationships/image" Target="../media/image32.jpeg"></Relationship><Relationship Id="rId2" Type="http://schemas.openxmlformats.org/officeDocument/2006/relationships/notesSlide" Target="../notesSlides/notesSlide5.xml"></Relationship><Relationship Id="rId1" Type="http://schemas.openxmlformats.org/officeDocument/2006/relationships/slideLayout" Target="../slideLayouts/slideLayout13.xml"></Relationship><Relationship Id="rId6" Type="http://schemas.openxmlformats.org/officeDocument/2006/relationships/image" Target="../media/image35.jpeg"></Relationship><Relationship Id="rId5" Type="http://schemas.openxmlformats.org/officeDocument/2006/relationships/image" Target="../media/image34.jpeg"></Relationship><Relationship Id="rId4" Type="http://schemas.openxmlformats.org/officeDocument/2006/relationships/image" Target="../media/image33.jpeg"></Relationship></Relationships>
</file>

<file path=ppt/slides/_rels/slide6.xml.rels><?xml version="1.0" encoding="UTF-8"?>
<Relationships xmlns="http://schemas.openxmlformats.org/package/2006/relationships"><Relationship Id="rId3" Type="http://schemas.openxmlformats.org/officeDocument/2006/relationships/image" Target="../media/image36.png"></Relationship><Relationship Id="rId2" Type="http://schemas.openxmlformats.org/officeDocument/2006/relationships/notesSlide" Target="../notesSlides/notesSlide6.xml"></Relationship><Relationship Id="rId1" Type="http://schemas.openxmlformats.org/officeDocument/2006/relationships/slideLayout" Target="../slideLayouts/slideLayout13.xml"></Relationship><Relationship Id="rId6" Type="http://schemas.openxmlformats.org/officeDocument/2006/relationships/image" Target="../media/image39.jpeg"></Relationship><Relationship Id="rId5" Type="http://schemas.openxmlformats.org/officeDocument/2006/relationships/image" Target="../media/image38.jpeg"></Relationship><Relationship Id="rId4" Type="http://schemas.openxmlformats.org/officeDocument/2006/relationships/image" Target="../media/image37.png"></Relationship></Relationships>
</file>

<file path=ppt/slides/_rels/slide7.xml.rels><?xml version="1.0" encoding="UTF-8"?>
<Relationships xmlns="http://schemas.openxmlformats.org/package/2006/relationships"><Relationship Id="rId2" Type="http://schemas.openxmlformats.org/officeDocument/2006/relationships/image" Target="../media/image40.jpeg"></Relationship><Relationship Id="rId1" Type="http://schemas.openxmlformats.org/officeDocument/2006/relationships/slideLayout" Target="../slideLayouts/slideLayout13.xml"></Relationship></Relationships>
</file>

<file path=ppt/slides/_rels/slide8.xml.rels><?xml version="1.0" encoding="UTF-8"?>
<Relationships xmlns="http://schemas.openxmlformats.org/package/2006/relationships"><Relationship Id="rId8" Type="http://schemas.openxmlformats.org/officeDocument/2006/relationships/image" Target="../media/image46.png"></Relationship><Relationship Id="rId13" Type="http://schemas.openxmlformats.org/officeDocument/2006/relationships/image" Target="../media/image51.png"></Relationship><Relationship Id="rId3" Type="http://schemas.openxmlformats.org/officeDocument/2006/relationships/image" Target="../media/image41.png"></Relationship><Relationship Id="rId7" Type="http://schemas.openxmlformats.org/officeDocument/2006/relationships/image" Target="../media/image45.png"></Relationship><Relationship Id="rId12" Type="http://schemas.openxmlformats.org/officeDocument/2006/relationships/image" Target="../media/image50.jpeg"></Relationship><Relationship Id="rId17" Type="http://schemas.openxmlformats.org/officeDocument/2006/relationships/image" Target="../media/image55.png"></Relationship><Relationship Id="rId2" Type="http://schemas.openxmlformats.org/officeDocument/2006/relationships/notesSlide" Target="../notesSlides/notesSlide8.xml"></Relationship><Relationship Id="rId16" Type="http://schemas.openxmlformats.org/officeDocument/2006/relationships/image" Target="../media/image54.jpeg"></Relationship><Relationship Id="rId1" Type="http://schemas.openxmlformats.org/officeDocument/2006/relationships/slideLayout" Target="../slideLayouts/slideLayout13.xml"></Relationship><Relationship Id="rId6" Type="http://schemas.openxmlformats.org/officeDocument/2006/relationships/image" Target="../media/image44.png"></Relationship><Relationship Id="rId11" Type="http://schemas.openxmlformats.org/officeDocument/2006/relationships/image" Target="../media/image49.jpeg"></Relationship><Relationship Id="rId5" Type="http://schemas.openxmlformats.org/officeDocument/2006/relationships/image" Target="../media/image43.png"></Relationship><Relationship Id="rId15" Type="http://schemas.openxmlformats.org/officeDocument/2006/relationships/image" Target="../media/image53.png"></Relationship><Relationship Id="rId10" Type="http://schemas.openxmlformats.org/officeDocument/2006/relationships/image" Target="../media/image48.jpeg"></Relationship><Relationship Id="rId4" Type="http://schemas.openxmlformats.org/officeDocument/2006/relationships/image" Target="../media/image42.png"></Relationship><Relationship Id="rId9" Type="http://schemas.openxmlformats.org/officeDocument/2006/relationships/image" Target="../media/image47.jpeg"></Relationship><Relationship Id="rId14" Type="http://schemas.openxmlformats.org/officeDocument/2006/relationships/image" Target="../media/image52.jpeg"></Relationship></Relationships>
</file>

<file path=ppt/slides/_rels/slide9.xml.rels><?xml version="1.0" encoding="UTF-8"?>
<Relationships xmlns="http://schemas.openxmlformats.org/package/2006/relationships"><Relationship Id="rId3" Type="http://schemas.openxmlformats.org/officeDocument/2006/relationships/image" Target="../media/image56.jpeg"></Relationship><Relationship Id="rId2" Type="http://schemas.openxmlformats.org/officeDocument/2006/relationships/notesSlide" Target="../notesSlides/notesSlide9.xml"></Relationship><Relationship Id="rId1" Type="http://schemas.openxmlformats.org/officeDocument/2006/relationships/slideLayout" Target="../slideLayouts/slideLayout155.xml"></Relationship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8" descr="2_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"/>
            <a:ext cx="9904413" cy="6858000"/>
          </a:xfrm>
          <a:prstGeom prst="rect">
            <a:avLst/>
          </a:prstGeom>
          <a:noFill/>
        </p:spPr>
      </p:pic>
      <p:pic>
        <p:nvPicPr>
          <p:cNvPr id="4" name="Picture 19" descr="2_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"/>
            <a:ext cx="9904413" cy="6858000"/>
          </a:xfrm>
          <a:prstGeom prst="rect">
            <a:avLst/>
          </a:prstGeom>
          <a:noFill/>
        </p:spPr>
      </p:pic>
      <p:pic>
        <p:nvPicPr>
          <p:cNvPr id="5" name="Picture 20" descr="3_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"/>
            <a:ext cx="9904413" cy="6858000"/>
          </a:xfrm>
          <a:prstGeom prst="rect">
            <a:avLst/>
          </a:prstGeom>
          <a:noFill/>
        </p:spPr>
      </p:pic>
      <p:pic>
        <p:nvPicPr>
          <p:cNvPr id="6" name="Picture 21" descr="3_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6387" y="3"/>
            <a:ext cx="9904413" cy="6858000"/>
          </a:xfrm>
          <a:prstGeom prst="rect">
            <a:avLst/>
          </a:prstGeom>
          <a:noFill/>
        </p:spPr>
      </p:pic>
      <p:sp>
        <p:nvSpPr>
          <p:cNvPr id="10" name="직사각형 9"/>
          <p:cNvSpPr/>
          <p:nvPr/>
        </p:nvSpPr>
        <p:spPr>
          <a:xfrm>
            <a:off x="1442541" y="1484784"/>
            <a:ext cx="4949825" cy="130805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buNone/>
            </a:pPr>
            <a:r>
              <a:rPr lang="en-US" altLang="ko-KR" sz="69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Enjoy Incheon</a:t>
            </a:r>
          </a:p>
          <a:p>
            <a:pPr lvl="0">
              <a:buNone/>
            </a:pPr>
            <a:endParaRPr lang="en-US" altLang="ko-KR" sz="1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3411405" y="3704545"/>
            <a:ext cx="6077305" cy="10926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buNone/>
            </a:pPr>
            <a:r>
              <a:rPr lang="en-US" altLang="ko-KR" sz="65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Enjoy </a:t>
            </a:r>
            <a:r>
              <a:rPr lang="en-US" altLang="ko-KR" sz="65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64</a:t>
            </a:r>
            <a:r>
              <a:rPr lang="en-US" altLang="ko-KR" sz="6500" baseline="30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th</a:t>
            </a:r>
            <a:r>
              <a:rPr lang="en-US" altLang="ko-KR" sz="65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Council </a:t>
            </a:r>
            <a:endParaRPr lang="en-US" altLang="ko-KR" sz="65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13" name="Picture 2" descr="C:\Users\soo\Desktop\logo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549478" y="6093296"/>
            <a:ext cx="1299272" cy="646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674" y="6128121"/>
            <a:ext cx="2237244" cy="613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8899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/>
          <p:cNvPicPr>
            <a:picLocks noChangeAspect="1" noChangeArrowheads="1"/>
          </p:cNvPicPr>
          <p:nvPr/>
        </p:nvPicPr>
        <p:blipFill>
          <a:blip r:embed="rId3" cstate="print">
            <a:grayscl/>
          </a:blip>
          <a:srcRect t="15428" b="7527"/>
          <a:stretch>
            <a:fillRect/>
          </a:stretch>
        </p:blipFill>
        <p:spPr bwMode="auto">
          <a:xfrm>
            <a:off x="0" y="908050"/>
            <a:ext cx="9904730" cy="594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타원 27"/>
          <p:cNvSpPr/>
          <p:nvPr/>
        </p:nvSpPr>
        <p:spPr>
          <a:xfrm>
            <a:off x="1209040" y="1052830"/>
            <a:ext cx="7409180" cy="6840220"/>
          </a:xfrm>
          <a:prstGeom prst="ellipse">
            <a:avLst/>
          </a:prstGeom>
          <a:solidFill>
            <a:schemeClr val="accent5">
              <a:lumMod val="40000"/>
              <a:lumOff val="60000"/>
              <a:alpha val="50196"/>
            </a:schemeClr>
          </a:solidFill>
          <a:ln>
            <a:solidFill>
              <a:srgbClr val="FF66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402" tIns="45206" rIns="90402" bIns="45206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0" lang="ko-KR" altLang="en-US" sz="1800" b="0" dirty="0">
              <a:solidFill>
                <a:prstClr val="white"/>
              </a:solidFill>
            </a:endParaRPr>
          </a:p>
        </p:txBody>
      </p:sp>
      <p:sp>
        <p:nvSpPr>
          <p:cNvPr id="27" name="타원 26"/>
          <p:cNvSpPr/>
          <p:nvPr/>
        </p:nvSpPr>
        <p:spPr>
          <a:xfrm>
            <a:off x="3070860" y="2492375"/>
            <a:ext cx="3674745" cy="3392805"/>
          </a:xfrm>
          <a:prstGeom prst="ellipse">
            <a:avLst/>
          </a:prstGeom>
          <a:solidFill>
            <a:schemeClr val="accent5">
              <a:lumMod val="60000"/>
              <a:lumOff val="40000"/>
              <a:alpha val="50196"/>
            </a:schemeClr>
          </a:solidFill>
          <a:ln>
            <a:solidFill>
              <a:srgbClr val="FF66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402" tIns="45206" rIns="90402" bIns="45206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0" lang="ko-KR" altLang="en-US" sz="1800" b="0" dirty="0">
              <a:solidFill>
                <a:prstClr val="white"/>
              </a:solidFill>
            </a:endParaRPr>
          </a:p>
        </p:txBody>
      </p:sp>
      <p:sp>
        <p:nvSpPr>
          <p:cNvPr id="26" name="타원 25"/>
          <p:cNvSpPr/>
          <p:nvPr/>
        </p:nvSpPr>
        <p:spPr>
          <a:xfrm>
            <a:off x="4328160" y="3573780"/>
            <a:ext cx="1170940" cy="1079500"/>
          </a:xfrm>
          <a:prstGeom prst="ellipse">
            <a:avLst/>
          </a:prstGeom>
          <a:solidFill>
            <a:srgbClr val="00BBD6">
              <a:alpha val="30196"/>
            </a:srgbClr>
          </a:solidFill>
          <a:ln>
            <a:solidFill>
              <a:srgbClr val="FF66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402" tIns="45206" rIns="90402" bIns="45206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0" lang="ko-KR" altLang="en-US" sz="1800" b="0" dirty="0">
              <a:solidFill>
                <a:prstClr val="white"/>
              </a:solidFill>
            </a:endParaRPr>
          </a:p>
        </p:txBody>
      </p:sp>
      <p:sp>
        <p:nvSpPr>
          <p:cNvPr id="65" name="직사각형 64"/>
          <p:cNvSpPr/>
          <p:nvPr/>
        </p:nvSpPr>
        <p:spPr>
          <a:xfrm>
            <a:off x="27940" y="4445"/>
            <a:ext cx="4211955" cy="368300"/>
          </a:xfrm>
          <a:prstGeom prst="rect">
            <a:avLst/>
          </a:prstGeom>
          <a:noFill/>
        </p:spPr>
        <p:txBody>
          <a:bodyPr lIns="90402" tIns="45206" rIns="90402" bIns="45206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kumimoji="0" lang="en-US" altLang="ko-KR" sz="1800" b="0" dirty="0" smtClean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srgbClr val="00BBD6"/>
                </a:solidFill>
                <a:latin typeface="Yoon 윤고딕 530_TT" pitchFamily="18" charset="-127"/>
                <a:ea typeface="Yoon 윤고딕 530_TT" pitchFamily="18" charset="-127"/>
              </a:rPr>
              <a:t>MICE </a:t>
            </a:r>
            <a:r>
              <a:rPr kumimoji="0" lang="en-US" altLang="ko-KR" sz="1800" b="0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srgbClr val="00BBD6"/>
                </a:solidFill>
                <a:latin typeface="Yoon 윤고딕 530_TT" pitchFamily="18" charset="-127"/>
                <a:ea typeface="Yoon 윤고딕 530_TT" pitchFamily="18" charset="-127"/>
              </a:rPr>
              <a:t>COMPLEX</a:t>
            </a:r>
          </a:p>
        </p:txBody>
      </p:sp>
      <p:sp>
        <p:nvSpPr>
          <p:cNvPr id="67" name="직사각형 66"/>
          <p:cNvSpPr/>
          <p:nvPr/>
        </p:nvSpPr>
        <p:spPr>
          <a:xfrm>
            <a:off x="234950" y="431800"/>
            <a:ext cx="5798820" cy="491490"/>
          </a:xfrm>
          <a:prstGeom prst="rect">
            <a:avLst/>
          </a:prstGeom>
          <a:noFill/>
        </p:spPr>
        <p:txBody>
          <a:bodyPr lIns="90402" tIns="45206" rIns="90402" bIns="45206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kumimoji="0" lang="en-US" altLang="ko-KR" sz="2600" b="0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srgbClr val="4BACC6">
                    <a:lumMod val="75000"/>
                  </a:srgbClr>
                </a:solidFill>
                <a:latin typeface="Yoon 윤고딕 530_TT" pitchFamily="18" charset="-127"/>
                <a:ea typeface="Yoon 윤고딕 530_TT" pitchFamily="18" charset="-127"/>
              </a:rPr>
              <a:t>[Tourist Attractions within Songdo]</a:t>
            </a:r>
          </a:p>
        </p:txBody>
      </p:sp>
      <p:sp>
        <p:nvSpPr>
          <p:cNvPr id="13" name="직사각형 19"/>
          <p:cNvSpPr/>
          <p:nvPr/>
        </p:nvSpPr>
        <p:spPr>
          <a:xfrm>
            <a:off x="5228590" y="4293235"/>
            <a:ext cx="2018030" cy="337820"/>
          </a:xfrm>
          <a:prstGeom prst="rect">
            <a:avLst/>
          </a:prstGeom>
          <a:solidFill>
            <a:srgbClr val="00BBD6"/>
          </a:solidFill>
        </p:spPr>
        <p:txBody>
          <a:bodyPr wrap="none" lIns="90402" tIns="45206" rIns="90402" bIns="45206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kumimoji="0" lang="en-US" altLang="ko-KR" sz="1600" b="0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srgbClr val="4F81BD">
                    <a:lumMod val="75000"/>
                  </a:srgbClr>
                </a:solidFill>
                <a:latin typeface="Yoon 윤고딕 550_TT" pitchFamily="18" charset="-127"/>
                <a:ea typeface="Yoon 윤고딕 550_TT" pitchFamily="18" charset="-127"/>
              </a:rPr>
              <a:t>Songdo ConvensIA</a:t>
            </a:r>
            <a:endParaRPr kumimoji="0" lang="it-IT" altLang="ko-KR" sz="1500" b="0" kern="0" spc="-150" dirty="0">
              <a:solidFill>
                <a:srgbClr val="4F81BD">
                  <a:lumMod val="75000"/>
                </a:srgbClr>
              </a:solidFill>
              <a:latin typeface="-윤고딕140" pitchFamily="18" charset="-127"/>
              <a:ea typeface="-윤고딕140" pitchFamily="18" charset="-127"/>
              <a:cs typeface="Arial" pitchFamily="34" charset="0"/>
            </a:endParaRPr>
          </a:p>
        </p:txBody>
      </p:sp>
      <p:pic>
        <p:nvPicPr>
          <p:cNvPr id="59401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66615" y="3990975"/>
            <a:ext cx="82042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TextBox 5"/>
          <p:cNvSpPr txBox="1">
            <a:spLocks noChangeArrowheads="1"/>
          </p:cNvSpPr>
          <p:nvPr/>
        </p:nvSpPr>
        <p:spPr bwMode="auto">
          <a:xfrm>
            <a:off x="4290060" y="4270375"/>
            <a:ext cx="1022350" cy="645160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90402" tIns="45206" rIns="90402" bIns="45206">
            <a:spAutoFit/>
          </a:bodyPr>
          <a:lstStyle/>
          <a:p>
            <a:pPr latinLnBrk="0">
              <a:lnSpc>
                <a:spcPct val="120000"/>
              </a:lnSpc>
              <a:buFontTx/>
              <a:buNone/>
              <a:defRPr/>
            </a:pPr>
            <a:r>
              <a:rPr kumimoji="0" lang="it-IT" altLang="ko-KR" sz="3000" b="0" dirty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Futura Hv BT"/>
                <a:ea typeface="MS PGothic" pitchFamily="34" charset="-128"/>
              </a:rPr>
              <a:t>1</a:t>
            </a:r>
            <a:r>
              <a:rPr kumimoji="0" lang="it-IT" altLang="ko-KR" sz="2600" b="0" dirty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Futura Hv BT"/>
                <a:ea typeface="MS PGothic" pitchFamily="34" charset="-128"/>
              </a:rPr>
              <a:t>min</a:t>
            </a:r>
            <a:endParaRPr kumimoji="0" lang="fi-FI" altLang="ko-KR" sz="2600" b="0" dirty="0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Futura Hv BT"/>
              <a:ea typeface="MS PGothic" pitchFamily="34" charset="-128"/>
            </a:endParaRPr>
          </a:p>
        </p:txBody>
      </p:sp>
      <p:sp>
        <p:nvSpPr>
          <p:cNvPr id="30" name="TextBox 5"/>
          <p:cNvSpPr txBox="1">
            <a:spLocks noChangeArrowheads="1"/>
          </p:cNvSpPr>
          <p:nvPr/>
        </p:nvSpPr>
        <p:spPr bwMode="auto">
          <a:xfrm>
            <a:off x="5737860" y="5062855"/>
            <a:ext cx="1022350" cy="645160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90402" tIns="45206" rIns="90402" bIns="45206">
            <a:spAutoFit/>
          </a:bodyPr>
          <a:lstStyle/>
          <a:p>
            <a:pPr latinLnBrk="0">
              <a:lnSpc>
                <a:spcPct val="120000"/>
              </a:lnSpc>
              <a:buFontTx/>
              <a:buNone/>
              <a:defRPr/>
            </a:pPr>
            <a:r>
              <a:rPr kumimoji="0" lang="it-IT" altLang="ko-KR" sz="3000" b="0" dirty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Futura Hv BT"/>
                <a:ea typeface="MS PGothic" pitchFamily="34" charset="-128"/>
              </a:rPr>
              <a:t>3</a:t>
            </a:r>
            <a:r>
              <a:rPr kumimoji="0" lang="it-IT" altLang="ko-KR" sz="2600" b="0" dirty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Futura Hv BT"/>
                <a:ea typeface="MS PGothic" pitchFamily="34" charset="-128"/>
              </a:rPr>
              <a:t>min</a:t>
            </a:r>
            <a:endParaRPr kumimoji="0" lang="fi-FI" altLang="ko-KR" sz="2600" b="0" dirty="0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Futura Hv BT"/>
              <a:ea typeface="MS PGothic" pitchFamily="34" charset="-128"/>
            </a:endParaRPr>
          </a:p>
        </p:txBody>
      </p:sp>
      <p:sp>
        <p:nvSpPr>
          <p:cNvPr id="31" name="TextBox 5"/>
          <p:cNvSpPr txBox="1">
            <a:spLocks noChangeArrowheads="1"/>
          </p:cNvSpPr>
          <p:nvPr/>
        </p:nvSpPr>
        <p:spPr bwMode="auto">
          <a:xfrm>
            <a:off x="7916545" y="5085080"/>
            <a:ext cx="1022350" cy="645160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90402" tIns="45206" rIns="90402" bIns="45206">
            <a:spAutoFit/>
          </a:bodyPr>
          <a:lstStyle/>
          <a:p>
            <a:pPr latinLnBrk="0">
              <a:lnSpc>
                <a:spcPct val="120000"/>
              </a:lnSpc>
              <a:buFontTx/>
              <a:buNone/>
              <a:defRPr/>
            </a:pPr>
            <a:r>
              <a:rPr kumimoji="0" lang="it-IT" altLang="ko-KR" sz="3000" b="0" dirty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Futura Hv BT"/>
                <a:ea typeface="MS PGothic" pitchFamily="34" charset="-128"/>
              </a:rPr>
              <a:t>6</a:t>
            </a:r>
            <a:r>
              <a:rPr kumimoji="0" lang="it-IT" altLang="ko-KR" sz="2600" b="0" dirty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Futura Hv BT"/>
                <a:ea typeface="MS PGothic" pitchFamily="34" charset="-128"/>
              </a:rPr>
              <a:t>min</a:t>
            </a:r>
            <a:endParaRPr kumimoji="0" lang="fi-FI" altLang="ko-KR" sz="2600" b="0" dirty="0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Futura Hv BT"/>
              <a:ea typeface="MS PGothic" pitchFamily="34" charset="-128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9450" y="5581650"/>
            <a:ext cx="704850" cy="671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03004">
            <a:off x="2701290" y="678180"/>
            <a:ext cx="2180590" cy="19443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50975" y="2459355"/>
            <a:ext cx="715010" cy="44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776855" y="2973705"/>
            <a:ext cx="662305" cy="296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540760" y="3205480"/>
            <a:ext cx="1133475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940685" y="3155950"/>
            <a:ext cx="641350" cy="360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직사각형 19"/>
          <p:cNvSpPr/>
          <p:nvPr/>
        </p:nvSpPr>
        <p:spPr>
          <a:xfrm>
            <a:off x="1946910" y="3467100"/>
            <a:ext cx="1626870" cy="276225"/>
          </a:xfrm>
          <a:prstGeom prst="rect">
            <a:avLst/>
          </a:prstGeom>
          <a:solidFill>
            <a:srgbClr val="00BBD6"/>
          </a:solidFill>
        </p:spPr>
        <p:txBody>
          <a:bodyPr wrap="none" lIns="90402" tIns="45206" rIns="90402" bIns="45206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kumimoji="0" lang="en-US" altLang="ko-KR" sz="1200" b="0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prstClr val="white"/>
                </a:solidFill>
                <a:latin typeface="Yoon 윤고딕 550_TT" pitchFamily="18" charset="-127"/>
                <a:ea typeface="Yoon 윤고딕 550_TT" pitchFamily="18" charset="-127"/>
              </a:rPr>
              <a:t>Compact Smart City</a:t>
            </a:r>
          </a:p>
        </p:txBody>
      </p:sp>
      <p:sp>
        <p:nvSpPr>
          <p:cNvPr id="23" name="직사각형 19"/>
          <p:cNvSpPr/>
          <p:nvPr/>
        </p:nvSpPr>
        <p:spPr>
          <a:xfrm>
            <a:off x="4345940" y="3213100"/>
            <a:ext cx="1049655" cy="276225"/>
          </a:xfrm>
          <a:prstGeom prst="rect">
            <a:avLst/>
          </a:prstGeom>
          <a:solidFill>
            <a:srgbClr val="00BBD6"/>
          </a:solidFill>
        </p:spPr>
        <p:txBody>
          <a:bodyPr wrap="none" lIns="90402" tIns="45206" rIns="90402" bIns="45206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kumimoji="0" lang="en-US" altLang="ko-KR" sz="1200" b="0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prstClr val="white"/>
                </a:solidFill>
                <a:latin typeface="Yoon 윤고딕 550_TT" pitchFamily="18" charset="-127"/>
                <a:ea typeface="Yoon 윤고딕 550_TT" pitchFamily="18" charset="-127"/>
              </a:rPr>
              <a:t>Central park</a:t>
            </a:r>
            <a:endParaRPr kumimoji="0" lang="ko-KR" altLang="en-US" sz="1200" b="0" dirty="0">
              <a:ln>
                <a:solidFill>
                  <a:prstClr val="black">
                    <a:lumMod val="65000"/>
                    <a:lumOff val="35000"/>
                    <a:alpha val="0"/>
                  </a:prstClr>
                </a:solidFill>
              </a:ln>
              <a:solidFill>
                <a:prstClr val="white"/>
              </a:solidFill>
              <a:latin typeface="Yoon 윤고딕 550_TT" pitchFamily="18" charset="-127"/>
              <a:ea typeface="Yoon 윤고딕 550_TT" pitchFamily="18" charset="-127"/>
            </a:endParaRPr>
          </a:p>
        </p:txBody>
      </p:sp>
      <p:sp>
        <p:nvSpPr>
          <p:cNvPr id="24" name="직사각형 19"/>
          <p:cNvSpPr/>
          <p:nvPr/>
        </p:nvSpPr>
        <p:spPr>
          <a:xfrm>
            <a:off x="2389505" y="2780665"/>
            <a:ext cx="697230" cy="276225"/>
          </a:xfrm>
          <a:prstGeom prst="rect">
            <a:avLst/>
          </a:prstGeom>
          <a:solidFill>
            <a:srgbClr val="00BBD6"/>
          </a:solidFill>
        </p:spPr>
        <p:txBody>
          <a:bodyPr wrap="none" lIns="90402" tIns="45206" rIns="90402" bIns="45206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kumimoji="0" lang="en-US" altLang="ko-KR" sz="1200" b="0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prstClr val="white"/>
                </a:solidFill>
                <a:latin typeface="Yoon 윤고딕 550_TT" pitchFamily="18" charset="-127"/>
                <a:ea typeface="Yoon 윤고딕 550_TT" pitchFamily="18" charset="-127"/>
              </a:rPr>
              <a:t>Tribowl</a:t>
            </a:r>
            <a:endParaRPr kumimoji="0" lang="ko-KR" altLang="en-US" sz="1200" b="0" dirty="0">
              <a:ln>
                <a:solidFill>
                  <a:prstClr val="black">
                    <a:lumMod val="65000"/>
                    <a:lumOff val="35000"/>
                    <a:alpha val="0"/>
                  </a:prstClr>
                </a:solidFill>
              </a:ln>
              <a:solidFill>
                <a:prstClr val="white"/>
              </a:solidFill>
              <a:latin typeface="Yoon 윤고딕 550_TT" pitchFamily="18" charset="-127"/>
              <a:ea typeface="Yoon 윤고딕 550_TT" pitchFamily="18" charset="-127"/>
            </a:endParaRPr>
          </a:p>
        </p:txBody>
      </p:sp>
      <p:sp>
        <p:nvSpPr>
          <p:cNvPr id="34" name="직사각형 19"/>
          <p:cNvSpPr/>
          <p:nvPr/>
        </p:nvSpPr>
        <p:spPr>
          <a:xfrm>
            <a:off x="182880" y="2781300"/>
            <a:ext cx="1480820" cy="460375"/>
          </a:xfrm>
          <a:prstGeom prst="rect">
            <a:avLst/>
          </a:prstGeom>
          <a:solidFill>
            <a:srgbClr val="00BBD6"/>
          </a:solidFill>
        </p:spPr>
        <p:txBody>
          <a:bodyPr wrap="none" lIns="90402" tIns="45206" rIns="90402" bIns="45206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kumimoji="0" lang="en-US" altLang="ko-KR" sz="1200" b="0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prstClr val="white"/>
                </a:solidFill>
                <a:latin typeface="Yoon 윤고딕 550_TT" pitchFamily="18" charset="-127"/>
                <a:ea typeface="Yoon 윤고딕 550_TT" pitchFamily="18" charset="-127"/>
              </a:rPr>
              <a:t>Incheon Brige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kumimoji="0" lang="en-US" altLang="ko-KR" sz="1200" b="0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prstClr val="white"/>
                </a:solidFill>
                <a:latin typeface="Yoon 윤고딕 550_TT" pitchFamily="18" charset="-127"/>
                <a:ea typeface="Yoon 윤고딕 550_TT" pitchFamily="18" charset="-127"/>
              </a:rPr>
              <a:t>Obsevatory Tower</a:t>
            </a:r>
            <a:endParaRPr kumimoji="0" lang="ko-KR" altLang="en-US" sz="1200" b="0" dirty="0">
              <a:ln>
                <a:solidFill>
                  <a:prstClr val="black">
                    <a:lumMod val="65000"/>
                    <a:lumOff val="35000"/>
                    <a:alpha val="0"/>
                  </a:prstClr>
                </a:solidFill>
              </a:ln>
              <a:solidFill>
                <a:prstClr val="white"/>
              </a:solidFill>
              <a:latin typeface="Yoon 윤고딕 550_TT" pitchFamily="18" charset="-127"/>
              <a:ea typeface="Yoon 윤고딕 550_TT" pitchFamily="18" charset="-127"/>
            </a:endParaRPr>
          </a:p>
        </p:txBody>
      </p:sp>
      <p:sp>
        <p:nvSpPr>
          <p:cNvPr id="35" name="직사각형 19"/>
          <p:cNvSpPr/>
          <p:nvPr/>
        </p:nvSpPr>
        <p:spPr>
          <a:xfrm>
            <a:off x="134620" y="5373370"/>
            <a:ext cx="1891665" cy="276225"/>
          </a:xfrm>
          <a:prstGeom prst="rect">
            <a:avLst/>
          </a:prstGeom>
          <a:solidFill>
            <a:srgbClr val="00BBD6"/>
          </a:solidFill>
        </p:spPr>
        <p:txBody>
          <a:bodyPr wrap="none" lIns="90402" tIns="45206" rIns="90402" bIns="45206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kumimoji="0" lang="en-US" altLang="ko-KR" sz="1200" b="0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prstClr val="white"/>
                </a:solidFill>
                <a:latin typeface="Yoon 윤고딕 550_TT" pitchFamily="18" charset="-127"/>
                <a:ea typeface="Yoon 윤고딕 550_TT" pitchFamily="18" charset="-127"/>
              </a:rPr>
              <a:t>Jack Nicklaus Golf Club</a:t>
            </a:r>
            <a:endParaRPr kumimoji="0" lang="ko-KR" altLang="en-US" sz="1200" b="0" dirty="0">
              <a:ln>
                <a:solidFill>
                  <a:prstClr val="black">
                    <a:lumMod val="65000"/>
                    <a:lumOff val="35000"/>
                    <a:alpha val="0"/>
                  </a:prstClr>
                </a:solidFill>
              </a:ln>
              <a:solidFill>
                <a:prstClr val="white"/>
              </a:solidFill>
              <a:latin typeface="Yoon 윤고딕 550_TT" pitchFamily="18" charset="-127"/>
              <a:ea typeface="Yoon 윤고딕 550_TT" pitchFamily="18" charset="-127"/>
            </a:endParaRPr>
          </a:p>
        </p:txBody>
      </p:sp>
      <p:pic>
        <p:nvPicPr>
          <p:cNvPr id="2056" name="Picture 8"/>
          <p:cNvPicPr>
            <a:picLocks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910715" y="1628775"/>
            <a:ext cx="1559560" cy="1152525"/>
          </a:xfrm>
          <a:prstGeom prst="rect">
            <a:avLst/>
          </a:prstGeom>
          <a:noFill/>
          <a:ln w="38100">
            <a:solidFill>
              <a:srgbClr val="00BBD6"/>
            </a:solidFill>
            <a:miter lim="800000"/>
            <a:headEnd/>
            <a:tailEnd/>
          </a:ln>
        </p:spPr>
      </p:pic>
      <p:pic>
        <p:nvPicPr>
          <p:cNvPr id="2057" name="Picture 9"/>
          <p:cNvPicPr>
            <a:picLocks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65100" y="1628775"/>
            <a:ext cx="1559560" cy="1152525"/>
          </a:xfrm>
          <a:prstGeom prst="rect">
            <a:avLst/>
          </a:prstGeom>
          <a:noFill/>
          <a:ln w="38100">
            <a:solidFill>
              <a:srgbClr val="00BBD6"/>
            </a:solidFill>
            <a:miter lim="800000"/>
            <a:headEnd/>
            <a:tailEnd/>
          </a:ln>
        </p:spPr>
      </p:pic>
      <p:pic>
        <p:nvPicPr>
          <p:cNvPr id="2058" name="Picture 10"/>
          <p:cNvPicPr>
            <a:picLocks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046980" y="1341755"/>
            <a:ext cx="1559560" cy="1150620"/>
          </a:xfrm>
          <a:prstGeom prst="rect">
            <a:avLst/>
          </a:prstGeom>
          <a:noFill/>
          <a:ln w="38100">
            <a:solidFill>
              <a:srgbClr val="00BBD6"/>
            </a:solidFill>
            <a:miter lim="800000"/>
            <a:headEnd/>
            <a:tailEnd/>
          </a:ln>
        </p:spPr>
      </p:pic>
      <p:pic>
        <p:nvPicPr>
          <p:cNvPr id="2059" name="Picture 11"/>
          <p:cNvPicPr>
            <a:picLocks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5419725" y="2708275"/>
            <a:ext cx="1559560" cy="1152525"/>
          </a:xfrm>
          <a:prstGeom prst="rect">
            <a:avLst/>
          </a:prstGeom>
          <a:noFill/>
          <a:ln w="38100">
            <a:solidFill>
              <a:srgbClr val="00BBD6"/>
            </a:solidFill>
            <a:miter lim="800000"/>
            <a:headEnd/>
            <a:tailEnd/>
          </a:ln>
        </p:spPr>
      </p:pic>
      <p:pic>
        <p:nvPicPr>
          <p:cNvPr id="2060" name="Picture 12"/>
          <p:cNvPicPr>
            <a:picLocks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979295" y="3745230"/>
            <a:ext cx="1559560" cy="1152525"/>
          </a:xfrm>
          <a:prstGeom prst="rect">
            <a:avLst/>
          </a:prstGeom>
          <a:noFill/>
          <a:ln w="38100">
            <a:solidFill>
              <a:srgbClr val="00BBD6"/>
            </a:solidFill>
            <a:miter lim="800000"/>
            <a:headEnd/>
            <a:tailEnd/>
          </a:ln>
        </p:spPr>
      </p:pic>
      <p:pic>
        <p:nvPicPr>
          <p:cNvPr id="6" name="Picture 2"/>
          <p:cNvPicPr>
            <a:picLocks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254635" y="4221480"/>
            <a:ext cx="1559560" cy="1152525"/>
          </a:xfrm>
          <a:prstGeom prst="rect">
            <a:avLst/>
          </a:prstGeom>
          <a:noFill/>
          <a:ln w="38100">
            <a:solidFill>
              <a:srgbClr val="00BBD6"/>
            </a:solidFill>
            <a:miter lim="800000"/>
            <a:headEnd/>
            <a:tailEnd/>
          </a:ln>
        </p:spPr>
      </p:pic>
      <p:sp>
        <p:nvSpPr>
          <p:cNvPr id="25" name="직사각형 19"/>
          <p:cNvSpPr/>
          <p:nvPr/>
        </p:nvSpPr>
        <p:spPr>
          <a:xfrm>
            <a:off x="4029075" y="1786255"/>
            <a:ext cx="979170" cy="276225"/>
          </a:xfrm>
          <a:prstGeom prst="rect">
            <a:avLst/>
          </a:prstGeom>
          <a:solidFill>
            <a:srgbClr val="00BBD6"/>
          </a:solidFill>
        </p:spPr>
        <p:txBody>
          <a:bodyPr wrap="none" lIns="90402" tIns="45206" rIns="90402" bIns="45206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kumimoji="0" lang="en-US" altLang="ko-KR" sz="1200" b="0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prstClr val="white"/>
                </a:solidFill>
                <a:latin typeface="Yoon 윤고딕 550_TT" pitchFamily="18" charset="-127"/>
                <a:ea typeface="Yoon 윤고딕 550_TT" pitchFamily="18" charset="-127"/>
              </a:rPr>
              <a:t>Canal Walk</a:t>
            </a:r>
            <a:endParaRPr kumimoji="0" lang="ko-KR" altLang="en-US" sz="1200" b="0" dirty="0">
              <a:ln>
                <a:solidFill>
                  <a:prstClr val="black">
                    <a:lumMod val="65000"/>
                    <a:lumOff val="35000"/>
                    <a:alpha val="0"/>
                  </a:prstClr>
                </a:solidFill>
              </a:ln>
              <a:solidFill>
                <a:prstClr val="white"/>
              </a:solidFill>
              <a:latin typeface="Yoon 윤고딕 550_TT" pitchFamily="18" charset="-127"/>
              <a:ea typeface="Yoon 윤고딕 550_TT" pitchFamily="18" charset="-127"/>
            </a:endParaRPr>
          </a:p>
        </p:txBody>
      </p:sp>
      <p:pic>
        <p:nvPicPr>
          <p:cNvPr id="59423" name="Picture 32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0" y="5862955"/>
            <a:ext cx="2070100" cy="9950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424" name="Picture 34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6121400" y="5876925"/>
            <a:ext cx="2259330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425" name="Picture 35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4094480" y="5866130"/>
            <a:ext cx="2106295" cy="9918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426" name="Picture 36"/>
          <p:cNvPicPr>
            <a:picLocks noChangeAspect="1" noChangeArrowheads="1"/>
          </p:cNvPicPr>
          <p:nvPr/>
        </p:nvPicPr>
        <p:blipFill>
          <a:blip r:embed="rId20" cstate="print"/>
          <a:srcRect t="15866" r="-993"/>
          <a:stretch>
            <a:fillRect/>
          </a:stretch>
        </p:blipFill>
        <p:spPr bwMode="auto">
          <a:xfrm>
            <a:off x="2066925" y="5876925"/>
            <a:ext cx="2104390" cy="1008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427" name="Picture 37"/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7994015" y="5859780"/>
            <a:ext cx="1910080" cy="998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3664864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0" y="1340768"/>
            <a:ext cx="9904413" cy="5517234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50800" dist="38100" dir="16200000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402" tIns="45206" rIns="90402" bIns="45206"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endParaRPr kumimoji="0" lang="ko-KR" altLang="en-US" sz="1800" dirty="0">
              <a:solidFill>
                <a:prstClr val="white"/>
              </a:solidFill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271686" y="704309"/>
            <a:ext cx="7272808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kumimoji="0" lang="en-US" altLang="ko-KR" sz="2600" dirty="0" smtClean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srgbClr val="4BACC6">
                    <a:lumMod val="75000"/>
                  </a:srgbClr>
                </a:solidFill>
                <a:latin typeface="Yoon 윤고딕 530_TT" pitchFamily="18" charset="-127"/>
                <a:ea typeface="Yoon 윤고딕 530_TT" pitchFamily="18" charset="-127"/>
              </a:rPr>
              <a:t>[64th </a:t>
            </a:r>
            <a:r>
              <a:rPr kumimoji="0" lang="en-US" altLang="ko-KR" sz="2600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srgbClr val="4BACC6">
                    <a:lumMod val="75000"/>
                  </a:srgbClr>
                </a:solidFill>
                <a:latin typeface="Yoon 윤고딕 530_TT" pitchFamily="18" charset="-127"/>
                <a:ea typeface="Yoon 윤고딕 530_TT" pitchFamily="18" charset="-127"/>
              </a:rPr>
              <a:t>Council meeting</a:t>
            </a:r>
            <a:r>
              <a:rPr kumimoji="0" lang="ko-KR" altLang="en-US" sz="2600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srgbClr val="4BACC6">
                    <a:lumMod val="75000"/>
                  </a:srgbClr>
                </a:solidFill>
                <a:latin typeface="Yoon 윤고딕 530_TT" pitchFamily="18" charset="-127"/>
                <a:ea typeface="Yoon 윤고딕 530_TT" pitchFamily="18" charset="-127"/>
              </a:rPr>
              <a:t> </a:t>
            </a:r>
            <a:r>
              <a:rPr kumimoji="0" lang="en-US" altLang="ko-KR" sz="2600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srgbClr val="4BACC6">
                    <a:lumMod val="75000"/>
                  </a:srgbClr>
                </a:solidFill>
                <a:latin typeface="Yoon 윤고딕 530_TT" pitchFamily="18" charset="-127"/>
                <a:ea typeface="Yoon 윤고딕 530_TT" pitchFamily="18" charset="-127"/>
              </a:rPr>
              <a:t>in </a:t>
            </a:r>
            <a:r>
              <a:rPr kumimoji="0" lang="en-US" altLang="ko-KR" sz="2600" dirty="0" smtClean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srgbClr val="4BACC6">
                    <a:lumMod val="75000"/>
                  </a:srgbClr>
                </a:solidFill>
                <a:latin typeface="Yoon 윤고딕 530_TT" pitchFamily="18" charset="-127"/>
                <a:ea typeface="Yoon 윤고딕 530_TT" pitchFamily="18" charset="-127"/>
              </a:rPr>
              <a:t>Korea]</a:t>
            </a:r>
            <a:endParaRPr kumimoji="0" lang="ko-KR" altLang="en-US" sz="2600" dirty="0">
              <a:ln>
                <a:solidFill>
                  <a:prstClr val="black">
                    <a:lumMod val="65000"/>
                    <a:lumOff val="35000"/>
                    <a:alpha val="0"/>
                  </a:prstClr>
                </a:solidFill>
              </a:ln>
              <a:solidFill>
                <a:srgbClr val="4BACC6">
                  <a:lumMod val="75000"/>
                </a:srgbClr>
              </a:solidFill>
              <a:latin typeface="Yoon 윤고딕 530_TT" pitchFamily="18" charset="-127"/>
              <a:ea typeface="Yoon 윤고딕 530_TT" pitchFamily="18" charset="-127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199681" y="1756932"/>
            <a:ext cx="9419178" cy="2176124"/>
          </a:xfrm>
          <a:prstGeom prst="rect">
            <a:avLst/>
          </a:prstGeom>
        </p:spPr>
        <p:txBody>
          <a:bodyPr wrap="square" lIns="97675" tIns="48839" rIns="97675" bIns="48839">
            <a:spAutoFit/>
          </a:bodyPr>
          <a:lstStyle/>
          <a:p>
            <a:pPr>
              <a:lnSpc>
                <a:spcPct val="150000"/>
              </a:lnSpc>
            </a:pPr>
            <a:r>
              <a:rPr kumimoji="0" lang="en-US" altLang="ko-KR" sz="30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kumimoji="0" lang="en-US" altLang="ko-KR" sz="30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강B" panose="02030600000101010101" pitchFamily="18" charset="-127"/>
                <a:ea typeface="HY강B" panose="02030600000101010101" pitchFamily="18" charset="-127"/>
              </a:rPr>
              <a:t>Date  : </a:t>
            </a:r>
            <a:r>
              <a:rPr kumimoji="0" lang="en-US" altLang="ko-KR" sz="3000" dirty="0" smtClean="0">
                <a:solidFill>
                  <a:srgbClr val="FFC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12 JUNE </a:t>
            </a:r>
            <a:r>
              <a:rPr kumimoji="0" lang="en-US" altLang="ko-KR" sz="3000" dirty="0">
                <a:solidFill>
                  <a:srgbClr val="FFC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(Mon) - </a:t>
            </a:r>
            <a:r>
              <a:rPr kumimoji="0" lang="en-US" altLang="ko-KR" sz="3000" dirty="0" smtClean="0">
                <a:solidFill>
                  <a:srgbClr val="FFC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16 JUNE (Fri</a:t>
            </a:r>
            <a:r>
              <a:rPr kumimoji="0" lang="en-US" altLang="ko-KR" sz="3000" dirty="0">
                <a:solidFill>
                  <a:srgbClr val="FFC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), </a:t>
            </a:r>
            <a:r>
              <a:rPr kumimoji="0" lang="en-US" altLang="ko-KR" sz="3000" dirty="0" smtClean="0">
                <a:solidFill>
                  <a:srgbClr val="FFC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2017</a:t>
            </a:r>
            <a:endParaRPr kumimoji="0" lang="ko-KR" altLang="en-US" sz="3000" dirty="0">
              <a:solidFill>
                <a:srgbClr val="FFC000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kumimoji="0" lang="en-US" altLang="ko-KR" sz="30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kumimoji="0" lang="en-US" altLang="ko-KR" sz="30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강B" panose="02030600000101010101" pitchFamily="18" charset="-127"/>
                <a:ea typeface="HY강B" panose="02030600000101010101" pitchFamily="18" charset="-127"/>
              </a:rPr>
              <a:t>Venue  : </a:t>
            </a:r>
            <a:r>
              <a:rPr kumimoji="0" lang="en-US" altLang="ko-KR" sz="3000" i="1" dirty="0" smtClean="0">
                <a:solidFill>
                  <a:srgbClr val="FF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Songdo </a:t>
            </a:r>
            <a:r>
              <a:rPr kumimoji="0" lang="en-US" altLang="ko-KR" sz="3000" i="1" dirty="0" err="1">
                <a:solidFill>
                  <a:srgbClr val="FF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Convensia</a:t>
            </a:r>
            <a:r>
              <a:rPr kumimoji="0" lang="en-US" altLang="ko-KR" sz="3000" i="1" dirty="0">
                <a:solidFill>
                  <a:srgbClr val="FF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endParaRPr kumimoji="0" lang="en-US" altLang="ko-KR" sz="3000" i="1" dirty="0" smtClean="0">
              <a:solidFill>
                <a:srgbClr val="FF0000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pPr>
              <a:lnSpc>
                <a:spcPct val="150000"/>
              </a:lnSpc>
              <a:buNone/>
            </a:pPr>
            <a:r>
              <a:rPr kumimoji="0" lang="en-US" altLang="ko-KR" sz="3000" dirty="0" smtClean="0">
                <a:solidFill>
                  <a:srgbClr val="FFC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             </a:t>
            </a:r>
            <a:r>
              <a:rPr kumimoji="0" lang="en-US" altLang="ko-KR" sz="3000" dirty="0" smtClean="0">
                <a:solidFill>
                  <a:srgbClr val="FFC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Incheon</a:t>
            </a:r>
            <a:r>
              <a:rPr kumimoji="0" lang="en-US" altLang="ko-KR" sz="3000" dirty="0">
                <a:solidFill>
                  <a:srgbClr val="FFC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, Republic of </a:t>
            </a:r>
            <a:r>
              <a:rPr kumimoji="0" lang="en-US" altLang="ko-KR" sz="3000" dirty="0" smtClean="0">
                <a:solidFill>
                  <a:srgbClr val="FFC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Korea</a:t>
            </a:r>
            <a:endParaRPr kumimoji="0" lang="ko-KR" altLang="en-US" sz="3000" dirty="0" smtClean="0">
              <a:solidFill>
                <a:srgbClr val="FFC000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pic>
        <p:nvPicPr>
          <p:cNvPr id="6" name="그림 6" descr="IMG_7916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20000"/>
          </a:blip>
          <a:srcRect/>
          <a:stretch>
            <a:fillRect/>
          </a:stretch>
        </p:blipFill>
        <p:spPr bwMode="auto">
          <a:xfrm>
            <a:off x="4277196" y="3095636"/>
            <a:ext cx="5643562" cy="376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62367416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1090871" y="3320814"/>
            <a:ext cx="8815388" cy="1081088"/>
          </a:xfrm>
          <a:prstGeom prst="rect">
            <a:avLst/>
          </a:prstGeom>
          <a:gradFill flip="none" rotWithShape="1">
            <a:gsLst>
              <a:gs pos="0">
                <a:srgbClr val="00BBD6"/>
              </a:gs>
              <a:gs pos="100000">
                <a:schemeClr val="bg1">
                  <a:shade val="100000"/>
                  <a:satMod val="115000"/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402" tIns="45206" rIns="90402" bIns="45206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endParaRPr kumimoji="0" lang="ko-KR" altLang="en-US" dirty="0"/>
          </a:p>
        </p:txBody>
      </p:sp>
      <p:sp>
        <p:nvSpPr>
          <p:cNvPr id="3" name="직사각형 2"/>
          <p:cNvSpPr/>
          <p:nvPr/>
        </p:nvSpPr>
        <p:spPr>
          <a:xfrm>
            <a:off x="1094066" y="4492135"/>
            <a:ext cx="8815388" cy="1079500"/>
          </a:xfrm>
          <a:prstGeom prst="rect">
            <a:avLst/>
          </a:prstGeom>
          <a:gradFill flip="none" rotWithShape="1">
            <a:gsLst>
              <a:gs pos="0">
                <a:srgbClr val="00BBD6"/>
              </a:gs>
              <a:gs pos="100000">
                <a:schemeClr val="bg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402" tIns="45206" rIns="90402" bIns="45206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endParaRPr kumimoji="0" lang="ko-KR" altLang="en-US" dirty="0"/>
          </a:p>
        </p:txBody>
      </p:sp>
      <p:sp>
        <p:nvSpPr>
          <p:cNvPr id="6" name="직사각형 5"/>
          <p:cNvSpPr/>
          <p:nvPr/>
        </p:nvSpPr>
        <p:spPr>
          <a:xfrm>
            <a:off x="1090892" y="2151081"/>
            <a:ext cx="8816975" cy="1079500"/>
          </a:xfrm>
          <a:prstGeom prst="rect">
            <a:avLst/>
          </a:prstGeom>
          <a:gradFill flip="none" rotWithShape="1">
            <a:gsLst>
              <a:gs pos="0">
                <a:srgbClr val="00BBD6"/>
              </a:gs>
              <a:gs pos="100000">
                <a:schemeClr val="bg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402" tIns="45206" rIns="90402" bIns="45206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endParaRPr kumimoji="0" lang="ko-KR" altLang="en-US" dirty="0"/>
          </a:p>
        </p:txBody>
      </p:sp>
      <p:sp>
        <p:nvSpPr>
          <p:cNvPr id="7" name="직사각형 6"/>
          <p:cNvSpPr/>
          <p:nvPr/>
        </p:nvSpPr>
        <p:spPr>
          <a:xfrm>
            <a:off x="1092459" y="5661868"/>
            <a:ext cx="8815387" cy="1079500"/>
          </a:xfrm>
          <a:prstGeom prst="rect">
            <a:avLst/>
          </a:prstGeom>
          <a:gradFill flip="none" rotWithShape="1">
            <a:gsLst>
              <a:gs pos="0">
                <a:srgbClr val="00BBD6"/>
              </a:gs>
              <a:gs pos="100000">
                <a:schemeClr val="bg1">
                  <a:shade val="100000"/>
                  <a:satMod val="115000"/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402" tIns="45206" rIns="90402" bIns="45206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endParaRPr kumimoji="0" lang="ko-KR" altLang="en-US" dirty="0"/>
          </a:p>
        </p:txBody>
      </p:sp>
      <p:sp>
        <p:nvSpPr>
          <p:cNvPr id="19" name="직사각형 18"/>
          <p:cNvSpPr/>
          <p:nvPr/>
        </p:nvSpPr>
        <p:spPr>
          <a:xfrm>
            <a:off x="1102106" y="981348"/>
            <a:ext cx="8816975" cy="1079500"/>
          </a:xfrm>
          <a:prstGeom prst="rect">
            <a:avLst/>
          </a:prstGeom>
          <a:gradFill flip="none" rotWithShape="1">
            <a:gsLst>
              <a:gs pos="0">
                <a:srgbClr val="00BBD6"/>
              </a:gs>
              <a:gs pos="100000">
                <a:schemeClr val="bg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402" tIns="45206" rIns="90402" bIns="45206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endParaRPr kumimoji="0"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1784350" y="1034415"/>
            <a:ext cx="8120380" cy="1008380"/>
          </a:xfrm>
          <a:prstGeom prst="rect">
            <a:avLst/>
          </a:prstGeom>
        </p:spPr>
        <p:txBody>
          <a:bodyPr wrap="square" lIns="90170" tIns="45085" rIns="90170" bIns="45085" vert="horz" anchor="t"/>
          <a:lstStyle/>
          <a:p>
            <a:pPr marL="0" indent="0" algn="l" fontAlgn="auto" defTabSz="914400" ea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000" dirty="0" smtClean="0" b="1">
                <a:solidFill>
                  <a:schemeClr val="accent5">
                    <a:lumMod val="75000"/>
                  </a:schemeClr>
                </a:solidFill>
                <a:latin typeface="HY강B" charset="0"/>
                <a:ea typeface="HY강B" charset="0"/>
              </a:rPr>
              <a:t>10:00 Finance and Audit Committee Meeting  /  Companion Tour </a:t>
            </a:r>
            <a:endParaRPr lang="ko-KR" altLang="en-US" sz="2000" dirty="0" smtClean="0" b="1">
              <a:solidFill>
                <a:schemeClr val="accent5">
                  <a:lumMod val="75000"/>
                </a:schemeClr>
              </a:solidFill>
              <a:latin typeface="HY강B" charset="0"/>
              <a:ea typeface="HY강B" charset="0"/>
            </a:endParaRPr>
          </a:p>
          <a:p>
            <a:pPr marL="0" indent="0" algn="l" fontAlgn="auto" defTabSz="914400" ea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000" dirty="0" smtClean="0" b="1">
                <a:solidFill>
                  <a:schemeClr val="accent5">
                    <a:lumMod val="75000"/>
                  </a:schemeClr>
                </a:solidFill>
                <a:latin typeface="HY강B" charset="0"/>
                <a:ea typeface="HY강B" charset="0"/>
              </a:rPr>
              <a:t>14:00 Strategy (Drafting) Group Meeting</a:t>
            </a:r>
            <a:endParaRPr lang="ko-KR" altLang="en-US" sz="2000" dirty="0" smtClean="0" b="1">
              <a:solidFill>
                <a:schemeClr val="accent5">
                  <a:lumMod val="75000"/>
                </a:schemeClr>
              </a:solidFill>
              <a:latin typeface="HY강B" charset="0"/>
              <a:ea typeface="HY강B" charset="0"/>
            </a:endParaRPr>
          </a:p>
          <a:p>
            <a:pPr marL="0" indent="0" algn="l" fontAlgn="auto" defTabSz="914400" ea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000" dirty="0" smtClean="0" b="1">
                <a:solidFill>
                  <a:schemeClr val="accent5">
                    <a:lumMod val="75000"/>
                  </a:schemeClr>
                </a:solidFill>
                <a:latin typeface="HY강B" charset="0"/>
                <a:ea typeface="HY강B" charset="0"/>
              </a:rPr>
              <a:t>18:00 Welcome Cocktail</a:t>
            </a:r>
            <a:endParaRPr lang="ko-KR" altLang="en-US" sz="2000" dirty="0" smtClean="0" b="1">
              <a:solidFill>
                <a:schemeClr val="accent5">
                  <a:lumMod val="75000"/>
                </a:schemeClr>
              </a:solidFill>
              <a:latin typeface="HY강B" charset="0"/>
              <a:ea typeface="HY강B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175" y="1016635"/>
            <a:ext cx="1495425" cy="855345"/>
          </a:xfrm>
          <a:prstGeom prst="rect">
            <a:avLst/>
          </a:prstGeom>
          <a:solidFill>
            <a:srgbClr val="00BBD6"/>
          </a:solidFill>
        </p:spPr>
        <p:txBody>
          <a:bodyPr wrap="square" lIns="90170" tIns="45085" rIns="90170" bIns="45085" vert="horz" anchor="t">
            <a:spAutoFit/>
          </a:bodyPr>
          <a:lstStyle/>
          <a:p>
            <a:pPr marL="0" indent="0" algn="ctr" fontAlgn="auto" defTabSz="914400" ea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000" dirty="0" smtClean="0" b="1">
                <a:ln w="9525" cap="flat" cmpd="sng">
                  <a:solidFill>
                    <a:schemeClr val="bg1">
                      <a:alpha val="0"/>
                    </a:schemeClr>
                  </a:solidFill>
                  <a:prstDash val="solid"/>
                </a:ln>
                <a:solidFill>
                  <a:srgbClr val="FFFFFF"/>
                </a:solidFill>
                <a:latin typeface="Franklin Gothic Heavy" charset="0"/>
                <a:ea typeface="Franklin Gothic Heavy" charset="0"/>
              </a:rPr>
              <a:t>12 (Mon)</a:t>
            </a:r>
            <a:endParaRPr lang="ko-KR" altLang="en-US" sz="2000" dirty="0" smtClean="0" b="1">
              <a:ln w="9525" cap="flat" cmpd="sng">
                <a:solidFill>
                  <a:schemeClr val="bg1">
                    <a:alpha val="0"/>
                  </a:schemeClr>
                </a:solidFill>
                <a:prstDash val="solid"/>
              </a:ln>
              <a:solidFill>
                <a:srgbClr val="FFFFFF"/>
              </a:solidFill>
              <a:latin typeface="Franklin Gothic Heavy" charset="0"/>
              <a:ea typeface="Franklin Gothic Heavy" charset="0"/>
            </a:endParaRPr>
          </a:p>
          <a:p>
            <a:pPr marL="0" indent="0" algn="ctr" fontAlgn="auto" defTabSz="914400" ea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000" dirty="0" smtClean="0" b="1">
                <a:ln w="9525" cap="flat" cmpd="sng">
                  <a:solidFill>
                    <a:schemeClr val="bg1">
                      <a:alpha val="0"/>
                    </a:schemeClr>
                  </a:solidFill>
                  <a:prstDash val="solid"/>
                </a:ln>
                <a:solidFill>
                  <a:srgbClr val="FFFFFF"/>
                </a:solidFill>
                <a:latin typeface="Franklin Gothic Heavy" charset="0"/>
                <a:ea typeface="Franklin Gothic Heavy" charset="0"/>
              </a:rPr>
              <a:t>JUNE</a:t>
            </a:r>
            <a:r>
              <a:rPr lang="en-US" altLang="ko-KR" sz="3000" dirty="0" smtClean="0" b="1">
                <a:ln w="9525" cap="flat" cmpd="sng">
                  <a:solidFill>
                    <a:schemeClr val="bg1">
                      <a:alpha val="0"/>
                    </a:schemeClr>
                  </a:solidFill>
                  <a:prstDash val="solid"/>
                </a:ln>
                <a:solidFill>
                  <a:srgbClr val="FFFFFF"/>
                </a:solidFill>
                <a:latin typeface="Franklin Gothic Heavy" charset="0"/>
                <a:ea typeface="Franklin Gothic Heavy" charset="0"/>
              </a:rPr>
              <a:t> </a:t>
            </a:r>
            <a:endParaRPr lang="ko-KR" altLang="en-US" sz="3000" dirty="0" smtClean="0" b="1">
              <a:ln w="9525" cap="flat" cmpd="sng">
                <a:solidFill>
                  <a:schemeClr val="bg1">
                    <a:alpha val="0"/>
                  </a:schemeClr>
                </a:solidFill>
                <a:prstDash val="solid"/>
              </a:ln>
              <a:solidFill>
                <a:srgbClr val="FFFFFF"/>
              </a:solidFill>
              <a:latin typeface="Franklin Gothic Heavy" charset="0"/>
              <a:ea typeface="Franklin Gothic Heavy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175" y="2185670"/>
            <a:ext cx="1495425" cy="855345"/>
          </a:xfrm>
          <a:prstGeom prst="rect">
            <a:avLst/>
          </a:prstGeom>
          <a:solidFill>
            <a:srgbClr val="00BBD6"/>
          </a:solidFill>
        </p:spPr>
        <p:txBody>
          <a:bodyPr wrap="square" lIns="90170" tIns="45085" rIns="90170" bIns="45085" vert="horz" anchor="t">
            <a:spAutoFit/>
          </a:bodyPr>
          <a:lstStyle/>
          <a:p>
            <a:pPr marL="0" indent="0" algn="ctr" fontAlgn="auto" defTabSz="914400" ea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000" dirty="0" smtClean="0" b="1">
                <a:ln w="9525" cap="flat" cmpd="sng">
                  <a:solidFill>
                    <a:schemeClr val="bg1">
                      <a:alpha val="0"/>
                    </a:schemeClr>
                  </a:solidFill>
                  <a:prstDash val="solid"/>
                </a:ln>
                <a:solidFill>
                  <a:srgbClr val="FFFFFF"/>
                </a:solidFill>
                <a:latin typeface="Franklin Gothic Heavy" charset="0"/>
                <a:ea typeface="Franklin Gothic Heavy" charset="0"/>
              </a:rPr>
              <a:t>13 (TUE)</a:t>
            </a:r>
            <a:endParaRPr lang="ko-KR" altLang="en-US" sz="2000" dirty="0" smtClean="0" b="1">
              <a:ln w="9525" cap="flat" cmpd="sng">
                <a:solidFill>
                  <a:schemeClr val="bg1">
                    <a:alpha val="0"/>
                  </a:schemeClr>
                </a:solidFill>
                <a:prstDash val="solid"/>
              </a:ln>
              <a:solidFill>
                <a:srgbClr val="FFFFFF"/>
              </a:solidFill>
              <a:latin typeface="Franklin Gothic Heavy" charset="0"/>
              <a:ea typeface="Franklin Gothic Heavy" charset="0"/>
            </a:endParaRPr>
          </a:p>
          <a:p>
            <a:pPr marL="0" indent="0" algn="ctr" fontAlgn="auto" defTabSz="914400" ea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000" dirty="0" smtClean="0" b="1">
                <a:ln w="9525" cap="flat" cmpd="sng">
                  <a:solidFill>
                    <a:schemeClr val="bg1">
                      <a:alpha val="0"/>
                    </a:schemeClr>
                  </a:solidFill>
                  <a:prstDash val="solid"/>
                </a:ln>
                <a:solidFill>
                  <a:srgbClr val="FFFFFF"/>
                </a:solidFill>
                <a:latin typeface="Franklin Gothic Heavy" charset="0"/>
                <a:ea typeface="Franklin Gothic Heavy" charset="0"/>
              </a:rPr>
              <a:t>JUNE</a:t>
            </a:r>
            <a:r>
              <a:rPr lang="en-US" altLang="ko-KR" sz="3000" dirty="0" smtClean="0" b="1">
                <a:ln w="9525" cap="flat" cmpd="sng">
                  <a:solidFill>
                    <a:schemeClr val="bg1">
                      <a:alpha val="0"/>
                    </a:schemeClr>
                  </a:solidFill>
                  <a:prstDash val="solid"/>
                </a:ln>
                <a:solidFill>
                  <a:srgbClr val="FFFFFF"/>
                </a:solidFill>
                <a:latin typeface="Franklin Gothic Heavy" charset="0"/>
                <a:ea typeface="Franklin Gothic Heavy" charset="0"/>
              </a:rPr>
              <a:t> </a:t>
            </a:r>
            <a:endParaRPr lang="ko-KR" altLang="en-US" sz="3000" dirty="0" smtClean="0" b="1">
              <a:ln w="9525" cap="flat" cmpd="sng">
                <a:solidFill>
                  <a:schemeClr val="bg1">
                    <a:alpha val="0"/>
                  </a:schemeClr>
                </a:solidFill>
                <a:prstDash val="solid"/>
              </a:ln>
              <a:solidFill>
                <a:srgbClr val="FFFFFF"/>
              </a:solidFill>
              <a:latin typeface="Franklin Gothic Heavy" charset="0"/>
              <a:ea typeface="Franklin Gothic Heavy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175" y="3355340"/>
            <a:ext cx="1495425" cy="855345"/>
          </a:xfrm>
          <a:prstGeom prst="rect">
            <a:avLst/>
          </a:prstGeom>
          <a:solidFill>
            <a:srgbClr val="00BBD6"/>
          </a:solidFill>
        </p:spPr>
        <p:txBody>
          <a:bodyPr wrap="square" lIns="90170" tIns="45085" rIns="90170" bIns="45085" vert="horz" anchor="t">
            <a:spAutoFit/>
          </a:bodyPr>
          <a:lstStyle/>
          <a:p>
            <a:pPr marL="0" indent="0" algn="ctr" fontAlgn="auto" defTabSz="914400" ea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000" dirty="0" smtClean="0" b="1">
                <a:ln w="9525" cap="flat" cmpd="sng">
                  <a:solidFill>
                    <a:schemeClr val="bg1">
                      <a:alpha val="0"/>
                    </a:schemeClr>
                  </a:solidFill>
                  <a:prstDash val="solid"/>
                </a:ln>
                <a:solidFill>
                  <a:srgbClr val="FFFFFF"/>
                </a:solidFill>
                <a:latin typeface="Franklin Gothic Heavy" charset="0"/>
                <a:ea typeface="Franklin Gothic Heavy" charset="0"/>
              </a:rPr>
              <a:t>14 (WED)</a:t>
            </a:r>
            <a:endParaRPr lang="ko-KR" altLang="en-US" sz="2000" dirty="0" smtClean="0" b="1">
              <a:ln w="9525" cap="flat" cmpd="sng">
                <a:solidFill>
                  <a:schemeClr val="bg1">
                    <a:alpha val="0"/>
                  </a:schemeClr>
                </a:solidFill>
                <a:prstDash val="solid"/>
              </a:ln>
              <a:solidFill>
                <a:srgbClr val="FFFFFF"/>
              </a:solidFill>
              <a:latin typeface="Franklin Gothic Heavy" charset="0"/>
              <a:ea typeface="Franklin Gothic Heavy" charset="0"/>
            </a:endParaRPr>
          </a:p>
          <a:p>
            <a:pPr marL="0" indent="0" algn="ctr" fontAlgn="auto" defTabSz="914400" ea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000" dirty="0" smtClean="0" b="1">
                <a:ln w="9525" cap="flat" cmpd="sng">
                  <a:solidFill>
                    <a:schemeClr val="bg1">
                      <a:alpha val="0"/>
                    </a:schemeClr>
                  </a:solidFill>
                  <a:prstDash val="solid"/>
                </a:ln>
                <a:solidFill>
                  <a:srgbClr val="FFFFFF"/>
                </a:solidFill>
                <a:latin typeface="Franklin Gothic Heavy" charset="0"/>
                <a:ea typeface="Franklin Gothic Heavy" charset="0"/>
              </a:rPr>
              <a:t>JUNE</a:t>
            </a:r>
            <a:r>
              <a:rPr lang="en-US" altLang="ko-KR" sz="3000" dirty="0" smtClean="0" b="1">
                <a:ln w="9525" cap="flat" cmpd="sng">
                  <a:solidFill>
                    <a:schemeClr val="bg1">
                      <a:alpha val="0"/>
                    </a:schemeClr>
                  </a:solidFill>
                  <a:prstDash val="solid"/>
                </a:ln>
                <a:solidFill>
                  <a:srgbClr val="FFFFFF"/>
                </a:solidFill>
                <a:latin typeface="Franklin Gothic Heavy" charset="0"/>
                <a:ea typeface="Franklin Gothic Heavy" charset="0"/>
              </a:rPr>
              <a:t> </a:t>
            </a:r>
            <a:endParaRPr lang="ko-KR" altLang="en-US" sz="3000" dirty="0" smtClean="0" b="1">
              <a:ln w="9525" cap="flat" cmpd="sng">
                <a:solidFill>
                  <a:schemeClr val="bg1">
                    <a:alpha val="0"/>
                  </a:schemeClr>
                </a:solidFill>
                <a:prstDash val="solid"/>
              </a:ln>
              <a:solidFill>
                <a:srgbClr val="FFFFFF"/>
              </a:solidFill>
              <a:latin typeface="Franklin Gothic Heavy" charset="0"/>
              <a:ea typeface="Franklin Gothic Heavy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175" y="5694045"/>
            <a:ext cx="1495425" cy="855345"/>
          </a:xfrm>
          <a:prstGeom prst="rect">
            <a:avLst/>
          </a:prstGeom>
          <a:solidFill>
            <a:srgbClr val="00BBD6"/>
          </a:solidFill>
        </p:spPr>
        <p:txBody>
          <a:bodyPr wrap="square" lIns="90170" tIns="45085" rIns="90170" bIns="45085" vert="horz" anchor="t">
            <a:spAutoFit/>
          </a:bodyPr>
          <a:lstStyle/>
          <a:p>
            <a:pPr marL="0" indent="0" algn="ctr" fontAlgn="auto" defTabSz="914400" ea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000" dirty="0" smtClean="0" b="1">
                <a:ln w="9525" cap="flat" cmpd="sng">
                  <a:solidFill>
                    <a:schemeClr val="bg1">
                      <a:alpha val="0"/>
                    </a:schemeClr>
                  </a:solidFill>
                  <a:prstDash val="solid"/>
                </a:ln>
                <a:solidFill>
                  <a:srgbClr val="FFFFFF"/>
                </a:solidFill>
                <a:latin typeface="Franklin Gothic Heavy" charset="0"/>
                <a:ea typeface="Franklin Gothic Heavy" charset="0"/>
              </a:rPr>
              <a:t>16 (FRI)</a:t>
            </a:r>
            <a:endParaRPr lang="ko-KR" altLang="en-US" sz="2000" dirty="0" smtClean="0" b="1">
              <a:ln w="9525" cap="flat" cmpd="sng">
                <a:solidFill>
                  <a:schemeClr val="bg1">
                    <a:alpha val="0"/>
                  </a:schemeClr>
                </a:solidFill>
                <a:prstDash val="solid"/>
              </a:ln>
              <a:solidFill>
                <a:srgbClr val="FFFFFF"/>
              </a:solidFill>
              <a:latin typeface="Franklin Gothic Heavy" charset="0"/>
              <a:ea typeface="Franklin Gothic Heavy" charset="0"/>
            </a:endParaRPr>
          </a:p>
          <a:p>
            <a:pPr marL="0" indent="0" algn="ctr" fontAlgn="auto" defTabSz="914400" ea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000" dirty="0" smtClean="0" b="1">
                <a:ln w="9525" cap="flat" cmpd="sng">
                  <a:solidFill>
                    <a:schemeClr val="bg1">
                      <a:alpha val="0"/>
                    </a:schemeClr>
                  </a:solidFill>
                  <a:prstDash val="solid"/>
                </a:ln>
                <a:solidFill>
                  <a:srgbClr val="FFFFFF"/>
                </a:solidFill>
                <a:latin typeface="Franklin Gothic Heavy" charset="0"/>
                <a:ea typeface="Franklin Gothic Heavy" charset="0"/>
              </a:rPr>
              <a:t>JUNE</a:t>
            </a:r>
            <a:r>
              <a:rPr lang="en-US" altLang="ko-KR" sz="3000" dirty="0" smtClean="0" b="1">
                <a:ln w="9525" cap="flat" cmpd="sng">
                  <a:solidFill>
                    <a:schemeClr val="bg1">
                      <a:alpha val="0"/>
                    </a:schemeClr>
                  </a:solidFill>
                  <a:prstDash val="solid"/>
                </a:ln>
                <a:solidFill>
                  <a:srgbClr val="FFFFFF"/>
                </a:solidFill>
                <a:latin typeface="Franklin Gothic Heavy" charset="0"/>
                <a:ea typeface="Franklin Gothic Heavy" charset="0"/>
              </a:rPr>
              <a:t> </a:t>
            </a:r>
            <a:endParaRPr lang="ko-KR" altLang="en-US" sz="3000" dirty="0" smtClean="0" b="1">
              <a:ln w="9525" cap="flat" cmpd="sng">
                <a:solidFill>
                  <a:schemeClr val="bg1">
                    <a:alpha val="0"/>
                  </a:schemeClr>
                </a:solidFill>
                <a:prstDash val="solid"/>
              </a:ln>
              <a:solidFill>
                <a:srgbClr val="FFFFFF"/>
              </a:solidFill>
              <a:latin typeface="Franklin Gothic Heavy" charset="0"/>
              <a:ea typeface="Franklin Gothic Heavy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175" y="4525010"/>
            <a:ext cx="1495425" cy="702310"/>
          </a:xfrm>
          <a:prstGeom prst="rect">
            <a:avLst/>
          </a:prstGeom>
          <a:solidFill>
            <a:srgbClr val="00BBD6"/>
          </a:solidFill>
        </p:spPr>
        <p:txBody>
          <a:bodyPr wrap="square" lIns="90170" tIns="45085" rIns="90170" bIns="45085" vert="horz" anchor="t">
            <a:spAutoFit/>
          </a:bodyPr>
          <a:lstStyle/>
          <a:p>
            <a:pPr marL="0" indent="0" algn="ctr" fontAlgn="auto" defTabSz="914400" ea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000" dirty="0" smtClean="0" b="1">
                <a:ln w="9525" cap="flat" cmpd="sng">
                  <a:solidFill>
                    <a:schemeClr val="bg1">
                      <a:alpha val="0"/>
                    </a:schemeClr>
                  </a:solidFill>
                  <a:prstDash val="solid"/>
                </a:ln>
                <a:solidFill>
                  <a:srgbClr val="FFFFFF"/>
                </a:solidFill>
                <a:latin typeface="Franklin Gothic Heavy" charset="0"/>
                <a:ea typeface="Franklin Gothic Heavy" charset="0"/>
              </a:rPr>
              <a:t>15 (THU)</a:t>
            </a:r>
            <a:endParaRPr lang="ko-KR" altLang="en-US" sz="2000" dirty="0" smtClean="0" b="1">
              <a:ln w="9525" cap="flat" cmpd="sng">
                <a:solidFill>
                  <a:schemeClr val="bg1">
                    <a:alpha val="0"/>
                  </a:schemeClr>
                </a:solidFill>
                <a:prstDash val="solid"/>
              </a:ln>
              <a:solidFill>
                <a:srgbClr val="FFFFFF"/>
              </a:solidFill>
              <a:latin typeface="Franklin Gothic Heavy" charset="0"/>
              <a:ea typeface="Franklin Gothic Heavy" charset="0"/>
            </a:endParaRPr>
          </a:p>
          <a:p>
            <a:pPr marL="0" indent="0" algn="ctr" fontAlgn="auto" defTabSz="914400" ea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000" dirty="0" smtClean="0" b="1">
                <a:ln w="9525" cap="flat" cmpd="sng">
                  <a:solidFill>
                    <a:schemeClr val="bg1">
                      <a:alpha val="0"/>
                    </a:schemeClr>
                  </a:solidFill>
                  <a:prstDash val="solid"/>
                </a:ln>
                <a:solidFill>
                  <a:srgbClr val="FFFFFF"/>
                </a:solidFill>
                <a:latin typeface="Franklin Gothic Heavy" charset="0"/>
                <a:ea typeface="Franklin Gothic Heavy" charset="0"/>
              </a:rPr>
              <a:t>JUNE </a:t>
            </a:r>
            <a:endParaRPr lang="ko-KR" altLang="en-US" sz="2000" dirty="0" smtClean="0" b="1">
              <a:ln w="9525" cap="flat" cmpd="sng">
                <a:solidFill>
                  <a:schemeClr val="bg1">
                    <a:alpha val="0"/>
                  </a:schemeClr>
                </a:solidFill>
                <a:prstDash val="solid"/>
              </a:ln>
              <a:solidFill>
                <a:srgbClr val="FFFFFF"/>
              </a:solidFill>
              <a:latin typeface="Franklin Gothic Heavy" charset="0"/>
              <a:ea typeface="Franklin Gothic Heavy" charset="0"/>
            </a:endParaRPr>
          </a:p>
        </p:txBody>
      </p:sp>
      <p:sp>
        <p:nvSpPr>
          <p:cNvPr id="26" name="직사각형 25"/>
          <p:cNvSpPr/>
          <p:nvPr/>
        </p:nvSpPr>
        <p:spPr>
          <a:xfrm>
            <a:off x="1783715" y="2348865"/>
            <a:ext cx="8121015" cy="702310"/>
          </a:xfrm>
          <a:prstGeom prst="rect">
            <a:avLst/>
          </a:prstGeom>
        </p:spPr>
        <p:txBody>
          <a:bodyPr wrap="square" lIns="90170" tIns="45085" rIns="90170" bIns="45085" vert="horz" anchor="t"/>
          <a:lstStyle/>
          <a:p>
            <a:pPr marL="0" indent="0" algn="l" fontAlgn="auto" defTabSz="914400" ea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000" dirty="0" smtClean="0" b="1">
                <a:solidFill>
                  <a:schemeClr val="accent5">
                    <a:lumMod val="75000"/>
                  </a:schemeClr>
                </a:solidFill>
                <a:latin typeface="HY강B" charset="0"/>
                <a:ea typeface="HY강B" charset="0"/>
              </a:rPr>
              <a:t>09:00 - 17:00 Council Plenary Meeting  /  Companion Tour </a:t>
            </a:r>
            <a:endParaRPr lang="ko-KR" altLang="en-US" sz="2000" dirty="0" smtClean="0" b="1">
              <a:solidFill>
                <a:schemeClr val="accent5">
                  <a:lumMod val="75000"/>
                </a:schemeClr>
              </a:solidFill>
              <a:latin typeface="HY강B" charset="0"/>
              <a:ea typeface="HY강B" charset="0"/>
            </a:endParaRPr>
          </a:p>
          <a:p>
            <a:pPr marL="0" indent="0" algn="l" fontAlgn="auto" defTabSz="914400" ea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000" dirty="0" smtClean="0" b="1">
                <a:solidFill>
                  <a:schemeClr val="accent5">
                    <a:lumMod val="75000"/>
                  </a:schemeClr>
                </a:solidFill>
                <a:latin typeface="HY강B" charset="0"/>
                <a:ea typeface="HY강B" charset="0"/>
              </a:rPr>
              <a:t>18:00 Official Dinner</a:t>
            </a:r>
            <a:endParaRPr lang="ko-KR" altLang="en-US" sz="2000" dirty="0" smtClean="0" b="1">
              <a:solidFill>
                <a:schemeClr val="accent5">
                  <a:lumMod val="75000"/>
                </a:schemeClr>
              </a:solidFill>
              <a:latin typeface="HY강B" charset="0"/>
              <a:ea typeface="HY강B" charset="0"/>
            </a:endParaRPr>
          </a:p>
        </p:txBody>
      </p:sp>
      <p:sp>
        <p:nvSpPr>
          <p:cNvPr id="27" name="직사각형 26"/>
          <p:cNvSpPr/>
          <p:nvPr/>
        </p:nvSpPr>
        <p:spPr>
          <a:xfrm>
            <a:off x="1783715" y="3514090"/>
            <a:ext cx="8121015" cy="702310"/>
          </a:xfrm>
          <a:prstGeom prst="rect">
            <a:avLst/>
          </a:prstGeom>
        </p:spPr>
        <p:txBody>
          <a:bodyPr wrap="square" lIns="90170" tIns="45085" rIns="90170" bIns="45085" vert="horz" anchor="t"/>
          <a:lstStyle/>
          <a:p>
            <a:pPr marL="0" indent="0" algn="l" fontAlgn="auto" defTabSz="914400" ea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000" dirty="0" smtClean="0" b="1">
                <a:solidFill>
                  <a:schemeClr val="accent5">
                    <a:lumMod val="75000"/>
                  </a:schemeClr>
                </a:solidFill>
                <a:latin typeface="HY강B" charset="0"/>
                <a:ea typeface="HY강B" charset="0"/>
              </a:rPr>
              <a:t>09:00 - 17:00 Council Plenary Meeting </a:t>
            </a:r>
            <a:endParaRPr lang="ko-KR" altLang="en-US" sz="2000" dirty="0" smtClean="0" b="1">
              <a:solidFill>
                <a:schemeClr val="accent5">
                  <a:lumMod val="75000"/>
                </a:schemeClr>
              </a:solidFill>
              <a:latin typeface="HY강B" charset="0"/>
              <a:ea typeface="HY강B" charset="0"/>
            </a:endParaRPr>
          </a:p>
          <a:p>
            <a:pPr marL="0" indent="0" algn="l" fontAlgn="auto" defTabSz="914400" ea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000" dirty="0" smtClean="0" b="1">
                <a:solidFill>
                  <a:schemeClr val="accent5">
                    <a:lumMod val="75000"/>
                  </a:schemeClr>
                </a:solidFill>
                <a:latin typeface="HY강B" charset="0"/>
                <a:ea typeface="HY강B" charset="0"/>
              </a:rPr>
              <a:t>10:00 - 17:00 Companion Tour </a:t>
            </a:r>
            <a:endParaRPr lang="ko-KR" altLang="en-US" sz="2000" dirty="0" smtClean="0" b="1">
              <a:solidFill>
                <a:schemeClr val="accent5">
                  <a:lumMod val="75000"/>
                </a:schemeClr>
              </a:solidFill>
              <a:latin typeface="HY강B" charset="0"/>
              <a:ea typeface="HY강B" charset="0"/>
            </a:endParaRPr>
          </a:p>
        </p:txBody>
      </p:sp>
      <p:sp>
        <p:nvSpPr>
          <p:cNvPr id="28" name="직사각형 27"/>
          <p:cNvSpPr/>
          <p:nvPr/>
        </p:nvSpPr>
        <p:spPr>
          <a:xfrm>
            <a:off x="1783715" y="4514215"/>
            <a:ext cx="8121015" cy="1008380"/>
          </a:xfrm>
          <a:prstGeom prst="rect">
            <a:avLst/>
          </a:prstGeom>
        </p:spPr>
        <p:txBody>
          <a:bodyPr wrap="square" lIns="90170" tIns="45085" rIns="90170" bIns="45085" vert="horz" anchor="t"/>
          <a:lstStyle/>
          <a:p>
            <a:pPr marL="0" indent="0" algn="l" fontAlgn="auto" defTabSz="914400" ea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000" dirty="0" smtClean="0" b="1">
                <a:solidFill>
                  <a:schemeClr val="accent5">
                    <a:lumMod val="75000"/>
                  </a:schemeClr>
                </a:solidFill>
                <a:latin typeface="HY강B" charset="0"/>
                <a:ea typeface="HY강B" charset="0"/>
              </a:rPr>
              <a:t>10:00 - 12:00 Songdo Convensia Centre Tour</a:t>
            </a:r>
            <a:endParaRPr lang="ko-KR" altLang="en-US" sz="2000" dirty="0" smtClean="0" b="1">
              <a:solidFill>
                <a:schemeClr val="accent5">
                  <a:lumMod val="75000"/>
                </a:schemeClr>
              </a:solidFill>
              <a:latin typeface="HY강B" charset="0"/>
              <a:ea typeface="HY강B" charset="0"/>
            </a:endParaRPr>
          </a:p>
          <a:p>
            <a:pPr marL="0" indent="0" algn="l" fontAlgn="auto" defTabSz="914400" ea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000" dirty="0" smtClean="0" b="1">
                <a:solidFill>
                  <a:schemeClr val="accent5">
                    <a:lumMod val="75000"/>
                  </a:schemeClr>
                </a:solidFill>
                <a:latin typeface="HY강B" charset="0"/>
                <a:ea typeface="HY강B" charset="0"/>
              </a:rPr>
              <a:t>13:00 - 17:00 Technical Visit – Lighthouse</a:t>
            </a:r>
            <a:endParaRPr lang="ko-KR" altLang="en-US" sz="2000" dirty="0" smtClean="0" b="1">
              <a:solidFill>
                <a:schemeClr val="accent5">
                  <a:lumMod val="75000"/>
                </a:schemeClr>
              </a:solidFill>
              <a:latin typeface="HY강B" charset="0"/>
              <a:ea typeface="HY강B" charset="0"/>
            </a:endParaRPr>
          </a:p>
          <a:p>
            <a:pPr marL="0" indent="0" algn="l" fontAlgn="auto" defTabSz="914400" ea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000" dirty="0" smtClean="0" b="1">
                <a:solidFill>
                  <a:schemeClr val="accent5">
                    <a:lumMod val="75000"/>
                  </a:schemeClr>
                </a:solidFill>
                <a:latin typeface="HY강B" charset="0"/>
                <a:ea typeface="HY강B" charset="0"/>
              </a:rPr>
              <a:t>18:00 Dinner - Typical Food</a:t>
            </a:r>
            <a:endParaRPr lang="ko-KR" altLang="en-US" sz="2000" dirty="0" smtClean="0" b="1">
              <a:solidFill>
                <a:schemeClr val="accent5">
                  <a:lumMod val="75000"/>
                </a:schemeClr>
              </a:solidFill>
              <a:latin typeface="HY강B" charset="0"/>
              <a:ea typeface="HY강B" charset="0"/>
            </a:endParaRPr>
          </a:p>
        </p:txBody>
      </p:sp>
      <p:sp>
        <p:nvSpPr>
          <p:cNvPr id="29" name="직사각형 28"/>
          <p:cNvSpPr/>
          <p:nvPr/>
        </p:nvSpPr>
        <p:spPr>
          <a:xfrm>
            <a:off x="1783715" y="5890260"/>
            <a:ext cx="8121015" cy="702310"/>
          </a:xfrm>
          <a:prstGeom prst="rect">
            <a:avLst/>
          </a:prstGeom>
        </p:spPr>
        <p:txBody>
          <a:bodyPr wrap="square" lIns="90170" tIns="45085" rIns="90170" bIns="45085" vert="horz" anchor="t"/>
          <a:lstStyle/>
          <a:p>
            <a:pPr marL="0" indent="0" algn="l" fontAlgn="auto" defTabSz="914400" ea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000" dirty="0" smtClean="0" b="1">
                <a:solidFill>
                  <a:schemeClr val="accent5">
                    <a:lumMod val="75000"/>
                  </a:schemeClr>
                </a:solidFill>
                <a:latin typeface="HY강B" charset="0"/>
                <a:ea typeface="HY강B" charset="0"/>
              </a:rPr>
              <a:t>09:00 - 13:00 Council Plenary Meeting </a:t>
            </a:r>
            <a:endParaRPr lang="ko-KR" altLang="en-US" sz="2000" dirty="0" smtClean="0" b="1">
              <a:solidFill>
                <a:schemeClr val="accent5">
                  <a:lumMod val="75000"/>
                </a:schemeClr>
              </a:solidFill>
              <a:latin typeface="HY강B" charset="0"/>
              <a:ea typeface="HY강B" charset="0"/>
            </a:endParaRPr>
          </a:p>
          <a:p>
            <a:pPr marL="0" indent="0" algn="l" fontAlgn="auto" defTabSz="914400" ea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000" dirty="0" smtClean="0" b="1">
                <a:solidFill>
                  <a:schemeClr val="accent5">
                    <a:lumMod val="75000"/>
                  </a:schemeClr>
                </a:solidFill>
                <a:latin typeface="HY강B" charset="0"/>
                <a:ea typeface="HY강B" charset="0"/>
              </a:rPr>
              <a:t>13:00  - Departure of Councillors and Accompanying Persons</a:t>
            </a:r>
            <a:endParaRPr lang="ko-KR" altLang="en-US" sz="2000" dirty="0" smtClean="0" b="1">
              <a:solidFill>
                <a:schemeClr val="accent5">
                  <a:lumMod val="75000"/>
                </a:schemeClr>
              </a:solidFill>
              <a:latin typeface="HY강B" charset="0"/>
              <a:ea typeface="HY강B" charset="0"/>
            </a:endParaRPr>
          </a:p>
        </p:txBody>
      </p:sp>
      <p:sp>
        <p:nvSpPr>
          <p:cNvPr id="30" name="직사각형 29"/>
          <p:cNvSpPr/>
          <p:nvPr/>
        </p:nvSpPr>
        <p:spPr>
          <a:xfrm>
            <a:off x="68295" y="440289"/>
            <a:ext cx="1008112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0">
              <a:buNone/>
            </a:pPr>
            <a:r>
              <a:rPr kumimoji="0" lang="en-US" altLang="ko-KR" sz="2600" b="0" dirty="0" smtClean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srgbClr val="4BACC6">
                    <a:lumMod val="75000"/>
                  </a:srgbClr>
                </a:solidFill>
                <a:latin typeface="Yoon 윤고딕 530_TT" pitchFamily="18" charset="-127"/>
                <a:ea typeface="Yoon 윤고딕 530_TT" pitchFamily="18" charset="-127"/>
              </a:rPr>
              <a:t>[Program </a:t>
            </a:r>
            <a:r>
              <a:rPr kumimoji="0" lang="en-US" altLang="ko-KR" sz="2600" b="0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srgbClr val="4BACC6">
                    <a:lumMod val="75000"/>
                  </a:srgbClr>
                </a:solidFill>
                <a:latin typeface="Yoon 윤고딕 530_TT" pitchFamily="18" charset="-127"/>
                <a:ea typeface="Yoon 윤고딕 530_TT" pitchFamily="18" charset="-127"/>
              </a:rPr>
              <a:t>and the preparation of the Council </a:t>
            </a:r>
            <a:r>
              <a:rPr kumimoji="0" lang="en-US" altLang="ko-KR" sz="2600" b="0" dirty="0" smtClean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srgbClr val="4BACC6">
                    <a:lumMod val="75000"/>
                  </a:srgbClr>
                </a:solidFill>
                <a:latin typeface="Yoon 윤고딕 530_TT" pitchFamily="18" charset="-127"/>
                <a:ea typeface="Yoon 윤고딕 530_TT" pitchFamily="18" charset="-127"/>
              </a:rPr>
              <a:t>meeting]</a:t>
            </a:r>
            <a:endParaRPr kumimoji="0" lang="ko-KR" altLang="en-US" sz="2600" b="0" dirty="0">
              <a:ln>
                <a:solidFill>
                  <a:prstClr val="black">
                    <a:lumMod val="65000"/>
                    <a:lumOff val="35000"/>
                    <a:alpha val="0"/>
                  </a:prstClr>
                </a:solidFill>
              </a:ln>
              <a:solidFill>
                <a:srgbClr val="4BACC6">
                  <a:lumMod val="75000"/>
                </a:srgbClr>
              </a:solidFill>
              <a:latin typeface="Yoon 윤고딕 530_TT" pitchFamily="18" charset="-127"/>
              <a:ea typeface="Yoon 윤고딕 530_TT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113548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1495427" y="5435600"/>
            <a:ext cx="184609" cy="338496"/>
          </a:xfrm>
          <a:prstGeom prst="rect">
            <a:avLst/>
          </a:prstGeom>
          <a:noFill/>
        </p:spPr>
        <p:txBody>
          <a:bodyPr wrap="none" lIns="91380" tIns="45691" rIns="91380" bIns="4569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endParaRPr kumimoji="0" lang="ko-KR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Arial" pitchFamily="34" charset="0"/>
              <a:ea typeface="+mn-ea"/>
              <a:cs typeface="Arial" pitchFamily="34" charset="0"/>
            </a:endParaRPr>
          </a:p>
        </p:txBody>
      </p:sp>
      <p:pic>
        <p:nvPicPr>
          <p:cNvPr id="7" name="그림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43"/>
          <a:stretch>
            <a:fillRect/>
          </a:stretch>
        </p:blipFill>
        <p:spPr bwMode="auto">
          <a:xfrm>
            <a:off x="0" y="0"/>
            <a:ext cx="8984654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359918" y="908720"/>
            <a:ext cx="7272808" cy="3308560"/>
          </a:xfrm>
          <a:prstGeom prst="rect">
            <a:avLst/>
          </a:prstGeom>
          <a:noFill/>
        </p:spPr>
        <p:txBody>
          <a:bodyPr wrap="square" lIns="91402" tIns="45701" rIns="91402" bIns="45701" rtlCol="0">
            <a:spAutoFit/>
          </a:bodyPr>
          <a:lstStyle/>
          <a:p>
            <a:pPr>
              <a:buNone/>
            </a:pPr>
            <a:r>
              <a:rPr lang="en-US" altLang="ko-KR" sz="69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Enjoy Incheon</a:t>
            </a:r>
          </a:p>
          <a:p>
            <a:pPr>
              <a:buNone/>
            </a:pPr>
            <a:endParaRPr lang="en-US" altLang="ko-KR" sz="1000" dirty="0" smtClean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  <a:p>
            <a:pPr>
              <a:buNone/>
            </a:pPr>
            <a:r>
              <a:rPr lang="en-US" altLang="ko-KR" sz="65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Enjoy Council </a:t>
            </a:r>
          </a:p>
          <a:p>
            <a:pPr algn="r">
              <a:buNone/>
            </a:pPr>
            <a:r>
              <a:rPr lang="en-US" altLang="ko-KR" sz="65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Thank You.</a:t>
            </a:r>
            <a:endParaRPr lang="ko-KR" altLang="en-US" sz="65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1808938" y="5357826"/>
            <a:ext cx="2214578" cy="35719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직사각형 5"/>
          <p:cNvSpPr/>
          <p:nvPr/>
        </p:nvSpPr>
        <p:spPr>
          <a:xfrm>
            <a:off x="1916095" y="5838132"/>
            <a:ext cx="2000264" cy="64294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타원 49"/>
          <p:cNvSpPr/>
          <p:nvPr/>
        </p:nvSpPr>
        <p:spPr>
          <a:xfrm>
            <a:off x="-4023726" y="3214805"/>
            <a:ext cx="11621429" cy="4896545"/>
          </a:xfrm>
          <a:prstGeom prst="ellipse">
            <a:avLst/>
          </a:prstGeom>
          <a:gradFill flip="none" rotWithShape="1">
            <a:gsLst>
              <a:gs pos="0">
                <a:srgbClr val="00BBD6"/>
              </a:gs>
              <a:gs pos="3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402" tIns="45206" rIns="90402" bIns="45206"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800" dirty="0">
              <a:solidFill>
                <a:prstClr val="white"/>
              </a:solidFill>
            </a:endParaRPr>
          </a:p>
        </p:txBody>
      </p:sp>
      <p:sp>
        <p:nvSpPr>
          <p:cNvPr id="49" name="타원 48"/>
          <p:cNvSpPr/>
          <p:nvPr/>
        </p:nvSpPr>
        <p:spPr>
          <a:xfrm>
            <a:off x="701965" y="2997070"/>
            <a:ext cx="13375793" cy="4896545"/>
          </a:xfrm>
          <a:prstGeom prst="ellipse">
            <a:avLst/>
          </a:prstGeom>
          <a:gradFill flip="none" rotWithShape="1">
            <a:gsLst>
              <a:gs pos="0">
                <a:srgbClr val="00BBD6"/>
              </a:gs>
              <a:gs pos="3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402" tIns="45206" rIns="90402" bIns="45206"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800" dirty="0">
              <a:solidFill>
                <a:prstClr val="white"/>
              </a:solidFill>
            </a:endParaRPr>
          </a:p>
        </p:txBody>
      </p:sp>
      <p:sp>
        <p:nvSpPr>
          <p:cNvPr id="47" name="타원 46"/>
          <p:cNvSpPr/>
          <p:nvPr/>
        </p:nvSpPr>
        <p:spPr>
          <a:xfrm>
            <a:off x="-897505" y="3573134"/>
            <a:ext cx="11621429" cy="4896545"/>
          </a:xfrm>
          <a:prstGeom prst="ellipse">
            <a:avLst/>
          </a:prstGeom>
          <a:gradFill flip="none" rotWithShape="1">
            <a:gsLst>
              <a:gs pos="0">
                <a:srgbClr val="00BBD6"/>
              </a:gs>
              <a:gs pos="3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402" tIns="45206" rIns="90402" bIns="45206"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800" dirty="0">
              <a:solidFill>
                <a:prstClr val="white"/>
              </a:solidFill>
            </a:endParaRPr>
          </a:p>
        </p:txBody>
      </p:sp>
      <p:pic>
        <p:nvPicPr>
          <p:cNvPr id="44043" name="그림 41" descr="구름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146307"/>
            <a:ext cx="9904413" cy="442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" name="직사각형 64"/>
          <p:cNvSpPr/>
          <p:nvPr/>
        </p:nvSpPr>
        <p:spPr>
          <a:xfrm>
            <a:off x="28133" y="4569"/>
            <a:ext cx="4211793" cy="406353"/>
          </a:xfrm>
          <a:prstGeom prst="rect">
            <a:avLst/>
          </a:prstGeom>
          <a:noFill/>
        </p:spPr>
        <p:txBody>
          <a:bodyPr lIns="90402" tIns="45206" rIns="90402" bIns="45206">
            <a:spAutoFit/>
          </a:bodyPr>
          <a:lstStyle/>
          <a:p>
            <a:pPr eaLnBrk="1" fontAlgn="auto" latinLnBrk="1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kumimoji="0" lang="en-US" altLang="ko-KR" dirty="0" smtClean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srgbClr val="00BBD6"/>
                </a:solidFill>
                <a:latin typeface="Yoon 윤고딕 530_TT" pitchFamily="18" charset="-127"/>
                <a:ea typeface="Yoon 윤고딕 530_TT" pitchFamily="18" charset="-127"/>
              </a:rPr>
              <a:t> </a:t>
            </a:r>
            <a:r>
              <a:rPr kumimoji="0" lang="en-US" altLang="ko-KR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srgbClr val="00BBD6"/>
                </a:solidFill>
                <a:latin typeface="Yoon 윤고딕 530_TT" pitchFamily="18" charset="-127"/>
                <a:ea typeface="Yoon 윤고딕 530_TT" pitchFamily="18" charset="-127"/>
              </a:rPr>
              <a:t>Special Features</a:t>
            </a:r>
            <a:endParaRPr kumimoji="0" lang="en-US" altLang="ko-KR" sz="1800" dirty="0">
              <a:ln>
                <a:solidFill>
                  <a:prstClr val="black">
                    <a:lumMod val="65000"/>
                    <a:lumOff val="35000"/>
                    <a:alpha val="0"/>
                  </a:prstClr>
                </a:solidFill>
              </a:ln>
              <a:solidFill>
                <a:srgbClr val="00BBD6"/>
              </a:solidFill>
              <a:latin typeface="Yoon 윤고딕 530_TT" pitchFamily="18" charset="-127"/>
              <a:ea typeface="Yoon 윤고딕 530_TT" pitchFamily="18" charset="-127"/>
            </a:endParaRPr>
          </a:p>
        </p:txBody>
      </p:sp>
      <p:sp>
        <p:nvSpPr>
          <p:cNvPr id="67" name="직사각형 66"/>
          <p:cNvSpPr/>
          <p:nvPr/>
        </p:nvSpPr>
        <p:spPr>
          <a:xfrm>
            <a:off x="234890" y="431672"/>
            <a:ext cx="5798977" cy="492434"/>
          </a:xfrm>
          <a:prstGeom prst="rect">
            <a:avLst/>
          </a:prstGeom>
          <a:noFill/>
        </p:spPr>
        <p:txBody>
          <a:bodyPr lIns="90402" tIns="45206" rIns="90402" bIns="45206">
            <a:spAutoFit/>
          </a:bodyPr>
          <a:lstStyle/>
          <a:p>
            <a:pPr eaLnBrk="1" fontAlgn="auto" latinLnBrk="1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2600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srgbClr val="4BACC6">
                    <a:lumMod val="75000"/>
                  </a:srgbClr>
                </a:solidFill>
                <a:latin typeface="Yoon 윤고딕 530_TT" pitchFamily="18" charset="-127"/>
                <a:ea typeface="Yoon 윤고딕 530_TT" pitchFamily="18" charset="-127"/>
              </a:rPr>
              <a:t>[World Accessibility]</a:t>
            </a:r>
          </a:p>
        </p:txBody>
      </p:sp>
      <p:sp>
        <p:nvSpPr>
          <p:cNvPr id="38" name="오른쪽 화살표 37"/>
          <p:cNvSpPr/>
          <p:nvPr/>
        </p:nvSpPr>
        <p:spPr>
          <a:xfrm>
            <a:off x="3181118" y="2144832"/>
            <a:ext cx="3432154" cy="344487"/>
          </a:xfrm>
          <a:prstGeom prst="rightArrow">
            <a:avLst>
              <a:gd name="adj1" fmla="val 50000"/>
              <a:gd name="adj2" fmla="val 82206"/>
            </a:avLst>
          </a:prstGeom>
          <a:solidFill>
            <a:srgbClr val="00BB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402" tIns="45206" rIns="90402" bIns="45206" anchor="ctr"/>
          <a:lstStyle/>
          <a:p>
            <a:pPr algn="ctr" eaLnBrk="1" latinLnBrk="1" hangingPunct="1">
              <a:buNone/>
              <a:defRPr/>
            </a:pPr>
            <a:endParaRPr kumimoji="0" lang="ko-KR" altLang="en-US" sz="1800">
              <a:solidFill>
                <a:srgbClr val="FFFFFF"/>
              </a:solidFill>
              <a:latin typeface="다음_Regular"/>
              <a:ea typeface="굴림" pitchFamily="50" charset="-127"/>
            </a:endParaRPr>
          </a:p>
        </p:txBody>
      </p:sp>
      <p:grpSp>
        <p:nvGrpSpPr>
          <p:cNvPr id="44047" name="그룹 47"/>
          <p:cNvGrpSpPr>
            <a:grpSpLocks/>
          </p:cNvGrpSpPr>
          <p:nvPr/>
        </p:nvGrpSpPr>
        <p:grpSpPr bwMode="auto">
          <a:xfrm>
            <a:off x="-116927" y="5000626"/>
            <a:ext cx="10021340" cy="2019300"/>
            <a:chOff x="-108520" y="5000575"/>
            <a:chExt cx="9252520" cy="2019300"/>
          </a:xfrm>
        </p:grpSpPr>
        <p:sp>
          <p:nvSpPr>
            <p:cNvPr id="45" name="직사각형 44"/>
            <p:cNvSpPr/>
            <p:nvPr/>
          </p:nvSpPr>
          <p:spPr>
            <a:xfrm>
              <a:off x="-563" y="5013275"/>
              <a:ext cx="9144563" cy="1844675"/>
            </a:xfrm>
            <a:prstGeom prst="rect">
              <a:avLst/>
            </a:prstGeom>
            <a:solidFill>
              <a:srgbClr val="1A13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dirty="0">
                <a:solidFill>
                  <a:prstClr val="white"/>
                </a:solidFill>
              </a:endParaRPr>
            </a:p>
          </p:txBody>
        </p:sp>
        <p:pic>
          <p:nvPicPr>
            <p:cNvPr id="44060" name="그림 43" descr="바다.png"/>
            <p:cNvPicPr>
              <a:picLocks noChangeAspect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5013176"/>
              <a:ext cx="9144000" cy="16698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4061" name="그림 42" descr="다리.png"/>
            <p:cNvPicPr>
              <a:picLocks noChangeAspect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-108520" y="5000575"/>
              <a:ext cx="6905625" cy="2019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1" name="TextBox 50"/>
          <p:cNvSpPr txBox="1"/>
          <p:nvPr/>
        </p:nvSpPr>
        <p:spPr>
          <a:xfrm>
            <a:off x="928539" y="3786188"/>
            <a:ext cx="3249886" cy="522182"/>
          </a:xfrm>
          <a:prstGeom prst="rect">
            <a:avLst/>
          </a:prstGeom>
          <a:noFill/>
        </p:spPr>
        <p:txBody>
          <a:bodyPr lIns="90402" tIns="45206" rIns="90402" bIns="45206">
            <a:spAutoFit/>
          </a:bodyPr>
          <a:lstStyle/>
          <a:p>
            <a:pPr eaLnBrk="1" fontAlgn="auto" latinLnBrk="1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2800" b="1" dirty="0">
                <a:solidFill>
                  <a:srgbClr val="C0504D">
                    <a:lumMod val="75000"/>
                  </a:srgbClr>
                </a:solidFill>
                <a:latin typeface="나눔손글씨 붓" pitchFamily="66" charset="-127"/>
                <a:ea typeface="나눔손글씨 붓" pitchFamily="66" charset="-127"/>
              </a:rPr>
              <a:t>Only 20 </a:t>
            </a:r>
            <a:r>
              <a:rPr kumimoji="0" lang="en-US" altLang="ko-KR" sz="2800" b="1" dirty="0" smtClean="0">
                <a:solidFill>
                  <a:srgbClr val="C0504D">
                    <a:lumMod val="75000"/>
                  </a:srgbClr>
                </a:solidFill>
                <a:latin typeface="나눔손글씨 붓" pitchFamily="66" charset="-127"/>
                <a:ea typeface="나눔손글씨 붓" pitchFamily="66" charset="-127"/>
              </a:rPr>
              <a:t>minutes                                                                           </a:t>
            </a:r>
            <a:endParaRPr kumimoji="0" lang="ko-KR" altLang="en-US" sz="2800" b="1" dirty="0">
              <a:solidFill>
                <a:srgbClr val="C0504D">
                  <a:lumMod val="75000"/>
                </a:srgbClr>
              </a:solidFill>
              <a:latin typeface="나눔손글씨 붓" pitchFamily="66" charset="-127"/>
              <a:ea typeface="나눔손글씨 붓" pitchFamily="66" charset="-127"/>
            </a:endParaRPr>
          </a:p>
        </p:txBody>
      </p:sp>
      <p:sp>
        <p:nvSpPr>
          <p:cNvPr id="52" name="타원 51"/>
          <p:cNvSpPr/>
          <p:nvPr/>
        </p:nvSpPr>
        <p:spPr>
          <a:xfrm>
            <a:off x="606990" y="1074857"/>
            <a:ext cx="2651494" cy="2447925"/>
          </a:xfrm>
          <a:prstGeom prst="ellipse">
            <a:avLst/>
          </a:prstGeom>
          <a:solidFill>
            <a:srgbClr val="00BB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402" tIns="45206" rIns="90402" bIns="45206"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endParaRPr kumimoji="0" lang="ko-KR" altLang="en-US" sz="1800" dirty="0">
              <a:solidFill>
                <a:prstClr val="white"/>
              </a:solidFill>
            </a:endParaRPr>
          </a:p>
        </p:txBody>
      </p:sp>
      <p:sp>
        <p:nvSpPr>
          <p:cNvPr id="53" name="타원 52"/>
          <p:cNvSpPr/>
          <p:nvPr/>
        </p:nvSpPr>
        <p:spPr>
          <a:xfrm>
            <a:off x="763468" y="1227258"/>
            <a:ext cx="2338542" cy="216058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402" tIns="45206" rIns="90402" bIns="45206"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endParaRPr kumimoji="0" lang="ko-KR" altLang="en-US" sz="1800" dirty="0">
              <a:solidFill>
                <a:prstClr val="white"/>
              </a:solidFill>
            </a:endParaRPr>
          </a:p>
        </p:txBody>
      </p:sp>
      <p:sp>
        <p:nvSpPr>
          <p:cNvPr id="44051" name="직사각형 56"/>
          <p:cNvSpPr>
            <a:spLocks noChangeArrowheads="1"/>
          </p:cNvSpPr>
          <p:nvPr/>
        </p:nvSpPr>
        <p:spPr bwMode="auto">
          <a:xfrm>
            <a:off x="331887" y="2757498"/>
            <a:ext cx="3205178" cy="2759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02" tIns="45206" rIns="90402" bIns="45206">
            <a:spAutoFit/>
          </a:bodyPr>
          <a:lstStyle/>
          <a:p>
            <a:pPr algn="ctr" eaLnBrk="1" latinLnBrk="1" hangingPunct="1">
              <a:buNone/>
            </a:pPr>
            <a:r>
              <a:rPr kumimoji="0" lang="en-US" altLang="ko-KR" sz="1200" dirty="0">
                <a:solidFill>
                  <a:prstClr val="black"/>
                </a:solidFill>
                <a:latin typeface="HY견고딕" panose="02030600000101010101" pitchFamily="18" charset="-127"/>
              </a:rPr>
              <a:t>International Airport</a:t>
            </a:r>
            <a:endParaRPr kumimoji="0" lang="ko-KR" altLang="en-US" sz="1200" dirty="0">
              <a:solidFill>
                <a:prstClr val="black"/>
              </a:solidFill>
              <a:latin typeface="HY견고딕" panose="02030600000101010101" pitchFamily="18" charset="-127"/>
            </a:endParaRPr>
          </a:p>
        </p:txBody>
      </p:sp>
      <p:pic>
        <p:nvPicPr>
          <p:cNvPr id="44052" name="Picture 3" descr="C:\Users\soo\Desktop\비행기2.png"/>
          <p:cNvPicPr>
            <a:picLocks noChangeAspect="1" noChangeArrowheads="1"/>
          </p:cNvPicPr>
          <p:nvPr/>
        </p:nvPicPr>
        <p:blipFill>
          <a:blip r:embed="rId6" cstate="print"/>
          <a:srcRect l="25140" t="25000" r="20711" b="22501"/>
          <a:stretch>
            <a:fillRect/>
          </a:stretch>
        </p:blipFill>
        <p:spPr bwMode="auto">
          <a:xfrm>
            <a:off x="804854" y="1350963"/>
            <a:ext cx="2183786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" name="타원 57"/>
          <p:cNvSpPr/>
          <p:nvPr/>
        </p:nvSpPr>
        <p:spPr>
          <a:xfrm>
            <a:off x="6613264" y="1071683"/>
            <a:ext cx="2651494" cy="2447925"/>
          </a:xfrm>
          <a:prstGeom prst="ellipse">
            <a:avLst/>
          </a:prstGeom>
          <a:solidFill>
            <a:srgbClr val="00BB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402" tIns="45206" rIns="90402" bIns="45206"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endParaRPr kumimoji="0" lang="ko-KR" altLang="en-US" sz="1800" dirty="0">
              <a:solidFill>
                <a:prstClr val="white"/>
              </a:solidFill>
            </a:endParaRPr>
          </a:p>
        </p:txBody>
      </p:sp>
      <p:sp>
        <p:nvSpPr>
          <p:cNvPr id="59" name="타원 58"/>
          <p:cNvSpPr/>
          <p:nvPr/>
        </p:nvSpPr>
        <p:spPr>
          <a:xfrm>
            <a:off x="6768016" y="1223963"/>
            <a:ext cx="2340262" cy="2159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402" tIns="45206" rIns="90402" bIns="45206"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endParaRPr kumimoji="0" lang="ko-KR" altLang="en-US" sz="1800" dirty="0">
              <a:solidFill>
                <a:prstClr val="white"/>
              </a:solidFill>
            </a:endParaRPr>
          </a:p>
        </p:txBody>
      </p:sp>
      <p:sp>
        <p:nvSpPr>
          <p:cNvPr id="44055" name="직사각형 59"/>
          <p:cNvSpPr>
            <a:spLocks noChangeArrowheads="1"/>
          </p:cNvSpPr>
          <p:nvPr/>
        </p:nvSpPr>
        <p:spPr bwMode="auto">
          <a:xfrm>
            <a:off x="6768016" y="2728932"/>
            <a:ext cx="2340262" cy="3067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02" tIns="45206" rIns="90402" bIns="45206">
            <a:spAutoFit/>
          </a:bodyPr>
          <a:lstStyle/>
          <a:p>
            <a:pPr algn="ctr" eaLnBrk="1" latinLnBrk="1" hangingPunct="1">
              <a:buNone/>
            </a:pPr>
            <a:r>
              <a:rPr kumimoji="0" lang="en-US" altLang="ko-KR" sz="1400" b="1" dirty="0" err="1">
                <a:solidFill>
                  <a:prstClr val="black"/>
                </a:solidFill>
                <a:latin typeface="나눔손글씨 붓" charset="-127"/>
                <a:ea typeface="나눔손글씨 붓" charset="-127"/>
              </a:rPr>
              <a:t>Songdo</a:t>
            </a:r>
            <a:r>
              <a:rPr kumimoji="0" lang="en-US" altLang="ko-KR" sz="1400" b="1" dirty="0">
                <a:solidFill>
                  <a:prstClr val="black"/>
                </a:solidFill>
                <a:latin typeface="나눔손글씨 붓" charset="-127"/>
                <a:ea typeface="나눔손글씨 붓" charset="-127"/>
              </a:rPr>
              <a:t> </a:t>
            </a:r>
            <a:r>
              <a:rPr kumimoji="0" lang="en-US" altLang="ko-KR" sz="1400" b="1" dirty="0" err="1">
                <a:solidFill>
                  <a:prstClr val="black"/>
                </a:solidFill>
                <a:latin typeface="나눔손글씨 붓" charset="-127"/>
                <a:ea typeface="나눔손글씨 붓" charset="-127"/>
              </a:rPr>
              <a:t>ConvensiA</a:t>
            </a:r>
            <a:endParaRPr kumimoji="0" lang="ko-KR" altLang="en-US" sz="1400" b="1" dirty="0">
              <a:solidFill>
                <a:prstClr val="black"/>
              </a:solidFill>
              <a:latin typeface="나눔손글씨 붓" charset="-127"/>
              <a:ea typeface="나눔손글씨 붓" charset="-127"/>
            </a:endParaRPr>
          </a:p>
        </p:txBody>
      </p:sp>
      <p:pic>
        <p:nvPicPr>
          <p:cNvPr id="44056" name="그림 61" descr="lo.png"/>
          <p:cNvPicPr>
            <a:picLocks noChangeAspect="1"/>
          </p:cNvPicPr>
          <p:nvPr/>
        </p:nvPicPr>
        <p:blipFill>
          <a:blip r:embed="rId7" cstate="print"/>
          <a:srcRect l="22050" t="25200" r="11284" b="34901"/>
          <a:stretch>
            <a:fillRect/>
          </a:stretch>
        </p:blipFill>
        <p:spPr bwMode="auto">
          <a:xfrm>
            <a:off x="7020909" y="1709738"/>
            <a:ext cx="1824406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57" name="TextBox 22"/>
          <p:cNvSpPr txBox="1">
            <a:spLocks noChangeArrowheads="1"/>
          </p:cNvSpPr>
          <p:nvPr/>
        </p:nvSpPr>
        <p:spPr bwMode="auto">
          <a:xfrm>
            <a:off x="3829418" y="2236797"/>
            <a:ext cx="2482879" cy="15686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402" tIns="45206" rIns="90402" bIns="45206">
            <a:spAutoFit/>
          </a:bodyPr>
          <a:lstStyle/>
          <a:p>
            <a:pPr algn="ctr">
              <a:buNone/>
            </a:pPr>
            <a:r>
              <a:rPr kumimoji="0" lang="it-IT" altLang="ko-KR" sz="9600" b="1" dirty="0">
                <a:solidFill>
                  <a:srgbClr val="00BBD6"/>
                </a:solidFill>
                <a:latin typeface="HY강B" pitchFamily="18" charset="-127"/>
                <a:ea typeface="HY강B" pitchFamily="18" charset="-127"/>
              </a:rPr>
              <a:t>20</a:t>
            </a:r>
            <a:r>
              <a:rPr kumimoji="0" lang="en-US" altLang="ko-KR" sz="4400" b="1" dirty="0">
                <a:solidFill>
                  <a:srgbClr val="00BBD6"/>
                </a:solidFill>
                <a:latin typeface="HY강B" pitchFamily="18" charset="-127"/>
                <a:ea typeface="HY강B" pitchFamily="18" charset="-127"/>
              </a:rPr>
              <a:t>min.</a:t>
            </a:r>
            <a:endParaRPr kumimoji="0" lang="it-IT" altLang="ko-KR" sz="4800" b="1" dirty="0">
              <a:solidFill>
                <a:srgbClr val="00BBD6"/>
              </a:solidFill>
              <a:latin typeface="HY강B" pitchFamily="18" charset="-127"/>
              <a:ea typeface="HY강B" pitchFamily="18" charset="-127"/>
            </a:endParaRPr>
          </a:p>
        </p:txBody>
      </p:sp>
      <p:sp>
        <p:nvSpPr>
          <p:cNvPr id="24" name="직사각형 23"/>
          <p:cNvSpPr/>
          <p:nvPr/>
        </p:nvSpPr>
        <p:spPr>
          <a:xfrm>
            <a:off x="3362025" y="4246662"/>
            <a:ext cx="5762623" cy="522182"/>
          </a:xfrm>
          <a:prstGeom prst="rect">
            <a:avLst/>
          </a:prstGeom>
        </p:spPr>
        <p:txBody>
          <a:bodyPr wrap="none" lIns="90402" tIns="45206" rIns="90402" bIns="45206">
            <a:spAutoFit/>
          </a:bodyPr>
          <a:lstStyle/>
          <a:p>
            <a:pPr eaLnBrk="1" fontAlgn="auto" latinLnBrk="1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2800" b="1" dirty="0">
                <a:solidFill>
                  <a:srgbClr val="C0504D">
                    <a:lumMod val="75000"/>
                  </a:srgbClr>
                </a:solidFill>
                <a:latin typeface="나눔손글씨 붓" pitchFamily="66" charset="-127"/>
                <a:ea typeface="나눔손글씨 붓" pitchFamily="66" charset="-127"/>
              </a:rPr>
              <a:t>from the Airport to Meeting Venue</a:t>
            </a:r>
            <a:endParaRPr kumimoji="0" lang="ko-KR" altLang="en-US" sz="2800" b="1" dirty="0">
              <a:solidFill>
                <a:srgbClr val="C0504D">
                  <a:lumMod val="75000"/>
                </a:srgbClr>
              </a:solidFill>
              <a:latin typeface="나눔손글씨 붓" pitchFamily="66" charset="-127"/>
              <a:ea typeface="나눔손글씨 붓" pitchFamily="66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24658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3" cstate="print"/>
          <a:srcRect l="25806" t="19298" r="18207" b="21509"/>
          <a:stretch>
            <a:fillRect/>
          </a:stretch>
        </p:blipFill>
        <p:spPr bwMode="auto">
          <a:xfrm>
            <a:off x="0" y="1052535"/>
            <a:ext cx="9904413" cy="547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4" name="모서리가 둥근 직사각형 83"/>
          <p:cNvSpPr/>
          <p:nvPr/>
        </p:nvSpPr>
        <p:spPr>
          <a:xfrm>
            <a:off x="2768421" y="5326182"/>
            <a:ext cx="1872554" cy="936625"/>
          </a:xfrm>
          <a:prstGeom prst="roundRect">
            <a:avLst/>
          </a:prstGeom>
          <a:solidFill>
            <a:srgbClr val="000000">
              <a:alpha val="50196"/>
            </a:srgbClr>
          </a:solidFill>
          <a:ln w="38100">
            <a:solidFill>
              <a:srgbClr val="00BBD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402" tIns="45206" rIns="90402" bIns="45206"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endParaRPr kumimoji="0" lang="ko-KR" altLang="en-US" sz="1800" dirty="0">
              <a:solidFill>
                <a:prstClr val="white"/>
              </a:solidFill>
            </a:endParaRPr>
          </a:p>
        </p:txBody>
      </p:sp>
      <p:pic>
        <p:nvPicPr>
          <p:cNvPr id="11" name="Picture 2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97505" y="5399088"/>
            <a:ext cx="1645576" cy="81756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8" name="TextBox 5"/>
          <p:cNvSpPr txBox="1">
            <a:spLocks noChangeArrowheads="1"/>
          </p:cNvSpPr>
          <p:nvPr/>
        </p:nvSpPr>
        <p:spPr bwMode="auto">
          <a:xfrm>
            <a:off x="1052398" y="4581589"/>
            <a:ext cx="1618860" cy="903825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90402" tIns="45206" rIns="90402" bIns="45206">
            <a:spAutoFit/>
          </a:bodyPr>
          <a:lstStyle/>
          <a:p>
            <a:pPr eaLnBrk="1" hangingPunct="1">
              <a:lnSpc>
                <a:spcPct val="120000"/>
              </a:lnSpc>
              <a:buNone/>
              <a:defRPr/>
            </a:pPr>
            <a:r>
              <a:rPr kumimoji="0" lang="it-IT" altLang="ko-KR" sz="4400" dirty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Futura Hv BT"/>
                <a:ea typeface="MS PGothic" pitchFamily="34" charset="-128"/>
              </a:rPr>
              <a:t>20</a:t>
            </a:r>
            <a:r>
              <a:rPr kumimoji="0" lang="it-IT" altLang="ko-KR" sz="3200" dirty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Futura Hv BT"/>
                <a:ea typeface="MS PGothic" pitchFamily="34" charset="-128"/>
              </a:rPr>
              <a:t>min</a:t>
            </a:r>
            <a:endParaRPr kumimoji="0" lang="fi-FI" altLang="ko-KR" sz="3200" dirty="0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Futura Hv BT"/>
              <a:ea typeface="MS PGothic" pitchFamily="34" charset="-128"/>
            </a:endParaRPr>
          </a:p>
        </p:txBody>
      </p:sp>
      <p:sp>
        <p:nvSpPr>
          <p:cNvPr id="76" name="자유형 75"/>
          <p:cNvSpPr/>
          <p:nvPr/>
        </p:nvSpPr>
        <p:spPr>
          <a:xfrm>
            <a:off x="1153796" y="3976688"/>
            <a:ext cx="2998836" cy="1358900"/>
          </a:xfrm>
          <a:custGeom>
            <a:avLst/>
            <a:gdLst>
              <a:gd name="connsiteX0" fmla="*/ 0 w 2768367"/>
              <a:gd name="connsiteY0" fmla="*/ 402671 h 1359016"/>
              <a:gd name="connsiteX1" fmla="*/ 159391 w 2768367"/>
              <a:gd name="connsiteY1" fmla="*/ 570451 h 1359016"/>
              <a:gd name="connsiteX2" fmla="*/ 612396 w 2768367"/>
              <a:gd name="connsiteY2" fmla="*/ 184557 h 1359016"/>
              <a:gd name="connsiteX3" fmla="*/ 788565 w 2768367"/>
              <a:gd name="connsiteY3" fmla="*/ 0 h 1359016"/>
              <a:gd name="connsiteX4" fmla="*/ 1006679 w 2768367"/>
              <a:gd name="connsiteY4" fmla="*/ 176168 h 1359016"/>
              <a:gd name="connsiteX5" fmla="*/ 1333849 w 2768367"/>
              <a:gd name="connsiteY5" fmla="*/ 738231 h 1359016"/>
              <a:gd name="connsiteX6" fmla="*/ 1887523 w 2768367"/>
              <a:gd name="connsiteY6" fmla="*/ 1082179 h 1359016"/>
              <a:gd name="connsiteX7" fmla="*/ 2541864 w 2768367"/>
              <a:gd name="connsiteY7" fmla="*/ 998290 h 1359016"/>
              <a:gd name="connsiteX8" fmla="*/ 2768367 w 2768367"/>
              <a:gd name="connsiteY8" fmla="*/ 1107346 h 1359016"/>
              <a:gd name="connsiteX9" fmla="*/ 2608976 w 2768367"/>
              <a:gd name="connsiteY9" fmla="*/ 1359016 h 1359016"/>
              <a:gd name="connsiteX10" fmla="*/ 2608976 w 2768367"/>
              <a:gd name="connsiteY10" fmla="*/ 1359016 h 1359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768367" h="1359016">
                <a:moveTo>
                  <a:pt x="0" y="402671"/>
                </a:moveTo>
                <a:lnTo>
                  <a:pt x="159391" y="570451"/>
                </a:lnTo>
                <a:lnTo>
                  <a:pt x="612396" y="184557"/>
                </a:lnTo>
                <a:lnTo>
                  <a:pt x="788565" y="0"/>
                </a:lnTo>
                <a:lnTo>
                  <a:pt x="1006679" y="176168"/>
                </a:lnTo>
                <a:lnTo>
                  <a:pt x="1333849" y="738231"/>
                </a:lnTo>
                <a:lnTo>
                  <a:pt x="1887523" y="1082179"/>
                </a:lnTo>
                <a:lnTo>
                  <a:pt x="2541864" y="998290"/>
                </a:lnTo>
                <a:lnTo>
                  <a:pt x="2768367" y="1107346"/>
                </a:lnTo>
                <a:lnTo>
                  <a:pt x="2608976" y="1359016"/>
                </a:lnTo>
                <a:lnTo>
                  <a:pt x="2608976" y="1359016"/>
                </a:lnTo>
              </a:path>
            </a:pathLst>
          </a:custGeom>
          <a:noFill/>
          <a:ln w="38100">
            <a:solidFill>
              <a:srgbClr val="00BB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0402" tIns="45206" rIns="90402" bIns="45206"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endParaRPr kumimoji="0" lang="ko-KR" altLang="en-US" sz="1800" dirty="0">
              <a:solidFill>
                <a:prstClr val="black"/>
              </a:solidFill>
            </a:endParaRPr>
          </a:p>
        </p:txBody>
      </p:sp>
      <p:sp>
        <p:nvSpPr>
          <p:cNvPr id="77" name="자유형 76"/>
          <p:cNvSpPr/>
          <p:nvPr/>
        </p:nvSpPr>
        <p:spPr>
          <a:xfrm>
            <a:off x="3934272" y="2281238"/>
            <a:ext cx="4489657" cy="3054350"/>
          </a:xfrm>
          <a:custGeom>
            <a:avLst/>
            <a:gdLst>
              <a:gd name="connsiteX0" fmla="*/ 4144161 w 4144161"/>
              <a:gd name="connsiteY0" fmla="*/ 0 h 3053592"/>
              <a:gd name="connsiteX1" fmla="*/ 3691156 w 4144161"/>
              <a:gd name="connsiteY1" fmla="*/ 25166 h 3053592"/>
              <a:gd name="connsiteX2" fmla="*/ 3405930 w 4144161"/>
              <a:gd name="connsiteY2" fmla="*/ 243280 h 3053592"/>
              <a:gd name="connsiteX3" fmla="*/ 3414319 w 4144161"/>
              <a:gd name="connsiteY3" fmla="*/ 545284 h 3053592"/>
              <a:gd name="connsiteX4" fmla="*/ 2684477 w 4144161"/>
              <a:gd name="connsiteY4" fmla="*/ 662730 h 3053592"/>
              <a:gd name="connsiteX5" fmla="*/ 880844 w 4144161"/>
              <a:gd name="connsiteY5" fmla="*/ 696286 h 3053592"/>
              <a:gd name="connsiteX6" fmla="*/ 536895 w 4144161"/>
              <a:gd name="connsiteY6" fmla="*/ 847288 h 3053592"/>
              <a:gd name="connsiteX7" fmla="*/ 528506 w 4144161"/>
              <a:gd name="connsiteY7" fmla="*/ 1711354 h 3053592"/>
              <a:gd name="connsiteX8" fmla="*/ 268448 w 4144161"/>
              <a:gd name="connsiteY8" fmla="*/ 1946245 h 3053592"/>
              <a:gd name="connsiteX9" fmla="*/ 0 w 4144161"/>
              <a:gd name="connsiteY9" fmla="*/ 2105636 h 3053592"/>
              <a:gd name="connsiteX10" fmla="*/ 41945 w 4144161"/>
              <a:gd name="connsiteY10" fmla="*/ 2575420 h 3053592"/>
              <a:gd name="connsiteX11" fmla="*/ 192947 w 4144161"/>
              <a:gd name="connsiteY11" fmla="*/ 2793533 h 3053592"/>
              <a:gd name="connsiteX12" fmla="*/ 50334 w 4144161"/>
              <a:gd name="connsiteY12" fmla="*/ 3053592 h 3053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144161" h="3053592">
                <a:moveTo>
                  <a:pt x="4144161" y="0"/>
                </a:moveTo>
                <a:lnTo>
                  <a:pt x="3691156" y="25166"/>
                </a:lnTo>
                <a:lnTo>
                  <a:pt x="3405930" y="243280"/>
                </a:lnTo>
                <a:lnTo>
                  <a:pt x="3414319" y="545284"/>
                </a:lnTo>
                <a:lnTo>
                  <a:pt x="2684477" y="662730"/>
                </a:lnTo>
                <a:lnTo>
                  <a:pt x="880844" y="696286"/>
                </a:lnTo>
                <a:lnTo>
                  <a:pt x="536895" y="847288"/>
                </a:lnTo>
                <a:cubicBezTo>
                  <a:pt x="534099" y="1135310"/>
                  <a:pt x="531302" y="1423332"/>
                  <a:pt x="528506" y="1711354"/>
                </a:cubicBezTo>
                <a:lnTo>
                  <a:pt x="268448" y="1946245"/>
                </a:lnTo>
                <a:lnTo>
                  <a:pt x="0" y="2105636"/>
                </a:lnTo>
                <a:lnTo>
                  <a:pt x="41945" y="2575420"/>
                </a:lnTo>
                <a:lnTo>
                  <a:pt x="192947" y="2793533"/>
                </a:lnTo>
                <a:lnTo>
                  <a:pt x="50334" y="3053592"/>
                </a:lnTo>
              </a:path>
            </a:pathLst>
          </a:custGeom>
          <a:ln w="38100">
            <a:solidFill>
              <a:srgbClr val="00BB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0402" tIns="45206" rIns="90402" bIns="45206"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endParaRPr kumimoji="0" lang="ko-KR" altLang="en-US" sz="1800" dirty="0">
              <a:solidFill>
                <a:prstClr val="black"/>
              </a:solidFill>
            </a:endParaRPr>
          </a:p>
        </p:txBody>
      </p:sp>
      <p:sp>
        <p:nvSpPr>
          <p:cNvPr id="78" name="자유형 77"/>
          <p:cNvSpPr/>
          <p:nvPr/>
        </p:nvSpPr>
        <p:spPr>
          <a:xfrm>
            <a:off x="3989299" y="3716354"/>
            <a:ext cx="3507813" cy="1601787"/>
          </a:xfrm>
          <a:custGeom>
            <a:avLst/>
            <a:gdLst>
              <a:gd name="connsiteX0" fmla="*/ 3061982 w 3238150"/>
              <a:gd name="connsiteY0" fmla="*/ 0 h 1837189"/>
              <a:gd name="connsiteX1" fmla="*/ 3238150 w 3238150"/>
              <a:gd name="connsiteY1" fmla="*/ 520118 h 1837189"/>
              <a:gd name="connsiteX2" fmla="*/ 3078760 w 3238150"/>
              <a:gd name="connsiteY2" fmla="*/ 822121 h 1837189"/>
              <a:gd name="connsiteX3" fmla="*/ 2600587 w 3238150"/>
              <a:gd name="connsiteY3" fmla="*/ 704675 h 1837189"/>
              <a:gd name="connsiteX4" fmla="*/ 2248250 w 3238150"/>
              <a:gd name="connsiteY4" fmla="*/ 755009 h 1837189"/>
              <a:gd name="connsiteX5" fmla="*/ 1870745 w 3238150"/>
              <a:gd name="connsiteY5" fmla="*/ 973123 h 1837189"/>
              <a:gd name="connsiteX6" fmla="*/ 1174459 w 3238150"/>
              <a:gd name="connsiteY6" fmla="*/ 1115736 h 1837189"/>
              <a:gd name="connsiteX7" fmla="*/ 402672 w 3238150"/>
              <a:gd name="connsiteY7" fmla="*/ 1208015 h 1837189"/>
              <a:gd name="connsiteX8" fmla="*/ 0 w 3238150"/>
              <a:gd name="connsiteY8" fmla="*/ 1837189 h 1837189"/>
              <a:gd name="connsiteX0" fmla="*/ 3193489 w 3238150"/>
              <a:gd name="connsiteY0" fmla="*/ 0 h 1601588"/>
              <a:gd name="connsiteX1" fmla="*/ 3238150 w 3238150"/>
              <a:gd name="connsiteY1" fmla="*/ 284517 h 1601588"/>
              <a:gd name="connsiteX2" fmla="*/ 3078760 w 3238150"/>
              <a:gd name="connsiteY2" fmla="*/ 586520 h 1601588"/>
              <a:gd name="connsiteX3" fmla="*/ 2600587 w 3238150"/>
              <a:gd name="connsiteY3" fmla="*/ 469074 h 1601588"/>
              <a:gd name="connsiteX4" fmla="*/ 2248250 w 3238150"/>
              <a:gd name="connsiteY4" fmla="*/ 519408 h 1601588"/>
              <a:gd name="connsiteX5" fmla="*/ 1870745 w 3238150"/>
              <a:gd name="connsiteY5" fmla="*/ 737522 h 1601588"/>
              <a:gd name="connsiteX6" fmla="*/ 1174459 w 3238150"/>
              <a:gd name="connsiteY6" fmla="*/ 880135 h 1601588"/>
              <a:gd name="connsiteX7" fmla="*/ 402672 w 3238150"/>
              <a:gd name="connsiteY7" fmla="*/ 972414 h 1601588"/>
              <a:gd name="connsiteX8" fmla="*/ 0 w 3238150"/>
              <a:gd name="connsiteY8" fmla="*/ 1601588 h 1601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38150" h="1601588">
                <a:moveTo>
                  <a:pt x="3193489" y="0"/>
                </a:moveTo>
                <a:lnTo>
                  <a:pt x="3238150" y="284517"/>
                </a:lnTo>
                <a:lnTo>
                  <a:pt x="3078760" y="586520"/>
                </a:lnTo>
                <a:lnTo>
                  <a:pt x="2600587" y="469074"/>
                </a:lnTo>
                <a:lnTo>
                  <a:pt x="2248250" y="519408"/>
                </a:lnTo>
                <a:lnTo>
                  <a:pt x="1870745" y="737522"/>
                </a:lnTo>
                <a:lnTo>
                  <a:pt x="1174459" y="880135"/>
                </a:lnTo>
                <a:lnTo>
                  <a:pt x="402672" y="972414"/>
                </a:lnTo>
                <a:lnTo>
                  <a:pt x="0" y="1601588"/>
                </a:lnTo>
              </a:path>
            </a:pathLst>
          </a:custGeom>
          <a:ln w="38100">
            <a:solidFill>
              <a:srgbClr val="00BB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0402" tIns="45206" rIns="90402" bIns="45206"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endParaRPr kumimoji="0" lang="ko-KR" altLang="en-US" sz="1800" dirty="0">
              <a:solidFill>
                <a:prstClr val="black"/>
              </a:solidFill>
            </a:endParaRPr>
          </a:p>
        </p:txBody>
      </p:sp>
      <p:sp>
        <p:nvSpPr>
          <p:cNvPr id="79" name="자유형 78"/>
          <p:cNvSpPr/>
          <p:nvPr/>
        </p:nvSpPr>
        <p:spPr>
          <a:xfrm>
            <a:off x="3989403" y="3789395"/>
            <a:ext cx="5588427" cy="1730375"/>
          </a:xfrm>
          <a:custGeom>
            <a:avLst/>
            <a:gdLst>
              <a:gd name="connsiteX0" fmla="*/ 5050172 w 5159229"/>
              <a:gd name="connsiteY0" fmla="*/ 0 h 2055303"/>
              <a:gd name="connsiteX1" fmla="*/ 5159229 w 5159229"/>
              <a:gd name="connsiteY1" fmla="*/ 654341 h 2055303"/>
              <a:gd name="connsiteX2" fmla="*/ 4664279 w 5159229"/>
              <a:gd name="connsiteY2" fmla="*/ 1551964 h 2055303"/>
              <a:gd name="connsiteX3" fmla="*/ 4093827 w 5159229"/>
              <a:gd name="connsiteY3" fmla="*/ 1786855 h 2055303"/>
              <a:gd name="connsiteX4" fmla="*/ 1275127 w 5159229"/>
              <a:gd name="connsiteY4" fmla="*/ 2055303 h 2055303"/>
              <a:gd name="connsiteX5" fmla="*/ 142613 w 5159229"/>
              <a:gd name="connsiteY5" fmla="*/ 1627464 h 2055303"/>
              <a:gd name="connsiteX6" fmla="*/ 0 w 5159229"/>
              <a:gd name="connsiteY6" fmla="*/ 1862356 h 2055303"/>
              <a:gd name="connsiteX0" fmla="*/ 5065697 w 5159229"/>
              <a:gd name="connsiteY0" fmla="*/ 0 h 1730916"/>
              <a:gd name="connsiteX1" fmla="*/ 5159229 w 5159229"/>
              <a:gd name="connsiteY1" fmla="*/ 329954 h 1730916"/>
              <a:gd name="connsiteX2" fmla="*/ 4664279 w 5159229"/>
              <a:gd name="connsiteY2" fmla="*/ 1227577 h 1730916"/>
              <a:gd name="connsiteX3" fmla="*/ 4093827 w 5159229"/>
              <a:gd name="connsiteY3" fmla="*/ 1462468 h 1730916"/>
              <a:gd name="connsiteX4" fmla="*/ 1275127 w 5159229"/>
              <a:gd name="connsiteY4" fmla="*/ 1730916 h 1730916"/>
              <a:gd name="connsiteX5" fmla="*/ 142613 w 5159229"/>
              <a:gd name="connsiteY5" fmla="*/ 1303077 h 1730916"/>
              <a:gd name="connsiteX6" fmla="*/ 0 w 5159229"/>
              <a:gd name="connsiteY6" fmla="*/ 1537969 h 17309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59229" h="1730916">
                <a:moveTo>
                  <a:pt x="5065697" y="0"/>
                </a:moveTo>
                <a:lnTo>
                  <a:pt x="5159229" y="329954"/>
                </a:lnTo>
                <a:lnTo>
                  <a:pt x="4664279" y="1227577"/>
                </a:lnTo>
                <a:lnTo>
                  <a:pt x="4093827" y="1462468"/>
                </a:lnTo>
                <a:lnTo>
                  <a:pt x="1275127" y="1730916"/>
                </a:lnTo>
                <a:lnTo>
                  <a:pt x="142613" y="1303077"/>
                </a:lnTo>
                <a:lnTo>
                  <a:pt x="0" y="1537969"/>
                </a:lnTo>
              </a:path>
            </a:pathLst>
          </a:custGeom>
          <a:ln w="38100">
            <a:solidFill>
              <a:srgbClr val="00BB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0402" tIns="45206" rIns="90402" bIns="45206"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endParaRPr kumimoji="0" lang="ko-KR" altLang="en-US" sz="1800" dirty="0">
              <a:solidFill>
                <a:prstClr val="black"/>
              </a:solidFill>
            </a:endParaRPr>
          </a:p>
        </p:txBody>
      </p:sp>
      <p:grpSp>
        <p:nvGrpSpPr>
          <p:cNvPr id="45066" name="그룹 92"/>
          <p:cNvGrpSpPr>
            <a:grpSpLocks/>
          </p:cNvGrpSpPr>
          <p:nvPr/>
        </p:nvGrpSpPr>
        <p:grpSpPr bwMode="auto">
          <a:xfrm>
            <a:off x="8384369" y="1916232"/>
            <a:ext cx="782380" cy="720725"/>
            <a:chOff x="7740352" y="1916832"/>
            <a:chExt cx="722637" cy="720080"/>
          </a:xfrm>
        </p:grpSpPr>
        <p:sp>
          <p:nvSpPr>
            <p:cNvPr id="81" name="타원 80"/>
            <p:cNvSpPr/>
            <p:nvPr/>
          </p:nvSpPr>
          <p:spPr>
            <a:xfrm>
              <a:off x="7740352" y="1916832"/>
              <a:ext cx="719461" cy="720080"/>
            </a:xfrm>
            <a:prstGeom prst="ellipse">
              <a:avLst/>
            </a:prstGeom>
            <a:solidFill>
              <a:srgbClr val="000000">
                <a:alpha val="50196"/>
              </a:srgbClr>
            </a:solidFill>
            <a:ln w="38100">
              <a:solidFill>
                <a:srgbClr val="00BBD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200" dirty="0">
                <a:solidFill>
                  <a:prstClr val="white"/>
                </a:solidFill>
              </a:endParaRPr>
            </a:p>
          </p:txBody>
        </p:sp>
        <p:sp>
          <p:nvSpPr>
            <p:cNvPr id="47" name="직사각형 46"/>
            <p:cNvSpPr>
              <a:spLocks noChangeArrowheads="1"/>
            </p:cNvSpPr>
            <p:nvPr/>
          </p:nvSpPr>
          <p:spPr bwMode="auto">
            <a:xfrm>
              <a:off x="7744196" y="2132857"/>
              <a:ext cx="718793" cy="276751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  <a:scene3d>
                <a:camera prst="orthographicFront"/>
                <a:lightRig rig="threePt" dir="t"/>
              </a:scene3d>
              <a:sp3d extrusionH="57150">
                <a:bevelT w="69850" h="38100" prst="cross"/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kumimoji="0" lang="en-US" altLang="ko-KR" sz="1200" dirty="0">
                  <a:solidFill>
                    <a:srgbClr val="00BBD6"/>
                  </a:solidFill>
                  <a:latin typeface="Yoon 윤고딕 550_TT" pitchFamily="18" charset="-127"/>
                  <a:ea typeface="Yoon 윤고딕 550_TT" pitchFamily="18" charset="-127"/>
                  <a:cs typeface="Arial" charset="0"/>
                </a:rPr>
                <a:t>Sinchon</a:t>
              </a:r>
              <a:endParaRPr kumimoji="0" lang="ko-KR" altLang="en-US" sz="1200" b="1" dirty="0">
                <a:solidFill>
                  <a:srgbClr val="00BBD6"/>
                </a:solidFill>
                <a:latin typeface="Yoon 윤고딕 550_TT" pitchFamily="18" charset="-127"/>
                <a:ea typeface="Yoon 윤고딕 550_TT" pitchFamily="18" charset="-127"/>
                <a:cs typeface="Arial" charset="0"/>
              </a:endParaRPr>
            </a:p>
          </p:txBody>
        </p:sp>
      </p:grpSp>
      <p:grpSp>
        <p:nvGrpSpPr>
          <p:cNvPr id="45067" name="그룹 94"/>
          <p:cNvGrpSpPr>
            <a:grpSpLocks/>
          </p:cNvGrpSpPr>
          <p:nvPr/>
        </p:nvGrpSpPr>
        <p:grpSpPr bwMode="auto">
          <a:xfrm>
            <a:off x="479750" y="3716449"/>
            <a:ext cx="990441" cy="720725"/>
            <a:chOff x="442377" y="3717032"/>
            <a:chExt cx="914646" cy="720080"/>
          </a:xfrm>
        </p:grpSpPr>
        <p:sp>
          <p:nvSpPr>
            <p:cNvPr id="80" name="타원 79"/>
            <p:cNvSpPr/>
            <p:nvPr/>
          </p:nvSpPr>
          <p:spPr>
            <a:xfrm>
              <a:off x="539240" y="3717032"/>
              <a:ext cx="720919" cy="720080"/>
            </a:xfrm>
            <a:prstGeom prst="ellipse">
              <a:avLst/>
            </a:prstGeom>
            <a:solidFill>
              <a:srgbClr val="000000">
                <a:alpha val="60000"/>
              </a:srgbClr>
            </a:solidFill>
            <a:ln w="38100">
              <a:solidFill>
                <a:srgbClr val="00BBD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dirty="0">
                <a:solidFill>
                  <a:prstClr val="white"/>
                </a:solidFill>
              </a:endParaRPr>
            </a:p>
          </p:txBody>
        </p:sp>
        <p:sp>
          <p:nvSpPr>
            <p:cNvPr id="43" name="직사각형 42"/>
            <p:cNvSpPr>
              <a:spLocks noChangeArrowheads="1"/>
            </p:cNvSpPr>
            <p:nvPr/>
          </p:nvSpPr>
          <p:spPr bwMode="auto">
            <a:xfrm>
              <a:off x="442377" y="3835881"/>
              <a:ext cx="914646" cy="501996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  <a:scene3d>
                <a:camera prst="orthographicFront"/>
                <a:lightRig rig="threePt" dir="t"/>
              </a:scene3d>
              <a:sp3d extrusionH="57150">
                <a:bevelT w="69850" h="38100" prst="cross"/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kumimoji="0" lang="en-US" altLang="ko-KR" sz="1300" dirty="0">
                  <a:solidFill>
                    <a:srgbClr val="00BBD6"/>
                  </a:solidFill>
                  <a:latin typeface="Yoon 윤고딕 550_TT" pitchFamily="18" charset="-127"/>
                  <a:ea typeface="Yoon 윤고딕 550_TT" pitchFamily="18" charset="-127"/>
                  <a:cs typeface="Arial" charset="0"/>
                </a:rPr>
                <a:t>Incheon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kumimoji="0" lang="en-US" altLang="ko-KR" sz="1300" dirty="0">
                  <a:solidFill>
                    <a:srgbClr val="00BBD6"/>
                  </a:solidFill>
                  <a:latin typeface="Yoon 윤고딕 550_TT" pitchFamily="18" charset="-127"/>
                  <a:ea typeface="Yoon 윤고딕 550_TT" pitchFamily="18" charset="-127"/>
                  <a:cs typeface="Arial" charset="0"/>
                </a:rPr>
                <a:t>Airport</a:t>
              </a:r>
              <a:endParaRPr kumimoji="0" lang="ko-KR" altLang="en-US" sz="1300" dirty="0">
                <a:solidFill>
                  <a:srgbClr val="00BBD6"/>
                </a:solidFill>
                <a:latin typeface="Yoon 윤고딕 550_TT" pitchFamily="18" charset="-127"/>
                <a:ea typeface="Yoon 윤고딕 550_TT" pitchFamily="18" charset="-127"/>
                <a:cs typeface="Arial" charset="0"/>
              </a:endParaRPr>
            </a:p>
          </p:txBody>
        </p:sp>
      </p:grpSp>
      <p:grpSp>
        <p:nvGrpSpPr>
          <p:cNvPr id="45068" name="그룹 93"/>
          <p:cNvGrpSpPr>
            <a:grpSpLocks/>
          </p:cNvGrpSpPr>
          <p:nvPr/>
        </p:nvGrpSpPr>
        <p:grpSpPr bwMode="auto">
          <a:xfrm>
            <a:off x="6988114" y="3068638"/>
            <a:ext cx="868356" cy="795678"/>
            <a:chOff x="6452246" y="3068960"/>
            <a:chExt cx="801061" cy="795571"/>
          </a:xfrm>
        </p:grpSpPr>
        <p:sp>
          <p:nvSpPr>
            <p:cNvPr id="82" name="타원 81"/>
            <p:cNvSpPr/>
            <p:nvPr/>
          </p:nvSpPr>
          <p:spPr>
            <a:xfrm>
              <a:off x="6476040" y="3068960"/>
              <a:ext cx="720161" cy="720628"/>
            </a:xfrm>
            <a:prstGeom prst="ellipse">
              <a:avLst/>
            </a:prstGeom>
            <a:solidFill>
              <a:srgbClr val="000000">
                <a:alpha val="50196"/>
              </a:srgbClr>
            </a:solidFill>
            <a:ln w="38100">
              <a:solidFill>
                <a:srgbClr val="00BBD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200" dirty="0">
                <a:solidFill>
                  <a:prstClr val="white"/>
                </a:solidFill>
              </a:endParaRPr>
            </a:p>
          </p:txBody>
        </p:sp>
        <p:sp>
          <p:nvSpPr>
            <p:cNvPr id="41" name="직사각형 40"/>
            <p:cNvSpPr>
              <a:spLocks noChangeArrowheads="1"/>
            </p:cNvSpPr>
            <p:nvPr/>
          </p:nvSpPr>
          <p:spPr bwMode="auto">
            <a:xfrm>
              <a:off x="6452246" y="3205161"/>
              <a:ext cx="801061" cy="65937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  <a:scene3d>
                <a:camera prst="orthographicFront"/>
                <a:lightRig rig="threePt" dir="t"/>
              </a:scene3d>
              <a:sp3d extrusionH="57150">
                <a:bevelT w="69850" h="38100" prst="cross"/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kumimoji="0" lang="en-US" altLang="ko-KR" sz="1200" dirty="0">
                  <a:solidFill>
                    <a:srgbClr val="00BBD6"/>
                  </a:solidFill>
                  <a:latin typeface="Yoon 윤고딕 550_TT" pitchFamily="18" charset="-127"/>
                  <a:ea typeface="Yoon 윤고딕 550_TT" pitchFamily="18" charset="-127"/>
                  <a:cs typeface="Arial" charset="0"/>
                </a:rPr>
                <a:t>Gwang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kumimoji="0" lang="en-US" altLang="ko-KR" sz="1200" dirty="0">
                  <a:solidFill>
                    <a:srgbClr val="00BBD6"/>
                  </a:solidFill>
                  <a:latin typeface="Yoon 윤고딕 550_TT" pitchFamily="18" charset="-127"/>
                  <a:ea typeface="Yoon 윤고딕 550_TT" pitchFamily="18" charset="-127"/>
                  <a:cs typeface="Arial" charset="0"/>
                </a:rPr>
                <a:t>Myeong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200" dirty="0">
                <a:solidFill>
                  <a:srgbClr val="00BBD6"/>
                </a:solidFill>
                <a:latin typeface="Yoon 윤고딕 550_TT" pitchFamily="18" charset="-127"/>
                <a:ea typeface="Yoon 윤고딕 550_TT" pitchFamily="18" charset="-127"/>
                <a:cs typeface="Arial" charset="0"/>
              </a:endParaRPr>
            </a:p>
          </p:txBody>
        </p:sp>
      </p:grpSp>
      <p:grpSp>
        <p:nvGrpSpPr>
          <p:cNvPr id="45069" name="그룹 91"/>
          <p:cNvGrpSpPr>
            <a:grpSpLocks/>
          </p:cNvGrpSpPr>
          <p:nvPr/>
        </p:nvGrpSpPr>
        <p:grpSpPr bwMode="auto">
          <a:xfrm>
            <a:off x="8898499" y="3068749"/>
            <a:ext cx="1009355" cy="720725"/>
            <a:chOff x="8215338" y="3068960"/>
            <a:chExt cx="932040" cy="720080"/>
          </a:xfrm>
        </p:grpSpPr>
        <p:sp>
          <p:nvSpPr>
            <p:cNvPr id="83" name="타원 82"/>
            <p:cNvSpPr/>
            <p:nvPr/>
          </p:nvSpPr>
          <p:spPr>
            <a:xfrm>
              <a:off x="8316957" y="3068960"/>
              <a:ext cx="719274" cy="720080"/>
            </a:xfrm>
            <a:prstGeom prst="ellipse">
              <a:avLst/>
            </a:prstGeom>
            <a:solidFill>
              <a:srgbClr val="000000">
                <a:alpha val="50196"/>
              </a:srgbClr>
            </a:solidFill>
            <a:ln w="38100">
              <a:solidFill>
                <a:srgbClr val="00BBD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200" dirty="0">
                <a:solidFill>
                  <a:prstClr val="white"/>
                </a:solidFill>
              </a:endParaRPr>
            </a:p>
          </p:txBody>
        </p:sp>
        <p:sp>
          <p:nvSpPr>
            <p:cNvPr id="38" name="직사각형 37"/>
            <p:cNvSpPr>
              <a:spLocks noChangeArrowheads="1"/>
            </p:cNvSpPr>
            <p:nvPr/>
          </p:nvSpPr>
          <p:spPr bwMode="auto">
            <a:xfrm>
              <a:off x="8215338" y="3284984"/>
              <a:ext cx="932040" cy="282373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  <a:scene3d>
                <a:camera prst="orthographicFront"/>
                <a:lightRig rig="threePt" dir="t"/>
              </a:scene3d>
              <a:sp3d extrusionH="57150">
                <a:bevelT w="69850" h="38100" prst="cross"/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kumimoji="0" lang="en-US" altLang="ko-KR" sz="1200" dirty="0">
                  <a:solidFill>
                    <a:srgbClr val="00BBD6"/>
                  </a:solidFill>
                  <a:latin typeface="Yoon 윤고딕 550_TT" pitchFamily="18" charset="-127"/>
                  <a:ea typeface="Yoon 윤고딕 550_TT" pitchFamily="18" charset="-127"/>
                  <a:cs typeface="Arial" charset="0"/>
                </a:rPr>
                <a:t>Gangnam</a:t>
              </a:r>
              <a:endParaRPr kumimoji="0" lang="ko-KR" altLang="en-US" sz="1200" dirty="0">
                <a:solidFill>
                  <a:srgbClr val="00BBD6"/>
                </a:solidFill>
                <a:latin typeface="Yoon 윤고딕 550_TT" pitchFamily="18" charset="-127"/>
                <a:ea typeface="Yoon 윤고딕 550_TT" pitchFamily="18" charset="-127"/>
                <a:cs typeface="Arial" charset="0"/>
              </a:endParaRPr>
            </a:p>
          </p:txBody>
        </p:sp>
      </p:grpSp>
      <p:sp>
        <p:nvSpPr>
          <p:cNvPr id="89" name="TextBox 5"/>
          <p:cNvSpPr txBox="1">
            <a:spLocks noChangeArrowheads="1"/>
          </p:cNvSpPr>
          <p:nvPr/>
        </p:nvSpPr>
        <p:spPr bwMode="auto">
          <a:xfrm>
            <a:off x="4952261" y="2133666"/>
            <a:ext cx="1618860" cy="903825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90402" tIns="45206" rIns="90402" bIns="45206">
            <a:spAutoFit/>
          </a:bodyPr>
          <a:lstStyle/>
          <a:p>
            <a:pPr eaLnBrk="1" hangingPunct="1">
              <a:lnSpc>
                <a:spcPct val="120000"/>
              </a:lnSpc>
              <a:buNone/>
              <a:defRPr/>
            </a:pPr>
            <a:r>
              <a:rPr kumimoji="0" lang="it-IT" altLang="ko-KR" sz="4400" dirty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Futura Hv BT"/>
                <a:ea typeface="MS PGothic" pitchFamily="34" charset="-128"/>
              </a:rPr>
              <a:t>80</a:t>
            </a:r>
            <a:r>
              <a:rPr kumimoji="0" lang="it-IT" altLang="ko-KR" sz="3200" dirty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Futura Hv BT"/>
                <a:ea typeface="MS PGothic" pitchFamily="34" charset="-128"/>
              </a:rPr>
              <a:t>min</a:t>
            </a:r>
            <a:endParaRPr kumimoji="0" lang="fi-FI" altLang="ko-KR" sz="3200" dirty="0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Futura Hv BT"/>
              <a:ea typeface="MS PGothic" pitchFamily="34" charset="-128"/>
            </a:endParaRPr>
          </a:p>
        </p:txBody>
      </p:sp>
      <p:sp>
        <p:nvSpPr>
          <p:cNvPr id="90" name="TextBox 5"/>
          <p:cNvSpPr txBox="1">
            <a:spLocks noChangeArrowheads="1"/>
          </p:cNvSpPr>
          <p:nvPr/>
        </p:nvSpPr>
        <p:spPr bwMode="auto">
          <a:xfrm>
            <a:off x="4795786" y="3860865"/>
            <a:ext cx="1618860" cy="903825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90402" tIns="45206" rIns="90402" bIns="45206">
            <a:spAutoFit/>
          </a:bodyPr>
          <a:lstStyle/>
          <a:p>
            <a:pPr eaLnBrk="1" hangingPunct="1">
              <a:lnSpc>
                <a:spcPct val="120000"/>
              </a:lnSpc>
              <a:buNone/>
              <a:defRPr/>
            </a:pPr>
            <a:r>
              <a:rPr kumimoji="0" lang="it-IT" altLang="ko-KR" sz="4400" dirty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Futura Hv BT"/>
                <a:ea typeface="MS PGothic" pitchFamily="34" charset="-128"/>
              </a:rPr>
              <a:t>50</a:t>
            </a:r>
            <a:r>
              <a:rPr kumimoji="0" lang="it-IT" altLang="ko-KR" sz="3200" dirty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Futura Hv BT"/>
                <a:ea typeface="MS PGothic" pitchFamily="34" charset="-128"/>
              </a:rPr>
              <a:t>min</a:t>
            </a:r>
            <a:endParaRPr kumimoji="0" lang="fi-FI" altLang="ko-KR" sz="3200" dirty="0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Futura Hv BT"/>
              <a:ea typeface="MS PGothic" pitchFamily="34" charset="-128"/>
            </a:endParaRPr>
          </a:p>
        </p:txBody>
      </p:sp>
      <p:sp>
        <p:nvSpPr>
          <p:cNvPr id="91" name="TextBox 5"/>
          <p:cNvSpPr txBox="1">
            <a:spLocks noChangeArrowheads="1"/>
          </p:cNvSpPr>
          <p:nvPr/>
        </p:nvSpPr>
        <p:spPr bwMode="auto">
          <a:xfrm>
            <a:off x="7058672" y="4508563"/>
            <a:ext cx="1618860" cy="903825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90402" tIns="45206" rIns="90402" bIns="45206">
            <a:spAutoFit/>
          </a:bodyPr>
          <a:lstStyle/>
          <a:p>
            <a:pPr eaLnBrk="1" hangingPunct="1">
              <a:lnSpc>
                <a:spcPct val="120000"/>
              </a:lnSpc>
              <a:buNone/>
              <a:defRPr/>
            </a:pPr>
            <a:r>
              <a:rPr kumimoji="0" lang="it-IT" altLang="ko-KR" sz="4400" dirty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Futura Hv BT"/>
                <a:ea typeface="MS PGothic" pitchFamily="34" charset="-128"/>
              </a:rPr>
              <a:t>50</a:t>
            </a:r>
            <a:r>
              <a:rPr kumimoji="0" lang="it-IT" altLang="ko-KR" sz="3200" dirty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Futura Hv BT"/>
                <a:ea typeface="MS PGothic" pitchFamily="34" charset="-128"/>
              </a:rPr>
              <a:t>min</a:t>
            </a:r>
            <a:endParaRPr kumimoji="0" lang="fi-FI" altLang="ko-KR" sz="3200" dirty="0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Futura Hv BT"/>
              <a:ea typeface="MS PGothic" pitchFamily="34" charset="-128"/>
            </a:endParaRPr>
          </a:p>
        </p:txBody>
      </p:sp>
      <p:sp>
        <p:nvSpPr>
          <p:cNvPr id="97" name="직사각형 96"/>
          <p:cNvSpPr/>
          <p:nvPr/>
        </p:nvSpPr>
        <p:spPr>
          <a:xfrm>
            <a:off x="0" y="1052632"/>
            <a:ext cx="9904413" cy="720725"/>
          </a:xfrm>
          <a:prstGeom prst="rect">
            <a:avLst/>
          </a:prstGeom>
          <a:solidFill>
            <a:srgbClr val="00BB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402" tIns="45206" rIns="90402" bIns="45206"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endParaRPr kumimoji="0" lang="ko-KR" altLang="en-US" sz="1800" dirty="0">
              <a:solidFill>
                <a:prstClr val="white"/>
              </a:solidFill>
            </a:endParaRPr>
          </a:p>
        </p:txBody>
      </p:sp>
      <p:sp>
        <p:nvSpPr>
          <p:cNvPr id="96" name="직사각형 95"/>
          <p:cNvSpPr/>
          <p:nvPr/>
        </p:nvSpPr>
        <p:spPr>
          <a:xfrm>
            <a:off x="0" y="1085859"/>
            <a:ext cx="9904413" cy="645293"/>
          </a:xfrm>
          <a:prstGeom prst="rect">
            <a:avLst/>
          </a:prstGeom>
        </p:spPr>
        <p:txBody>
          <a:bodyPr lIns="90402" tIns="45206" rIns="90402" bIns="45206">
            <a:spAutoFit/>
          </a:bodyPr>
          <a:lstStyle/>
          <a:p>
            <a:pPr eaLnBrk="1" fontAlgn="auto" latinLnBrk="1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1800" b="1" dirty="0">
                <a:solidFill>
                  <a:srgbClr val="4F81BD">
                    <a:lumMod val="75000"/>
                  </a:srgbClr>
                </a:solidFill>
                <a:latin typeface="HY강B" pitchFamily="18" charset="-127"/>
                <a:ea typeface="HY강B" pitchFamily="18" charset="-127"/>
              </a:rPr>
              <a:t> Bus</a:t>
            </a:r>
            <a:r>
              <a:rPr kumimoji="0" lang="en-US" altLang="ko-KR" sz="1800" b="1" dirty="0">
                <a:solidFill>
                  <a:srgbClr val="7030A0"/>
                </a:solidFill>
                <a:latin typeface="HY강B" pitchFamily="18" charset="-127"/>
                <a:ea typeface="HY강B" pitchFamily="18" charset="-127"/>
              </a:rPr>
              <a:t> </a:t>
            </a:r>
            <a:r>
              <a:rPr kumimoji="0" lang="en-US" altLang="ko-KR" sz="1800" b="1" dirty="0">
                <a:solidFill>
                  <a:prstClr val="white"/>
                </a:solidFill>
                <a:latin typeface="HY강B" pitchFamily="18" charset="-127"/>
                <a:ea typeface="HY강B" pitchFamily="18" charset="-127"/>
              </a:rPr>
              <a:t>:</a:t>
            </a:r>
            <a:r>
              <a:rPr kumimoji="0" lang="en-US" altLang="ko-KR" sz="1800" b="1" dirty="0">
                <a:solidFill>
                  <a:srgbClr val="7030A0"/>
                </a:solidFill>
                <a:latin typeface="HY강B" pitchFamily="18" charset="-127"/>
                <a:ea typeface="HY강B" pitchFamily="18" charset="-127"/>
              </a:rPr>
              <a:t> </a:t>
            </a:r>
            <a:r>
              <a:rPr kumimoji="0" lang="en-US" altLang="ko-KR" sz="1800" b="1" dirty="0">
                <a:solidFill>
                  <a:prstClr val="white"/>
                </a:solidFill>
                <a:latin typeface="HY강B" pitchFamily="18" charset="-127"/>
                <a:ea typeface="HY강B" pitchFamily="18" charset="-127"/>
              </a:rPr>
              <a:t>Gangnam(M6405) </a:t>
            </a:r>
            <a:r>
              <a:rPr kumimoji="0" lang="en-US" altLang="ko-KR" sz="1400" b="1" dirty="0">
                <a:solidFill>
                  <a:srgbClr val="FFFF00"/>
                </a:solidFill>
                <a:latin typeface="HY강B" pitchFamily="18" charset="-127"/>
                <a:ea typeface="HY강B" pitchFamily="18" charset="-127"/>
              </a:rPr>
              <a:t>50min</a:t>
            </a:r>
            <a:r>
              <a:rPr kumimoji="0" lang="en-US" altLang="ko-KR" sz="1800" b="1" dirty="0">
                <a:solidFill>
                  <a:prstClr val="white"/>
                </a:solidFill>
                <a:latin typeface="HY강B" pitchFamily="18" charset="-127"/>
                <a:ea typeface="HY강B" pitchFamily="18" charset="-127"/>
              </a:rPr>
              <a:t>, Sinchon(M6724)</a:t>
            </a:r>
            <a:r>
              <a:rPr kumimoji="0" lang="en-US" altLang="ko-KR" sz="1400" b="1" dirty="0">
                <a:solidFill>
                  <a:srgbClr val="FFFF00"/>
                </a:solidFill>
                <a:latin typeface="HY강B" pitchFamily="18" charset="-127"/>
                <a:ea typeface="HY강B" pitchFamily="18" charset="-127"/>
              </a:rPr>
              <a:t> 80min</a:t>
            </a:r>
            <a:r>
              <a:rPr kumimoji="0" lang="en-US" altLang="ko-KR" sz="1800" b="1" dirty="0">
                <a:solidFill>
                  <a:prstClr val="white"/>
                </a:solidFill>
                <a:latin typeface="HY강B" pitchFamily="18" charset="-127"/>
                <a:ea typeface="HY강B" pitchFamily="18" charset="-127"/>
              </a:rPr>
              <a:t>, Gwangmyeong(3001)</a:t>
            </a:r>
            <a:r>
              <a:rPr kumimoji="0" lang="en-US" altLang="ko-KR" sz="1400" b="1" dirty="0">
                <a:solidFill>
                  <a:srgbClr val="FFFF00"/>
                </a:solidFill>
                <a:latin typeface="HY강B" pitchFamily="18" charset="-127"/>
                <a:ea typeface="HY강B" pitchFamily="18" charset="-127"/>
              </a:rPr>
              <a:t> 50min</a:t>
            </a:r>
            <a:endParaRPr kumimoji="0" lang="en-US" altLang="ko-KR" sz="1800" b="1" dirty="0">
              <a:solidFill>
                <a:prstClr val="white"/>
              </a:solidFill>
              <a:latin typeface="HY강B" pitchFamily="18" charset="-127"/>
              <a:ea typeface="HY강B" pitchFamily="18" charset="-127"/>
            </a:endParaRPr>
          </a:p>
          <a:p>
            <a:pPr eaLnBrk="1" fontAlgn="auto" latinLnBrk="1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1800" b="1" dirty="0">
                <a:solidFill>
                  <a:srgbClr val="4F81BD">
                    <a:lumMod val="75000"/>
                  </a:srgbClr>
                </a:solidFill>
                <a:latin typeface="HY강B" pitchFamily="18" charset="-127"/>
                <a:ea typeface="HY강B" pitchFamily="18" charset="-127"/>
              </a:rPr>
              <a:t> </a:t>
            </a:r>
            <a:r>
              <a:rPr kumimoji="0" lang="en-US" altLang="ko-KR" sz="1800" b="1" dirty="0">
                <a:solidFill>
                  <a:srgbClr val="4F81BD">
                    <a:lumMod val="75000"/>
                  </a:srgbClr>
                </a:solidFill>
                <a:latin typeface="HY강B" pitchFamily="18" charset="-127"/>
                <a:ea typeface="HY강B" pitchFamily="18" charset="-127"/>
              </a:rPr>
              <a:t>Car </a:t>
            </a:r>
            <a:r>
              <a:rPr kumimoji="0" lang="en-US" altLang="ko-KR" sz="1800" b="1" dirty="0">
                <a:solidFill>
                  <a:prstClr val="white"/>
                </a:solidFill>
                <a:latin typeface="HY강B" pitchFamily="18" charset="-127"/>
                <a:ea typeface="HY강B" pitchFamily="18" charset="-127"/>
              </a:rPr>
              <a:t>: Expressways that connects to Seoul and southern regional provinces </a:t>
            </a:r>
          </a:p>
        </p:txBody>
      </p:sp>
      <p:sp>
        <p:nvSpPr>
          <p:cNvPr id="29" name="직사각형 28"/>
          <p:cNvSpPr/>
          <p:nvPr/>
        </p:nvSpPr>
        <p:spPr>
          <a:xfrm>
            <a:off x="28133" y="4569"/>
            <a:ext cx="4211793" cy="406353"/>
          </a:xfrm>
          <a:prstGeom prst="rect">
            <a:avLst/>
          </a:prstGeom>
          <a:noFill/>
        </p:spPr>
        <p:txBody>
          <a:bodyPr lIns="90402" tIns="45206" rIns="90402" bIns="45206">
            <a:spAutoFit/>
          </a:bodyPr>
          <a:lstStyle/>
          <a:p>
            <a:pPr eaLnBrk="1" fontAlgn="auto" latinLnBrk="1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kumimoji="0" lang="en-US" altLang="ko-KR" dirty="0" smtClean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srgbClr val="00BBD6"/>
                </a:solidFill>
                <a:latin typeface="Yoon 윤고딕 530_TT" pitchFamily="18" charset="-127"/>
                <a:ea typeface="Yoon 윤고딕 530_TT" pitchFamily="18" charset="-127"/>
              </a:rPr>
              <a:t>Special </a:t>
            </a:r>
            <a:r>
              <a:rPr kumimoji="0" lang="en-US" altLang="ko-KR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srgbClr val="00BBD6"/>
                </a:solidFill>
                <a:latin typeface="Yoon 윤고딕 530_TT" pitchFamily="18" charset="-127"/>
                <a:ea typeface="Yoon 윤고딕 530_TT" pitchFamily="18" charset="-127"/>
              </a:rPr>
              <a:t>Features</a:t>
            </a:r>
            <a:endParaRPr kumimoji="0" lang="en-US" altLang="ko-KR" sz="1800" dirty="0">
              <a:ln>
                <a:solidFill>
                  <a:prstClr val="black">
                    <a:lumMod val="65000"/>
                    <a:lumOff val="35000"/>
                    <a:alpha val="0"/>
                  </a:prstClr>
                </a:solidFill>
              </a:ln>
              <a:solidFill>
                <a:srgbClr val="00BBD6"/>
              </a:solidFill>
              <a:latin typeface="Yoon 윤고딕 530_TT" pitchFamily="18" charset="-127"/>
              <a:ea typeface="Yoon 윤고딕 530_TT" pitchFamily="18" charset="-127"/>
            </a:endParaRPr>
          </a:p>
        </p:txBody>
      </p:sp>
      <p:sp>
        <p:nvSpPr>
          <p:cNvPr id="30" name="직사각형 29"/>
          <p:cNvSpPr/>
          <p:nvPr/>
        </p:nvSpPr>
        <p:spPr>
          <a:xfrm>
            <a:off x="234890" y="431672"/>
            <a:ext cx="5798977" cy="492434"/>
          </a:xfrm>
          <a:prstGeom prst="rect">
            <a:avLst/>
          </a:prstGeom>
          <a:noFill/>
        </p:spPr>
        <p:txBody>
          <a:bodyPr lIns="90402" tIns="45206" rIns="90402" bIns="45206">
            <a:spAutoFit/>
          </a:bodyPr>
          <a:lstStyle/>
          <a:p>
            <a:pPr eaLnBrk="1" fontAlgn="auto" latinLnBrk="1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2600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srgbClr val="4BACC6">
                    <a:lumMod val="75000"/>
                  </a:srgbClr>
                </a:solidFill>
                <a:latin typeface="Yoon 윤고딕 530_TT" pitchFamily="18" charset="-127"/>
                <a:ea typeface="Yoon 윤고딕 530_TT" pitchFamily="18" charset="-127"/>
              </a:rPr>
              <a:t>[Domestic Accessibility]</a:t>
            </a:r>
          </a:p>
        </p:txBody>
      </p:sp>
    </p:spTree>
    <p:extLst>
      <p:ext uri="{BB962C8B-B14F-4D97-AF65-F5344CB8AC3E}">
        <p14:creationId xmlns:p14="http://schemas.microsoft.com/office/powerpoint/2010/main" val="42599427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500086"/>
            <a:ext cx="9904413" cy="3138283"/>
          </a:xfrm>
          <a:prstGeom prst="rect">
            <a:avLst/>
          </a:prstGeom>
          <a:noFill/>
        </p:spPr>
        <p:txBody>
          <a:bodyPr lIns="90402" tIns="45206" rIns="90402" bIns="45206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kumimoji="0" lang="en-US" altLang="ko-KR" sz="6600" b="0" spc="-3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11000"/>
                    </a:srgbClr>
                  </a:outerShdw>
                </a:effectLst>
                <a:latin typeface="HY강B" panose="02030600000101010101" pitchFamily="18" charset="-127"/>
                <a:ea typeface="HY강B" panose="02030600000101010101" pitchFamily="18" charset="-127"/>
              </a:rPr>
              <a:t>Songdo ConvensiA, a Perfect  venue for </a:t>
            </a:r>
            <a:r>
              <a:rPr kumimoji="0" lang="en-US" altLang="ko-KR" sz="6600" b="0" spc="-3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11000"/>
                    </a:srgbClr>
                  </a:outerShdw>
                </a:effectLst>
                <a:latin typeface="HY강B" panose="02030600000101010101" pitchFamily="18" charset="-127"/>
                <a:ea typeface="HY강B" panose="02030600000101010101" pitchFamily="18" charset="-127"/>
              </a:rPr>
              <a:t>EXCLUSIVE USE of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kumimoji="0" lang="en-US" altLang="ko-KR" sz="6600" b="0" spc="-3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11000"/>
                    </a:srgbClr>
                  </a:outerShdw>
                </a:effectLst>
                <a:latin typeface="HY강B" panose="02030600000101010101" pitchFamily="18" charset="-127"/>
                <a:ea typeface="HY강B" panose="02030600000101010101" pitchFamily="18" charset="-127"/>
              </a:rPr>
              <a:t>a MEGA Event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4176255"/>
            <a:ext cx="9904413" cy="2061065"/>
          </a:xfrm>
          <a:prstGeom prst="rect">
            <a:avLst/>
          </a:prstGeom>
          <a:noFill/>
        </p:spPr>
        <p:txBody>
          <a:bodyPr lIns="90402" tIns="45206" rIns="90402" bIns="45206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kumimoji="0" lang="en-US" altLang="ko-KR" sz="3200" b="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11000"/>
                    </a:srgbClr>
                  </a:outerShdw>
                </a:effectLst>
                <a:latin typeface="HY엽서L" panose="02030600000101010101" pitchFamily="18" charset="-127"/>
                <a:ea typeface="HY엽서L" panose="02030600000101010101" pitchFamily="18" charset="-127"/>
              </a:rPr>
              <a:t>Spacious </a:t>
            </a:r>
            <a:r>
              <a:rPr kumimoji="0" lang="en-US" altLang="ko-KR" sz="3200" b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11000"/>
                    </a:srgbClr>
                  </a:outerShdw>
                </a:effectLst>
                <a:latin typeface="HY엽서L" panose="02030600000101010101" pitchFamily="18" charset="-127"/>
                <a:ea typeface="HY엽서L" panose="02030600000101010101" pitchFamily="18" charset="-127"/>
              </a:rPr>
              <a:t>Exhibition Hall</a:t>
            </a:r>
            <a:endParaRPr kumimoji="0" lang="ko-KR" altLang="en-US" sz="3200" b="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11000"/>
                  </a:srgbClr>
                </a:outerShdw>
              </a:effectLst>
              <a:latin typeface="HY엽서L" panose="02030600000101010101" pitchFamily="18" charset="-127"/>
              <a:ea typeface="HY엽서L" panose="02030600000101010101" pitchFamily="18" charset="-127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kumimoji="0" lang="en-US" altLang="ko-KR" sz="3200" b="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11000"/>
                    </a:srgbClr>
                  </a:outerShdw>
                </a:effectLst>
                <a:latin typeface="HY엽서L" panose="02030600000101010101" pitchFamily="18" charset="-127"/>
                <a:ea typeface="HY엽서L" panose="02030600000101010101" pitchFamily="18" charset="-127"/>
              </a:rPr>
              <a:t>Luxurious</a:t>
            </a:r>
            <a:r>
              <a:rPr kumimoji="0" lang="en-US" altLang="ko-KR" sz="3200" b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11000"/>
                    </a:srgbClr>
                  </a:outerShdw>
                </a:effectLst>
                <a:latin typeface="HY엽서L" panose="02030600000101010101" pitchFamily="18" charset="-127"/>
                <a:ea typeface="HY엽서L" panose="02030600000101010101" pitchFamily="18" charset="-127"/>
              </a:rPr>
              <a:t> Premier Ballroom</a:t>
            </a:r>
            <a:endParaRPr kumimoji="0" lang="ko-KR" altLang="en-US" sz="3200" b="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11000"/>
                  </a:srgbClr>
                </a:outerShdw>
              </a:effectLst>
              <a:latin typeface="HY엽서L" panose="02030600000101010101" pitchFamily="18" charset="-127"/>
              <a:ea typeface="HY엽서L" panose="02030600000101010101" pitchFamily="18" charset="-127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kumimoji="0" lang="en-US" altLang="ko-KR" sz="3200" b="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11000"/>
                    </a:srgbClr>
                  </a:outerShdw>
                </a:effectLst>
                <a:latin typeface="HY엽서L" panose="02030600000101010101" pitchFamily="18" charset="-127"/>
                <a:ea typeface="HY엽서L" panose="02030600000101010101" pitchFamily="18" charset="-127"/>
              </a:rPr>
              <a:t>Diverse</a:t>
            </a:r>
            <a:r>
              <a:rPr kumimoji="0" lang="en-US" altLang="ko-KR" sz="3200" b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11000"/>
                    </a:srgbClr>
                  </a:outerShdw>
                </a:effectLst>
                <a:latin typeface="HY엽서L" panose="02030600000101010101" pitchFamily="18" charset="-127"/>
                <a:ea typeface="HY엽서L" panose="02030600000101010101" pitchFamily="18" charset="-127"/>
              </a:rPr>
              <a:t> Meeting rooms</a:t>
            </a:r>
            <a:endParaRPr kumimoji="0" lang="ko-KR" altLang="en-US" sz="3200" b="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11000"/>
                  </a:srgbClr>
                </a:outerShdw>
              </a:effectLst>
              <a:latin typeface="HY엽서L" panose="02030600000101010101" pitchFamily="18" charset="-127"/>
              <a:ea typeface="HY엽서L" panose="02030600000101010101" pitchFamily="18" charset="-127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kumimoji="0" lang="en-US" altLang="ko-KR" sz="3200" b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11000"/>
                    </a:srgbClr>
                  </a:outerShdw>
                </a:effectLst>
                <a:latin typeface="HY엽서L" panose="02030600000101010101" pitchFamily="18" charset="-127"/>
                <a:ea typeface="HY엽서L" panose="02030600000101010101" pitchFamily="18" charset="-127"/>
              </a:rPr>
              <a:t>Lobby Area </a:t>
            </a:r>
            <a:r>
              <a:rPr kumimoji="0" lang="en-US" altLang="ko-KR" sz="3200" b="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11000"/>
                    </a:srgbClr>
                  </a:outerShdw>
                </a:effectLst>
                <a:latin typeface="HY엽서L" panose="02030600000101010101" pitchFamily="18" charset="-127"/>
                <a:ea typeface="HY엽서L" panose="02030600000101010101" pitchFamily="18" charset="-127"/>
              </a:rPr>
              <a:t>for multi-use</a:t>
            </a:r>
          </a:p>
        </p:txBody>
      </p:sp>
    </p:spTree>
    <p:extLst>
      <p:ext uri="{BB962C8B-B14F-4D97-AF65-F5344CB8AC3E}">
        <p14:creationId xmlns:p14="http://schemas.microsoft.com/office/powerpoint/2010/main" val="66069062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직사각형 24"/>
          <p:cNvSpPr/>
          <p:nvPr/>
        </p:nvSpPr>
        <p:spPr>
          <a:xfrm>
            <a:off x="0" y="981075"/>
            <a:ext cx="9904413" cy="3024188"/>
          </a:xfrm>
          <a:prstGeom prst="rect">
            <a:avLst/>
          </a:prstGeom>
          <a:solidFill>
            <a:srgbClr val="00BB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402" tIns="45206" rIns="90402" bIns="45206"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endParaRPr kumimoji="0" lang="ko-KR" altLang="en-US" sz="1800" dirty="0">
              <a:solidFill>
                <a:prstClr val="white"/>
              </a:solidFill>
            </a:endParaRPr>
          </a:p>
        </p:txBody>
      </p:sp>
      <p:sp>
        <p:nvSpPr>
          <p:cNvPr id="26" name="직사각형 25"/>
          <p:cNvSpPr/>
          <p:nvPr/>
        </p:nvSpPr>
        <p:spPr>
          <a:xfrm>
            <a:off x="0" y="4005272"/>
            <a:ext cx="9904413" cy="285273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50800" dist="38100" dir="16200000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402" tIns="45206" rIns="90402" bIns="45206"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endParaRPr kumimoji="0" lang="ko-KR" altLang="en-US" sz="1800" dirty="0">
              <a:solidFill>
                <a:prstClr val="white"/>
              </a:solidFill>
            </a:endParaRPr>
          </a:p>
        </p:txBody>
      </p:sp>
      <p:sp>
        <p:nvSpPr>
          <p:cNvPr id="65" name="직사각형 64"/>
          <p:cNvSpPr/>
          <p:nvPr/>
        </p:nvSpPr>
        <p:spPr>
          <a:xfrm>
            <a:off x="38449" y="4560"/>
            <a:ext cx="4211793" cy="368294"/>
          </a:xfrm>
          <a:prstGeom prst="rect">
            <a:avLst/>
          </a:prstGeom>
          <a:noFill/>
        </p:spPr>
        <p:txBody>
          <a:bodyPr lIns="90402" tIns="45206" rIns="90402" bIns="45206">
            <a:spAutoFit/>
          </a:bodyPr>
          <a:lstStyle/>
          <a:p>
            <a:pPr eaLnBrk="1" fontAlgn="auto" latinLnBrk="1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1800" dirty="0" err="1" smtClean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srgbClr val="00BBD6"/>
                </a:solidFill>
                <a:latin typeface="Yoon 윤고딕 530_TT" pitchFamily="18" charset="-127"/>
                <a:ea typeface="Yoon 윤고딕 530_TT" pitchFamily="18" charset="-127"/>
              </a:rPr>
              <a:t>Songdo</a:t>
            </a:r>
            <a:r>
              <a:rPr kumimoji="0" lang="en-US" altLang="ko-KR" sz="1800" dirty="0" smtClean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srgbClr val="00BBD6"/>
                </a:solidFill>
                <a:latin typeface="Yoon 윤고딕 530_TT" pitchFamily="18" charset="-127"/>
                <a:ea typeface="Yoon 윤고딕 530_TT" pitchFamily="18" charset="-127"/>
              </a:rPr>
              <a:t> </a:t>
            </a:r>
            <a:r>
              <a:rPr kumimoji="0" lang="en-US" altLang="ko-KR" sz="1800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srgbClr val="00BBD6"/>
                </a:solidFill>
                <a:latin typeface="Yoon 윤고딕 530_TT" pitchFamily="18" charset="-127"/>
                <a:ea typeface="Yoon 윤고딕 530_TT" pitchFamily="18" charset="-127"/>
              </a:rPr>
              <a:t>ConvensiA</a:t>
            </a:r>
          </a:p>
        </p:txBody>
      </p:sp>
      <p:sp>
        <p:nvSpPr>
          <p:cNvPr id="67" name="직사각형 66"/>
          <p:cNvSpPr/>
          <p:nvPr/>
        </p:nvSpPr>
        <p:spPr>
          <a:xfrm>
            <a:off x="245194" y="431672"/>
            <a:ext cx="5798977" cy="492434"/>
          </a:xfrm>
          <a:prstGeom prst="rect">
            <a:avLst/>
          </a:prstGeom>
          <a:noFill/>
        </p:spPr>
        <p:txBody>
          <a:bodyPr lIns="90402" tIns="45206" rIns="90402" bIns="45206">
            <a:spAutoFit/>
          </a:bodyPr>
          <a:lstStyle/>
          <a:p>
            <a:pPr eaLnBrk="1" fontAlgn="auto" latinLnBrk="1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2600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srgbClr val="4BACC6">
                    <a:lumMod val="75000"/>
                  </a:srgbClr>
                </a:solidFill>
                <a:latin typeface="Yoon 윤고딕 530_TT" pitchFamily="18" charset="-127"/>
                <a:ea typeface="Yoon 윤고딕 530_TT" pitchFamily="18" charset="-127"/>
              </a:rPr>
              <a:t>[ConvensiA Lounge]</a:t>
            </a:r>
          </a:p>
        </p:txBody>
      </p:sp>
      <p:pic>
        <p:nvPicPr>
          <p:cNvPr id="33798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1111"/>
          <a:stretch>
            <a:fillRect/>
          </a:stretch>
        </p:blipFill>
        <p:spPr bwMode="auto">
          <a:xfrm>
            <a:off x="0" y="1571645"/>
            <a:ext cx="9904413" cy="17145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33799" name="Picture 3"/>
          <p:cNvPicPr>
            <a:picLocks noChangeAspect="1" noChangeArrowheads="1"/>
          </p:cNvPicPr>
          <p:nvPr/>
        </p:nvPicPr>
        <p:blipFill>
          <a:blip r:embed="rId4" cstate="print"/>
          <a:srcRect l="485" t="240" r="525" b="55000"/>
          <a:stretch>
            <a:fillRect/>
          </a:stretch>
        </p:blipFill>
        <p:spPr bwMode="auto">
          <a:xfrm>
            <a:off x="3162315" y="4949835"/>
            <a:ext cx="3200019" cy="135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0" name="Picture 3"/>
          <p:cNvPicPr>
            <a:picLocks noChangeAspect="1" noChangeArrowheads="1"/>
          </p:cNvPicPr>
          <p:nvPr/>
        </p:nvPicPr>
        <p:blipFill>
          <a:blip r:embed="rId4" cstate="print"/>
          <a:srcRect l="510" t="53532" r="525" b="333"/>
          <a:stretch>
            <a:fillRect/>
          </a:stretch>
        </p:blipFill>
        <p:spPr bwMode="auto">
          <a:xfrm>
            <a:off x="5164" y="4951413"/>
            <a:ext cx="3091690" cy="135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1" name="그림 14" descr="무제-2-3.jpg"/>
          <p:cNvPicPr>
            <a:picLocks noChangeAspect="1"/>
          </p:cNvPicPr>
          <p:nvPr/>
        </p:nvPicPr>
        <p:blipFill>
          <a:blip r:embed="rId5" cstate="print"/>
          <a:srcRect b="12120"/>
          <a:stretch>
            <a:fillRect/>
          </a:stretch>
        </p:blipFill>
        <p:spPr bwMode="auto">
          <a:xfrm>
            <a:off x="6425954" y="4949835"/>
            <a:ext cx="3482020" cy="135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3802" name="그룹 35"/>
          <p:cNvGrpSpPr>
            <a:grpSpLocks/>
          </p:cNvGrpSpPr>
          <p:nvPr/>
        </p:nvGrpSpPr>
        <p:grpSpPr bwMode="auto">
          <a:xfrm>
            <a:off x="12037" y="3429004"/>
            <a:ext cx="9904413" cy="321972"/>
            <a:chOff x="11345" y="3551341"/>
            <a:chExt cx="9144000" cy="321907"/>
          </a:xfrm>
        </p:grpSpPr>
        <p:sp>
          <p:nvSpPr>
            <p:cNvPr id="33806" name="직사각형 9"/>
            <p:cNvSpPr>
              <a:spLocks noChangeArrowheads="1"/>
            </p:cNvSpPr>
            <p:nvPr/>
          </p:nvSpPr>
          <p:spPr bwMode="auto">
            <a:xfrm>
              <a:off x="11345" y="3551341"/>
              <a:ext cx="1476375" cy="3139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latinLnBrk="1" hangingPunct="1">
                <a:buNone/>
              </a:pPr>
              <a:r>
                <a:rPr kumimoji="0" lang="en-US" altLang="ko-KR" sz="1400" dirty="0">
                  <a:solidFill>
                    <a:prstClr val="white"/>
                  </a:solidFill>
                  <a:latin typeface="HY강B" pitchFamily="18" charset="-127"/>
                  <a:ea typeface="HY강B" pitchFamily="18" charset="-127"/>
                </a:rPr>
                <a:t>Restaurant</a:t>
              </a:r>
              <a:endParaRPr kumimoji="0" lang="ko-KR" altLang="en-US" sz="1400" dirty="0">
                <a:solidFill>
                  <a:prstClr val="white"/>
                </a:solidFill>
                <a:latin typeface="HY강B" pitchFamily="18" charset="-127"/>
                <a:ea typeface="HY강B" pitchFamily="18" charset="-127"/>
              </a:endParaRPr>
            </a:p>
          </p:txBody>
        </p:sp>
        <p:sp>
          <p:nvSpPr>
            <p:cNvPr id="33807" name="직사각형 10"/>
            <p:cNvSpPr>
              <a:spLocks noChangeArrowheads="1"/>
            </p:cNvSpPr>
            <p:nvPr/>
          </p:nvSpPr>
          <p:spPr bwMode="auto">
            <a:xfrm>
              <a:off x="1559157" y="3551341"/>
              <a:ext cx="1439863" cy="3139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latinLnBrk="1" hangingPunct="1">
                <a:buNone/>
              </a:pPr>
              <a:r>
                <a:rPr kumimoji="0" lang="en-US" altLang="ko-KR" sz="1400" dirty="0">
                  <a:solidFill>
                    <a:prstClr val="white"/>
                  </a:solidFill>
                  <a:latin typeface="HY강B" pitchFamily="18" charset="-127"/>
                  <a:ea typeface="HY강B" pitchFamily="18" charset="-127"/>
                </a:rPr>
                <a:t>Coffee Shop</a:t>
              </a:r>
              <a:endParaRPr kumimoji="0" lang="ko-KR" altLang="en-US" sz="1400" dirty="0">
                <a:solidFill>
                  <a:prstClr val="white"/>
                </a:solidFill>
                <a:latin typeface="HY강B" pitchFamily="18" charset="-127"/>
                <a:ea typeface="HY강B" pitchFamily="18" charset="-127"/>
              </a:endParaRPr>
            </a:p>
          </p:txBody>
        </p:sp>
        <p:sp>
          <p:nvSpPr>
            <p:cNvPr id="33808" name="직사각형 11"/>
            <p:cNvSpPr>
              <a:spLocks noChangeArrowheads="1"/>
            </p:cNvSpPr>
            <p:nvPr/>
          </p:nvSpPr>
          <p:spPr bwMode="auto">
            <a:xfrm>
              <a:off x="3070457" y="3551341"/>
              <a:ext cx="1512888" cy="3139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latinLnBrk="1" hangingPunct="1">
                <a:buNone/>
              </a:pPr>
              <a:r>
                <a:rPr kumimoji="0" lang="en-US" altLang="ko-KR" sz="1400" dirty="0">
                  <a:solidFill>
                    <a:prstClr val="white"/>
                  </a:solidFill>
                  <a:latin typeface="HY강B" pitchFamily="18" charset="-127"/>
                  <a:ea typeface="HY강B" pitchFamily="18" charset="-127"/>
                </a:rPr>
                <a:t>Book Cafe</a:t>
              </a:r>
              <a:endParaRPr kumimoji="0" lang="ko-KR" altLang="en-US" sz="1400" dirty="0">
                <a:solidFill>
                  <a:prstClr val="white"/>
                </a:solidFill>
                <a:latin typeface="HY강B" pitchFamily="18" charset="-127"/>
                <a:ea typeface="HY강B" pitchFamily="18" charset="-127"/>
              </a:endParaRPr>
            </a:p>
          </p:txBody>
        </p:sp>
        <p:sp>
          <p:nvSpPr>
            <p:cNvPr id="33809" name="직사각형 12"/>
            <p:cNvSpPr>
              <a:spLocks noChangeArrowheads="1"/>
            </p:cNvSpPr>
            <p:nvPr/>
          </p:nvSpPr>
          <p:spPr bwMode="auto">
            <a:xfrm>
              <a:off x="4623032" y="3551341"/>
              <a:ext cx="1473200" cy="3139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latinLnBrk="1" hangingPunct="1">
                <a:buNone/>
              </a:pPr>
              <a:r>
                <a:rPr kumimoji="0" lang="en-US" altLang="ko-KR" sz="1400" dirty="0">
                  <a:solidFill>
                    <a:prstClr val="white"/>
                  </a:solidFill>
                  <a:latin typeface="HY강B" pitchFamily="18" charset="-127"/>
                  <a:ea typeface="HY강B" pitchFamily="18" charset="-127"/>
                </a:rPr>
                <a:t>Gift Shop</a:t>
              </a:r>
              <a:endParaRPr kumimoji="0" lang="ko-KR" altLang="en-US" sz="1400" dirty="0">
                <a:solidFill>
                  <a:prstClr val="white"/>
                </a:solidFill>
                <a:latin typeface="HY강B" pitchFamily="18" charset="-127"/>
                <a:ea typeface="HY강B" pitchFamily="18" charset="-127"/>
              </a:endParaRPr>
            </a:p>
          </p:txBody>
        </p:sp>
        <p:sp>
          <p:nvSpPr>
            <p:cNvPr id="33810" name="직사각형 13"/>
            <p:cNvSpPr>
              <a:spLocks noChangeArrowheads="1"/>
            </p:cNvSpPr>
            <p:nvPr/>
          </p:nvSpPr>
          <p:spPr bwMode="auto">
            <a:xfrm>
              <a:off x="6120045" y="3559282"/>
              <a:ext cx="1512887" cy="3139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latinLnBrk="1" hangingPunct="1">
                <a:buNone/>
              </a:pPr>
              <a:r>
                <a:rPr kumimoji="0" lang="en-US" altLang="ko-KR" sz="1400" dirty="0">
                  <a:solidFill>
                    <a:prstClr val="white"/>
                  </a:solidFill>
                  <a:latin typeface="HY강B" pitchFamily="18" charset="-127"/>
                  <a:ea typeface="HY강B" pitchFamily="18" charset="-127"/>
                </a:rPr>
                <a:t>Business Center</a:t>
              </a:r>
              <a:endParaRPr kumimoji="0" lang="ko-KR" altLang="en-US" sz="1400" dirty="0">
                <a:solidFill>
                  <a:prstClr val="white"/>
                </a:solidFill>
                <a:latin typeface="HY강B" pitchFamily="18" charset="-127"/>
                <a:ea typeface="HY강B" pitchFamily="18" charset="-127"/>
              </a:endParaRPr>
            </a:p>
          </p:txBody>
        </p:sp>
        <p:sp>
          <p:nvSpPr>
            <p:cNvPr id="33811" name="직사각형 16"/>
            <p:cNvSpPr>
              <a:spLocks noChangeArrowheads="1"/>
            </p:cNvSpPr>
            <p:nvPr/>
          </p:nvSpPr>
          <p:spPr bwMode="auto">
            <a:xfrm>
              <a:off x="7678970" y="3556107"/>
              <a:ext cx="1476375" cy="3139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latinLnBrk="1" hangingPunct="1">
                <a:buNone/>
              </a:pPr>
              <a:r>
                <a:rPr kumimoji="0" lang="en-US" altLang="ko-KR" sz="1400" dirty="0">
                  <a:solidFill>
                    <a:prstClr val="white"/>
                  </a:solidFill>
                  <a:latin typeface="HY강B" pitchFamily="18" charset="-127"/>
                  <a:ea typeface="HY강B" pitchFamily="18" charset="-127"/>
                </a:rPr>
                <a:t>Tourist Info</a:t>
              </a:r>
              <a:endParaRPr kumimoji="0" lang="ko-KR" altLang="en-US" sz="1400" dirty="0">
                <a:solidFill>
                  <a:prstClr val="white"/>
                </a:solidFill>
                <a:latin typeface="HY강B" pitchFamily="18" charset="-127"/>
                <a:ea typeface="HY강B" pitchFamily="18" charset="-127"/>
              </a:endParaRPr>
            </a:p>
          </p:txBody>
        </p:sp>
      </p:grpSp>
      <p:sp>
        <p:nvSpPr>
          <p:cNvPr id="33803" name="직사각형 32"/>
          <p:cNvSpPr>
            <a:spLocks noChangeArrowheads="1"/>
          </p:cNvSpPr>
          <p:nvPr/>
        </p:nvSpPr>
        <p:spPr bwMode="auto">
          <a:xfrm>
            <a:off x="116942" y="1079521"/>
            <a:ext cx="4952207" cy="492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02" tIns="45206" rIns="90402" bIns="45206">
            <a:spAutoFit/>
          </a:bodyPr>
          <a:lstStyle/>
          <a:p>
            <a:pPr eaLnBrk="1" latinLnBrk="1" hangingPunct="1">
              <a:buNone/>
            </a:pPr>
            <a:r>
              <a:rPr kumimoji="0" lang="en-US" altLang="ko-KR" sz="2600" dirty="0">
                <a:solidFill>
                  <a:srgbClr val="FFFF00"/>
                </a:solidFill>
                <a:latin typeface="나눔손글씨 붓" charset="-127"/>
                <a:ea typeface="나눔손글씨 붓" charset="-127"/>
              </a:rPr>
              <a:t>Convenient Facilities</a:t>
            </a:r>
          </a:p>
        </p:txBody>
      </p:sp>
      <p:sp>
        <p:nvSpPr>
          <p:cNvPr id="33804" name="직사각형 33"/>
          <p:cNvSpPr>
            <a:spLocks noChangeArrowheads="1"/>
          </p:cNvSpPr>
          <p:nvPr/>
        </p:nvSpPr>
        <p:spPr bwMode="auto">
          <a:xfrm>
            <a:off x="116942" y="4392614"/>
            <a:ext cx="4952207" cy="492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02" tIns="45206" rIns="90402" bIns="45206">
            <a:spAutoFit/>
          </a:bodyPr>
          <a:lstStyle/>
          <a:p>
            <a:pPr eaLnBrk="1" latinLnBrk="1" hangingPunct="1">
              <a:buNone/>
            </a:pPr>
            <a:r>
              <a:rPr kumimoji="0" lang="en-US" altLang="ko-KR" sz="2600" dirty="0">
                <a:solidFill>
                  <a:srgbClr val="FFC000"/>
                </a:solidFill>
                <a:latin typeface="나눔손글씨 붓" charset="-127"/>
                <a:ea typeface="나눔손글씨 붓" charset="-127"/>
              </a:rPr>
              <a:t>Catering Service</a:t>
            </a:r>
          </a:p>
        </p:txBody>
      </p:sp>
      <p:pic>
        <p:nvPicPr>
          <p:cNvPr id="33805" name="그림 1" descr="DSC_6620.JPG"/>
          <p:cNvPicPr>
            <a:picLocks noChangeAspect="1"/>
          </p:cNvPicPr>
          <p:nvPr/>
        </p:nvPicPr>
        <p:blipFill>
          <a:blip r:embed="rId6" cstate="print"/>
          <a:srcRect l="17802" t="-795" r="11742"/>
          <a:stretch>
            <a:fillRect/>
          </a:stretch>
        </p:blipFill>
        <p:spPr bwMode="auto">
          <a:xfrm>
            <a:off x="3327264" y="1571645"/>
            <a:ext cx="1547565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0208780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직사각형 25"/>
          <p:cNvSpPr/>
          <p:nvPr/>
        </p:nvSpPr>
        <p:spPr>
          <a:xfrm>
            <a:off x="0" y="908050"/>
            <a:ext cx="9904413" cy="594995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402" tIns="45206" rIns="90402" bIns="45206" anchor="ctr"/>
          <a:lstStyle/>
          <a:p>
            <a:pPr eaLnBrk="1" fontAlgn="auto" latinLnBrk="1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endParaRPr kumimoji="0" lang="ko-KR" altLang="en-US" sz="1200" dirty="0">
              <a:ln>
                <a:solidFill>
                  <a:prstClr val="black">
                    <a:lumMod val="65000"/>
                    <a:lumOff val="35000"/>
                    <a:alpha val="0"/>
                  </a:prstClr>
                </a:solidFill>
              </a:ln>
              <a:solidFill>
                <a:prstClr val="white"/>
              </a:solidFill>
              <a:latin typeface="Yoon 윤고딕 530_TT" pitchFamily="18" charset="-127"/>
              <a:ea typeface="Yoon 윤고딕 530_TT" pitchFamily="18" charset="-127"/>
            </a:endParaRPr>
          </a:p>
        </p:txBody>
      </p:sp>
      <p:sp>
        <p:nvSpPr>
          <p:cNvPr id="24" name="직사각형 23"/>
          <p:cNvSpPr/>
          <p:nvPr/>
        </p:nvSpPr>
        <p:spPr>
          <a:xfrm>
            <a:off x="4718352" y="1268413"/>
            <a:ext cx="5029585" cy="525621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402" tIns="45206" rIns="90402" bIns="45206" anchor="ctr"/>
          <a:lstStyle/>
          <a:p>
            <a:pPr eaLnBrk="1" fontAlgn="auto" latinLnBrk="1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endParaRPr kumimoji="0" lang="ko-KR" altLang="en-US" sz="1200" dirty="0">
              <a:ln>
                <a:solidFill>
                  <a:prstClr val="black">
                    <a:lumMod val="65000"/>
                    <a:lumOff val="35000"/>
                    <a:alpha val="0"/>
                  </a:prstClr>
                </a:solidFill>
              </a:ln>
              <a:solidFill>
                <a:prstClr val="white"/>
              </a:solidFill>
              <a:latin typeface="Yoon 윤고딕 530_TT" pitchFamily="18" charset="-127"/>
              <a:ea typeface="Yoon 윤고딕 530_TT" pitchFamily="18" charset="-127"/>
            </a:endParaRPr>
          </a:p>
        </p:txBody>
      </p:sp>
      <p:sp>
        <p:nvSpPr>
          <p:cNvPr id="37" name="직사각형 36"/>
          <p:cNvSpPr/>
          <p:nvPr/>
        </p:nvSpPr>
        <p:spPr>
          <a:xfrm>
            <a:off x="194311" y="1268436"/>
            <a:ext cx="4446669" cy="3529012"/>
          </a:xfrm>
          <a:prstGeom prst="rect">
            <a:avLst/>
          </a:prstGeom>
          <a:solidFill>
            <a:srgbClr val="00BB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402" tIns="45206" rIns="90402" bIns="45206" anchor="ctr"/>
          <a:lstStyle/>
          <a:p>
            <a:pPr eaLnBrk="1" fontAlgn="auto" latinLnBrk="1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endParaRPr kumimoji="0" lang="ko-KR" altLang="en-US" sz="1200" dirty="0">
              <a:ln>
                <a:solidFill>
                  <a:prstClr val="black">
                    <a:lumMod val="65000"/>
                    <a:lumOff val="35000"/>
                    <a:alpha val="0"/>
                  </a:prstClr>
                </a:solidFill>
              </a:ln>
              <a:solidFill>
                <a:prstClr val="white"/>
              </a:solidFill>
              <a:latin typeface="Yoon 윤고딕 530_TT" pitchFamily="18" charset="-127"/>
              <a:ea typeface="Yoon 윤고딕 530_TT" pitchFamily="18" charset="-127"/>
            </a:endParaRPr>
          </a:p>
        </p:txBody>
      </p:sp>
      <p:pic>
        <p:nvPicPr>
          <p:cNvPr id="18437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39490" y="3746500"/>
            <a:ext cx="3786375" cy="27003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rgbClr val="999999"/>
            </a:prstShdw>
          </a:effectLst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5239139" y="3753008"/>
            <a:ext cx="3786375" cy="27003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rgbClr val="999999"/>
            </a:prstShdw>
          </a:effectLst>
        </p:spPr>
      </p:pic>
      <p:sp>
        <p:nvSpPr>
          <p:cNvPr id="65" name="직사각형 64"/>
          <p:cNvSpPr/>
          <p:nvPr/>
        </p:nvSpPr>
        <p:spPr>
          <a:xfrm>
            <a:off x="38449" y="4560"/>
            <a:ext cx="4211793" cy="368294"/>
          </a:xfrm>
          <a:prstGeom prst="rect">
            <a:avLst/>
          </a:prstGeom>
          <a:noFill/>
        </p:spPr>
        <p:txBody>
          <a:bodyPr lIns="90402" tIns="45206" rIns="90402" bIns="45206">
            <a:spAutoFit/>
          </a:bodyPr>
          <a:lstStyle/>
          <a:p>
            <a:pPr eaLnBrk="1" fontAlgn="auto" latinLnBrk="1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1800" dirty="0" err="1" smtClean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srgbClr val="00BBD6"/>
                </a:solidFill>
                <a:latin typeface="Yoon 윤고딕 530_TT" pitchFamily="18" charset="-127"/>
                <a:ea typeface="Yoon 윤고딕 530_TT" pitchFamily="18" charset="-127"/>
              </a:rPr>
              <a:t>Songdo</a:t>
            </a:r>
            <a:r>
              <a:rPr kumimoji="0" lang="en-US" altLang="ko-KR" sz="1800" dirty="0" smtClean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srgbClr val="00BBD6"/>
                </a:solidFill>
                <a:latin typeface="Yoon 윤고딕 530_TT" pitchFamily="18" charset="-127"/>
                <a:ea typeface="Yoon 윤고딕 530_TT" pitchFamily="18" charset="-127"/>
              </a:rPr>
              <a:t> </a:t>
            </a:r>
            <a:r>
              <a:rPr kumimoji="0" lang="en-US" altLang="ko-KR" sz="1800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srgbClr val="00BBD6"/>
                </a:solidFill>
                <a:latin typeface="Yoon 윤고딕 530_TT" pitchFamily="18" charset="-127"/>
                <a:ea typeface="Yoon 윤고딕 530_TT" pitchFamily="18" charset="-127"/>
              </a:rPr>
              <a:t>ConvensiA</a:t>
            </a:r>
          </a:p>
        </p:txBody>
      </p:sp>
      <p:sp>
        <p:nvSpPr>
          <p:cNvPr id="67" name="직사각형 66"/>
          <p:cNvSpPr/>
          <p:nvPr/>
        </p:nvSpPr>
        <p:spPr>
          <a:xfrm>
            <a:off x="245194" y="431672"/>
            <a:ext cx="5798977" cy="492434"/>
          </a:xfrm>
          <a:prstGeom prst="rect">
            <a:avLst/>
          </a:prstGeom>
          <a:noFill/>
        </p:spPr>
        <p:txBody>
          <a:bodyPr lIns="90402" tIns="45206" rIns="90402" bIns="45206">
            <a:spAutoFit/>
          </a:bodyPr>
          <a:lstStyle/>
          <a:p>
            <a:pPr eaLnBrk="1" fontAlgn="auto" latinLnBrk="1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2600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srgbClr val="4BACC6">
                    <a:lumMod val="75000"/>
                  </a:srgbClr>
                </a:solidFill>
                <a:latin typeface="Yoon 윤고딕 530_TT" pitchFamily="18" charset="-127"/>
                <a:ea typeface="Yoon 윤고딕 530_TT" pitchFamily="18" charset="-127"/>
              </a:rPr>
              <a:t>[Exhibition Hall]</a:t>
            </a:r>
          </a:p>
        </p:txBody>
      </p:sp>
      <p:grpSp>
        <p:nvGrpSpPr>
          <p:cNvPr id="2" name="그룹 31"/>
          <p:cNvGrpSpPr>
            <a:grpSpLocks/>
          </p:cNvGrpSpPr>
          <p:nvPr/>
        </p:nvGrpSpPr>
        <p:grpSpPr bwMode="auto">
          <a:xfrm>
            <a:off x="4849159" y="1550988"/>
            <a:ext cx="5094927" cy="2519362"/>
            <a:chOff x="2411760" y="1268760"/>
            <a:chExt cx="4703763" cy="2519362"/>
          </a:xfrm>
        </p:grpSpPr>
        <p:pic>
          <p:nvPicPr>
            <p:cNvPr id="18454" name="Picture 5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411760" y="1268760"/>
              <a:ext cx="4703763" cy="251936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>
              <a:prstShdw prst="shdw17" dist="17961" dir="2700000">
                <a:srgbClr val="999999"/>
              </a:prstShdw>
            </a:effectLst>
          </p:spPr>
        </p:pic>
        <p:sp>
          <p:nvSpPr>
            <p:cNvPr id="18455" name="TextBox 29"/>
            <p:cNvSpPr txBox="1">
              <a:spLocks noChangeArrowheads="1"/>
            </p:cNvSpPr>
            <p:nvPr/>
          </p:nvSpPr>
          <p:spPr bwMode="auto">
            <a:xfrm>
              <a:off x="3970685" y="1948210"/>
              <a:ext cx="1028849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latinLnBrk="1" hangingPunct="1">
                <a:buNone/>
              </a:pPr>
              <a:r>
                <a:rPr kumimoji="0" lang="en-US" altLang="ko-KR" sz="1800">
                  <a:solidFill>
                    <a:srgbClr val="00BBD6"/>
                  </a:solidFill>
                  <a:latin typeface="HY수평선B" pitchFamily="18" charset="-127"/>
                  <a:ea typeface="HY수평선B" pitchFamily="18" charset="-127"/>
                </a:rPr>
                <a:t>4,208m</a:t>
              </a:r>
              <a:r>
                <a:rPr kumimoji="0" lang="en-US" altLang="ko-KR" sz="1800" baseline="30000">
                  <a:solidFill>
                    <a:srgbClr val="00BBD6"/>
                  </a:solidFill>
                  <a:latin typeface="HY수평선B" pitchFamily="18" charset="-127"/>
                  <a:ea typeface="HY수평선B" pitchFamily="18" charset="-127"/>
                </a:rPr>
                <a:t>2</a:t>
              </a:r>
              <a:endParaRPr kumimoji="0" lang="ko-KR" altLang="en-US" sz="1800" baseline="30000">
                <a:solidFill>
                  <a:srgbClr val="00BBD6"/>
                </a:solidFill>
                <a:latin typeface="HY수평선B" pitchFamily="18" charset="-127"/>
                <a:ea typeface="HY수평선B" pitchFamily="18" charset="-127"/>
              </a:endParaRPr>
            </a:p>
          </p:txBody>
        </p:sp>
        <p:sp>
          <p:nvSpPr>
            <p:cNvPr id="18456" name="TextBox 30"/>
            <p:cNvSpPr txBox="1">
              <a:spLocks noChangeArrowheads="1"/>
            </p:cNvSpPr>
            <p:nvPr/>
          </p:nvSpPr>
          <p:spPr bwMode="auto">
            <a:xfrm>
              <a:off x="3994498" y="2959447"/>
              <a:ext cx="1028849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latinLnBrk="1" hangingPunct="1">
                <a:buNone/>
              </a:pPr>
              <a:r>
                <a:rPr kumimoji="0" lang="en-US" altLang="ko-KR" sz="1800">
                  <a:solidFill>
                    <a:srgbClr val="00BBD6"/>
                  </a:solidFill>
                  <a:latin typeface="HY수평선B" pitchFamily="18" charset="-127"/>
                  <a:ea typeface="HY수평선B" pitchFamily="18" charset="-127"/>
                </a:rPr>
                <a:t>4,208m</a:t>
              </a:r>
              <a:r>
                <a:rPr kumimoji="0" lang="en-US" altLang="ko-KR" sz="1800" baseline="30000">
                  <a:solidFill>
                    <a:srgbClr val="00BBD6"/>
                  </a:solidFill>
                  <a:latin typeface="HY수평선B" pitchFamily="18" charset="-127"/>
                  <a:ea typeface="HY수평선B" pitchFamily="18" charset="-127"/>
                </a:rPr>
                <a:t>2</a:t>
              </a:r>
              <a:endParaRPr kumimoji="0" lang="ko-KR" altLang="en-US" sz="1800" baseline="30000">
                <a:solidFill>
                  <a:srgbClr val="00BBD6"/>
                </a:solidFill>
                <a:latin typeface="HY수평선B" pitchFamily="18" charset="-127"/>
                <a:ea typeface="HY수평선B" pitchFamily="18" charset="-127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233988" y="1283022"/>
            <a:ext cx="4640222" cy="1476289"/>
          </a:xfrm>
          <a:prstGeom prst="rect">
            <a:avLst/>
          </a:prstGeom>
          <a:noFill/>
        </p:spPr>
        <p:txBody>
          <a:bodyPr lIns="90402" tIns="45206" rIns="90402" bIns="45206">
            <a:spAutoFit/>
          </a:bodyPr>
          <a:lstStyle/>
          <a:p>
            <a:pPr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1200" b="1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prstClr val="white"/>
                </a:solidFill>
                <a:latin typeface="Yoon 윤고딕 540_TT" pitchFamily="18" charset="-127"/>
                <a:ea typeface="Yoon 윤고딕 540_TT" pitchFamily="18" charset="-127"/>
              </a:rPr>
              <a:t> </a:t>
            </a:r>
            <a:r>
              <a:rPr kumimoji="0" lang="en-US" altLang="ko-KR" sz="1200" b="1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srgbClr val="4BACC6">
                    <a:lumMod val="75000"/>
                  </a:srgbClr>
                </a:solidFill>
                <a:latin typeface="Yoon 윤고딕 540_TT" pitchFamily="18" charset="-127"/>
                <a:ea typeface="Yoon 윤고딕 540_TT" pitchFamily="18" charset="-127"/>
              </a:rPr>
              <a:t>Use</a:t>
            </a:r>
            <a:r>
              <a:rPr kumimoji="0" lang="ko-KR" altLang="en-US" sz="1200" b="1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prstClr val="white"/>
                </a:solidFill>
                <a:latin typeface="Yoon 윤고딕 540_TT" pitchFamily="18" charset="-127"/>
                <a:ea typeface="Yoon 윤고딕 540_TT" pitchFamily="18" charset="-127"/>
              </a:rPr>
              <a:t> </a:t>
            </a:r>
            <a:r>
              <a:rPr kumimoji="0" lang="en-US" altLang="ko-KR" sz="1200" b="1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prstClr val="white"/>
                </a:solidFill>
                <a:latin typeface="Yoon 윤고딕 540_TT" pitchFamily="18" charset="-127"/>
                <a:ea typeface="Yoon 윤고딕 540_TT" pitchFamily="18" charset="-127"/>
              </a:rPr>
              <a:t>: Exhibition, Concerts, Corporate Events/Banquets</a:t>
            </a:r>
            <a:endParaRPr kumimoji="0" lang="ko-KR" altLang="en-US" sz="1200" b="1" dirty="0">
              <a:ln>
                <a:solidFill>
                  <a:prstClr val="black">
                    <a:lumMod val="65000"/>
                    <a:lumOff val="35000"/>
                    <a:alpha val="0"/>
                  </a:prstClr>
                </a:solidFill>
              </a:ln>
              <a:solidFill>
                <a:prstClr val="white"/>
              </a:solidFill>
              <a:latin typeface="Yoon 윤고딕 540_TT" pitchFamily="18" charset="-127"/>
              <a:ea typeface="Yoon 윤고딕 540_TT" pitchFamily="18" charset="-127"/>
            </a:endParaRPr>
          </a:p>
          <a:p>
            <a:pPr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1200" b="1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prstClr val="white"/>
                </a:solidFill>
                <a:latin typeface="Yoon 윤고딕 540_TT" pitchFamily="18" charset="-127"/>
                <a:ea typeface="Yoon 윤고딕 540_TT" pitchFamily="18" charset="-127"/>
              </a:rPr>
              <a:t> </a:t>
            </a:r>
            <a:r>
              <a:rPr kumimoji="0" lang="en-US" altLang="ko-KR" sz="1200" b="1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srgbClr val="4BACC6">
                    <a:lumMod val="75000"/>
                  </a:srgbClr>
                </a:solidFill>
                <a:latin typeface="Yoon 윤고딕 540_TT" pitchFamily="18" charset="-127"/>
                <a:ea typeface="Yoon 윤고딕 540_TT" pitchFamily="18" charset="-127"/>
              </a:rPr>
              <a:t>Area</a:t>
            </a:r>
            <a:r>
              <a:rPr kumimoji="0" lang="ko-KR" altLang="en-US" sz="1200" b="1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prstClr val="white"/>
                </a:solidFill>
                <a:latin typeface="Yoon 윤고딕 540_TT" pitchFamily="18" charset="-127"/>
                <a:ea typeface="Yoon 윤고딕 540_TT" pitchFamily="18" charset="-127"/>
              </a:rPr>
              <a:t> </a:t>
            </a:r>
            <a:r>
              <a:rPr kumimoji="0" lang="en-US" altLang="ko-KR" sz="1200" b="1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prstClr val="white"/>
                </a:solidFill>
                <a:latin typeface="Yoon 윤고딕 540_TT" pitchFamily="18" charset="-127"/>
                <a:ea typeface="Yoon 윤고딕 540_TT" pitchFamily="18" charset="-127"/>
              </a:rPr>
              <a:t>: 8,416㎡ /dividable into 2 halls(450booth)</a:t>
            </a:r>
          </a:p>
          <a:p>
            <a:pPr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1200" b="1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prstClr val="white"/>
                </a:solidFill>
                <a:latin typeface="Yoon 윤고딕 540_TT" pitchFamily="18" charset="-127"/>
                <a:ea typeface="Yoon 윤고딕 540_TT" pitchFamily="18" charset="-127"/>
              </a:rPr>
              <a:t> </a:t>
            </a:r>
            <a:r>
              <a:rPr kumimoji="0" lang="en-US" altLang="ko-KR" sz="1200" b="1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srgbClr val="4BACC6">
                    <a:lumMod val="75000"/>
                  </a:srgbClr>
                </a:solidFill>
                <a:latin typeface="Yoon 윤고딕 540_TT" pitchFamily="18" charset="-127"/>
                <a:ea typeface="Yoon 윤고딕 540_TT" pitchFamily="18" charset="-127"/>
              </a:rPr>
              <a:t>Feature</a:t>
            </a:r>
            <a:r>
              <a:rPr kumimoji="0" lang="ko-KR" altLang="en-US" sz="1200" b="1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prstClr val="white"/>
                </a:solidFill>
                <a:latin typeface="Yoon 윤고딕 540_TT" pitchFamily="18" charset="-127"/>
                <a:ea typeface="Yoon 윤고딕 540_TT" pitchFamily="18" charset="-127"/>
              </a:rPr>
              <a:t> </a:t>
            </a:r>
            <a:r>
              <a:rPr kumimoji="0" lang="en-US" altLang="ko-KR" sz="1200" b="1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prstClr val="white"/>
                </a:solidFill>
                <a:latin typeface="Yoon 윤고딕 540_TT" pitchFamily="18" charset="-127"/>
                <a:ea typeface="Yoon 윤고딕 540_TT" pitchFamily="18" charset="-127"/>
              </a:rPr>
              <a:t>: Column-less, Post-tensioning Techniques</a:t>
            </a:r>
            <a:endParaRPr kumimoji="0" lang="ko-KR" altLang="en-US" sz="1200" b="1" dirty="0">
              <a:ln>
                <a:solidFill>
                  <a:prstClr val="black">
                    <a:lumMod val="65000"/>
                    <a:lumOff val="35000"/>
                    <a:alpha val="0"/>
                  </a:prstClr>
                </a:solidFill>
              </a:ln>
              <a:solidFill>
                <a:prstClr val="white"/>
              </a:solidFill>
              <a:latin typeface="Yoon 윤고딕 540_TT" pitchFamily="18" charset="-127"/>
              <a:ea typeface="Yoon 윤고딕 540_TT" pitchFamily="18" charset="-127"/>
            </a:endParaRPr>
          </a:p>
          <a:p>
            <a:pPr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1200" b="1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prstClr val="white"/>
                </a:solidFill>
                <a:latin typeface="Yoon 윤고딕 540_TT" pitchFamily="18" charset="-127"/>
                <a:ea typeface="Yoon 윤고딕 540_TT" pitchFamily="18" charset="-127"/>
              </a:rPr>
              <a:t> </a:t>
            </a:r>
            <a:r>
              <a:rPr kumimoji="0" lang="en-US" altLang="ko-KR" sz="1200" b="1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srgbClr val="4BACC6">
                    <a:lumMod val="75000"/>
                  </a:srgbClr>
                </a:solidFill>
                <a:latin typeface="Yoon 윤고딕 540_TT" pitchFamily="18" charset="-127"/>
                <a:ea typeface="Yoon 윤고딕 540_TT" pitchFamily="18" charset="-127"/>
              </a:rPr>
              <a:t>Facility</a:t>
            </a:r>
            <a:r>
              <a:rPr kumimoji="0" lang="ko-KR" altLang="en-US" sz="1200" b="1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prstClr val="white"/>
                </a:solidFill>
                <a:latin typeface="Yoon 윤고딕 540_TT" pitchFamily="18" charset="-127"/>
                <a:ea typeface="Yoon 윤고딕 540_TT" pitchFamily="18" charset="-127"/>
              </a:rPr>
              <a:t> </a:t>
            </a:r>
            <a:r>
              <a:rPr kumimoji="0" lang="en-US" altLang="ko-KR" sz="1200" b="1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prstClr val="white"/>
                </a:solidFill>
                <a:latin typeface="Yoon 윤고딕 540_TT" pitchFamily="18" charset="-127"/>
                <a:ea typeface="Yoon 윤고딕 540_TT" pitchFamily="18" charset="-127"/>
              </a:rPr>
              <a:t>: Concrete Floor, Floor Box System</a:t>
            </a:r>
          </a:p>
          <a:p>
            <a:pPr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1200" b="1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prstClr val="white"/>
                </a:solidFill>
                <a:latin typeface="Yoon 윤고딕 540_TT" pitchFamily="18" charset="-127"/>
                <a:ea typeface="Yoon 윤고딕 540_TT" pitchFamily="18" charset="-127"/>
              </a:rPr>
              <a:t> </a:t>
            </a:r>
            <a:r>
              <a:rPr kumimoji="0" lang="en-US" altLang="ko-KR" sz="1200" b="1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srgbClr val="4BACC6">
                    <a:lumMod val="75000"/>
                  </a:srgbClr>
                </a:solidFill>
                <a:latin typeface="Yoon 윤고딕 540_TT" pitchFamily="18" charset="-127"/>
                <a:ea typeface="Yoon 윤고딕 540_TT" pitchFamily="18" charset="-127"/>
              </a:rPr>
              <a:t>Capacity</a:t>
            </a:r>
            <a:endParaRPr kumimoji="0" lang="ko-KR" altLang="en-US" sz="1200" b="1" dirty="0">
              <a:ln>
                <a:solidFill>
                  <a:prstClr val="black">
                    <a:lumMod val="65000"/>
                    <a:lumOff val="35000"/>
                    <a:alpha val="0"/>
                  </a:prstClr>
                </a:solidFill>
              </a:ln>
              <a:solidFill>
                <a:srgbClr val="4BACC6">
                  <a:lumMod val="75000"/>
                </a:srgbClr>
              </a:solidFill>
              <a:latin typeface="Yoon 윤고딕 540_TT" pitchFamily="18" charset="-127"/>
              <a:ea typeface="Yoon 윤고딕 540_TT" pitchFamily="18" charset="-127"/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1344108" y="3300503"/>
            <a:ext cx="761788" cy="1280626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402" tIns="45206" rIns="90402" bIns="45206" anchor="ctr"/>
          <a:lstStyle/>
          <a:p>
            <a:pPr algn="ctr" eaLnBrk="1" fontAlgn="auto" latinLnBrk="1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kumimoji="0" lang="en-US" altLang="ko-KR" sz="1200" dirty="0">
              <a:ln>
                <a:solidFill>
                  <a:prstClr val="black">
                    <a:lumMod val="65000"/>
                    <a:lumOff val="35000"/>
                    <a:alpha val="0"/>
                  </a:prstClr>
                </a:solidFill>
              </a:ln>
              <a:solidFill>
                <a:prstClr val="black">
                  <a:lumMod val="65000"/>
                  <a:lumOff val="35000"/>
                </a:prstClr>
              </a:solidFill>
              <a:latin typeface="Yoon 윤고딕 530_TT" pitchFamily="18" charset="-127"/>
              <a:ea typeface="Yoon 윤고딕 530_TT" pitchFamily="18" charset="-127"/>
            </a:endParaRPr>
          </a:p>
          <a:p>
            <a:pPr algn="ctr" eaLnBrk="1" fontAlgn="auto" latinLnBrk="1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kumimoji="0" lang="en-US" altLang="ko-KR" sz="1200" dirty="0">
              <a:ln>
                <a:solidFill>
                  <a:prstClr val="black">
                    <a:lumMod val="65000"/>
                    <a:lumOff val="35000"/>
                    <a:alpha val="0"/>
                  </a:prstClr>
                </a:solidFill>
              </a:ln>
              <a:solidFill>
                <a:prstClr val="black">
                  <a:lumMod val="65000"/>
                  <a:lumOff val="35000"/>
                </a:prstClr>
              </a:solidFill>
              <a:latin typeface="Yoon 윤고딕 530_TT" pitchFamily="18" charset="-127"/>
              <a:ea typeface="Yoon 윤고딕 530_TT" pitchFamily="18" charset="-127"/>
            </a:endParaRPr>
          </a:p>
          <a:p>
            <a:pPr algn="ctr" eaLnBrk="1" fontAlgn="auto" latinLnBrk="1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1200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prstClr val="black">
                    <a:lumMod val="65000"/>
                    <a:lumOff val="35000"/>
                  </a:prstClr>
                </a:solidFill>
                <a:latin typeface="Yoon 윤고딕 530_TT" pitchFamily="18" charset="-127"/>
                <a:ea typeface="Yoon 윤고딕 530_TT" pitchFamily="18" charset="-127"/>
              </a:rPr>
              <a:t>4,208</a:t>
            </a:r>
          </a:p>
          <a:p>
            <a:pPr algn="ctr" eaLnBrk="1" fontAlgn="auto" latinLnBrk="1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kumimoji="0" lang="en-US" altLang="ko-KR" sz="1200" dirty="0">
              <a:ln>
                <a:solidFill>
                  <a:prstClr val="black">
                    <a:lumMod val="65000"/>
                    <a:lumOff val="35000"/>
                    <a:alpha val="0"/>
                  </a:prstClr>
                </a:solidFill>
              </a:ln>
              <a:solidFill>
                <a:prstClr val="black">
                  <a:lumMod val="65000"/>
                  <a:lumOff val="35000"/>
                </a:prstClr>
              </a:solidFill>
              <a:latin typeface="Yoon 윤고딕 530_TT" pitchFamily="18" charset="-127"/>
              <a:ea typeface="Yoon 윤고딕 530_TT" pitchFamily="18" charset="-127"/>
            </a:endParaRPr>
          </a:p>
          <a:p>
            <a:pPr algn="ctr" eaLnBrk="1" fontAlgn="auto" latinLnBrk="1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1200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prstClr val="black">
                    <a:lumMod val="65000"/>
                    <a:lumOff val="35000"/>
                  </a:prstClr>
                </a:solidFill>
                <a:latin typeface="Yoon 윤고딕 530_TT" pitchFamily="18" charset="-127"/>
                <a:ea typeface="Yoon 윤고딕 530_TT" pitchFamily="18" charset="-127"/>
              </a:rPr>
              <a:t>4,208</a:t>
            </a:r>
          </a:p>
          <a:p>
            <a:pPr algn="ctr" eaLnBrk="1" fontAlgn="auto" latinLnBrk="1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kumimoji="0" lang="en-US" altLang="ko-KR" sz="1200" dirty="0">
              <a:ln>
                <a:solidFill>
                  <a:prstClr val="black">
                    <a:lumMod val="65000"/>
                    <a:lumOff val="35000"/>
                    <a:alpha val="0"/>
                  </a:prstClr>
                </a:solidFill>
              </a:ln>
              <a:solidFill>
                <a:prstClr val="black">
                  <a:lumMod val="65000"/>
                  <a:lumOff val="35000"/>
                </a:prstClr>
              </a:solidFill>
              <a:latin typeface="Yoon 윤고딕 530_TT" pitchFamily="18" charset="-127"/>
              <a:ea typeface="Yoon 윤고딕 530_TT" pitchFamily="18" charset="-127"/>
            </a:endParaRPr>
          </a:p>
          <a:p>
            <a:pPr algn="ctr" eaLnBrk="1" fontAlgn="auto" latinLnBrk="1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1200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prstClr val="black">
                    <a:lumMod val="65000"/>
                    <a:lumOff val="35000"/>
                  </a:prstClr>
                </a:solidFill>
                <a:latin typeface="Yoon 윤고딕 530_TT" pitchFamily="18" charset="-127"/>
                <a:ea typeface="Yoon 윤고딕 530_TT" pitchFamily="18" charset="-127"/>
              </a:rPr>
              <a:t>8,416</a:t>
            </a:r>
            <a:endParaRPr kumimoji="0" lang="ko-KR" altLang="en-US" sz="1200" dirty="0">
              <a:ln>
                <a:solidFill>
                  <a:prstClr val="black">
                    <a:lumMod val="65000"/>
                    <a:lumOff val="35000"/>
                    <a:alpha val="0"/>
                  </a:prstClr>
                </a:solidFill>
              </a:ln>
              <a:solidFill>
                <a:prstClr val="black">
                  <a:lumMod val="65000"/>
                  <a:lumOff val="35000"/>
                </a:prstClr>
              </a:solidFill>
              <a:latin typeface="Yoon 윤고딕 530_TT" pitchFamily="18" charset="-127"/>
              <a:ea typeface="Yoon 윤고딕 530_TT" pitchFamily="18" charset="-127"/>
            </a:endParaRPr>
          </a:p>
          <a:p>
            <a:pPr algn="ctr" eaLnBrk="1" fontAlgn="auto" latinLnBrk="1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kumimoji="0" lang="ko-KR" altLang="en-US" sz="1200" dirty="0">
              <a:ln>
                <a:solidFill>
                  <a:prstClr val="black">
                    <a:lumMod val="65000"/>
                    <a:lumOff val="35000"/>
                    <a:alpha val="0"/>
                  </a:prstClr>
                </a:solidFill>
              </a:ln>
              <a:solidFill>
                <a:prstClr val="black">
                  <a:lumMod val="65000"/>
                  <a:lumOff val="35000"/>
                </a:prstClr>
              </a:solidFill>
              <a:latin typeface="Yoon 윤고딕 530_TT" pitchFamily="18" charset="-127"/>
              <a:ea typeface="Yoon 윤고딕 530_TT" pitchFamily="18" charset="-127"/>
            </a:endParaRPr>
          </a:p>
          <a:p>
            <a:pPr algn="ctr" eaLnBrk="1" fontAlgn="auto" latinLnBrk="1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kumimoji="0" lang="ko-KR" altLang="en-US" sz="1200" dirty="0">
              <a:ln>
                <a:solidFill>
                  <a:prstClr val="black">
                    <a:lumMod val="65000"/>
                    <a:lumOff val="35000"/>
                    <a:alpha val="0"/>
                  </a:prstClr>
                </a:solidFill>
              </a:ln>
              <a:solidFill>
                <a:prstClr val="black">
                  <a:lumMod val="65000"/>
                  <a:lumOff val="35000"/>
                </a:prstClr>
              </a:solidFill>
              <a:latin typeface="Yoon 윤고딕 530_TT" pitchFamily="18" charset="-127"/>
              <a:ea typeface="Yoon 윤고딕 530_TT" pitchFamily="18" charset="-127"/>
            </a:endParaRPr>
          </a:p>
        </p:txBody>
      </p:sp>
      <p:sp>
        <p:nvSpPr>
          <p:cNvPr id="21" name="직사각형 20"/>
          <p:cNvSpPr/>
          <p:nvPr/>
        </p:nvSpPr>
        <p:spPr>
          <a:xfrm>
            <a:off x="389984" y="2852936"/>
            <a:ext cx="4055801" cy="43204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402" tIns="45206" rIns="90402" bIns="45206" anchor="ctr"/>
          <a:lstStyle/>
          <a:p>
            <a:pPr eaLnBrk="1" fontAlgn="auto" latinLnBrk="1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1100" b="1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prstClr val="white"/>
                </a:solidFill>
                <a:latin typeface="Yoon 윤고딕 530_TT" pitchFamily="18" charset="-127"/>
                <a:ea typeface="Yoon 윤고딕 530_TT" pitchFamily="18" charset="-127"/>
              </a:rPr>
              <a:t>     </a:t>
            </a:r>
            <a:r>
              <a:rPr kumimoji="0" lang="en-US" altLang="ko-KR" sz="1100" b="1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srgbClr val="4F81BD">
                    <a:lumMod val="75000"/>
                  </a:srgbClr>
                </a:solidFill>
                <a:latin typeface="Yoon 윤고딕 530_TT" pitchFamily="18" charset="-127"/>
                <a:ea typeface="Yoon 윤고딕 530_TT" pitchFamily="18" charset="-127"/>
              </a:rPr>
              <a:t>Type</a:t>
            </a:r>
            <a:r>
              <a:rPr kumimoji="0" lang="ko-KR" altLang="en-US" sz="1100" b="1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srgbClr val="4F81BD">
                    <a:lumMod val="75000"/>
                  </a:srgbClr>
                </a:solidFill>
                <a:latin typeface="Yoon 윤고딕 530_TT" pitchFamily="18" charset="-127"/>
                <a:ea typeface="Yoon 윤고딕 530_TT" pitchFamily="18" charset="-127"/>
              </a:rPr>
              <a:t>        </a:t>
            </a:r>
            <a:r>
              <a:rPr kumimoji="0" lang="en-US" altLang="ko-KR" sz="1100" b="1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srgbClr val="4F81BD">
                    <a:lumMod val="75000"/>
                  </a:srgbClr>
                </a:solidFill>
                <a:latin typeface="Yoon 윤고딕 530_TT" pitchFamily="18" charset="-127"/>
                <a:ea typeface="Yoon 윤고딕 530_TT" pitchFamily="18" charset="-127"/>
              </a:rPr>
              <a:t>Area(㎡)     Booth</a:t>
            </a:r>
            <a:r>
              <a:rPr kumimoji="0" lang="ko-KR" altLang="en-US" sz="1100" b="1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srgbClr val="4F81BD">
                    <a:lumMod val="75000"/>
                  </a:srgbClr>
                </a:solidFill>
                <a:latin typeface="Yoon 윤고딕 530_TT" pitchFamily="18" charset="-127"/>
                <a:ea typeface="Yoon 윤고딕 530_TT" pitchFamily="18" charset="-127"/>
              </a:rPr>
              <a:t>      </a:t>
            </a:r>
            <a:r>
              <a:rPr kumimoji="0" lang="en-US" altLang="ko-KR" sz="1100" b="1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srgbClr val="4F81BD">
                    <a:lumMod val="75000"/>
                  </a:srgbClr>
                </a:solidFill>
                <a:latin typeface="Yoon 윤고딕 530_TT" pitchFamily="18" charset="-127"/>
                <a:ea typeface="Yoon 윤고딕 530_TT" pitchFamily="18" charset="-127"/>
              </a:rPr>
              <a:t>T-type</a:t>
            </a:r>
            <a:r>
              <a:rPr kumimoji="0" lang="ko-KR" altLang="en-US" sz="1100" b="1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srgbClr val="4F81BD">
                    <a:lumMod val="75000"/>
                  </a:srgbClr>
                </a:solidFill>
                <a:latin typeface="Yoon 윤고딕 530_TT" pitchFamily="18" charset="-127"/>
                <a:ea typeface="Yoon 윤고딕 530_TT" pitchFamily="18" charset="-127"/>
              </a:rPr>
              <a:t>      </a:t>
            </a:r>
            <a:r>
              <a:rPr kumimoji="0" lang="en-US" altLang="ko-KR" sz="1100" b="1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srgbClr val="4F81BD">
                    <a:lumMod val="75000"/>
                  </a:srgbClr>
                </a:solidFill>
                <a:latin typeface="Yoon 윤고딕 530_TT" pitchFamily="18" charset="-127"/>
                <a:ea typeface="Yoon 윤고딕 530_TT" pitchFamily="18" charset="-127"/>
              </a:rPr>
              <a:t>B-type</a:t>
            </a:r>
            <a:endParaRPr kumimoji="0" lang="ko-KR" altLang="en-US" sz="1100" b="1" dirty="0">
              <a:ln>
                <a:solidFill>
                  <a:prstClr val="black">
                    <a:lumMod val="65000"/>
                    <a:lumOff val="35000"/>
                    <a:alpha val="0"/>
                  </a:prstClr>
                </a:solidFill>
              </a:ln>
              <a:solidFill>
                <a:srgbClr val="4F81BD">
                  <a:lumMod val="75000"/>
                </a:srgbClr>
              </a:solidFill>
              <a:latin typeface="Yoon 윤고딕 530_TT" pitchFamily="18" charset="-127"/>
              <a:ea typeface="Yoon 윤고딕 530_TT" pitchFamily="18" charset="-127"/>
            </a:endParaRPr>
          </a:p>
        </p:txBody>
      </p:sp>
      <p:grpSp>
        <p:nvGrpSpPr>
          <p:cNvPr id="18445" name="그룹 24"/>
          <p:cNvGrpSpPr>
            <a:grpSpLocks/>
          </p:cNvGrpSpPr>
          <p:nvPr/>
        </p:nvGrpSpPr>
        <p:grpSpPr bwMode="auto">
          <a:xfrm>
            <a:off x="386918" y="3298842"/>
            <a:ext cx="938856" cy="1282700"/>
            <a:chOff x="500449" y="3299602"/>
            <a:chExt cx="867703" cy="1281526"/>
          </a:xfrm>
        </p:grpSpPr>
        <p:sp>
          <p:nvSpPr>
            <p:cNvPr id="18" name="직사각형 17"/>
            <p:cNvSpPr/>
            <p:nvPr/>
          </p:nvSpPr>
          <p:spPr>
            <a:xfrm>
              <a:off x="500449" y="3299602"/>
              <a:ext cx="867703" cy="1281526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latinLnBrk="1" hangingPunct="1">
                <a:lnSpc>
                  <a:spcPts val="16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kumimoji="0" lang="en-US" altLang="ko-KR" sz="1200" dirty="0">
                  <a:ln>
                    <a:solidFill>
                      <a:prstClr val="black">
                        <a:lumMod val="65000"/>
                        <a:lumOff val="35000"/>
                        <a:alpha val="0"/>
                      </a:prstClr>
                    </a:solidFill>
                  </a:ln>
                  <a:solidFill>
                    <a:prstClr val="white"/>
                  </a:solidFill>
                  <a:latin typeface="Yoon 윤고딕 530_TT" pitchFamily="18" charset="-127"/>
                  <a:ea typeface="Yoon 윤고딕 530_TT" pitchFamily="18" charset="-127"/>
                </a:rPr>
                <a:t>Hall 1</a:t>
              </a:r>
            </a:p>
            <a:p>
              <a:pPr algn="ctr" eaLnBrk="1" fontAlgn="auto" latinLnBrk="1" hangingPunct="1">
                <a:lnSpc>
                  <a:spcPts val="16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kumimoji="0" lang="en-US" altLang="ko-KR" sz="1200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prstClr val="white"/>
                </a:solidFill>
                <a:latin typeface="Yoon 윤고딕 530_TT" pitchFamily="18" charset="-127"/>
                <a:ea typeface="Yoon 윤고딕 530_TT" pitchFamily="18" charset="-127"/>
              </a:endParaRPr>
            </a:p>
            <a:p>
              <a:pPr algn="ctr" eaLnBrk="1" fontAlgn="auto" latinLnBrk="1" hangingPunct="1">
                <a:lnSpc>
                  <a:spcPts val="16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kumimoji="0" lang="en-US" altLang="ko-KR" sz="1200" dirty="0">
                  <a:ln>
                    <a:solidFill>
                      <a:prstClr val="black">
                        <a:lumMod val="65000"/>
                        <a:lumOff val="35000"/>
                        <a:alpha val="0"/>
                      </a:prstClr>
                    </a:solidFill>
                  </a:ln>
                  <a:solidFill>
                    <a:prstClr val="white"/>
                  </a:solidFill>
                  <a:latin typeface="Yoon 윤고딕 530_TT" pitchFamily="18" charset="-127"/>
                  <a:ea typeface="Yoon 윤고딕 530_TT" pitchFamily="18" charset="-127"/>
                </a:rPr>
                <a:t>Hall 2</a:t>
              </a:r>
            </a:p>
            <a:p>
              <a:pPr algn="ctr" eaLnBrk="1" fontAlgn="auto" latinLnBrk="1" hangingPunct="1">
                <a:lnSpc>
                  <a:spcPts val="16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kumimoji="0" lang="en-US" altLang="ko-KR" sz="1200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prstClr val="white"/>
                </a:solidFill>
                <a:latin typeface="Yoon 윤고딕 530_TT" pitchFamily="18" charset="-127"/>
                <a:ea typeface="Yoon 윤고딕 530_TT" pitchFamily="18" charset="-127"/>
              </a:endParaRPr>
            </a:p>
            <a:p>
              <a:pPr algn="ctr" eaLnBrk="1" fontAlgn="auto" latinLnBrk="1" hangingPunct="1">
                <a:lnSpc>
                  <a:spcPts val="16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kumimoji="0" lang="en-US" altLang="ko-KR" sz="1200" dirty="0">
                  <a:ln>
                    <a:solidFill>
                      <a:prstClr val="black">
                        <a:lumMod val="65000"/>
                        <a:lumOff val="35000"/>
                        <a:alpha val="0"/>
                      </a:prstClr>
                    </a:solidFill>
                  </a:ln>
                  <a:solidFill>
                    <a:prstClr val="white"/>
                  </a:solidFill>
                  <a:latin typeface="Yoon 윤고딕 530_TT" pitchFamily="18" charset="-127"/>
                  <a:ea typeface="Yoon 윤고딕 530_TT" pitchFamily="18" charset="-127"/>
                </a:rPr>
                <a:t>Hall 1+2</a:t>
              </a:r>
              <a:endParaRPr kumimoji="0" lang="ko-KR" altLang="en-US" sz="1200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prstClr val="white"/>
                </a:solidFill>
                <a:latin typeface="Yoon 윤고딕 530_TT" pitchFamily="18" charset="-127"/>
                <a:ea typeface="Yoon 윤고딕 530_TT" pitchFamily="18" charset="-127"/>
              </a:endParaRPr>
            </a:p>
          </p:txBody>
        </p:sp>
        <p:cxnSp>
          <p:nvCxnSpPr>
            <p:cNvPr id="22" name="직선 연결선 21"/>
            <p:cNvCxnSpPr/>
            <p:nvPr/>
          </p:nvCxnSpPr>
          <p:spPr>
            <a:xfrm>
              <a:off x="503627" y="3734179"/>
              <a:ext cx="864525" cy="0"/>
            </a:xfrm>
            <a:prstGeom prst="line">
              <a:avLst/>
            </a:prstGeom>
            <a:ln w="19050">
              <a:solidFill>
                <a:schemeClr val="accent5">
                  <a:lumMod val="20000"/>
                  <a:lumOff val="8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직선 연결선 22"/>
            <p:cNvCxnSpPr/>
            <p:nvPr/>
          </p:nvCxnSpPr>
          <p:spPr>
            <a:xfrm>
              <a:off x="503627" y="4149723"/>
              <a:ext cx="864525" cy="0"/>
            </a:xfrm>
            <a:prstGeom prst="line">
              <a:avLst/>
            </a:prstGeom>
            <a:ln w="19050">
              <a:solidFill>
                <a:schemeClr val="accent5">
                  <a:lumMod val="20000"/>
                  <a:lumOff val="8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직사각형 33"/>
          <p:cNvSpPr/>
          <p:nvPr/>
        </p:nvSpPr>
        <p:spPr>
          <a:xfrm>
            <a:off x="2124070" y="3301763"/>
            <a:ext cx="761788" cy="1280626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402" tIns="45206" rIns="90402" bIns="45206" anchor="ctr"/>
          <a:lstStyle/>
          <a:p>
            <a:pPr algn="ctr" eaLnBrk="1" fontAlgn="auto" latinLnBrk="1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1200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prstClr val="black">
                    <a:lumMod val="65000"/>
                    <a:lumOff val="35000"/>
                  </a:prstClr>
                </a:solidFill>
                <a:latin typeface="Yoon 윤고딕 530_TT" pitchFamily="18" charset="-127"/>
                <a:ea typeface="Yoon 윤고딕 530_TT" pitchFamily="18" charset="-127"/>
              </a:rPr>
              <a:t>225</a:t>
            </a:r>
          </a:p>
          <a:p>
            <a:pPr algn="ctr" eaLnBrk="1" fontAlgn="auto" latinLnBrk="1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kumimoji="0" lang="en-US" altLang="ko-KR" sz="1200" dirty="0">
              <a:ln>
                <a:solidFill>
                  <a:prstClr val="black">
                    <a:lumMod val="65000"/>
                    <a:lumOff val="35000"/>
                    <a:alpha val="0"/>
                  </a:prstClr>
                </a:solidFill>
              </a:ln>
              <a:solidFill>
                <a:prstClr val="black">
                  <a:lumMod val="65000"/>
                  <a:lumOff val="35000"/>
                </a:prstClr>
              </a:solidFill>
              <a:latin typeface="Yoon 윤고딕 530_TT" pitchFamily="18" charset="-127"/>
              <a:ea typeface="Yoon 윤고딕 530_TT" pitchFamily="18" charset="-127"/>
            </a:endParaRPr>
          </a:p>
          <a:p>
            <a:pPr algn="ctr" eaLnBrk="1" fontAlgn="auto" latinLnBrk="1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1200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prstClr val="black">
                    <a:lumMod val="65000"/>
                    <a:lumOff val="35000"/>
                  </a:prstClr>
                </a:solidFill>
                <a:latin typeface="Yoon 윤고딕 530_TT" pitchFamily="18" charset="-127"/>
                <a:ea typeface="Yoon 윤고딕 530_TT" pitchFamily="18" charset="-127"/>
              </a:rPr>
              <a:t>225</a:t>
            </a:r>
          </a:p>
          <a:p>
            <a:pPr algn="ctr" eaLnBrk="1" fontAlgn="auto" latinLnBrk="1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kumimoji="0" lang="en-US" altLang="ko-KR" sz="1200" dirty="0">
              <a:ln>
                <a:solidFill>
                  <a:prstClr val="black">
                    <a:lumMod val="65000"/>
                    <a:lumOff val="35000"/>
                    <a:alpha val="0"/>
                  </a:prstClr>
                </a:solidFill>
              </a:ln>
              <a:solidFill>
                <a:prstClr val="black">
                  <a:lumMod val="65000"/>
                  <a:lumOff val="35000"/>
                </a:prstClr>
              </a:solidFill>
              <a:latin typeface="Yoon 윤고딕 530_TT" pitchFamily="18" charset="-127"/>
              <a:ea typeface="Yoon 윤고딕 530_TT" pitchFamily="18" charset="-127"/>
            </a:endParaRPr>
          </a:p>
          <a:p>
            <a:pPr algn="ctr" eaLnBrk="1" fontAlgn="auto" latinLnBrk="1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1200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prstClr val="black">
                    <a:lumMod val="65000"/>
                    <a:lumOff val="35000"/>
                  </a:prstClr>
                </a:solidFill>
                <a:latin typeface="Yoon 윤고딕 530_TT" pitchFamily="18" charset="-127"/>
                <a:ea typeface="Yoon 윤고딕 530_TT" pitchFamily="18" charset="-127"/>
              </a:rPr>
              <a:t>450</a:t>
            </a:r>
            <a:endParaRPr kumimoji="0" lang="ko-KR" altLang="en-US" sz="1200" dirty="0">
              <a:ln>
                <a:solidFill>
                  <a:prstClr val="black">
                    <a:lumMod val="65000"/>
                    <a:lumOff val="35000"/>
                    <a:alpha val="0"/>
                  </a:prstClr>
                </a:solidFill>
              </a:ln>
              <a:solidFill>
                <a:prstClr val="black">
                  <a:lumMod val="65000"/>
                  <a:lumOff val="35000"/>
                </a:prstClr>
              </a:solidFill>
              <a:latin typeface="Yoon 윤고딕 530_TT" pitchFamily="18" charset="-127"/>
              <a:ea typeface="Yoon 윤고딕 530_TT" pitchFamily="18" charset="-127"/>
            </a:endParaRPr>
          </a:p>
        </p:txBody>
      </p:sp>
      <p:sp>
        <p:nvSpPr>
          <p:cNvPr id="35" name="직사각형 34"/>
          <p:cNvSpPr/>
          <p:nvPr/>
        </p:nvSpPr>
        <p:spPr>
          <a:xfrm>
            <a:off x="2904032" y="3301763"/>
            <a:ext cx="761788" cy="1280626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402" tIns="45206" rIns="90402" bIns="45206" anchor="ctr"/>
          <a:lstStyle/>
          <a:p>
            <a:pPr algn="ctr" eaLnBrk="1" fontAlgn="auto" latinLnBrk="1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1200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prstClr val="black">
                    <a:lumMod val="65000"/>
                    <a:lumOff val="35000"/>
                  </a:prstClr>
                </a:solidFill>
                <a:latin typeface="Yoon 윤고딕 530_TT" pitchFamily="18" charset="-127"/>
                <a:ea typeface="Yoon 윤고딕 530_TT" pitchFamily="18" charset="-127"/>
              </a:rPr>
              <a:t>5,000</a:t>
            </a:r>
          </a:p>
          <a:p>
            <a:pPr algn="ctr" eaLnBrk="1" fontAlgn="auto" latinLnBrk="1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kumimoji="0" lang="en-US" altLang="ko-KR" sz="1200" dirty="0">
              <a:ln>
                <a:solidFill>
                  <a:prstClr val="black">
                    <a:lumMod val="65000"/>
                    <a:lumOff val="35000"/>
                    <a:alpha val="0"/>
                  </a:prstClr>
                </a:solidFill>
              </a:ln>
              <a:solidFill>
                <a:prstClr val="black">
                  <a:lumMod val="65000"/>
                  <a:lumOff val="35000"/>
                </a:prstClr>
              </a:solidFill>
              <a:latin typeface="Yoon 윤고딕 530_TT" pitchFamily="18" charset="-127"/>
              <a:ea typeface="Yoon 윤고딕 530_TT" pitchFamily="18" charset="-127"/>
            </a:endParaRPr>
          </a:p>
          <a:p>
            <a:pPr algn="ctr" eaLnBrk="1" fontAlgn="auto" latinLnBrk="1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1200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prstClr val="black">
                    <a:lumMod val="65000"/>
                    <a:lumOff val="35000"/>
                  </a:prstClr>
                </a:solidFill>
                <a:latin typeface="Yoon 윤고딕 530_TT" pitchFamily="18" charset="-127"/>
                <a:ea typeface="Yoon 윤고딕 530_TT" pitchFamily="18" charset="-127"/>
              </a:rPr>
              <a:t>5,000</a:t>
            </a:r>
          </a:p>
          <a:p>
            <a:pPr algn="ctr" eaLnBrk="1" fontAlgn="auto" latinLnBrk="1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kumimoji="0" lang="en-US" altLang="ko-KR" sz="1200" dirty="0">
              <a:ln>
                <a:solidFill>
                  <a:prstClr val="black">
                    <a:lumMod val="65000"/>
                    <a:lumOff val="35000"/>
                    <a:alpha val="0"/>
                  </a:prstClr>
                </a:solidFill>
              </a:ln>
              <a:solidFill>
                <a:prstClr val="black">
                  <a:lumMod val="65000"/>
                  <a:lumOff val="35000"/>
                </a:prstClr>
              </a:solidFill>
              <a:latin typeface="Yoon 윤고딕 530_TT" pitchFamily="18" charset="-127"/>
              <a:ea typeface="Yoon 윤고딕 530_TT" pitchFamily="18" charset="-127"/>
            </a:endParaRPr>
          </a:p>
          <a:p>
            <a:pPr algn="ctr" eaLnBrk="1" fontAlgn="auto" latinLnBrk="1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1200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prstClr val="black">
                    <a:lumMod val="65000"/>
                    <a:lumOff val="35000"/>
                  </a:prstClr>
                </a:solidFill>
                <a:latin typeface="Yoon 윤고딕 530_TT" pitchFamily="18" charset="-127"/>
                <a:ea typeface="Yoon 윤고딕 530_TT" pitchFamily="18" charset="-127"/>
              </a:rPr>
              <a:t>10,000</a:t>
            </a:r>
            <a:endParaRPr kumimoji="0" lang="ko-KR" altLang="en-US" sz="1200" dirty="0">
              <a:ln>
                <a:solidFill>
                  <a:prstClr val="black">
                    <a:lumMod val="65000"/>
                    <a:lumOff val="35000"/>
                    <a:alpha val="0"/>
                  </a:prstClr>
                </a:solidFill>
              </a:ln>
              <a:solidFill>
                <a:prstClr val="black">
                  <a:lumMod val="65000"/>
                  <a:lumOff val="35000"/>
                </a:prstClr>
              </a:solidFill>
              <a:latin typeface="Yoon 윤고딕 530_TT" pitchFamily="18" charset="-127"/>
              <a:ea typeface="Yoon 윤고딕 530_TT" pitchFamily="18" charset="-127"/>
            </a:endParaRPr>
          </a:p>
        </p:txBody>
      </p:sp>
      <p:sp>
        <p:nvSpPr>
          <p:cNvPr id="36" name="직사각형 35"/>
          <p:cNvSpPr/>
          <p:nvPr/>
        </p:nvSpPr>
        <p:spPr>
          <a:xfrm>
            <a:off x="3683993" y="3303021"/>
            <a:ext cx="761788" cy="1280626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402" tIns="45206" rIns="90402" bIns="45206" anchor="ctr"/>
          <a:lstStyle/>
          <a:p>
            <a:pPr algn="ctr" eaLnBrk="1" fontAlgn="auto" latinLnBrk="1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1200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prstClr val="black">
                    <a:lumMod val="65000"/>
                    <a:lumOff val="35000"/>
                  </a:prstClr>
                </a:solidFill>
                <a:latin typeface="Yoon 윤고딕 530_TT" pitchFamily="18" charset="-127"/>
                <a:ea typeface="Yoon 윤고딕 530_TT" pitchFamily="18" charset="-127"/>
              </a:rPr>
              <a:t>2,500</a:t>
            </a:r>
          </a:p>
          <a:p>
            <a:pPr algn="ctr" eaLnBrk="1" fontAlgn="auto" latinLnBrk="1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kumimoji="0" lang="en-US" altLang="ko-KR" sz="1200" dirty="0">
              <a:ln>
                <a:solidFill>
                  <a:prstClr val="black">
                    <a:lumMod val="65000"/>
                    <a:lumOff val="35000"/>
                    <a:alpha val="0"/>
                  </a:prstClr>
                </a:solidFill>
              </a:ln>
              <a:solidFill>
                <a:prstClr val="black">
                  <a:lumMod val="65000"/>
                  <a:lumOff val="35000"/>
                </a:prstClr>
              </a:solidFill>
              <a:latin typeface="Yoon 윤고딕 530_TT" pitchFamily="18" charset="-127"/>
              <a:ea typeface="Yoon 윤고딕 530_TT" pitchFamily="18" charset="-127"/>
            </a:endParaRPr>
          </a:p>
          <a:p>
            <a:pPr algn="ctr" eaLnBrk="1" fontAlgn="auto" latinLnBrk="1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1200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prstClr val="black">
                    <a:lumMod val="65000"/>
                    <a:lumOff val="35000"/>
                  </a:prstClr>
                </a:solidFill>
                <a:latin typeface="Yoon 윤고딕 530_TT" pitchFamily="18" charset="-127"/>
                <a:ea typeface="Yoon 윤고딕 530_TT" pitchFamily="18" charset="-127"/>
              </a:rPr>
              <a:t>2,500</a:t>
            </a:r>
          </a:p>
          <a:p>
            <a:pPr algn="ctr" eaLnBrk="1" fontAlgn="auto" latinLnBrk="1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kumimoji="0" lang="en-US" altLang="ko-KR" sz="1200" dirty="0">
              <a:ln>
                <a:solidFill>
                  <a:prstClr val="black">
                    <a:lumMod val="65000"/>
                    <a:lumOff val="35000"/>
                    <a:alpha val="0"/>
                  </a:prstClr>
                </a:solidFill>
              </a:ln>
              <a:solidFill>
                <a:prstClr val="black">
                  <a:lumMod val="65000"/>
                  <a:lumOff val="35000"/>
                </a:prstClr>
              </a:solidFill>
              <a:latin typeface="Yoon 윤고딕 530_TT" pitchFamily="18" charset="-127"/>
              <a:ea typeface="Yoon 윤고딕 530_TT" pitchFamily="18" charset="-127"/>
            </a:endParaRPr>
          </a:p>
          <a:p>
            <a:pPr algn="ctr" eaLnBrk="1" fontAlgn="auto" latinLnBrk="1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1200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prstClr val="black">
                    <a:lumMod val="65000"/>
                    <a:lumOff val="35000"/>
                  </a:prstClr>
                </a:solidFill>
                <a:latin typeface="Yoon 윤고딕 530_TT" pitchFamily="18" charset="-127"/>
                <a:ea typeface="Yoon 윤고딕 530_TT" pitchFamily="18" charset="-127"/>
              </a:rPr>
              <a:t>5,000</a:t>
            </a:r>
            <a:endParaRPr kumimoji="0" lang="ko-KR" altLang="en-US" sz="1200" dirty="0">
              <a:ln>
                <a:solidFill>
                  <a:prstClr val="black">
                    <a:lumMod val="65000"/>
                    <a:lumOff val="35000"/>
                    <a:alpha val="0"/>
                  </a:prstClr>
                </a:solidFill>
              </a:ln>
              <a:solidFill>
                <a:prstClr val="black">
                  <a:lumMod val="65000"/>
                  <a:lumOff val="35000"/>
                </a:prstClr>
              </a:solidFill>
              <a:latin typeface="Yoon 윤고딕 530_TT" pitchFamily="18" charset="-127"/>
              <a:ea typeface="Yoon 윤고딕 530_TT" pitchFamily="18" charset="-127"/>
            </a:endParaRPr>
          </a:p>
        </p:txBody>
      </p:sp>
      <p:pic>
        <p:nvPicPr>
          <p:cNvPr id="18449" name="Picture 3" descr="E:\2013년_송도컨벤시아\자료수신\기타\행사장별_대표_사진\전시장 사진\1.전시장내부중앙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57189" y="4868872"/>
            <a:ext cx="2188944" cy="163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50" name="Picture 4" descr="E:\2013년_송도컨벤시아\자료수신\기타\행사장별_대표_사진\전시장 사진\DSC_5283.JPG"/>
          <p:cNvPicPr>
            <a:picLocks noChangeAspect="1" noChangeArrowheads="1"/>
          </p:cNvPicPr>
          <p:nvPr/>
        </p:nvPicPr>
        <p:blipFill>
          <a:blip r:embed="rId6" cstate="print"/>
          <a:srcRect l="17924"/>
          <a:stretch>
            <a:fillRect/>
          </a:stretch>
        </p:blipFill>
        <p:spPr bwMode="auto">
          <a:xfrm>
            <a:off x="194425" y="4868872"/>
            <a:ext cx="2183786" cy="163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1984821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/>
          <p:cNvGrpSpPr/>
          <p:nvPr/>
        </p:nvGrpSpPr>
        <p:grpSpPr>
          <a:xfrm>
            <a:off x="-16344" y="5445235"/>
            <a:ext cx="9894249" cy="1080117"/>
            <a:chOff x="-33372" y="476672"/>
            <a:chExt cx="9894249" cy="1080117"/>
          </a:xfrm>
        </p:grpSpPr>
        <p:sp>
          <p:nvSpPr>
            <p:cNvPr id="3" name="직사각형 2"/>
            <p:cNvSpPr/>
            <p:nvPr/>
          </p:nvSpPr>
          <p:spPr>
            <a:xfrm>
              <a:off x="-33372" y="476672"/>
              <a:ext cx="9894249" cy="1015663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223689" y="725792"/>
              <a:ext cx="4824536" cy="830997"/>
            </a:xfrm>
            <a:prstGeom prst="rect">
              <a:avLst/>
            </a:prstGeom>
            <a:noFill/>
          </p:spPr>
          <p:txBody>
            <a:bodyPr wrap="square" rtlCol="0" anchor="b">
              <a:spAutoFit/>
            </a:bodyPr>
            <a:lstStyle/>
            <a:p>
              <a:pPr>
                <a:buNone/>
              </a:pPr>
              <a:r>
                <a:rPr lang="en-US" altLang="ko-KR" sz="48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toneSerif SCIN SmBd v.1" pitchFamily="2" charset="0"/>
                </a:rPr>
                <a:t>Facilities</a:t>
              </a:r>
              <a:endParaRPr lang="ko-KR" altLang="en-US" sz="4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toneSerif SCIN SmBd v.1" pitchFamily="2" charset="0"/>
              </a:endParaRPr>
            </a:p>
          </p:txBody>
        </p:sp>
      </p:grpSp>
      <p:sp>
        <p:nvSpPr>
          <p:cNvPr id="5" name="직사각형 4"/>
          <p:cNvSpPr/>
          <p:nvPr/>
        </p:nvSpPr>
        <p:spPr>
          <a:xfrm>
            <a:off x="9675071" y="5373216"/>
            <a:ext cx="720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2" tIns="45701" rIns="91402" bIns="45701" rtlCol="0" anchor="ctr"/>
          <a:lstStyle/>
          <a:p>
            <a:pPr algn="ctr"/>
            <a:endParaRPr lang="ko-KR" altLang="en-US"/>
          </a:p>
        </p:txBody>
      </p:sp>
      <p:sp>
        <p:nvSpPr>
          <p:cNvPr id="6" name="직사각형 5"/>
          <p:cNvSpPr/>
          <p:nvPr/>
        </p:nvSpPr>
        <p:spPr>
          <a:xfrm>
            <a:off x="9407686" y="5332469"/>
            <a:ext cx="108012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2" tIns="45701" rIns="91402" bIns="45701" rtlCol="0" anchor="ctr"/>
          <a:lstStyle/>
          <a:p>
            <a:pPr algn="ctr"/>
            <a:endParaRPr lang="ko-KR" altLang="en-US"/>
          </a:p>
        </p:txBody>
      </p:sp>
      <p:pic>
        <p:nvPicPr>
          <p:cNvPr id="7" name="그림 6" descr="컨벤시아외관촬영1 copy.jpg"/>
          <p:cNvPicPr>
            <a:picLocks noChangeAspect="1"/>
          </p:cNvPicPr>
          <p:nvPr/>
        </p:nvPicPr>
        <p:blipFill>
          <a:blip r:embed="rId2" cstate="print"/>
          <a:srcRect t="19044" r="-2344" b="15727"/>
          <a:stretch>
            <a:fillRect/>
          </a:stretch>
        </p:blipFill>
        <p:spPr bwMode="auto">
          <a:xfrm>
            <a:off x="315455" y="870372"/>
            <a:ext cx="9358313" cy="421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94998927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 descr="E:\2013년_송도컨벤시아\img\인프라_국문2.png"/>
          <p:cNvPicPr>
            <a:picLocks noChangeAspect="1" noChangeArrowheads="1"/>
          </p:cNvPicPr>
          <p:nvPr/>
        </p:nvPicPr>
        <p:blipFill>
          <a:blip r:embed="rId3" cstate="print">
            <a:grayscl/>
          </a:blip>
          <a:srcRect t="15428" b="7527"/>
          <a:stretch>
            <a:fillRect/>
          </a:stretch>
        </p:blipFill>
        <p:spPr bwMode="auto">
          <a:xfrm>
            <a:off x="0" y="908050"/>
            <a:ext cx="9904413" cy="594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타원 27"/>
          <p:cNvSpPr/>
          <p:nvPr/>
        </p:nvSpPr>
        <p:spPr>
          <a:xfrm>
            <a:off x="378419" y="2924175"/>
            <a:ext cx="9125473" cy="6985000"/>
          </a:xfrm>
          <a:prstGeom prst="ellipse">
            <a:avLst/>
          </a:prstGeom>
          <a:solidFill>
            <a:schemeClr val="accent5">
              <a:lumMod val="40000"/>
              <a:lumOff val="60000"/>
              <a:alpha val="50196"/>
            </a:schemeClr>
          </a:solidFill>
          <a:ln>
            <a:solidFill>
              <a:srgbClr val="FF66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402" tIns="45206" rIns="90402" bIns="45206"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800" dirty="0">
              <a:solidFill>
                <a:prstClr val="white"/>
              </a:solidFill>
            </a:endParaRPr>
          </a:p>
        </p:txBody>
      </p:sp>
      <p:sp>
        <p:nvSpPr>
          <p:cNvPr id="27" name="타원 26"/>
          <p:cNvSpPr/>
          <p:nvPr/>
        </p:nvSpPr>
        <p:spPr>
          <a:xfrm>
            <a:off x="3071060" y="3357563"/>
            <a:ext cx="3674607" cy="2527300"/>
          </a:xfrm>
          <a:prstGeom prst="ellipse">
            <a:avLst/>
          </a:prstGeom>
          <a:solidFill>
            <a:schemeClr val="accent5">
              <a:lumMod val="60000"/>
              <a:lumOff val="40000"/>
              <a:alpha val="50196"/>
            </a:schemeClr>
          </a:solidFill>
          <a:ln>
            <a:solidFill>
              <a:srgbClr val="FF66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402" tIns="45206" rIns="90402" bIns="45206"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endParaRPr kumimoji="0" lang="ko-KR" altLang="en-US" sz="1800" dirty="0">
              <a:solidFill>
                <a:prstClr val="white"/>
              </a:solidFill>
            </a:endParaRPr>
          </a:p>
        </p:txBody>
      </p:sp>
      <p:sp>
        <p:nvSpPr>
          <p:cNvPr id="26" name="타원 25"/>
          <p:cNvSpPr/>
          <p:nvPr/>
        </p:nvSpPr>
        <p:spPr>
          <a:xfrm>
            <a:off x="4328143" y="3573463"/>
            <a:ext cx="1170990" cy="1079500"/>
          </a:xfrm>
          <a:prstGeom prst="ellipse">
            <a:avLst/>
          </a:prstGeom>
          <a:solidFill>
            <a:srgbClr val="00BBD6">
              <a:alpha val="30196"/>
            </a:srgbClr>
          </a:solidFill>
          <a:ln>
            <a:solidFill>
              <a:srgbClr val="FF66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402" tIns="45206" rIns="90402" bIns="45206"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endParaRPr kumimoji="0" lang="ko-KR" altLang="en-US" sz="1800" dirty="0">
              <a:solidFill>
                <a:prstClr val="white"/>
              </a:solidFill>
            </a:endParaRPr>
          </a:p>
        </p:txBody>
      </p:sp>
      <p:sp>
        <p:nvSpPr>
          <p:cNvPr id="65" name="직사각형 64"/>
          <p:cNvSpPr/>
          <p:nvPr/>
        </p:nvSpPr>
        <p:spPr>
          <a:xfrm>
            <a:off x="28133" y="4560"/>
            <a:ext cx="4211793" cy="368294"/>
          </a:xfrm>
          <a:prstGeom prst="rect">
            <a:avLst/>
          </a:prstGeom>
          <a:noFill/>
        </p:spPr>
        <p:txBody>
          <a:bodyPr lIns="90402" tIns="45206" rIns="90402" bIns="45206">
            <a:spAutoFit/>
          </a:bodyPr>
          <a:lstStyle/>
          <a:p>
            <a:pPr eaLnBrk="1" fontAlgn="auto" latinLnBrk="1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1800" dirty="0" smtClean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srgbClr val="00BBD6"/>
                </a:solidFill>
                <a:latin typeface="Yoon 윤고딕 530_TT" pitchFamily="18" charset="-127"/>
                <a:ea typeface="Yoon 윤고딕 530_TT" pitchFamily="18" charset="-127"/>
              </a:rPr>
              <a:t>MICE </a:t>
            </a:r>
            <a:r>
              <a:rPr kumimoji="0" lang="en-US" altLang="ko-KR" sz="1800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srgbClr val="00BBD6"/>
                </a:solidFill>
                <a:latin typeface="Yoon 윤고딕 530_TT" pitchFamily="18" charset="-127"/>
                <a:ea typeface="Yoon 윤고딕 530_TT" pitchFamily="18" charset="-127"/>
              </a:rPr>
              <a:t>COMPLEX</a:t>
            </a:r>
          </a:p>
        </p:txBody>
      </p:sp>
      <p:sp>
        <p:nvSpPr>
          <p:cNvPr id="67" name="직사각형 66"/>
          <p:cNvSpPr/>
          <p:nvPr/>
        </p:nvSpPr>
        <p:spPr>
          <a:xfrm>
            <a:off x="234890" y="431672"/>
            <a:ext cx="5798977" cy="492434"/>
          </a:xfrm>
          <a:prstGeom prst="rect">
            <a:avLst/>
          </a:prstGeom>
          <a:noFill/>
        </p:spPr>
        <p:txBody>
          <a:bodyPr lIns="90402" tIns="45206" rIns="90402" bIns="45206">
            <a:spAutoFit/>
          </a:bodyPr>
          <a:lstStyle/>
          <a:p>
            <a:pPr eaLnBrk="1" fontAlgn="auto" latinLnBrk="1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2600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srgbClr val="4BACC6">
                    <a:lumMod val="75000"/>
                  </a:srgbClr>
                </a:solidFill>
                <a:latin typeface="Yoon 윤고딕 530_TT" pitchFamily="18" charset="-127"/>
                <a:ea typeface="Yoon 윤고딕 530_TT" pitchFamily="18" charset="-127"/>
              </a:rPr>
              <a:t>[Hotels within Songdo]</a:t>
            </a:r>
          </a:p>
        </p:txBody>
      </p:sp>
      <p:pic>
        <p:nvPicPr>
          <p:cNvPr id="1027" name="Picture 3" descr="E:\2013년_송도컨벤시아\img\숙박\인프라_국문_건물-자르기_1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36777" y="3957647"/>
            <a:ext cx="651696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 descr="E:\2013년_송도컨벤시아\img\숙박\인프라_국문_건물-자르기_18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64826" y="4811713"/>
            <a:ext cx="3525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 descr="E:\2013년_송도컨벤시아\img\숙박\인프라_국문_건물-자르기_03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15837" y="3263900"/>
            <a:ext cx="362818" cy="111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7" descr="E:\2013년_송도컨벤시아\img\숙박\인프라_국문_건물-자르기_06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28668" y="3716359"/>
            <a:ext cx="283721" cy="36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직사각형 19"/>
          <p:cNvSpPr/>
          <p:nvPr/>
        </p:nvSpPr>
        <p:spPr>
          <a:xfrm>
            <a:off x="5246251" y="4293097"/>
            <a:ext cx="1981139" cy="337516"/>
          </a:xfrm>
          <a:prstGeom prst="rect">
            <a:avLst/>
          </a:prstGeom>
          <a:solidFill>
            <a:srgbClr val="00BBD6"/>
          </a:solidFill>
        </p:spPr>
        <p:txBody>
          <a:bodyPr wrap="none" lIns="90402" tIns="45206" rIns="90402" bIns="45206">
            <a:spAutoFit/>
          </a:bodyPr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1600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srgbClr val="4F81BD">
                    <a:lumMod val="75000"/>
                  </a:srgbClr>
                </a:solidFill>
                <a:latin typeface="Yoon 윤고딕 550_TT" pitchFamily="18" charset="-127"/>
                <a:ea typeface="Yoon 윤고딕 550_TT" pitchFamily="18" charset="-127"/>
              </a:rPr>
              <a:t>Songdo ConvensiA</a:t>
            </a:r>
            <a:endParaRPr kumimoji="0" lang="it-IT" altLang="ko-KR" sz="1500" kern="0" spc="-150" dirty="0">
              <a:solidFill>
                <a:srgbClr val="4F81BD">
                  <a:lumMod val="75000"/>
                </a:srgbClr>
              </a:solidFill>
              <a:latin typeface="-윤고딕140" pitchFamily="18" charset="-127"/>
              <a:ea typeface="-윤고딕140" pitchFamily="18" charset="-127"/>
              <a:cs typeface="Arial" pitchFamily="34" charset="0"/>
            </a:endParaRPr>
          </a:p>
        </p:txBody>
      </p:sp>
      <p:sp>
        <p:nvSpPr>
          <p:cNvPr id="22" name="직사각형 19"/>
          <p:cNvSpPr/>
          <p:nvPr/>
        </p:nvSpPr>
        <p:spPr>
          <a:xfrm>
            <a:off x="3826384" y="2996962"/>
            <a:ext cx="1856105" cy="275961"/>
          </a:xfrm>
          <a:prstGeom prst="rect">
            <a:avLst/>
          </a:prstGeom>
          <a:solidFill>
            <a:srgbClr val="00BBD6"/>
          </a:solidFill>
        </p:spPr>
        <p:txBody>
          <a:bodyPr wrap="none" lIns="90402" tIns="45206" rIns="90402" bIns="45206">
            <a:spAutoFit/>
          </a:bodyPr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1200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prstClr val="white"/>
                </a:solidFill>
                <a:latin typeface="Yoon 윤고딕 550_TT" pitchFamily="18" charset="-127"/>
                <a:ea typeface="Yoon 윤고딕 550_TT" pitchFamily="18" charset="-127"/>
              </a:rPr>
              <a:t>Oakwood Hotel(NEATT)</a:t>
            </a:r>
          </a:p>
        </p:txBody>
      </p:sp>
      <p:sp>
        <p:nvSpPr>
          <p:cNvPr id="23" name="직사각형 19"/>
          <p:cNvSpPr/>
          <p:nvPr/>
        </p:nvSpPr>
        <p:spPr>
          <a:xfrm>
            <a:off x="5019768" y="3573021"/>
            <a:ext cx="1431308" cy="275961"/>
          </a:xfrm>
          <a:prstGeom prst="rect">
            <a:avLst/>
          </a:prstGeom>
          <a:solidFill>
            <a:srgbClr val="00BBD6"/>
          </a:solidFill>
        </p:spPr>
        <p:txBody>
          <a:bodyPr wrap="none" lIns="90402" tIns="45206" rIns="90402" bIns="45206">
            <a:spAutoFit/>
          </a:bodyPr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1200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prstClr val="white"/>
                </a:solidFill>
                <a:latin typeface="Yoon 윤고딕 550_TT" pitchFamily="18" charset="-127"/>
                <a:ea typeface="Yoon 윤고딕 550_TT" pitchFamily="18" charset="-127"/>
              </a:rPr>
              <a:t>Sheraton Incheon</a:t>
            </a:r>
            <a:endParaRPr kumimoji="0" lang="ko-KR" altLang="en-US" sz="1200" dirty="0">
              <a:ln>
                <a:solidFill>
                  <a:prstClr val="black">
                    <a:lumMod val="65000"/>
                    <a:lumOff val="35000"/>
                    <a:alpha val="0"/>
                  </a:prstClr>
                </a:solidFill>
              </a:ln>
              <a:solidFill>
                <a:prstClr val="white"/>
              </a:solidFill>
              <a:latin typeface="Yoon 윤고딕 550_TT" pitchFamily="18" charset="-127"/>
              <a:ea typeface="Yoon 윤고딕 550_TT" pitchFamily="18" charset="-127"/>
            </a:endParaRPr>
          </a:p>
        </p:txBody>
      </p:sp>
      <p:sp>
        <p:nvSpPr>
          <p:cNvPr id="24" name="직사각형 19"/>
          <p:cNvSpPr/>
          <p:nvPr/>
        </p:nvSpPr>
        <p:spPr>
          <a:xfrm>
            <a:off x="2100331" y="3933056"/>
            <a:ext cx="1687789" cy="275961"/>
          </a:xfrm>
          <a:prstGeom prst="rect">
            <a:avLst/>
          </a:prstGeom>
          <a:solidFill>
            <a:srgbClr val="00BBD6"/>
          </a:solidFill>
        </p:spPr>
        <p:txBody>
          <a:bodyPr wrap="none" lIns="90402" tIns="45206" rIns="90402" bIns="45206">
            <a:spAutoFit/>
          </a:bodyPr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1200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prstClr val="white"/>
                </a:solidFill>
                <a:latin typeface="Yoon 윤고딕 550_TT" pitchFamily="18" charset="-127"/>
                <a:ea typeface="Yoon 윤고딕 550_TT" pitchFamily="18" charset="-127"/>
              </a:rPr>
              <a:t>ORAKAI Songdo Park</a:t>
            </a:r>
            <a:endParaRPr kumimoji="0" lang="ko-KR" altLang="en-US" sz="1200" dirty="0">
              <a:ln>
                <a:solidFill>
                  <a:prstClr val="black">
                    <a:lumMod val="65000"/>
                    <a:lumOff val="35000"/>
                    <a:alpha val="0"/>
                  </a:prstClr>
                </a:solidFill>
              </a:ln>
              <a:solidFill>
                <a:prstClr val="white"/>
              </a:solidFill>
              <a:latin typeface="Yoon 윤고딕 550_TT" pitchFamily="18" charset="-127"/>
              <a:ea typeface="Yoon 윤고딕 550_TT" pitchFamily="18" charset="-127"/>
            </a:endParaRPr>
          </a:p>
        </p:txBody>
      </p:sp>
      <p:sp>
        <p:nvSpPr>
          <p:cNvPr id="25" name="직사각형 19"/>
          <p:cNvSpPr/>
          <p:nvPr/>
        </p:nvSpPr>
        <p:spPr>
          <a:xfrm>
            <a:off x="2711481" y="5326617"/>
            <a:ext cx="1921828" cy="275961"/>
          </a:xfrm>
          <a:prstGeom prst="rect">
            <a:avLst/>
          </a:prstGeom>
          <a:solidFill>
            <a:srgbClr val="00BBD6"/>
          </a:solidFill>
        </p:spPr>
        <p:txBody>
          <a:bodyPr wrap="none" lIns="90402" tIns="45206" rIns="90402" bIns="45206">
            <a:spAutoFit/>
          </a:bodyPr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1200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prstClr val="white"/>
                </a:solidFill>
                <a:latin typeface="Yoon 윤고딕 550_TT" pitchFamily="18" charset="-127"/>
                <a:ea typeface="Yoon 윤고딕 550_TT" pitchFamily="18" charset="-127"/>
              </a:rPr>
              <a:t>BENIKEA Songdo Bridge</a:t>
            </a:r>
            <a:endParaRPr kumimoji="0" lang="ko-KR" altLang="en-US" sz="1200" dirty="0">
              <a:ln>
                <a:solidFill>
                  <a:prstClr val="black">
                    <a:lumMod val="65000"/>
                    <a:lumOff val="35000"/>
                    <a:alpha val="0"/>
                  </a:prstClr>
                </a:solidFill>
              </a:ln>
              <a:solidFill>
                <a:prstClr val="white"/>
              </a:solidFill>
              <a:latin typeface="Yoon 윤고딕 550_TT" pitchFamily="18" charset="-127"/>
              <a:ea typeface="Yoon 윤고딕 550_TT" pitchFamily="18" charset="-127"/>
            </a:endParaRPr>
          </a:p>
        </p:txBody>
      </p:sp>
      <p:pic>
        <p:nvPicPr>
          <p:cNvPr id="57361" name="Picture 4" descr="E:\2013년_송도컨벤시아\img\숙박\인프라_국문_건물-자르기_13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666767" y="3990984"/>
            <a:ext cx="82021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TextBox 5"/>
          <p:cNvSpPr txBox="1">
            <a:spLocks noChangeArrowheads="1"/>
          </p:cNvSpPr>
          <p:nvPr/>
        </p:nvSpPr>
        <p:spPr bwMode="auto">
          <a:xfrm>
            <a:off x="4290263" y="4270442"/>
            <a:ext cx="1022543" cy="645293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90402" tIns="45206" rIns="90402" bIns="45206">
            <a:spAutoFit/>
          </a:bodyPr>
          <a:lstStyle/>
          <a:p>
            <a:pPr eaLnBrk="1" hangingPunct="1">
              <a:lnSpc>
                <a:spcPct val="120000"/>
              </a:lnSpc>
              <a:buNone/>
              <a:defRPr/>
            </a:pPr>
            <a:r>
              <a:rPr kumimoji="0" lang="it-IT" altLang="ko-KR" sz="3000" dirty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Futura Hv BT"/>
                <a:ea typeface="MS PGothic" pitchFamily="34" charset="-128"/>
              </a:rPr>
              <a:t>1</a:t>
            </a:r>
            <a:r>
              <a:rPr kumimoji="0" lang="it-IT" altLang="ko-KR" sz="2600" dirty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Futura Hv BT"/>
                <a:ea typeface="MS PGothic" pitchFamily="34" charset="-128"/>
              </a:rPr>
              <a:t>min</a:t>
            </a:r>
            <a:endParaRPr kumimoji="0" lang="fi-FI" altLang="ko-KR" sz="2600" dirty="0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Futura Hv BT"/>
              <a:ea typeface="MS PGothic" pitchFamily="34" charset="-128"/>
            </a:endParaRPr>
          </a:p>
        </p:txBody>
      </p:sp>
      <p:sp>
        <p:nvSpPr>
          <p:cNvPr id="30" name="TextBox 5"/>
          <p:cNvSpPr txBox="1">
            <a:spLocks noChangeArrowheads="1"/>
          </p:cNvSpPr>
          <p:nvPr/>
        </p:nvSpPr>
        <p:spPr bwMode="auto">
          <a:xfrm>
            <a:off x="5738090" y="5062605"/>
            <a:ext cx="1022543" cy="645293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90402" tIns="45206" rIns="90402" bIns="45206">
            <a:spAutoFit/>
          </a:bodyPr>
          <a:lstStyle/>
          <a:p>
            <a:pPr eaLnBrk="1" hangingPunct="1">
              <a:lnSpc>
                <a:spcPct val="120000"/>
              </a:lnSpc>
              <a:buNone/>
              <a:defRPr/>
            </a:pPr>
            <a:r>
              <a:rPr kumimoji="0" lang="it-IT" altLang="ko-KR" sz="3000" dirty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Futura Hv BT"/>
                <a:ea typeface="MS PGothic" pitchFamily="34" charset="-128"/>
              </a:rPr>
              <a:t>3</a:t>
            </a:r>
            <a:r>
              <a:rPr kumimoji="0" lang="it-IT" altLang="ko-KR" sz="2600" dirty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Futura Hv BT"/>
                <a:ea typeface="MS PGothic" pitchFamily="34" charset="-128"/>
              </a:rPr>
              <a:t>min</a:t>
            </a:r>
            <a:endParaRPr kumimoji="0" lang="fi-FI" altLang="ko-KR" sz="2600" dirty="0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Futura Hv BT"/>
              <a:ea typeface="MS PGothic" pitchFamily="34" charset="-128"/>
            </a:endParaRPr>
          </a:p>
        </p:txBody>
      </p:sp>
      <p:sp>
        <p:nvSpPr>
          <p:cNvPr id="31" name="TextBox 5"/>
          <p:cNvSpPr txBox="1">
            <a:spLocks noChangeArrowheads="1"/>
          </p:cNvSpPr>
          <p:nvPr/>
        </p:nvSpPr>
        <p:spPr bwMode="auto">
          <a:xfrm>
            <a:off x="7447285" y="6021453"/>
            <a:ext cx="1022543" cy="645293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90402" tIns="45206" rIns="90402" bIns="45206">
            <a:spAutoFit/>
          </a:bodyPr>
          <a:lstStyle/>
          <a:p>
            <a:pPr eaLnBrk="1" hangingPunct="1">
              <a:lnSpc>
                <a:spcPct val="120000"/>
              </a:lnSpc>
              <a:buNone/>
              <a:defRPr/>
            </a:pPr>
            <a:r>
              <a:rPr kumimoji="0" lang="it-IT" altLang="ko-KR" sz="3000" dirty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Futura Hv BT"/>
                <a:ea typeface="MS PGothic" pitchFamily="34" charset="-128"/>
              </a:rPr>
              <a:t>6</a:t>
            </a:r>
            <a:r>
              <a:rPr kumimoji="0" lang="it-IT" altLang="ko-KR" sz="2600" dirty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Futura Hv BT"/>
                <a:ea typeface="MS PGothic" pitchFamily="34" charset="-128"/>
              </a:rPr>
              <a:t>min</a:t>
            </a:r>
            <a:endParaRPr kumimoji="0" lang="fi-FI" altLang="ko-KR" sz="2600" dirty="0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Futura Hv BT"/>
              <a:ea typeface="MS PGothic" pitchFamily="34" charset="-128"/>
            </a:endParaRPr>
          </a:p>
        </p:txBody>
      </p:sp>
      <p:sp>
        <p:nvSpPr>
          <p:cNvPr id="32" name="직사각형 19"/>
          <p:cNvSpPr/>
          <p:nvPr/>
        </p:nvSpPr>
        <p:spPr>
          <a:xfrm>
            <a:off x="2224662" y="6453364"/>
            <a:ext cx="1158798" cy="275961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none" lIns="90402" tIns="45206" rIns="90402" bIns="45206">
            <a:spAutoFit/>
          </a:bodyPr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1200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prstClr val="white"/>
                </a:solidFill>
                <a:latin typeface="Yoon 윤고딕 550_TT" pitchFamily="18" charset="-127"/>
                <a:ea typeface="Yoon 윤고딕 550_TT" pitchFamily="18" charset="-127"/>
              </a:rPr>
              <a:t>Incheon Univ.</a:t>
            </a:r>
            <a:endParaRPr kumimoji="0" lang="it-IT" altLang="ko-KR" sz="1200" kern="0" spc="-150" dirty="0">
              <a:solidFill>
                <a:prstClr val="white"/>
              </a:solidFill>
              <a:latin typeface="-윤고딕140" pitchFamily="18" charset="-127"/>
              <a:ea typeface="-윤고딕140" pitchFamily="18" charset="-127"/>
              <a:cs typeface="Arial" pitchFamily="34" charset="0"/>
            </a:endParaRPr>
          </a:p>
        </p:txBody>
      </p:sp>
      <p:sp>
        <p:nvSpPr>
          <p:cNvPr id="33" name="직사각형 19"/>
          <p:cNvSpPr/>
          <p:nvPr/>
        </p:nvSpPr>
        <p:spPr>
          <a:xfrm>
            <a:off x="8468630" y="5301230"/>
            <a:ext cx="1067427" cy="275961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none" lIns="90402" tIns="45206" rIns="90402" bIns="45206">
            <a:spAutoFit/>
          </a:bodyPr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1200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prstClr val="white"/>
                </a:solidFill>
                <a:latin typeface="Yoon 윤고딕 550_TT" pitchFamily="18" charset="-127"/>
                <a:ea typeface="Yoon 윤고딕 550_TT" pitchFamily="18" charset="-127"/>
              </a:rPr>
              <a:t>Yeonse Univ</a:t>
            </a:r>
            <a:endParaRPr kumimoji="0" lang="ko-KR" altLang="en-US" sz="1200" dirty="0">
              <a:ln>
                <a:solidFill>
                  <a:prstClr val="black">
                    <a:lumMod val="65000"/>
                    <a:lumOff val="35000"/>
                    <a:alpha val="0"/>
                  </a:prstClr>
                </a:solidFill>
              </a:ln>
              <a:solidFill>
                <a:prstClr val="white"/>
              </a:solidFill>
              <a:latin typeface="Yoon 윤고딕 550_TT" pitchFamily="18" charset="-127"/>
              <a:ea typeface="Yoon 윤고딕 550_TT" pitchFamily="18" charset="-127"/>
            </a:endParaRPr>
          </a:p>
        </p:txBody>
      </p:sp>
      <p:pic>
        <p:nvPicPr>
          <p:cNvPr id="2050" name="Picture 2" descr="E:\2013년_송도컨벤시아\img\숙박\쉐라톤호텔.jpg"/>
          <p:cNvPicPr>
            <a:picLocks noChangeAspect="1" noChangeArrowheads="1"/>
          </p:cNvPicPr>
          <p:nvPr/>
        </p:nvPicPr>
        <p:blipFill>
          <a:blip r:embed="rId9" cstate="print"/>
          <a:srcRect t="11327"/>
          <a:stretch>
            <a:fillRect/>
          </a:stretch>
        </p:blipFill>
        <p:spPr bwMode="auto">
          <a:xfrm>
            <a:off x="6453344" y="2513132"/>
            <a:ext cx="1463308" cy="1303337"/>
          </a:xfrm>
          <a:prstGeom prst="rect">
            <a:avLst/>
          </a:prstGeom>
          <a:noFill/>
          <a:ln w="38100">
            <a:solidFill>
              <a:srgbClr val="00BBD6"/>
            </a:solidFill>
            <a:miter lim="800000"/>
            <a:headEnd/>
            <a:tailEnd/>
          </a:ln>
        </p:spPr>
      </p:pic>
      <p:pic>
        <p:nvPicPr>
          <p:cNvPr id="2051" name="Picture 3" descr="E:\2013년_송도컨벤시아\img\숙박\오크우드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116526" y="1730384"/>
            <a:ext cx="1461589" cy="1266825"/>
          </a:xfrm>
          <a:prstGeom prst="rect">
            <a:avLst/>
          </a:prstGeom>
          <a:noFill/>
          <a:ln w="38100">
            <a:solidFill>
              <a:srgbClr val="00BBD6"/>
            </a:solidFill>
            <a:miter lim="800000"/>
            <a:headEnd/>
            <a:tailEnd/>
          </a:ln>
        </p:spPr>
      </p:pic>
      <p:pic>
        <p:nvPicPr>
          <p:cNvPr id="2052" name="Picture 4" descr="E:\2013년_송도컨벤시아\img\숙박\오라카이.jpg"/>
          <p:cNvPicPr>
            <a:picLocks noChangeAspect="1" noChangeArrowheads="1"/>
          </p:cNvPicPr>
          <p:nvPr/>
        </p:nvPicPr>
        <p:blipFill>
          <a:blip r:embed="rId11" cstate="print"/>
          <a:srcRect t="15251"/>
          <a:stretch>
            <a:fillRect/>
          </a:stretch>
        </p:blipFill>
        <p:spPr bwMode="auto">
          <a:xfrm>
            <a:off x="2066867" y="2565409"/>
            <a:ext cx="1461589" cy="1381125"/>
          </a:xfrm>
          <a:prstGeom prst="rect">
            <a:avLst/>
          </a:prstGeom>
          <a:noFill/>
          <a:ln w="38100">
            <a:solidFill>
              <a:srgbClr val="00BBD6"/>
            </a:solidFill>
            <a:miter lim="800000"/>
            <a:headEnd/>
            <a:tailEnd/>
          </a:ln>
        </p:spPr>
      </p:pic>
      <p:pic>
        <p:nvPicPr>
          <p:cNvPr id="2055" name="Picture 7" descr="E:\2013년_송도컨벤시아\img\숙박\베네키아.jpg"/>
          <p:cNvPicPr>
            <a:picLocks noChangeAspect="1" noChangeArrowheads="1"/>
          </p:cNvPicPr>
          <p:nvPr/>
        </p:nvPicPr>
        <p:blipFill>
          <a:blip r:embed="rId12" cstate="print"/>
          <a:srcRect t="15749"/>
          <a:stretch>
            <a:fillRect/>
          </a:stretch>
        </p:blipFill>
        <p:spPr bwMode="auto">
          <a:xfrm>
            <a:off x="1229482" y="4205294"/>
            <a:ext cx="1461589" cy="1371600"/>
          </a:xfrm>
          <a:prstGeom prst="rect">
            <a:avLst/>
          </a:prstGeom>
          <a:noFill/>
          <a:ln w="38100">
            <a:solidFill>
              <a:srgbClr val="00BBD6"/>
            </a:solidFill>
            <a:miter lim="800000"/>
            <a:headEnd/>
            <a:tailEnd/>
          </a:ln>
        </p:spPr>
      </p:pic>
      <p:grpSp>
        <p:nvGrpSpPr>
          <p:cNvPr id="57371" name="그룹 36"/>
          <p:cNvGrpSpPr>
            <a:grpSpLocks/>
          </p:cNvGrpSpPr>
          <p:nvPr/>
        </p:nvGrpSpPr>
        <p:grpSpPr bwMode="auto">
          <a:xfrm>
            <a:off x="0" y="908170"/>
            <a:ext cx="8735142" cy="576263"/>
            <a:chOff x="-32" y="908720"/>
            <a:chExt cx="8064896" cy="576064"/>
          </a:xfrm>
        </p:grpSpPr>
        <p:sp>
          <p:nvSpPr>
            <p:cNvPr id="36" name="직사각형 35"/>
            <p:cNvSpPr/>
            <p:nvPr/>
          </p:nvSpPr>
          <p:spPr>
            <a:xfrm>
              <a:off x="-32" y="908720"/>
              <a:ext cx="5148516" cy="576064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dirty="0">
                <a:solidFill>
                  <a:prstClr val="white"/>
                </a:solidFill>
              </a:endParaRPr>
            </a:p>
          </p:txBody>
        </p:sp>
        <p:sp>
          <p:nvSpPr>
            <p:cNvPr id="34" name="직사각형 33"/>
            <p:cNvSpPr/>
            <p:nvPr/>
          </p:nvSpPr>
          <p:spPr>
            <a:xfrm>
              <a:off x="-32" y="966756"/>
              <a:ext cx="8064896" cy="46150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latinLnBrk="1" hangingPunct="1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kumimoji="0" lang="en-US" altLang="ko-KR" sz="1200" dirty="0">
                  <a:ln>
                    <a:solidFill>
                      <a:prstClr val="black">
                        <a:lumMod val="65000"/>
                        <a:lumOff val="35000"/>
                        <a:alpha val="0"/>
                      </a:prstClr>
                    </a:solidFill>
                  </a:ln>
                  <a:solidFill>
                    <a:prstClr val="white"/>
                  </a:solidFill>
                  <a:latin typeface="HY견고딕" panose="02030600000101010101" pitchFamily="18" charset="-127"/>
                </a:rPr>
                <a:t>-</a:t>
              </a:r>
              <a:r>
                <a:rPr kumimoji="0" lang="ko-KR" altLang="en-US" sz="1200" dirty="0">
                  <a:ln>
                    <a:solidFill>
                      <a:prstClr val="black">
                        <a:lumMod val="65000"/>
                        <a:lumOff val="35000"/>
                        <a:alpha val="0"/>
                      </a:prstClr>
                    </a:solidFill>
                  </a:ln>
                  <a:solidFill>
                    <a:prstClr val="white"/>
                  </a:solidFill>
                  <a:latin typeface="HY견고딕" panose="02030600000101010101" pitchFamily="18" charset="-127"/>
                </a:rPr>
                <a:t> </a:t>
              </a:r>
              <a:r>
                <a:rPr kumimoji="0" lang="en-US" altLang="ko-KR" sz="1200" dirty="0">
                  <a:ln>
                    <a:solidFill>
                      <a:prstClr val="black">
                        <a:lumMod val="65000"/>
                        <a:lumOff val="35000"/>
                        <a:alpha val="0"/>
                      </a:prstClr>
                    </a:solidFill>
                  </a:ln>
                  <a:solidFill>
                    <a:srgbClr val="00BBD6"/>
                  </a:solidFill>
                  <a:latin typeface="HY견고딕" panose="02030600000101010101" pitchFamily="18" charset="-127"/>
                </a:rPr>
                <a:t>852</a:t>
              </a:r>
              <a:r>
                <a:rPr kumimoji="0" lang="ko-KR" altLang="en-US" sz="1200" dirty="0">
                  <a:ln>
                    <a:solidFill>
                      <a:prstClr val="black">
                        <a:lumMod val="65000"/>
                        <a:lumOff val="35000"/>
                        <a:alpha val="0"/>
                      </a:prstClr>
                    </a:solidFill>
                  </a:ln>
                  <a:solidFill>
                    <a:srgbClr val="00BBD6"/>
                  </a:solidFill>
                  <a:latin typeface="HY견고딕" panose="02030600000101010101" pitchFamily="18" charset="-127"/>
                </a:rPr>
                <a:t> </a:t>
              </a:r>
              <a:r>
                <a:rPr kumimoji="0" lang="en-US" altLang="ko-KR" sz="1200" dirty="0">
                  <a:ln>
                    <a:solidFill>
                      <a:prstClr val="black">
                        <a:lumMod val="65000"/>
                        <a:lumOff val="35000"/>
                        <a:alpha val="0"/>
                      </a:prstClr>
                    </a:solidFill>
                  </a:ln>
                  <a:solidFill>
                    <a:srgbClr val="00BBD6"/>
                  </a:solidFill>
                  <a:latin typeface="HY견고딕" panose="02030600000101010101" pitchFamily="18" charset="-127"/>
                </a:rPr>
                <a:t>rooms available within 3 minutes(1,587</a:t>
              </a:r>
              <a:r>
                <a:rPr kumimoji="0" lang="ko-KR" altLang="en-US" sz="1200" dirty="0">
                  <a:ln>
                    <a:solidFill>
                      <a:prstClr val="black">
                        <a:lumMod val="65000"/>
                        <a:lumOff val="35000"/>
                        <a:alpha val="0"/>
                      </a:prstClr>
                    </a:solidFill>
                  </a:ln>
                  <a:solidFill>
                    <a:srgbClr val="00BBD6"/>
                  </a:solidFill>
                  <a:latin typeface="HY견고딕" panose="02030600000101010101" pitchFamily="18" charset="-127"/>
                </a:rPr>
                <a:t> </a:t>
              </a:r>
              <a:r>
                <a:rPr kumimoji="0" lang="en-US" altLang="ko-KR" sz="1200" dirty="0">
                  <a:ln>
                    <a:solidFill>
                      <a:prstClr val="black">
                        <a:lumMod val="65000"/>
                        <a:lumOff val="35000"/>
                        <a:alpha val="0"/>
                      </a:prstClr>
                    </a:solidFill>
                  </a:ln>
                  <a:solidFill>
                    <a:srgbClr val="00BBD6"/>
                  </a:solidFill>
                  <a:latin typeface="HY견고딕" panose="02030600000101010101" pitchFamily="18" charset="-127"/>
                </a:rPr>
                <a:t>rooms by 2014)</a:t>
              </a:r>
            </a:p>
            <a:p>
              <a:pPr eaLnBrk="1" fontAlgn="auto" latinLnBrk="1" hangingPunct="1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kumimoji="0" lang="en-US" altLang="ko-KR" sz="1200" dirty="0">
                  <a:ln>
                    <a:solidFill>
                      <a:prstClr val="black">
                        <a:lumMod val="65000"/>
                        <a:lumOff val="35000"/>
                        <a:alpha val="0"/>
                      </a:prstClr>
                    </a:solidFill>
                  </a:ln>
                  <a:solidFill>
                    <a:prstClr val="white"/>
                  </a:solidFill>
                  <a:latin typeface="HY견고딕" panose="02030600000101010101" pitchFamily="18" charset="-127"/>
                </a:rPr>
                <a:t>- </a:t>
              </a:r>
              <a:r>
                <a:rPr kumimoji="0" lang="en-US" altLang="ko-KR" sz="1200" dirty="0">
                  <a:ln>
                    <a:solidFill>
                      <a:prstClr val="black">
                        <a:lumMod val="65000"/>
                        <a:lumOff val="35000"/>
                        <a:alpha val="0"/>
                      </a:prstClr>
                    </a:solidFill>
                  </a:ln>
                  <a:solidFill>
                    <a:srgbClr val="4F81BD">
                      <a:lumMod val="75000"/>
                    </a:srgbClr>
                  </a:solidFill>
                  <a:latin typeface="HY견고딕" panose="02030600000101010101" pitchFamily="18" charset="-127"/>
                </a:rPr>
                <a:t>3,290</a:t>
              </a:r>
              <a:r>
                <a:rPr kumimoji="0" lang="ko-KR" altLang="en-US" sz="1200" dirty="0">
                  <a:ln>
                    <a:solidFill>
                      <a:prstClr val="black">
                        <a:lumMod val="65000"/>
                        <a:lumOff val="35000"/>
                        <a:alpha val="0"/>
                      </a:prstClr>
                    </a:solidFill>
                  </a:ln>
                  <a:solidFill>
                    <a:srgbClr val="4F81BD">
                      <a:lumMod val="75000"/>
                    </a:srgbClr>
                  </a:solidFill>
                  <a:latin typeface="HY견고딕" panose="02030600000101010101" pitchFamily="18" charset="-127"/>
                </a:rPr>
                <a:t> </a:t>
              </a:r>
              <a:r>
                <a:rPr kumimoji="0" lang="en-US" altLang="ko-KR" sz="1200" dirty="0">
                  <a:ln>
                    <a:solidFill>
                      <a:prstClr val="black">
                        <a:lumMod val="65000"/>
                        <a:lumOff val="35000"/>
                        <a:alpha val="0"/>
                      </a:prstClr>
                    </a:solidFill>
                  </a:ln>
                  <a:solidFill>
                    <a:srgbClr val="4F81BD">
                      <a:lumMod val="75000"/>
                    </a:srgbClr>
                  </a:solidFill>
                  <a:latin typeface="HY견고딕" panose="02030600000101010101" pitchFamily="18" charset="-127"/>
                </a:rPr>
                <a:t>rooms available in university guest house</a:t>
              </a:r>
              <a:endParaRPr kumimoji="0" lang="ko-KR" altLang="en-US" sz="1200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srgbClr val="4F81BD">
                    <a:lumMod val="75000"/>
                  </a:srgbClr>
                </a:solidFill>
                <a:latin typeface="HY견고딕" panose="02030600000101010101" pitchFamily="18" charset="-127"/>
              </a:endParaRPr>
            </a:p>
          </p:txBody>
        </p:sp>
      </p:grpSp>
      <p:grpSp>
        <p:nvGrpSpPr>
          <p:cNvPr id="3" name="그룹 54"/>
          <p:cNvGrpSpPr>
            <a:grpSpLocks/>
          </p:cNvGrpSpPr>
          <p:nvPr/>
        </p:nvGrpSpPr>
        <p:grpSpPr bwMode="auto">
          <a:xfrm>
            <a:off x="5461840" y="-243408"/>
            <a:ext cx="4530926" cy="1584325"/>
            <a:chOff x="4997435" y="116632"/>
            <a:chExt cx="4183077" cy="1584176"/>
          </a:xfrm>
        </p:grpSpPr>
        <p:pic>
          <p:nvPicPr>
            <p:cNvPr id="57373" name="Picture 30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6581612" y="404664"/>
              <a:ext cx="1224136" cy="108012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</p:pic>
        <p:pic>
          <p:nvPicPr>
            <p:cNvPr id="38" name="Picture 11"/>
            <p:cNvPicPr>
              <a:picLocks noChangeArrowheads="1"/>
            </p:cNvPicPr>
            <p:nvPr/>
          </p:nvPicPr>
          <p:blipFill>
            <a:blip r:embed="rId14" cstate="print">
              <a:extLst/>
            </a:blip>
            <a:stretch>
              <a:fillRect/>
            </a:stretch>
          </p:blipFill>
          <p:spPr bwMode="auto">
            <a:xfrm>
              <a:off x="7877756" y="384344"/>
              <a:ext cx="1224136" cy="1126713"/>
            </a:xfrm>
            <a:prstGeom prst="rect">
              <a:avLst/>
            </a:prstGeom>
            <a:noFill/>
            <a:ln w="38100">
              <a:noFill/>
            </a:ln>
            <a:effectLst>
              <a:innerShdw blurRad="114300">
                <a:prstClr val="black"/>
              </a:innerShdw>
            </a:effectLst>
          </p:spPr>
        </p:pic>
        <p:grpSp>
          <p:nvGrpSpPr>
            <p:cNvPr id="57375" name="그룹 59"/>
            <p:cNvGrpSpPr>
              <a:grpSpLocks/>
            </p:cNvGrpSpPr>
            <p:nvPr/>
          </p:nvGrpSpPr>
          <p:grpSpPr bwMode="auto">
            <a:xfrm>
              <a:off x="5326279" y="400104"/>
              <a:ext cx="1183325" cy="1300704"/>
              <a:chOff x="190469" y="1720638"/>
              <a:chExt cx="1714512" cy="1800488"/>
            </a:xfrm>
          </p:grpSpPr>
          <p:pic>
            <p:nvPicPr>
              <p:cNvPr id="43" name="Picture 13" descr="D:\999\999작업\0국제수의사대회\이미지\송도브릿지.jpg"/>
              <p:cNvPicPr>
                <a:picLocks noChangeArrowheads="1"/>
              </p:cNvPicPr>
              <p:nvPr/>
            </p:nvPicPr>
            <p:blipFill>
              <a:blip r:embed="rId15" cstate="print"/>
              <a:stretch>
                <a:fillRect/>
              </a:stretch>
            </p:blipFill>
            <p:spPr bwMode="auto">
              <a:xfrm>
                <a:off x="191487" y="1720638"/>
                <a:ext cx="1707963" cy="1760400"/>
              </a:xfrm>
              <a:prstGeom prst="rect">
                <a:avLst/>
              </a:prstGeom>
              <a:noFill/>
              <a:effectLst>
                <a:innerShdw blurRad="114300">
                  <a:prstClr val="black"/>
                </a:innerShdw>
              </a:effectLst>
            </p:spPr>
          </p:pic>
          <p:sp>
            <p:nvSpPr>
              <p:cNvPr id="44" name="직사각형 44"/>
              <p:cNvSpPr/>
              <p:nvPr/>
            </p:nvSpPr>
            <p:spPr>
              <a:xfrm>
                <a:off x="190136" y="3191534"/>
                <a:ext cx="1715894" cy="329592"/>
              </a:xfrm>
              <a:prstGeom prst="rect">
                <a:avLst/>
              </a:prstGeom>
              <a:solidFill>
                <a:schemeClr val="accent3">
                  <a:lumMod val="50000"/>
                  <a:alpha val="8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latinLnBrk="1" hangingPunct="1">
                  <a:lnSpc>
                    <a:spcPts val="1400"/>
                  </a:lnSpc>
                  <a:buNone/>
                  <a:defRPr/>
                </a:pPr>
                <a:r>
                  <a:rPr lang="en-US" altLang="ko-KR" sz="1200" b="1" dirty="0">
                    <a:solidFill>
                      <a:prstClr val="white"/>
                    </a:solidFill>
                    <a:latin typeface="Arial"/>
                    <a:ea typeface="다음_Regular" pitchFamily="2" charset="-127"/>
                    <a:cs typeface="Arial"/>
                  </a:rPr>
                  <a:t>Holiday Inn</a:t>
                </a:r>
              </a:p>
            </p:txBody>
          </p:sp>
        </p:grpSp>
        <p:pic>
          <p:nvPicPr>
            <p:cNvPr id="57376" name="Picture 1" descr="C:\Users\user\AppData\Local\Microsoft\Windows\Temporary Internet Files\Content.Outlook\L7O57H64\Hotel Exterior.jpg"/>
            <p:cNvPicPr>
              <a:picLocks noChangeAspect="1" noChangeArrowheads="1"/>
            </p:cNvPicPr>
            <p:nvPr/>
          </p:nvPicPr>
          <p:blipFill>
            <a:blip r:embed="rId16" cstate="print"/>
            <a:srcRect/>
            <a:stretch>
              <a:fillRect/>
            </a:stretch>
          </p:blipFill>
          <p:spPr bwMode="auto">
            <a:xfrm>
              <a:off x="5326279" y="400104"/>
              <a:ext cx="1183325" cy="10725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7377" name="TextBox 45"/>
            <p:cNvSpPr txBox="1">
              <a:spLocks noChangeArrowheads="1"/>
            </p:cNvSpPr>
            <p:nvPr/>
          </p:nvSpPr>
          <p:spPr bwMode="auto">
            <a:xfrm rot="20179353">
              <a:off x="5345421" y="466218"/>
              <a:ext cx="704747" cy="1846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latinLnBrk="1" hangingPunct="1">
                <a:buNone/>
              </a:pPr>
              <a:r>
                <a:rPr lang="en-US" altLang="ko-KR" sz="600" dirty="0">
                  <a:solidFill>
                    <a:prstClr val="white"/>
                  </a:solidFill>
                  <a:latin typeface="다음_Regular" charset="-127"/>
                  <a:ea typeface="굴림" pitchFamily="50" charset="-127"/>
                </a:rPr>
                <a:t>Open Sep. 2014</a:t>
              </a:r>
              <a:endParaRPr lang="ko-KR" altLang="en-US" sz="600" dirty="0">
                <a:solidFill>
                  <a:prstClr val="white"/>
                </a:solidFill>
                <a:latin typeface="다음_Regular" charset="-127"/>
                <a:ea typeface="굴림" pitchFamily="50" charset="-127"/>
              </a:endParaRPr>
            </a:p>
          </p:txBody>
        </p:sp>
        <p:sp>
          <p:nvSpPr>
            <p:cNvPr id="47" name="직사각형 44"/>
            <p:cNvSpPr/>
            <p:nvPr/>
          </p:nvSpPr>
          <p:spPr>
            <a:xfrm>
              <a:off x="6581765" y="1462705"/>
              <a:ext cx="1223967" cy="238103"/>
            </a:xfrm>
            <a:prstGeom prst="rect">
              <a:avLst/>
            </a:prstGeom>
            <a:solidFill>
              <a:schemeClr val="accent3">
                <a:lumMod val="50000"/>
                <a:alpha val="8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latinLnBrk="1" hangingPunct="1">
                <a:lnSpc>
                  <a:spcPts val="1400"/>
                </a:lnSpc>
                <a:buNone/>
                <a:defRPr/>
              </a:pPr>
              <a:r>
                <a:rPr lang="en-US" altLang="ko-KR" sz="1100" b="1" dirty="0" err="1">
                  <a:solidFill>
                    <a:prstClr val="white"/>
                  </a:solidFill>
                  <a:latin typeface="Arial"/>
                  <a:ea typeface="다음_Regular" pitchFamily="2" charset="-127"/>
                  <a:cs typeface="Arial"/>
                </a:rPr>
                <a:t>Hanok</a:t>
              </a:r>
              <a:r>
                <a:rPr lang="en-US" altLang="ko-KR" sz="1100" b="1" dirty="0">
                  <a:solidFill>
                    <a:prstClr val="white"/>
                  </a:solidFill>
                  <a:latin typeface="Arial"/>
                  <a:ea typeface="다음_Regular" pitchFamily="2" charset="-127"/>
                  <a:cs typeface="Arial"/>
                </a:rPr>
                <a:t> Village</a:t>
              </a:r>
            </a:p>
          </p:txBody>
        </p:sp>
        <p:sp>
          <p:nvSpPr>
            <p:cNvPr id="48" name="직사각형 44"/>
            <p:cNvSpPr/>
            <p:nvPr/>
          </p:nvSpPr>
          <p:spPr>
            <a:xfrm>
              <a:off x="7877170" y="1451593"/>
              <a:ext cx="1223967" cy="239690"/>
            </a:xfrm>
            <a:prstGeom prst="rect">
              <a:avLst/>
            </a:prstGeom>
            <a:solidFill>
              <a:schemeClr val="accent3">
                <a:lumMod val="50000"/>
                <a:alpha val="8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latinLnBrk="1" hangingPunct="1">
                <a:lnSpc>
                  <a:spcPts val="1400"/>
                </a:lnSpc>
                <a:buNone/>
                <a:defRPr/>
              </a:pPr>
              <a:r>
                <a:rPr lang="en-US" altLang="ko-KR" sz="1200" b="1" dirty="0">
                  <a:solidFill>
                    <a:prstClr val="white"/>
                  </a:solidFill>
                  <a:latin typeface="Arial"/>
                  <a:ea typeface="다음_Regular" pitchFamily="2" charset="-127"/>
                  <a:cs typeface="Arial"/>
                </a:rPr>
                <a:t>Central Park </a:t>
              </a:r>
            </a:p>
          </p:txBody>
        </p:sp>
        <p:pic>
          <p:nvPicPr>
            <p:cNvPr id="57380" name="그림 48"/>
            <p:cNvPicPr>
              <a:picLocks noChangeAspect="1"/>
            </p:cNvPicPr>
            <p:nvPr/>
          </p:nvPicPr>
          <p:blipFill>
            <a:blip r:embed="rId17" cstate="print"/>
            <a:srcRect/>
            <a:stretch>
              <a:fillRect/>
            </a:stretch>
          </p:blipFill>
          <p:spPr bwMode="auto">
            <a:xfrm>
              <a:off x="6276808" y="126792"/>
              <a:ext cx="1590788" cy="10486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7381" name="그림 49"/>
            <p:cNvPicPr>
              <a:picLocks noChangeAspect="1"/>
            </p:cNvPicPr>
            <p:nvPr/>
          </p:nvPicPr>
          <p:blipFill>
            <a:blip r:embed="rId17" cstate="print"/>
            <a:srcRect/>
            <a:stretch>
              <a:fillRect/>
            </a:stretch>
          </p:blipFill>
          <p:spPr bwMode="auto">
            <a:xfrm>
              <a:off x="7589724" y="136064"/>
              <a:ext cx="1590788" cy="10486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7382" name="TextBox 50"/>
            <p:cNvSpPr txBox="1">
              <a:spLocks noChangeArrowheads="1"/>
            </p:cNvSpPr>
            <p:nvPr/>
          </p:nvSpPr>
          <p:spPr bwMode="auto">
            <a:xfrm rot="20179353">
              <a:off x="6615619" y="456058"/>
              <a:ext cx="704747" cy="1846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latinLnBrk="1" hangingPunct="1">
                <a:buNone/>
              </a:pPr>
              <a:r>
                <a:rPr lang="en-US" altLang="ko-KR" sz="600" dirty="0">
                  <a:solidFill>
                    <a:prstClr val="white"/>
                  </a:solidFill>
                  <a:latin typeface="다음_Regular" charset="-127"/>
                  <a:ea typeface="굴림" pitchFamily="50" charset="-127"/>
                </a:rPr>
                <a:t>Open Sep. 2014</a:t>
              </a:r>
              <a:endParaRPr lang="ko-KR" altLang="en-US" sz="600" dirty="0">
                <a:solidFill>
                  <a:prstClr val="white"/>
                </a:solidFill>
                <a:latin typeface="다음_Regular" charset="-127"/>
                <a:ea typeface="굴림" pitchFamily="50" charset="-127"/>
              </a:endParaRPr>
            </a:p>
          </p:txBody>
        </p:sp>
        <p:sp>
          <p:nvSpPr>
            <p:cNvPr id="57383" name="TextBox 51"/>
            <p:cNvSpPr txBox="1">
              <a:spLocks noChangeArrowheads="1"/>
            </p:cNvSpPr>
            <p:nvPr/>
          </p:nvSpPr>
          <p:spPr bwMode="auto">
            <a:xfrm rot="20179353">
              <a:off x="7911763" y="476378"/>
              <a:ext cx="704747" cy="1846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latinLnBrk="1" hangingPunct="1">
                <a:buNone/>
              </a:pPr>
              <a:r>
                <a:rPr lang="en-US" altLang="ko-KR" sz="600" dirty="0">
                  <a:solidFill>
                    <a:prstClr val="white"/>
                  </a:solidFill>
                  <a:latin typeface="다음_Regular" charset="-127"/>
                  <a:ea typeface="굴림" pitchFamily="50" charset="-127"/>
                </a:rPr>
                <a:t>Open Sep. 2014</a:t>
              </a:r>
              <a:endParaRPr lang="ko-KR" altLang="en-US" sz="600" dirty="0">
                <a:solidFill>
                  <a:prstClr val="white"/>
                </a:solidFill>
                <a:latin typeface="다음_Regular" charset="-127"/>
                <a:ea typeface="굴림" pitchFamily="50" charset="-127"/>
              </a:endParaRPr>
            </a:p>
          </p:txBody>
        </p:sp>
        <p:pic>
          <p:nvPicPr>
            <p:cNvPr id="57384" name="그림 44"/>
            <p:cNvPicPr>
              <a:picLocks noChangeAspect="1"/>
            </p:cNvPicPr>
            <p:nvPr/>
          </p:nvPicPr>
          <p:blipFill>
            <a:blip r:embed="rId17" cstate="print"/>
            <a:srcRect/>
            <a:stretch>
              <a:fillRect/>
            </a:stretch>
          </p:blipFill>
          <p:spPr bwMode="auto">
            <a:xfrm>
              <a:off x="4997435" y="116632"/>
              <a:ext cx="1662796" cy="10486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7385" name="TextBox 53"/>
            <p:cNvSpPr txBox="1">
              <a:spLocks noChangeArrowheads="1"/>
            </p:cNvSpPr>
            <p:nvPr/>
          </p:nvSpPr>
          <p:spPr bwMode="auto">
            <a:xfrm rot="20179353">
              <a:off x="5345424" y="448487"/>
              <a:ext cx="704747" cy="1846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latinLnBrk="1" hangingPunct="1">
                <a:buNone/>
              </a:pPr>
              <a:r>
                <a:rPr lang="en-US" altLang="ko-KR" sz="600" dirty="0">
                  <a:solidFill>
                    <a:prstClr val="white"/>
                  </a:solidFill>
                  <a:latin typeface="다음_Regular" charset="-127"/>
                  <a:ea typeface="굴림" pitchFamily="50" charset="-127"/>
                </a:rPr>
                <a:t>Open Sep. 2014</a:t>
              </a:r>
              <a:endParaRPr lang="ko-KR" altLang="en-US" sz="600" dirty="0">
                <a:solidFill>
                  <a:prstClr val="white"/>
                </a:solidFill>
                <a:latin typeface="다음_Regular" charset="-127"/>
                <a:ea typeface="굴림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4430351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370" name="그룹 22"/>
          <p:cNvGrpSpPr>
            <a:grpSpLocks/>
          </p:cNvGrpSpPr>
          <p:nvPr/>
        </p:nvGrpSpPr>
        <p:grpSpPr bwMode="auto">
          <a:xfrm>
            <a:off x="0" y="26"/>
            <a:ext cx="9904413" cy="6858000"/>
            <a:chOff x="0" y="0"/>
            <a:chExt cx="9144000" cy="6858001"/>
          </a:xfrm>
        </p:grpSpPr>
        <p:pic>
          <p:nvPicPr>
            <p:cNvPr id="58395" name="Picture 2" descr="E:\2013년_송도컨벤시아\자료수신\images\2014_인천미팅플래너가이드(국문) - 복사본_img_3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9144000" cy="68580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4" name="직사각형 33"/>
            <p:cNvSpPr/>
            <p:nvPr/>
          </p:nvSpPr>
          <p:spPr>
            <a:xfrm>
              <a:off x="0" y="0"/>
              <a:ext cx="9144000" cy="6858001"/>
            </a:xfrm>
            <a:prstGeom prst="rect">
              <a:avLst/>
            </a:prstGeom>
            <a:solidFill>
              <a:schemeClr val="tx1">
                <a:alpha val="5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0" lang="ko-KR" altLang="en-US" sz="1800" b="0" dirty="0">
                <a:solidFill>
                  <a:prstClr val="white"/>
                </a:solidFill>
              </a:endParaRPr>
            </a:p>
          </p:txBody>
        </p:sp>
      </p:grpSp>
      <p:sp>
        <p:nvSpPr>
          <p:cNvPr id="39" name="직사각형 38"/>
          <p:cNvSpPr/>
          <p:nvPr/>
        </p:nvSpPr>
        <p:spPr>
          <a:xfrm>
            <a:off x="4472435" y="1087306"/>
            <a:ext cx="1487883" cy="2917761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402" tIns="45206" rIns="90402" bIns="45206" anchor="ctr"/>
          <a:lstStyle/>
          <a:p>
            <a:pPr algn="ctr"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0" lang="ko-KR" altLang="en-US" sz="1500" b="0" dirty="0">
              <a:ln>
                <a:solidFill>
                  <a:prstClr val="black">
                    <a:lumMod val="65000"/>
                    <a:lumOff val="35000"/>
                    <a:alpha val="0"/>
                  </a:prstClr>
                </a:solidFill>
              </a:ln>
              <a:solidFill>
                <a:prstClr val="black">
                  <a:lumMod val="65000"/>
                  <a:lumOff val="35000"/>
                </a:prstClr>
              </a:solidFill>
              <a:latin typeface="Yoon 윤고딕 550_TT" pitchFamily="18" charset="-127"/>
              <a:ea typeface="Yoon 윤고딕 550_TT" pitchFamily="18" charset="-127"/>
            </a:endParaRPr>
          </a:p>
          <a:p>
            <a:pPr algn="ctr"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0" lang="en-US" altLang="ko-KR" sz="1500" b="0" dirty="0">
              <a:ln>
                <a:solidFill>
                  <a:prstClr val="black">
                    <a:lumMod val="65000"/>
                    <a:lumOff val="35000"/>
                    <a:alpha val="0"/>
                  </a:prstClr>
                </a:solidFill>
              </a:ln>
              <a:solidFill>
                <a:prstClr val="black">
                  <a:lumMod val="65000"/>
                  <a:lumOff val="35000"/>
                </a:prstClr>
              </a:solidFill>
              <a:latin typeface="Yoon 윤고딕 550_TT" pitchFamily="18" charset="-127"/>
              <a:ea typeface="Yoon 윤고딕 550_TT" pitchFamily="18" charset="-127"/>
            </a:endParaRPr>
          </a:p>
          <a:p>
            <a:pPr algn="ctr"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kumimoji="0" lang="en-US" altLang="ko-KR" sz="1500" b="0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prstClr val="black">
                    <a:lumMod val="65000"/>
                    <a:lumOff val="35000"/>
                  </a:prstClr>
                </a:solidFill>
                <a:latin typeface="Yoon 윤고딕 550_TT" pitchFamily="18" charset="-127"/>
                <a:ea typeface="Yoon 윤고딕 550_TT" pitchFamily="18" charset="-127"/>
              </a:rPr>
              <a:t>1</a:t>
            </a:r>
            <a:endParaRPr kumimoji="0" lang="ko-KR" altLang="en-US" sz="1500" b="0" dirty="0">
              <a:ln>
                <a:solidFill>
                  <a:prstClr val="black">
                    <a:lumMod val="65000"/>
                    <a:lumOff val="35000"/>
                    <a:alpha val="0"/>
                  </a:prstClr>
                </a:solidFill>
              </a:ln>
              <a:solidFill>
                <a:prstClr val="black">
                  <a:lumMod val="65000"/>
                  <a:lumOff val="35000"/>
                </a:prstClr>
              </a:solidFill>
              <a:latin typeface="Yoon 윤고딕 550_TT" pitchFamily="18" charset="-127"/>
              <a:ea typeface="Yoon 윤고딕 550_TT" pitchFamily="18" charset="-127"/>
            </a:endParaRPr>
          </a:p>
          <a:p>
            <a:pPr algn="ctr"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0" lang="ko-KR" altLang="en-US" sz="1500" b="0" dirty="0">
              <a:ln>
                <a:solidFill>
                  <a:prstClr val="black">
                    <a:lumMod val="65000"/>
                    <a:lumOff val="35000"/>
                    <a:alpha val="0"/>
                  </a:prstClr>
                </a:solidFill>
              </a:ln>
              <a:solidFill>
                <a:prstClr val="black">
                  <a:lumMod val="65000"/>
                  <a:lumOff val="35000"/>
                </a:prstClr>
              </a:solidFill>
              <a:latin typeface="Yoon 윤고딕 550_TT" pitchFamily="18" charset="-127"/>
              <a:ea typeface="Yoon 윤고딕 550_TT" pitchFamily="18" charset="-127"/>
            </a:endParaRPr>
          </a:p>
          <a:p>
            <a:pPr algn="ctr"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kumimoji="0" lang="en-US" altLang="ko-KR" sz="1500" b="0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prstClr val="black">
                    <a:lumMod val="65000"/>
                    <a:lumOff val="35000"/>
                  </a:prstClr>
                </a:solidFill>
                <a:latin typeface="Yoon 윤고딕 550_TT" pitchFamily="18" charset="-127"/>
                <a:ea typeface="Yoon 윤고딕 550_TT" pitchFamily="18" charset="-127"/>
              </a:rPr>
              <a:t>2</a:t>
            </a:r>
            <a:endParaRPr kumimoji="0" lang="ko-KR" altLang="en-US" sz="1500" b="0" dirty="0">
              <a:ln>
                <a:solidFill>
                  <a:prstClr val="black">
                    <a:lumMod val="65000"/>
                    <a:lumOff val="35000"/>
                    <a:alpha val="0"/>
                  </a:prstClr>
                </a:solidFill>
              </a:ln>
              <a:solidFill>
                <a:prstClr val="black">
                  <a:lumMod val="65000"/>
                  <a:lumOff val="35000"/>
                </a:prstClr>
              </a:solidFill>
              <a:latin typeface="Yoon 윤고딕 550_TT" pitchFamily="18" charset="-127"/>
              <a:ea typeface="Yoon 윤고딕 550_TT" pitchFamily="18" charset="-127"/>
            </a:endParaRPr>
          </a:p>
          <a:p>
            <a:pPr algn="ctr"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0" lang="ko-KR" altLang="en-US" sz="1500" b="0" dirty="0">
              <a:ln>
                <a:solidFill>
                  <a:prstClr val="black">
                    <a:lumMod val="65000"/>
                    <a:lumOff val="35000"/>
                    <a:alpha val="0"/>
                  </a:prstClr>
                </a:solidFill>
              </a:ln>
              <a:solidFill>
                <a:prstClr val="black">
                  <a:lumMod val="65000"/>
                  <a:lumOff val="35000"/>
                </a:prstClr>
              </a:solidFill>
              <a:latin typeface="Yoon 윤고딕 550_TT" pitchFamily="18" charset="-127"/>
              <a:ea typeface="Yoon 윤고딕 550_TT" pitchFamily="18" charset="-127"/>
            </a:endParaRPr>
          </a:p>
          <a:p>
            <a:pPr algn="ctr"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kumimoji="0" lang="en-US" altLang="ko-KR" sz="1500" b="0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prstClr val="black">
                    <a:lumMod val="65000"/>
                    <a:lumOff val="35000"/>
                  </a:prstClr>
                </a:solidFill>
                <a:latin typeface="Yoon 윤고딕 550_TT" pitchFamily="18" charset="-127"/>
                <a:ea typeface="Yoon 윤고딕 550_TT" pitchFamily="18" charset="-127"/>
              </a:rPr>
              <a:t>2</a:t>
            </a:r>
            <a:endParaRPr kumimoji="0" lang="ko-KR" altLang="en-US" sz="1500" b="0" dirty="0">
              <a:ln>
                <a:solidFill>
                  <a:prstClr val="black">
                    <a:lumMod val="65000"/>
                    <a:lumOff val="35000"/>
                    <a:alpha val="0"/>
                  </a:prstClr>
                </a:solidFill>
              </a:ln>
              <a:solidFill>
                <a:prstClr val="black">
                  <a:lumMod val="65000"/>
                  <a:lumOff val="35000"/>
                </a:prstClr>
              </a:solidFill>
              <a:latin typeface="Yoon 윤고딕 550_TT" pitchFamily="18" charset="-127"/>
              <a:ea typeface="Yoon 윤고딕 550_TT" pitchFamily="18" charset="-127"/>
            </a:endParaRPr>
          </a:p>
          <a:p>
            <a:pPr algn="ctr"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0" lang="ko-KR" altLang="en-US" sz="1500" b="0" dirty="0">
              <a:ln>
                <a:solidFill>
                  <a:prstClr val="black">
                    <a:lumMod val="65000"/>
                    <a:lumOff val="35000"/>
                    <a:alpha val="0"/>
                  </a:prstClr>
                </a:solidFill>
              </a:ln>
              <a:solidFill>
                <a:prstClr val="black">
                  <a:lumMod val="65000"/>
                  <a:lumOff val="35000"/>
                </a:prstClr>
              </a:solidFill>
              <a:latin typeface="Yoon 윤고딕 550_TT" pitchFamily="18" charset="-127"/>
              <a:ea typeface="Yoon 윤고딕 550_TT" pitchFamily="18" charset="-127"/>
            </a:endParaRPr>
          </a:p>
          <a:p>
            <a:pPr algn="ctr"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kumimoji="0" lang="en-US" altLang="ko-KR" sz="1500" b="0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prstClr val="black">
                    <a:lumMod val="65000"/>
                    <a:lumOff val="35000"/>
                  </a:prstClr>
                </a:solidFill>
                <a:latin typeface="Yoon 윤고딕 550_TT" pitchFamily="18" charset="-127"/>
                <a:ea typeface="Yoon 윤고딕 550_TT" pitchFamily="18" charset="-127"/>
              </a:rPr>
              <a:t>1</a:t>
            </a:r>
            <a:endParaRPr kumimoji="0" lang="ko-KR" altLang="en-US" sz="1500" b="0" dirty="0">
              <a:ln>
                <a:solidFill>
                  <a:prstClr val="black">
                    <a:lumMod val="65000"/>
                    <a:lumOff val="35000"/>
                    <a:alpha val="0"/>
                  </a:prstClr>
                </a:solidFill>
              </a:ln>
              <a:solidFill>
                <a:prstClr val="black">
                  <a:lumMod val="65000"/>
                  <a:lumOff val="35000"/>
                </a:prstClr>
              </a:solidFill>
              <a:latin typeface="Yoon 윤고딕 550_TT" pitchFamily="18" charset="-127"/>
              <a:ea typeface="Yoon 윤고딕 550_TT" pitchFamily="18" charset="-127"/>
            </a:endParaRPr>
          </a:p>
          <a:p>
            <a:pPr algn="ctr"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0" lang="ko-KR" altLang="en-US" sz="1500" b="0" dirty="0">
              <a:ln>
                <a:solidFill>
                  <a:prstClr val="black">
                    <a:lumMod val="65000"/>
                    <a:lumOff val="35000"/>
                    <a:alpha val="0"/>
                  </a:prstClr>
                </a:solidFill>
              </a:ln>
              <a:solidFill>
                <a:prstClr val="black">
                  <a:lumMod val="65000"/>
                  <a:lumOff val="35000"/>
                </a:prstClr>
              </a:solidFill>
              <a:latin typeface="Yoon 윤고딕 550_TT" pitchFamily="18" charset="-127"/>
              <a:ea typeface="Yoon 윤고딕 550_TT" pitchFamily="18" charset="-127"/>
            </a:endParaRPr>
          </a:p>
          <a:p>
            <a:pPr algn="ctr"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kumimoji="0" lang="en-US" altLang="ko-KR" sz="1500" b="0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prstClr val="black">
                    <a:lumMod val="65000"/>
                    <a:lumOff val="35000"/>
                  </a:prstClr>
                </a:solidFill>
                <a:latin typeface="Yoon 윤고딕 550_TT" pitchFamily="18" charset="-127"/>
                <a:ea typeface="Yoon 윤고딕 550_TT" pitchFamily="18" charset="-127"/>
              </a:rPr>
              <a:t>1</a:t>
            </a:r>
            <a:endParaRPr kumimoji="0" lang="ko-KR" altLang="en-US" sz="1500" b="0" dirty="0">
              <a:ln>
                <a:solidFill>
                  <a:prstClr val="black">
                    <a:lumMod val="65000"/>
                    <a:lumOff val="35000"/>
                    <a:alpha val="0"/>
                  </a:prstClr>
                </a:solidFill>
              </a:ln>
              <a:solidFill>
                <a:prstClr val="black">
                  <a:lumMod val="65000"/>
                  <a:lumOff val="35000"/>
                </a:prstClr>
              </a:solidFill>
              <a:latin typeface="Yoon 윤고딕 550_TT" pitchFamily="18" charset="-127"/>
              <a:ea typeface="Yoon 윤고딕 550_TT" pitchFamily="18" charset="-127"/>
            </a:endParaRPr>
          </a:p>
          <a:p>
            <a:pPr algn="ctr"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0" lang="ko-KR" altLang="en-US" sz="1500" b="0" dirty="0">
              <a:ln>
                <a:solidFill>
                  <a:prstClr val="black">
                    <a:lumMod val="65000"/>
                    <a:lumOff val="35000"/>
                    <a:alpha val="0"/>
                  </a:prstClr>
                </a:solidFill>
              </a:ln>
              <a:solidFill>
                <a:prstClr val="black">
                  <a:lumMod val="65000"/>
                  <a:lumOff val="35000"/>
                </a:prstClr>
              </a:solidFill>
              <a:latin typeface="Yoon 윤고딕 550_TT" pitchFamily="18" charset="-127"/>
              <a:ea typeface="Yoon 윤고딕 550_TT" pitchFamily="18" charset="-127"/>
            </a:endParaRPr>
          </a:p>
          <a:p>
            <a:pPr algn="ctr"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kumimoji="0" lang="en-US" altLang="ko-KR" sz="1500" b="0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prstClr val="black">
                    <a:lumMod val="65000"/>
                    <a:lumOff val="35000"/>
                  </a:prstClr>
                </a:solidFill>
                <a:latin typeface="Yoon 윤고딕 550_TT" pitchFamily="18" charset="-127"/>
                <a:ea typeface="Yoon 윤고딕 550_TT" pitchFamily="18" charset="-127"/>
              </a:rPr>
              <a:t>1</a:t>
            </a:r>
            <a:endParaRPr kumimoji="0" lang="ko-KR" altLang="en-US" sz="1500" b="0" dirty="0">
              <a:ln>
                <a:solidFill>
                  <a:prstClr val="black">
                    <a:lumMod val="65000"/>
                    <a:lumOff val="35000"/>
                    <a:alpha val="0"/>
                  </a:prstClr>
                </a:solidFill>
              </a:ln>
              <a:solidFill>
                <a:prstClr val="black">
                  <a:lumMod val="65000"/>
                  <a:lumOff val="35000"/>
                </a:prstClr>
              </a:solidFill>
              <a:latin typeface="Yoon 윤고딕 550_TT" pitchFamily="18" charset="-127"/>
              <a:ea typeface="Yoon 윤고딕 550_TT" pitchFamily="18" charset="-127"/>
            </a:endParaRPr>
          </a:p>
          <a:p>
            <a:pPr algn="ctr"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0" lang="ko-KR" altLang="en-US" sz="1500" b="0" dirty="0">
              <a:ln>
                <a:solidFill>
                  <a:prstClr val="black">
                    <a:lumMod val="65000"/>
                    <a:lumOff val="35000"/>
                    <a:alpha val="0"/>
                  </a:prstClr>
                </a:solidFill>
              </a:ln>
              <a:solidFill>
                <a:prstClr val="black">
                  <a:lumMod val="65000"/>
                  <a:lumOff val="35000"/>
                </a:prstClr>
              </a:solidFill>
              <a:latin typeface="Yoon 윤고딕 550_TT" pitchFamily="18" charset="-127"/>
              <a:ea typeface="Yoon 윤고딕 550_TT" pitchFamily="18" charset="-127"/>
            </a:endParaRPr>
          </a:p>
          <a:p>
            <a:pPr algn="ctr"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kumimoji="0" lang="en-US" altLang="ko-KR" sz="1500" b="0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prstClr val="black">
                    <a:lumMod val="65000"/>
                    <a:lumOff val="35000"/>
                  </a:prstClr>
                </a:solidFill>
                <a:latin typeface="Yoon 윤고딕 550_TT" pitchFamily="18" charset="-127"/>
                <a:ea typeface="Yoon 윤고딕 550_TT" pitchFamily="18" charset="-127"/>
              </a:rPr>
              <a:t>1</a:t>
            </a:r>
            <a:endParaRPr kumimoji="0" lang="ko-KR" altLang="en-US" sz="1500" b="0" dirty="0">
              <a:ln>
                <a:solidFill>
                  <a:prstClr val="black">
                    <a:lumMod val="65000"/>
                    <a:lumOff val="35000"/>
                    <a:alpha val="0"/>
                  </a:prstClr>
                </a:solidFill>
              </a:ln>
              <a:solidFill>
                <a:prstClr val="black">
                  <a:lumMod val="65000"/>
                  <a:lumOff val="35000"/>
                </a:prstClr>
              </a:solidFill>
              <a:latin typeface="Yoon 윤고딕 550_TT" pitchFamily="18" charset="-127"/>
              <a:ea typeface="Yoon 윤고딕 550_TT" pitchFamily="18" charset="-127"/>
            </a:endParaRPr>
          </a:p>
          <a:p>
            <a:pPr algn="ctr"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0" lang="ko-KR" altLang="en-US" sz="1500" b="0" dirty="0">
              <a:ln>
                <a:solidFill>
                  <a:prstClr val="black">
                    <a:lumMod val="65000"/>
                    <a:lumOff val="35000"/>
                    <a:alpha val="0"/>
                  </a:prstClr>
                </a:solidFill>
              </a:ln>
              <a:solidFill>
                <a:prstClr val="black">
                  <a:lumMod val="65000"/>
                  <a:lumOff val="35000"/>
                </a:prstClr>
              </a:solidFill>
              <a:latin typeface="Yoon 윤고딕 550_TT" pitchFamily="18" charset="-127"/>
              <a:ea typeface="Yoon 윤고딕 550_TT" pitchFamily="18" charset="-127"/>
            </a:endParaRPr>
          </a:p>
          <a:p>
            <a:pPr algn="ctr"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0" lang="ko-KR" altLang="en-US" sz="1500" b="0" dirty="0">
              <a:ln>
                <a:solidFill>
                  <a:prstClr val="black">
                    <a:lumMod val="65000"/>
                    <a:lumOff val="35000"/>
                    <a:alpha val="0"/>
                  </a:prstClr>
                </a:solidFill>
              </a:ln>
              <a:solidFill>
                <a:prstClr val="black">
                  <a:lumMod val="65000"/>
                  <a:lumOff val="35000"/>
                </a:prstClr>
              </a:solidFill>
              <a:latin typeface="Yoon 윤고딕 550_TT" pitchFamily="18" charset="-127"/>
              <a:ea typeface="Yoon 윤고딕 550_TT" pitchFamily="18" charset="-127"/>
            </a:endParaRPr>
          </a:p>
        </p:txBody>
      </p:sp>
      <p:sp>
        <p:nvSpPr>
          <p:cNvPr id="40" name="직사각형 39"/>
          <p:cNvSpPr/>
          <p:nvPr/>
        </p:nvSpPr>
        <p:spPr>
          <a:xfrm>
            <a:off x="1832360" y="116632"/>
            <a:ext cx="6792254" cy="491404"/>
          </a:xfrm>
          <a:prstGeom prst="rect">
            <a:avLst/>
          </a:prstGeom>
        </p:spPr>
        <p:txBody>
          <a:bodyPr wrap="square" lIns="90402" tIns="45206" rIns="90402" bIns="45206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kumimoji="0" lang="en-US" altLang="ko-KR" sz="2600" b="0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srgbClr val="00BBD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oon 윤고딕 550_TT" pitchFamily="18" charset="-127"/>
                <a:ea typeface="Yoon 윤고딕 550_TT" pitchFamily="18" charset="-127"/>
              </a:rPr>
              <a:t>Hotels</a:t>
            </a:r>
            <a:r>
              <a:rPr kumimoji="0" lang="ko-KR" altLang="en-US" sz="2600" b="0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srgbClr val="00BBD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oon 윤고딕 550_TT" pitchFamily="18" charset="-127"/>
                <a:ea typeface="Yoon 윤고딕 550_TT" pitchFamily="18" charset="-127"/>
              </a:rPr>
              <a:t> </a:t>
            </a:r>
            <a:r>
              <a:rPr kumimoji="0" lang="en-US" altLang="ko-KR" sz="2600" b="0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oon 윤고딕 550_TT" pitchFamily="18" charset="-127"/>
                <a:ea typeface="Yoon 윤고딕 550_TT" pitchFamily="18" charset="-127"/>
              </a:rPr>
              <a:t>(852 rooms/1,587</a:t>
            </a:r>
            <a:r>
              <a:rPr kumimoji="0" lang="ko-KR" altLang="en-US" sz="2600" b="0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oon 윤고딕 550_TT" pitchFamily="18" charset="-127"/>
                <a:ea typeface="Yoon 윤고딕 550_TT" pitchFamily="18" charset="-127"/>
              </a:rPr>
              <a:t> </a:t>
            </a:r>
            <a:r>
              <a:rPr kumimoji="0" lang="en-US" altLang="ko-KR" sz="2600" b="0" dirty="0" smtClean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oon 윤고딕 550_TT" pitchFamily="18" charset="-127"/>
                <a:ea typeface="Yoon 윤고딕 550_TT" pitchFamily="18" charset="-127"/>
              </a:rPr>
              <a:t>room)</a:t>
            </a:r>
            <a:endParaRPr kumimoji="0" lang="ko-KR" altLang="en-US" sz="2600" b="0" dirty="0">
              <a:ln>
                <a:solidFill>
                  <a:prstClr val="black">
                    <a:lumMod val="65000"/>
                    <a:lumOff val="35000"/>
                    <a:alpha val="0"/>
                  </a:prstClr>
                </a:solidFill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oon 윤고딕 550_TT" pitchFamily="18" charset="-127"/>
              <a:ea typeface="Yoon 윤고딕 550_TT" pitchFamily="18" charset="-127"/>
            </a:endParaRPr>
          </a:p>
        </p:txBody>
      </p:sp>
      <p:sp>
        <p:nvSpPr>
          <p:cNvPr id="52" name="직사각형 51"/>
          <p:cNvSpPr/>
          <p:nvPr/>
        </p:nvSpPr>
        <p:spPr>
          <a:xfrm>
            <a:off x="5997040" y="1085963"/>
            <a:ext cx="2143820" cy="2917761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402" tIns="45206" rIns="90402" bIns="45206" anchor="ctr"/>
          <a:lstStyle/>
          <a:p>
            <a:pPr algn="ctr"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0" lang="ko-KR" altLang="en-US" sz="1500" b="0" dirty="0">
              <a:ln>
                <a:solidFill>
                  <a:prstClr val="black">
                    <a:lumMod val="65000"/>
                    <a:lumOff val="35000"/>
                    <a:alpha val="0"/>
                  </a:prstClr>
                </a:solidFill>
              </a:ln>
              <a:solidFill>
                <a:prstClr val="black">
                  <a:lumMod val="65000"/>
                  <a:lumOff val="35000"/>
                </a:prstClr>
              </a:solidFill>
              <a:latin typeface="Yoon 윤고딕 550_TT" pitchFamily="18" charset="-127"/>
              <a:ea typeface="Yoon 윤고딕 550_TT" pitchFamily="18" charset="-127"/>
            </a:endParaRPr>
          </a:p>
          <a:p>
            <a:pPr algn="ctr"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0" lang="en-US" altLang="ko-KR" sz="1500" b="0" dirty="0">
              <a:ln>
                <a:solidFill>
                  <a:prstClr val="black">
                    <a:lumMod val="65000"/>
                    <a:lumOff val="35000"/>
                    <a:alpha val="0"/>
                  </a:prstClr>
                </a:solidFill>
              </a:ln>
              <a:solidFill>
                <a:prstClr val="black">
                  <a:lumMod val="65000"/>
                  <a:lumOff val="35000"/>
                </a:prstClr>
              </a:solidFill>
              <a:latin typeface="Yoon 윤고딕 550_TT" pitchFamily="18" charset="-127"/>
              <a:ea typeface="Yoon 윤고딕 550_TT" pitchFamily="18" charset="-127"/>
            </a:endParaRPr>
          </a:p>
          <a:p>
            <a:pPr algn="ctr"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kumimoji="0" lang="en-US" altLang="ko-KR" sz="1500" b="0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prstClr val="black">
                    <a:lumMod val="65000"/>
                    <a:lumOff val="35000"/>
                  </a:prstClr>
                </a:solidFill>
                <a:latin typeface="Yoon 윤고딕 550_TT" pitchFamily="18" charset="-127"/>
                <a:ea typeface="Yoon 윤고딕 550_TT" pitchFamily="18" charset="-127"/>
              </a:rPr>
              <a:t>321</a:t>
            </a:r>
          </a:p>
          <a:p>
            <a:pPr algn="ctr"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0" lang="en-US" altLang="ko-KR" sz="1500" b="0" dirty="0">
              <a:ln>
                <a:solidFill>
                  <a:prstClr val="black">
                    <a:lumMod val="65000"/>
                    <a:lumOff val="35000"/>
                    <a:alpha val="0"/>
                  </a:prstClr>
                </a:solidFill>
              </a:ln>
              <a:solidFill>
                <a:prstClr val="black">
                  <a:lumMod val="65000"/>
                  <a:lumOff val="35000"/>
                </a:prstClr>
              </a:solidFill>
              <a:latin typeface="Yoon 윤고딕 550_TT" pitchFamily="18" charset="-127"/>
              <a:ea typeface="Yoon 윤고딕 550_TT" pitchFamily="18" charset="-127"/>
            </a:endParaRPr>
          </a:p>
          <a:p>
            <a:pPr algn="ctr"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kumimoji="0" lang="en-US" altLang="ko-KR" sz="1500" b="0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prstClr val="black">
                    <a:lumMod val="65000"/>
                    <a:lumOff val="35000"/>
                  </a:prstClr>
                </a:solidFill>
                <a:latin typeface="Yoon 윤고딕 550_TT" pitchFamily="18" charset="-127"/>
                <a:ea typeface="Yoon 윤고딕 550_TT" pitchFamily="18" charset="-127"/>
              </a:rPr>
              <a:t>300</a:t>
            </a:r>
          </a:p>
          <a:p>
            <a:pPr algn="ctr"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0" lang="en-US" altLang="ko-KR" sz="1500" b="0" dirty="0">
              <a:ln>
                <a:solidFill>
                  <a:prstClr val="black">
                    <a:lumMod val="65000"/>
                    <a:lumOff val="35000"/>
                    <a:alpha val="0"/>
                  </a:prstClr>
                </a:solidFill>
              </a:ln>
              <a:solidFill>
                <a:prstClr val="black">
                  <a:lumMod val="65000"/>
                  <a:lumOff val="35000"/>
                </a:prstClr>
              </a:solidFill>
              <a:latin typeface="Yoon 윤고딕 550_TT" pitchFamily="18" charset="-127"/>
              <a:ea typeface="Yoon 윤고딕 550_TT" pitchFamily="18" charset="-127"/>
            </a:endParaRPr>
          </a:p>
          <a:p>
            <a:pPr algn="ctr"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kumimoji="0" lang="en-US" altLang="ko-KR" sz="1500" b="0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prstClr val="black">
                    <a:lumMod val="65000"/>
                    <a:lumOff val="35000"/>
                  </a:prstClr>
                </a:solidFill>
                <a:latin typeface="Yoon 윤고딕 550_TT" pitchFamily="18" charset="-127"/>
                <a:ea typeface="Yoon 윤고딕 550_TT" pitchFamily="18" charset="-127"/>
              </a:rPr>
              <a:t>241</a:t>
            </a:r>
          </a:p>
          <a:p>
            <a:pPr algn="ctr"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0" lang="en-US" altLang="ko-KR" sz="1500" b="0" dirty="0">
              <a:ln>
                <a:solidFill>
                  <a:prstClr val="black">
                    <a:lumMod val="65000"/>
                    <a:lumOff val="35000"/>
                    <a:alpha val="0"/>
                  </a:prstClr>
                </a:solidFill>
              </a:ln>
              <a:solidFill>
                <a:prstClr val="black">
                  <a:lumMod val="65000"/>
                  <a:lumOff val="35000"/>
                </a:prstClr>
              </a:solidFill>
              <a:latin typeface="Yoon 윤고딕 550_TT" pitchFamily="18" charset="-127"/>
              <a:ea typeface="Yoon 윤고딕 550_TT" pitchFamily="18" charset="-127"/>
            </a:endParaRPr>
          </a:p>
          <a:p>
            <a:pPr algn="ctr"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kumimoji="0" lang="en-US" altLang="ko-KR" sz="1500" b="0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prstClr val="black">
                    <a:lumMod val="65000"/>
                    <a:lumOff val="35000"/>
                  </a:prstClr>
                </a:solidFill>
                <a:latin typeface="Yoon 윤고딕 550_TT" pitchFamily="18" charset="-127"/>
                <a:ea typeface="Yoon 윤고딕 550_TT" pitchFamily="18" charset="-127"/>
              </a:rPr>
              <a:t>423</a:t>
            </a:r>
          </a:p>
          <a:p>
            <a:pPr algn="ctr"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0" lang="en-US" altLang="ko-KR" sz="1500" b="0" dirty="0">
              <a:ln>
                <a:solidFill>
                  <a:prstClr val="black">
                    <a:lumMod val="65000"/>
                    <a:lumOff val="35000"/>
                    <a:alpha val="0"/>
                  </a:prstClr>
                </a:solidFill>
              </a:ln>
              <a:solidFill>
                <a:prstClr val="black">
                  <a:lumMod val="65000"/>
                  <a:lumOff val="35000"/>
                </a:prstClr>
              </a:solidFill>
              <a:latin typeface="Yoon 윤고딕 550_TT" pitchFamily="18" charset="-127"/>
              <a:ea typeface="Yoon 윤고딕 550_TT" pitchFamily="18" charset="-127"/>
            </a:endParaRPr>
          </a:p>
          <a:p>
            <a:pPr algn="ctr"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kumimoji="0" lang="en-US" altLang="ko-KR" sz="1500" b="0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prstClr val="black">
                    <a:lumMod val="65000"/>
                    <a:lumOff val="35000"/>
                  </a:prstClr>
                </a:solidFill>
                <a:latin typeface="Yoon 윤고딕 550_TT" pitchFamily="18" charset="-127"/>
                <a:ea typeface="Yoon 윤고딕 550_TT" pitchFamily="18" charset="-127"/>
              </a:rPr>
              <a:t>272</a:t>
            </a:r>
          </a:p>
          <a:p>
            <a:pPr algn="ctr"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0" lang="en-US" altLang="ko-KR" sz="1500" b="0" dirty="0">
              <a:ln>
                <a:solidFill>
                  <a:prstClr val="black">
                    <a:lumMod val="65000"/>
                    <a:lumOff val="35000"/>
                    <a:alpha val="0"/>
                  </a:prstClr>
                </a:solidFill>
              </a:ln>
              <a:solidFill>
                <a:prstClr val="black">
                  <a:lumMod val="65000"/>
                  <a:lumOff val="35000"/>
                </a:prstClr>
              </a:solidFill>
              <a:latin typeface="Yoon 윤고딕 550_TT" pitchFamily="18" charset="-127"/>
              <a:ea typeface="Yoon 윤고딕 550_TT" pitchFamily="18" charset="-127"/>
            </a:endParaRPr>
          </a:p>
          <a:p>
            <a:pPr algn="ctr"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kumimoji="0" lang="en-US" altLang="ko-KR" sz="1500" b="0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prstClr val="black">
                    <a:lumMod val="65000"/>
                    <a:lumOff val="35000"/>
                  </a:prstClr>
                </a:solidFill>
                <a:latin typeface="Yoon 윤고딕 550_TT" pitchFamily="18" charset="-127"/>
                <a:ea typeface="Yoon 윤고딕 550_TT" pitchFamily="18" charset="-127"/>
              </a:rPr>
              <a:t>30</a:t>
            </a:r>
          </a:p>
          <a:p>
            <a:pPr algn="ctr"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0" lang="en-US" altLang="ko-KR" sz="1500" b="0" dirty="0">
              <a:ln>
                <a:solidFill>
                  <a:prstClr val="black">
                    <a:lumMod val="65000"/>
                    <a:lumOff val="35000"/>
                    <a:alpha val="0"/>
                  </a:prstClr>
                </a:solidFill>
              </a:ln>
              <a:solidFill>
                <a:prstClr val="black">
                  <a:lumMod val="65000"/>
                  <a:lumOff val="35000"/>
                </a:prstClr>
              </a:solidFill>
              <a:latin typeface="Yoon 윤고딕 550_TT" pitchFamily="18" charset="-127"/>
              <a:ea typeface="Yoon 윤고딕 550_TT" pitchFamily="18" charset="-127"/>
            </a:endParaRPr>
          </a:p>
          <a:p>
            <a:pPr algn="ctr"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kumimoji="0" lang="en-US" altLang="ko-KR" sz="1500" b="0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prstClr val="black">
                    <a:lumMod val="65000"/>
                    <a:lumOff val="35000"/>
                  </a:prstClr>
                </a:solidFill>
                <a:latin typeface="Yoon 윤고딕 550_TT" pitchFamily="18" charset="-127"/>
                <a:ea typeface="Yoon 윤고딕 550_TT" pitchFamily="18" charset="-127"/>
              </a:rPr>
              <a:t>202</a:t>
            </a:r>
          </a:p>
          <a:p>
            <a:pPr algn="ctr"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0" lang="en-US" altLang="ko-KR" sz="1500" b="0" dirty="0">
              <a:ln>
                <a:solidFill>
                  <a:prstClr val="black">
                    <a:lumMod val="65000"/>
                    <a:lumOff val="35000"/>
                    <a:alpha val="0"/>
                  </a:prstClr>
                </a:solidFill>
              </a:ln>
              <a:solidFill>
                <a:prstClr val="black">
                  <a:lumMod val="65000"/>
                  <a:lumOff val="35000"/>
                </a:prstClr>
              </a:solidFill>
              <a:latin typeface="Yoon 윤고딕 550_TT" pitchFamily="18" charset="-127"/>
              <a:ea typeface="Yoon 윤고딕 550_TT" pitchFamily="18" charset="-127"/>
            </a:endParaRPr>
          </a:p>
          <a:p>
            <a:pPr algn="ctr"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0" lang="en-US" altLang="ko-KR" sz="1500" b="0" dirty="0">
              <a:ln>
                <a:solidFill>
                  <a:prstClr val="black">
                    <a:lumMod val="65000"/>
                    <a:lumOff val="35000"/>
                    <a:alpha val="0"/>
                  </a:prstClr>
                </a:solidFill>
              </a:ln>
              <a:solidFill>
                <a:prstClr val="black">
                  <a:lumMod val="65000"/>
                  <a:lumOff val="35000"/>
                </a:prstClr>
              </a:solidFill>
              <a:latin typeface="Yoon 윤고딕 550_TT" pitchFamily="18" charset="-127"/>
              <a:ea typeface="Yoon 윤고딕 550_TT" pitchFamily="18" charset="-127"/>
            </a:endParaRPr>
          </a:p>
        </p:txBody>
      </p:sp>
      <p:sp>
        <p:nvSpPr>
          <p:cNvPr id="55" name="직사각형 54"/>
          <p:cNvSpPr/>
          <p:nvPr/>
        </p:nvSpPr>
        <p:spPr>
          <a:xfrm>
            <a:off x="1832360" y="639738"/>
            <a:ext cx="6317690" cy="432048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402" tIns="45206" rIns="90402" bIns="45206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kumimoji="0" lang="ko-KR" altLang="en-US" sz="1500" b="0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prstClr val="white"/>
                </a:solidFill>
                <a:latin typeface="Yoon 윤고딕 550_TT" pitchFamily="18" charset="-127"/>
                <a:ea typeface="Yoon 윤고딕 550_TT" pitchFamily="18" charset="-127"/>
              </a:rPr>
              <a:t>               </a:t>
            </a:r>
            <a:r>
              <a:rPr kumimoji="0" lang="en-US" altLang="ko-KR" sz="1500" b="0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prstClr val="white"/>
                </a:solidFill>
                <a:latin typeface="Yoon 윤고딕 550_TT" pitchFamily="18" charset="-127"/>
                <a:ea typeface="Yoon 윤고딕 550_TT" pitchFamily="18" charset="-127"/>
              </a:rPr>
              <a:t>Hotels  </a:t>
            </a:r>
            <a:r>
              <a:rPr kumimoji="0" lang="ko-KR" altLang="en-US" sz="1500" b="0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prstClr val="white"/>
                </a:solidFill>
                <a:latin typeface="Yoon 윤고딕 550_TT" pitchFamily="18" charset="-127"/>
                <a:ea typeface="Yoon 윤고딕 550_TT" pitchFamily="18" charset="-127"/>
              </a:rPr>
              <a:t>                  </a:t>
            </a:r>
            <a:r>
              <a:rPr kumimoji="0" lang="ko-KR" altLang="en-US" sz="1500" b="0" dirty="0" smtClean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prstClr val="white"/>
                </a:solidFill>
                <a:latin typeface="Yoon 윤고딕 550_TT" pitchFamily="18" charset="-127"/>
                <a:ea typeface="Yoon 윤고딕 550_TT" pitchFamily="18" charset="-127"/>
              </a:rPr>
              <a:t>     </a:t>
            </a:r>
            <a:r>
              <a:rPr kumimoji="0" lang="en-US" altLang="ko-KR" sz="1500" b="0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prstClr val="white"/>
                </a:solidFill>
                <a:latin typeface="Yoon 윤고딕 550_TT" pitchFamily="18" charset="-127"/>
                <a:ea typeface="Yoon 윤고딕 550_TT" pitchFamily="18" charset="-127"/>
              </a:rPr>
              <a:t>Rate</a:t>
            </a:r>
            <a:r>
              <a:rPr kumimoji="0" lang="ko-KR" altLang="en-US" sz="1500" b="0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prstClr val="white"/>
                </a:solidFill>
                <a:latin typeface="Yoon 윤고딕 550_TT" pitchFamily="18" charset="-127"/>
                <a:ea typeface="Yoon 윤고딕 550_TT" pitchFamily="18" charset="-127"/>
              </a:rPr>
              <a:t>      </a:t>
            </a:r>
            <a:r>
              <a:rPr kumimoji="0" lang="ko-KR" altLang="en-US" sz="1500" b="0" dirty="0" smtClean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prstClr val="white"/>
                </a:solidFill>
                <a:latin typeface="Yoon 윤고딕 550_TT" pitchFamily="18" charset="-127"/>
                <a:ea typeface="Yoon 윤고딕 550_TT" pitchFamily="18" charset="-127"/>
              </a:rPr>
              <a:t>          </a:t>
            </a:r>
            <a:r>
              <a:rPr kumimoji="0" lang="en-US" altLang="ko-KR" sz="1500" b="0" dirty="0" smtClean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prstClr val="white"/>
                </a:solidFill>
                <a:latin typeface="Yoon 윤고딕 550_TT" pitchFamily="18" charset="-127"/>
                <a:ea typeface="Yoon 윤고딕 550_TT" pitchFamily="18" charset="-127"/>
              </a:rPr>
              <a:t>No. of rooms</a:t>
            </a:r>
            <a:r>
              <a:rPr kumimoji="0" lang="ko-KR" altLang="en-US" sz="1500" b="0" dirty="0" smtClean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prstClr val="white"/>
                </a:solidFill>
                <a:latin typeface="Yoon 윤고딕 550_TT" pitchFamily="18" charset="-127"/>
                <a:ea typeface="Yoon 윤고딕 550_TT" pitchFamily="18" charset="-127"/>
              </a:rPr>
              <a:t>     </a:t>
            </a:r>
            <a:endParaRPr kumimoji="0" lang="ko-KR" altLang="en-US" sz="1200" b="0" dirty="0">
              <a:ln>
                <a:solidFill>
                  <a:prstClr val="black">
                    <a:lumMod val="65000"/>
                    <a:lumOff val="35000"/>
                    <a:alpha val="0"/>
                  </a:prstClr>
                </a:solidFill>
              </a:ln>
              <a:solidFill>
                <a:prstClr val="white"/>
              </a:solidFill>
              <a:latin typeface="Yoon 윤고딕 550_TT" pitchFamily="18" charset="-127"/>
              <a:ea typeface="Yoon 윤고딕 550_TT" pitchFamily="18" charset="-127"/>
            </a:endParaRPr>
          </a:p>
        </p:txBody>
      </p:sp>
      <p:grpSp>
        <p:nvGrpSpPr>
          <p:cNvPr id="58376" name="그룹 23"/>
          <p:cNvGrpSpPr>
            <a:grpSpLocks/>
          </p:cNvGrpSpPr>
          <p:nvPr/>
        </p:nvGrpSpPr>
        <p:grpSpPr bwMode="auto">
          <a:xfrm>
            <a:off x="1827968" y="1085963"/>
            <a:ext cx="2656652" cy="2919413"/>
            <a:chOff x="1688073" y="1086403"/>
            <a:chExt cx="2451879" cy="2918529"/>
          </a:xfrm>
        </p:grpSpPr>
        <p:sp>
          <p:nvSpPr>
            <p:cNvPr id="38" name="직사각형 37"/>
            <p:cNvSpPr/>
            <p:nvPr/>
          </p:nvSpPr>
          <p:spPr>
            <a:xfrm>
              <a:off x="1688073" y="1086403"/>
              <a:ext cx="2423303" cy="2918529"/>
            </a:xfrm>
            <a:prstGeom prst="rect">
              <a:avLst/>
            </a:prstGeom>
            <a:solidFill>
              <a:srgbClr val="00BB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lnSpc>
                  <a:spcPts val="16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0" lang="ko-KR" altLang="en-US" sz="1500" b="0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prstClr val="white"/>
                </a:solidFill>
                <a:latin typeface="Yoon 윤고딕 550_TT" pitchFamily="18" charset="-127"/>
                <a:ea typeface="Yoon 윤고딕 550_TT" pitchFamily="18" charset="-127"/>
              </a:endParaRPr>
            </a:p>
            <a:p>
              <a:pPr algn="ctr" fontAlgn="auto">
                <a:lnSpc>
                  <a:spcPts val="16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0" lang="en-US" altLang="ko-KR" sz="1500" b="0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prstClr val="white"/>
                </a:solidFill>
                <a:latin typeface="Yoon 윤고딕 550_TT" pitchFamily="18" charset="-127"/>
                <a:ea typeface="Yoon 윤고딕 550_TT" pitchFamily="18" charset="-127"/>
              </a:endParaRPr>
            </a:p>
            <a:p>
              <a:pPr algn="ctr" fontAlgn="auto">
                <a:lnSpc>
                  <a:spcPts val="16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kumimoji="0" lang="en-US" altLang="ko-KR" sz="1500" b="0" dirty="0">
                  <a:ln>
                    <a:solidFill>
                      <a:prstClr val="black">
                        <a:lumMod val="65000"/>
                        <a:lumOff val="35000"/>
                        <a:alpha val="0"/>
                      </a:prstClr>
                    </a:solidFill>
                  </a:ln>
                  <a:solidFill>
                    <a:prstClr val="white"/>
                  </a:solidFill>
                  <a:latin typeface="Yoon 윤고딕 550_TT" pitchFamily="18" charset="-127"/>
                  <a:ea typeface="Yoon 윤고딕 550_TT" pitchFamily="18" charset="-127"/>
                </a:rPr>
                <a:t>Sheraton Incheon</a:t>
              </a:r>
              <a:endParaRPr kumimoji="0" lang="ko-KR" altLang="en-US" sz="1500" b="0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prstClr val="white"/>
                </a:solidFill>
                <a:latin typeface="Yoon 윤고딕 550_TT" pitchFamily="18" charset="-127"/>
                <a:ea typeface="Yoon 윤고딕 550_TT" pitchFamily="18" charset="-127"/>
              </a:endParaRPr>
            </a:p>
            <a:p>
              <a:pPr algn="ctr" fontAlgn="auto">
                <a:lnSpc>
                  <a:spcPts val="16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0" lang="ko-KR" altLang="en-US" sz="1500" b="0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prstClr val="white"/>
                </a:solidFill>
                <a:latin typeface="Yoon 윤고딕 550_TT" pitchFamily="18" charset="-127"/>
                <a:ea typeface="Yoon 윤고딕 550_TT" pitchFamily="18" charset="-127"/>
              </a:endParaRPr>
            </a:p>
            <a:p>
              <a:pPr algn="ctr" fontAlgn="auto">
                <a:lnSpc>
                  <a:spcPts val="16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kumimoji="0" lang="en-US" altLang="ko-KR" sz="1500" b="0" dirty="0">
                  <a:ln>
                    <a:solidFill>
                      <a:prstClr val="black">
                        <a:lumMod val="65000"/>
                        <a:lumOff val="35000"/>
                        <a:alpha val="0"/>
                      </a:prstClr>
                    </a:solidFill>
                  </a:ln>
                  <a:solidFill>
                    <a:prstClr val="white"/>
                  </a:solidFill>
                  <a:latin typeface="Yoon 윤고딕 550_TT" pitchFamily="18" charset="-127"/>
                  <a:ea typeface="Yoon 윤고딕 550_TT" pitchFamily="18" charset="-127"/>
                </a:rPr>
                <a:t>ORAKAI Songdo Park</a:t>
              </a:r>
              <a:endParaRPr kumimoji="0" lang="ko-KR" altLang="en-US" sz="1500" b="0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prstClr val="white"/>
                </a:solidFill>
                <a:latin typeface="Yoon 윤고딕 550_TT" pitchFamily="18" charset="-127"/>
                <a:ea typeface="Yoon 윤고딕 550_TT" pitchFamily="18" charset="-127"/>
              </a:endParaRPr>
            </a:p>
            <a:p>
              <a:pPr algn="ctr" fontAlgn="auto">
                <a:lnSpc>
                  <a:spcPts val="16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0" lang="ko-KR" altLang="en-US" sz="1500" b="0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prstClr val="white"/>
                </a:solidFill>
                <a:latin typeface="Yoon 윤고딕 550_TT" pitchFamily="18" charset="-127"/>
                <a:ea typeface="Yoon 윤고딕 550_TT" pitchFamily="18" charset="-127"/>
              </a:endParaRPr>
            </a:p>
            <a:p>
              <a:pPr algn="ctr" fontAlgn="auto">
                <a:lnSpc>
                  <a:spcPts val="16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kumimoji="0" lang="en-US" altLang="ko-KR" sz="1500" b="0" dirty="0">
                  <a:ln>
                    <a:solidFill>
                      <a:prstClr val="black">
                        <a:lumMod val="65000"/>
                        <a:lumOff val="35000"/>
                        <a:alpha val="0"/>
                      </a:prstClr>
                    </a:solidFill>
                  </a:ln>
                  <a:solidFill>
                    <a:prstClr val="white"/>
                  </a:solidFill>
                  <a:latin typeface="Yoon 윤고딕 550_TT" pitchFamily="18" charset="-127"/>
                  <a:ea typeface="Yoon 윤고딕 550_TT" pitchFamily="18" charset="-127"/>
                </a:rPr>
                <a:t>BENIKEA Songdo Bridge</a:t>
              </a:r>
              <a:endParaRPr kumimoji="0" lang="ko-KR" altLang="en-US" sz="1500" b="0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prstClr val="white"/>
                </a:solidFill>
                <a:latin typeface="Yoon 윤고딕 550_TT" pitchFamily="18" charset="-127"/>
                <a:ea typeface="Yoon 윤고딕 550_TT" pitchFamily="18" charset="-127"/>
              </a:endParaRPr>
            </a:p>
            <a:p>
              <a:pPr algn="ctr" fontAlgn="auto">
                <a:lnSpc>
                  <a:spcPts val="16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0" lang="ko-KR" altLang="en-US" sz="1500" b="0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prstClr val="white"/>
                </a:solidFill>
                <a:latin typeface="Yoon 윤고딕 550_TT" pitchFamily="18" charset="-127"/>
                <a:ea typeface="Yoon 윤고딕 550_TT" pitchFamily="18" charset="-127"/>
              </a:endParaRPr>
            </a:p>
            <a:p>
              <a:pPr algn="ctr" fontAlgn="auto">
                <a:lnSpc>
                  <a:spcPts val="16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kumimoji="0" lang="en-US" altLang="ko-KR" sz="1500" b="0" dirty="0">
                  <a:ln>
                    <a:solidFill>
                      <a:prstClr val="black">
                        <a:lumMod val="65000"/>
                        <a:lumOff val="35000"/>
                        <a:alpha val="0"/>
                      </a:prstClr>
                    </a:solidFill>
                  </a:ln>
                  <a:solidFill>
                    <a:prstClr val="white"/>
                  </a:solidFill>
                  <a:latin typeface="Yoon 윤고딕 550_TT" pitchFamily="18" charset="-127"/>
                  <a:ea typeface="Yoon 윤고딕 550_TT" pitchFamily="18" charset="-127"/>
                </a:rPr>
                <a:t>Oakwood Hotel</a:t>
              </a:r>
              <a:endParaRPr kumimoji="0" lang="ko-KR" altLang="en-US" sz="1500" b="0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prstClr val="white"/>
                </a:solidFill>
                <a:latin typeface="Yoon 윤고딕 550_TT" pitchFamily="18" charset="-127"/>
                <a:ea typeface="Yoon 윤고딕 550_TT" pitchFamily="18" charset="-127"/>
              </a:endParaRPr>
            </a:p>
            <a:p>
              <a:pPr algn="ctr" fontAlgn="auto">
                <a:lnSpc>
                  <a:spcPts val="16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0" lang="ko-KR" altLang="en-US" sz="1500" b="0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prstClr val="white"/>
                </a:solidFill>
                <a:latin typeface="Yoon 윤고딕 550_TT" pitchFamily="18" charset="-127"/>
                <a:ea typeface="Yoon 윤고딕 550_TT" pitchFamily="18" charset="-127"/>
              </a:endParaRPr>
            </a:p>
            <a:p>
              <a:pPr algn="ctr" fontAlgn="auto">
                <a:lnSpc>
                  <a:spcPts val="16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kumimoji="0" lang="en-US" altLang="ko-KR" sz="1500" b="0" dirty="0">
                  <a:ln>
                    <a:solidFill>
                      <a:prstClr val="black">
                        <a:lumMod val="65000"/>
                        <a:lumOff val="35000"/>
                        <a:alpha val="0"/>
                      </a:prstClr>
                    </a:solidFill>
                  </a:ln>
                  <a:solidFill>
                    <a:prstClr val="white"/>
                  </a:solidFill>
                  <a:latin typeface="Yoon 윤고딕 550_TT" pitchFamily="18" charset="-127"/>
                  <a:ea typeface="Yoon 윤고딕 550_TT" pitchFamily="18" charset="-127"/>
                </a:rPr>
                <a:t>Songdo Central Park</a:t>
              </a:r>
              <a:endParaRPr kumimoji="0" lang="ko-KR" altLang="en-US" sz="1500" b="0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prstClr val="white"/>
                </a:solidFill>
                <a:latin typeface="Yoon 윤고딕 550_TT" pitchFamily="18" charset="-127"/>
                <a:ea typeface="Yoon 윤고딕 550_TT" pitchFamily="18" charset="-127"/>
              </a:endParaRPr>
            </a:p>
            <a:p>
              <a:pPr algn="ctr" fontAlgn="auto">
                <a:lnSpc>
                  <a:spcPts val="16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0" lang="ko-KR" altLang="en-US" sz="1500" b="0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prstClr val="white"/>
                </a:solidFill>
                <a:latin typeface="Yoon 윤고딕 550_TT" pitchFamily="18" charset="-127"/>
                <a:ea typeface="Yoon 윤고딕 550_TT" pitchFamily="18" charset="-127"/>
              </a:endParaRPr>
            </a:p>
            <a:p>
              <a:pPr algn="ctr" fontAlgn="auto">
                <a:lnSpc>
                  <a:spcPts val="16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kumimoji="0" lang="en-US" altLang="ko-KR" sz="1500" b="0" dirty="0">
                  <a:ln>
                    <a:solidFill>
                      <a:prstClr val="black">
                        <a:lumMod val="65000"/>
                        <a:lumOff val="35000"/>
                        <a:alpha val="0"/>
                      </a:prstClr>
                    </a:solidFill>
                  </a:ln>
                  <a:solidFill>
                    <a:prstClr val="white"/>
                  </a:solidFill>
                  <a:latin typeface="Yoon 윤고딕 550_TT" pitchFamily="18" charset="-127"/>
                  <a:ea typeface="Yoon 윤고딕 550_TT" pitchFamily="18" charset="-127"/>
                </a:rPr>
                <a:t>Songdo hanok Village</a:t>
              </a:r>
              <a:endParaRPr kumimoji="0" lang="ko-KR" altLang="en-US" sz="1500" b="0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prstClr val="white"/>
                </a:solidFill>
                <a:latin typeface="Yoon 윤고딕 550_TT" pitchFamily="18" charset="-127"/>
                <a:ea typeface="Yoon 윤고딕 550_TT" pitchFamily="18" charset="-127"/>
              </a:endParaRPr>
            </a:p>
            <a:p>
              <a:pPr algn="ctr" fontAlgn="auto">
                <a:lnSpc>
                  <a:spcPts val="16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0" lang="ko-KR" altLang="en-US" sz="1500" b="0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prstClr val="white"/>
                </a:solidFill>
                <a:latin typeface="Yoon 윤고딕 550_TT" pitchFamily="18" charset="-127"/>
                <a:ea typeface="Yoon 윤고딕 550_TT" pitchFamily="18" charset="-127"/>
              </a:endParaRPr>
            </a:p>
            <a:p>
              <a:pPr algn="ctr" fontAlgn="auto">
                <a:lnSpc>
                  <a:spcPts val="16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kumimoji="0" lang="en-US" altLang="ko-KR" sz="1500" b="0" dirty="0">
                  <a:ln>
                    <a:solidFill>
                      <a:prstClr val="black">
                        <a:lumMod val="65000"/>
                        <a:lumOff val="35000"/>
                        <a:alpha val="0"/>
                      </a:prstClr>
                    </a:solidFill>
                  </a:ln>
                  <a:solidFill>
                    <a:prstClr val="white"/>
                  </a:solidFill>
                  <a:latin typeface="Yoon 윤고딕 550_TT" pitchFamily="18" charset="-127"/>
                  <a:ea typeface="Yoon 윤고딕 550_TT" pitchFamily="18" charset="-127"/>
                </a:rPr>
                <a:t>Holiday Inn Songdo</a:t>
              </a:r>
              <a:endParaRPr kumimoji="0" lang="ko-KR" altLang="en-US" sz="1500" b="0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prstClr val="white"/>
                </a:solidFill>
                <a:latin typeface="Yoon 윤고딕 550_TT" pitchFamily="18" charset="-127"/>
                <a:ea typeface="Yoon 윤고딕 550_TT" pitchFamily="18" charset="-127"/>
              </a:endParaRPr>
            </a:p>
            <a:p>
              <a:pPr algn="ctr" fontAlgn="auto">
                <a:lnSpc>
                  <a:spcPts val="16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0" lang="ko-KR" altLang="en-US" sz="1500" b="0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prstClr val="white"/>
                </a:solidFill>
                <a:latin typeface="Yoon 윤고딕 550_TT" pitchFamily="18" charset="-127"/>
                <a:ea typeface="Yoon 윤고딕 550_TT" pitchFamily="18" charset="-127"/>
              </a:endParaRPr>
            </a:p>
            <a:p>
              <a:pPr algn="ctr" fontAlgn="auto">
                <a:lnSpc>
                  <a:spcPts val="16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0" lang="ko-KR" altLang="en-US" sz="1500" b="0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prstClr val="white"/>
                </a:solidFill>
                <a:latin typeface="Yoon 윤고딕 550_TT" pitchFamily="18" charset="-127"/>
                <a:ea typeface="Yoon 윤고딕 550_TT" pitchFamily="18" charset="-127"/>
              </a:endParaRPr>
            </a:p>
          </p:txBody>
        </p:sp>
        <p:cxnSp>
          <p:nvCxnSpPr>
            <p:cNvPr id="57" name="직선 연결선 56"/>
            <p:cNvCxnSpPr/>
            <p:nvPr/>
          </p:nvCxnSpPr>
          <p:spPr>
            <a:xfrm>
              <a:off x="1691247" y="1518072"/>
              <a:ext cx="2448705" cy="0"/>
            </a:xfrm>
            <a:prstGeom prst="line">
              <a:avLst/>
            </a:prstGeom>
            <a:ln w="19050">
              <a:solidFill>
                <a:schemeClr val="accent5">
                  <a:lumMod val="20000"/>
                  <a:lumOff val="8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직선 연결선 65"/>
            <p:cNvCxnSpPr/>
            <p:nvPr/>
          </p:nvCxnSpPr>
          <p:spPr>
            <a:xfrm>
              <a:off x="1691247" y="1925937"/>
              <a:ext cx="2448705" cy="0"/>
            </a:xfrm>
            <a:prstGeom prst="line">
              <a:avLst/>
            </a:prstGeom>
            <a:ln w="19050">
              <a:solidFill>
                <a:schemeClr val="accent5">
                  <a:lumMod val="20000"/>
                  <a:lumOff val="8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직선 연결선 67"/>
            <p:cNvCxnSpPr/>
            <p:nvPr/>
          </p:nvCxnSpPr>
          <p:spPr>
            <a:xfrm>
              <a:off x="1691247" y="2329040"/>
              <a:ext cx="2448705" cy="0"/>
            </a:xfrm>
            <a:prstGeom prst="line">
              <a:avLst/>
            </a:prstGeom>
            <a:ln w="19050">
              <a:solidFill>
                <a:schemeClr val="accent5">
                  <a:lumMod val="20000"/>
                  <a:lumOff val="8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직선 연결선 68"/>
            <p:cNvCxnSpPr/>
            <p:nvPr/>
          </p:nvCxnSpPr>
          <p:spPr>
            <a:xfrm>
              <a:off x="1691247" y="2752773"/>
              <a:ext cx="2448705" cy="0"/>
            </a:xfrm>
            <a:prstGeom prst="line">
              <a:avLst/>
            </a:prstGeom>
            <a:ln w="19050">
              <a:solidFill>
                <a:schemeClr val="accent5">
                  <a:lumMod val="20000"/>
                  <a:lumOff val="8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직선 연결선 69"/>
            <p:cNvCxnSpPr/>
            <p:nvPr/>
          </p:nvCxnSpPr>
          <p:spPr>
            <a:xfrm>
              <a:off x="1691247" y="3155876"/>
              <a:ext cx="2448705" cy="0"/>
            </a:xfrm>
            <a:prstGeom prst="line">
              <a:avLst/>
            </a:prstGeom>
            <a:ln w="19050">
              <a:solidFill>
                <a:schemeClr val="accent5">
                  <a:lumMod val="20000"/>
                  <a:lumOff val="8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직선 연결선 70"/>
            <p:cNvCxnSpPr/>
            <p:nvPr/>
          </p:nvCxnSpPr>
          <p:spPr>
            <a:xfrm>
              <a:off x="1691247" y="3554219"/>
              <a:ext cx="2448705" cy="0"/>
            </a:xfrm>
            <a:prstGeom prst="line">
              <a:avLst/>
            </a:prstGeom>
            <a:ln w="19050">
              <a:solidFill>
                <a:schemeClr val="accent5">
                  <a:lumMod val="20000"/>
                  <a:lumOff val="8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직사각형 73"/>
          <p:cNvSpPr/>
          <p:nvPr/>
        </p:nvSpPr>
        <p:spPr>
          <a:xfrm>
            <a:off x="4476341" y="5263767"/>
            <a:ext cx="994811" cy="1473168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402" tIns="45206" rIns="90402" bIns="45206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0" lang="ko-KR" altLang="en-US" sz="1500" b="0" dirty="0">
              <a:ln>
                <a:solidFill>
                  <a:prstClr val="black">
                    <a:lumMod val="65000"/>
                    <a:lumOff val="35000"/>
                    <a:alpha val="0"/>
                  </a:prstClr>
                </a:solidFill>
              </a:ln>
              <a:solidFill>
                <a:prstClr val="black">
                  <a:lumMod val="65000"/>
                  <a:lumOff val="35000"/>
                </a:prstClr>
              </a:solidFill>
              <a:latin typeface="Yoon 윤고딕 550_TT" pitchFamily="18" charset="-127"/>
              <a:ea typeface="Yoon 윤고딕 550_TT" pitchFamily="18" charset="-127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0" lang="en-US" altLang="ko-KR" sz="1500" b="0" dirty="0">
              <a:ln>
                <a:solidFill>
                  <a:prstClr val="black">
                    <a:lumMod val="65000"/>
                    <a:lumOff val="35000"/>
                    <a:alpha val="0"/>
                  </a:prstClr>
                </a:solidFill>
              </a:ln>
              <a:solidFill>
                <a:prstClr val="black">
                  <a:lumMod val="65000"/>
                  <a:lumOff val="35000"/>
                </a:prstClr>
              </a:solidFill>
              <a:latin typeface="Yoon 윤고딕 550_TT" pitchFamily="18" charset="-127"/>
              <a:ea typeface="Yoon 윤고딕 550_TT" pitchFamily="18" charset="-127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kumimoji="0" lang="en-US" altLang="ko-KR" sz="1500" b="0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prstClr val="black">
                    <a:lumMod val="65000"/>
                    <a:lumOff val="35000"/>
                  </a:prstClr>
                </a:solidFill>
                <a:latin typeface="Yoon 윤고딕 550_TT" pitchFamily="18" charset="-127"/>
                <a:ea typeface="Yoon 윤고딕 550_TT" pitchFamily="18" charset="-127"/>
              </a:rPr>
              <a:t>2,114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0" lang="en-US" altLang="ko-KR" sz="1500" b="0" dirty="0">
              <a:ln>
                <a:solidFill>
                  <a:prstClr val="black">
                    <a:lumMod val="65000"/>
                    <a:lumOff val="35000"/>
                    <a:alpha val="0"/>
                  </a:prstClr>
                </a:solidFill>
              </a:ln>
              <a:solidFill>
                <a:prstClr val="black">
                  <a:lumMod val="65000"/>
                  <a:lumOff val="35000"/>
                </a:prstClr>
              </a:solidFill>
              <a:latin typeface="Yoon 윤고딕 550_TT" pitchFamily="18" charset="-127"/>
              <a:ea typeface="Yoon 윤고딕 550_TT" pitchFamily="18" charset="-127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kumimoji="0" lang="en-US" altLang="ko-KR" sz="1500" b="0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prstClr val="black">
                    <a:lumMod val="65000"/>
                    <a:lumOff val="35000"/>
                  </a:prstClr>
                </a:solidFill>
                <a:latin typeface="Yoon 윤고딕 550_TT" pitchFamily="18" charset="-127"/>
                <a:ea typeface="Yoon 윤고딕 550_TT" pitchFamily="18" charset="-127"/>
              </a:rPr>
              <a:t>200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0" lang="en-US" altLang="ko-KR" sz="1500" b="0" dirty="0">
              <a:ln>
                <a:solidFill>
                  <a:prstClr val="black">
                    <a:lumMod val="65000"/>
                    <a:lumOff val="35000"/>
                    <a:alpha val="0"/>
                  </a:prstClr>
                </a:solidFill>
              </a:ln>
              <a:solidFill>
                <a:prstClr val="black">
                  <a:lumMod val="65000"/>
                  <a:lumOff val="35000"/>
                </a:prstClr>
              </a:solidFill>
              <a:latin typeface="Yoon 윤고딕 550_TT" pitchFamily="18" charset="-127"/>
              <a:ea typeface="Yoon 윤고딕 550_TT" pitchFamily="18" charset="-127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kumimoji="0" lang="en-US" altLang="ko-KR" sz="1500" b="0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prstClr val="black">
                    <a:lumMod val="65000"/>
                    <a:lumOff val="35000"/>
                  </a:prstClr>
                </a:solidFill>
                <a:latin typeface="Yoon 윤고딕 550_TT" pitchFamily="18" charset="-127"/>
                <a:ea typeface="Yoon 윤고딕 550_TT" pitchFamily="18" charset="-127"/>
              </a:rPr>
              <a:t>976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0" lang="en-US" altLang="ko-KR" sz="1500" b="0" dirty="0">
              <a:ln>
                <a:solidFill>
                  <a:prstClr val="black">
                    <a:lumMod val="65000"/>
                    <a:lumOff val="35000"/>
                    <a:alpha val="0"/>
                  </a:prstClr>
                </a:solidFill>
              </a:ln>
              <a:solidFill>
                <a:prstClr val="black">
                  <a:lumMod val="65000"/>
                  <a:lumOff val="35000"/>
                </a:prstClr>
              </a:solidFill>
              <a:latin typeface="Yoon 윤고딕 550_TT" pitchFamily="18" charset="-127"/>
              <a:ea typeface="Yoon 윤고딕 550_TT" pitchFamily="18" charset="-127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0" lang="en-US" altLang="ko-KR" sz="1500" b="0" dirty="0">
              <a:ln>
                <a:solidFill>
                  <a:prstClr val="black">
                    <a:lumMod val="65000"/>
                    <a:lumOff val="35000"/>
                    <a:alpha val="0"/>
                  </a:prstClr>
                </a:solidFill>
              </a:ln>
              <a:solidFill>
                <a:prstClr val="black">
                  <a:lumMod val="65000"/>
                  <a:lumOff val="35000"/>
                </a:prstClr>
              </a:solidFill>
              <a:latin typeface="Yoon 윤고딕 550_TT" pitchFamily="18" charset="-127"/>
              <a:ea typeface="Yoon 윤고딕 550_TT" pitchFamily="18" charset="-127"/>
            </a:endParaRPr>
          </a:p>
        </p:txBody>
      </p:sp>
      <p:sp>
        <p:nvSpPr>
          <p:cNvPr id="75" name="직사각형 74"/>
          <p:cNvSpPr/>
          <p:nvPr/>
        </p:nvSpPr>
        <p:spPr>
          <a:xfrm>
            <a:off x="1836387" y="4293108"/>
            <a:ext cx="6313783" cy="500554"/>
          </a:xfrm>
          <a:prstGeom prst="rect">
            <a:avLst/>
          </a:prstGeom>
        </p:spPr>
        <p:txBody>
          <a:bodyPr lIns="90402" tIns="45206" rIns="90402" bIns="45206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kumimoji="0" lang="en-US" altLang="ko-KR" sz="2600" b="0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srgbClr val="00BBD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oon 윤고딕 550_TT" pitchFamily="18" charset="-127"/>
                <a:ea typeface="Yoon 윤고딕 550_TT" pitchFamily="18" charset="-127"/>
              </a:rPr>
              <a:t>Guest House</a:t>
            </a:r>
            <a:r>
              <a:rPr kumimoji="0" lang="ko-KR" altLang="en-US" sz="2600" b="0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srgbClr val="00BBD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oon 윤고딕 550_TT" pitchFamily="18" charset="-127"/>
                <a:ea typeface="Yoon 윤고딕 550_TT" pitchFamily="18" charset="-127"/>
              </a:rPr>
              <a:t> </a:t>
            </a:r>
            <a:r>
              <a:rPr kumimoji="0" lang="en-US" altLang="ko-KR" sz="2600" b="0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oon 윤고딕 550_TT" pitchFamily="18" charset="-127"/>
                <a:ea typeface="Yoon 윤고딕 550_TT" pitchFamily="18" charset="-127"/>
              </a:rPr>
              <a:t>(3,290 rooms)</a:t>
            </a:r>
            <a:endParaRPr kumimoji="0" lang="ko-KR" altLang="en-US" sz="2600" b="0" dirty="0">
              <a:ln>
                <a:solidFill>
                  <a:prstClr val="black">
                    <a:lumMod val="65000"/>
                    <a:lumOff val="35000"/>
                    <a:alpha val="0"/>
                  </a:prstClr>
                </a:solidFill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oon 윤고딕 550_TT" pitchFamily="18" charset="-127"/>
              <a:ea typeface="Yoon 윤고딕 550_TT" pitchFamily="18" charset="-127"/>
            </a:endParaRPr>
          </a:p>
        </p:txBody>
      </p:sp>
      <p:sp>
        <p:nvSpPr>
          <p:cNvPr id="76" name="직사각형 75"/>
          <p:cNvSpPr/>
          <p:nvPr/>
        </p:nvSpPr>
        <p:spPr>
          <a:xfrm>
            <a:off x="5491769" y="5268216"/>
            <a:ext cx="2658280" cy="1473168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402" tIns="45206" rIns="90402" bIns="45206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0" lang="ko-KR" altLang="en-US" sz="1500" b="0" dirty="0">
              <a:ln>
                <a:solidFill>
                  <a:prstClr val="black">
                    <a:lumMod val="65000"/>
                    <a:lumOff val="35000"/>
                    <a:alpha val="0"/>
                  </a:prstClr>
                </a:solidFill>
              </a:ln>
              <a:solidFill>
                <a:prstClr val="black">
                  <a:lumMod val="65000"/>
                  <a:lumOff val="35000"/>
                </a:prstClr>
              </a:solidFill>
              <a:latin typeface="Yoon 윤고딕 550_TT" pitchFamily="18" charset="-127"/>
              <a:ea typeface="Yoon 윤고딕 550_TT" pitchFamily="18" charset="-127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0" lang="en-US" altLang="ko-KR" sz="1500" b="0" dirty="0">
              <a:ln>
                <a:solidFill>
                  <a:prstClr val="black">
                    <a:lumMod val="65000"/>
                    <a:lumOff val="35000"/>
                    <a:alpha val="0"/>
                  </a:prstClr>
                </a:solidFill>
              </a:ln>
              <a:solidFill>
                <a:prstClr val="black">
                  <a:lumMod val="65000"/>
                  <a:lumOff val="35000"/>
                </a:prstClr>
              </a:solidFill>
              <a:latin typeface="Yoon 윤고딕 550_TT" pitchFamily="18" charset="-127"/>
              <a:ea typeface="Yoon 윤고딕 550_TT" pitchFamily="18" charset="-127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kumimoji="0" lang="en-US" altLang="ko-KR" sz="1500" b="0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prstClr val="black">
                    <a:lumMod val="65000"/>
                    <a:lumOff val="35000"/>
                  </a:prstClr>
                </a:solidFill>
                <a:latin typeface="Yoon 윤고딕 550_TT" pitchFamily="18" charset="-127"/>
                <a:ea typeface="Yoon 윤고딕 550_TT" pitchFamily="18" charset="-127"/>
              </a:rPr>
              <a:t>Computer, Fitness, Washing room etc…</a:t>
            </a:r>
            <a:endParaRPr kumimoji="0" lang="ko-KR" altLang="en-US" sz="1500" b="0" dirty="0">
              <a:ln>
                <a:solidFill>
                  <a:prstClr val="black">
                    <a:lumMod val="65000"/>
                    <a:lumOff val="35000"/>
                    <a:alpha val="0"/>
                  </a:prstClr>
                </a:solidFill>
              </a:ln>
              <a:solidFill>
                <a:prstClr val="black">
                  <a:lumMod val="65000"/>
                  <a:lumOff val="35000"/>
                </a:prstClr>
              </a:solidFill>
              <a:latin typeface="Yoon 윤고딕 550_TT" pitchFamily="18" charset="-127"/>
              <a:ea typeface="Yoon 윤고딕 550_TT" pitchFamily="18" charset="-127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0" lang="en-US" altLang="ko-KR" sz="1500" b="0" dirty="0">
              <a:ln>
                <a:solidFill>
                  <a:prstClr val="black">
                    <a:lumMod val="65000"/>
                    <a:lumOff val="35000"/>
                    <a:alpha val="0"/>
                  </a:prstClr>
                </a:solidFill>
              </a:ln>
              <a:solidFill>
                <a:prstClr val="black">
                  <a:lumMod val="65000"/>
                  <a:lumOff val="35000"/>
                </a:prstClr>
              </a:solidFill>
              <a:latin typeface="Yoon 윤고딕 550_TT" pitchFamily="18" charset="-127"/>
              <a:ea typeface="Yoon 윤고딕 550_TT" pitchFamily="18" charset="-127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0" lang="ko-KR" altLang="en-US" sz="1500" b="0" dirty="0">
              <a:ln>
                <a:solidFill>
                  <a:prstClr val="black">
                    <a:lumMod val="65000"/>
                    <a:lumOff val="35000"/>
                    <a:alpha val="0"/>
                  </a:prstClr>
                </a:solidFill>
              </a:ln>
              <a:solidFill>
                <a:prstClr val="black">
                  <a:lumMod val="65000"/>
                  <a:lumOff val="35000"/>
                </a:prstClr>
              </a:solidFill>
              <a:latin typeface="Yoon 윤고딕 550_TT" pitchFamily="18" charset="-127"/>
              <a:ea typeface="Yoon 윤고딕 550_TT" pitchFamily="18" charset="-127"/>
            </a:endParaRP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kumimoji="0" lang="en-US" altLang="ko-KR" sz="1200" b="0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prstClr val="black">
                    <a:lumMod val="65000"/>
                    <a:lumOff val="35000"/>
                  </a:prstClr>
                </a:solidFill>
                <a:latin typeface="Yoon 윤고딕 550_TT" pitchFamily="18" charset="-127"/>
                <a:ea typeface="Yoon 윤고딕 550_TT" pitchFamily="18" charset="-127"/>
              </a:rPr>
              <a:t>Cafeteria, Seminar rooms etc…</a:t>
            </a:r>
            <a:endParaRPr kumimoji="0" lang="ko-KR" altLang="en-US" sz="1200" b="0" dirty="0">
              <a:ln>
                <a:solidFill>
                  <a:prstClr val="black">
                    <a:lumMod val="65000"/>
                    <a:lumOff val="35000"/>
                    <a:alpha val="0"/>
                  </a:prstClr>
                </a:solidFill>
              </a:ln>
              <a:solidFill>
                <a:prstClr val="black">
                  <a:lumMod val="65000"/>
                  <a:lumOff val="35000"/>
                </a:prstClr>
              </a:solidFill>
              <a:latin typeface="Yoon 윤고딕 550_TT" pitchFamily="18" charset="-127"/>
              <a:ea typeface="Yoon 윤고딕 550_TT" pitchFamily="18" charset="-127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0" lang="ko-KR" altLang="en-US" sz="1500" b="0" dirty="0">
              <a:ln>
                <a:solidFill>
                  <a:prstClr val="black">
                    <a:lumMod val="65000"/>
                    <a:lumOff val="35000"/>
                    <a:alpha val="0"/>
                  </a:prstClr>
                </a:solidFill>
              </a:ln>
              <a:solidFill>
                <a:prstClr val="black">
                  <a:lumMod val="65000"/>
                  <a:lumOff val="35000"/>
                </a:prstClr>
              </a:solidFill>
              <a:latin typeface="Yoon 윤고딕 550_TT" pitchFamily="18" charset="-127"/>
              <a:ea typeface="Yoon 윤고딕 550_TT" pitchFamily="18" charset="-127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0" lang="ko-KR" altLang="en-US" sz="1500" b="0" dirty="0">
              <a:ln>
                <a:solidFill>
                  <a:prstClr val="black">
                    <a:lumMod val="65000"/>
                    <a:lumOff val="35000"/>
                    <a:alpha val="0"/>
                  </a:prstClr>
                </a:solidFill>
              </a:ln>
              <a:solidFill>
                <a:prstClr val="black">
                  <a:lumMod val="65000"/>
                  <a:lumOff val="35000"/>
                </a:prstClr>
              </a:solidFill>
              <a:latin typeface="Yoon 윤고딕 550_TT" pitchFamily="18" charset="-127"/>
              <a:ea typeface="Yoon 윤고딕 550_TT" pitchFamily="18" charset="-127"/>
            </a:endParaRPr>
          </a:p>
        </p:txBody>
      </p:sp>
      <p:sp>
        <p:nvSpPr>
          <p:cNvPr id="77" name="직사각형 76"/>
          <p:cNvSpPr/>
          <p:nvPr/>
        </p:nvSpPr>
        <p:spPr>
          <a:xfrm>
            <a:off x="1836267" y="4816224"/>
            <a:ext cx="6317690" cy="432048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402" tIns="45206" rIns="90402" bIns="45206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kumimoji="0" lang="ko-KR" altLang="en-US" sz="1500" b="0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prstClr val="white"/>
                </a:solidFill>
                <a:latin typeface="Yoon 윤고딕 550_TT" pitchFamily="18" charset="-127"/>
                <a:ea typeface="Yoon 윤고딕 550_TT" pitchFamily="18" charset="-127"/>
              </a:rPr>
              <a:t>             </a:t>
            </a:r>
            <a:r>
              <a:rPr kumimoji="0" lang="en-US" altLang="ko-KR" sz="1500" b="0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prstClr val="white"/>
                </a:solidFill>
                <a:latin typeface="Yoon 윤고딕 550_TT" pitchFamily="18" charset="-127"/>
                <a:ea typeface="Yoon 윤고딕 550_TT" pitchFamily="18" charset="-127"/>
              </a:rPr>
              <a:t>Facilities</a:t>
            </a:r>
            <a:r>
              <a:rPr kumimoji="0" lang="ko-KR" altLang="en-US" sz="1500" b="0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prstClr val="white"/>
                </a:solidFill>
                <a:latin typeface="Yoon 윤고딕 550_TT" pitchFamily="18" charset="-127"/>
                <a:ea typeface="Yoon 윤고딕 550_TT" pitchFamily="18" charset="-127"/>
              </a:rPr>
              <a:t>                </a:t>
            </a:r>
            <a:r>
              <a:rPr kumimoji="0" lang="en-US" altLang="ko-KR" sz="1200" b="0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prstClr val="white"/>
                </a:solidFill>
                <a:latin typeface="Yoon 윤고딕 550_TT" pitchFamily="18" charset="-127"/>
                <a:ea typeface="Yoon 윤고딕 550_TT" pitchFamily="18" charset="-127"/>
              </a:rPr>
              <a:t>No. of rooms</a:t>
            </a:r>
            <a:r>
              <a:rPr kumimoji="0" lang="ko-KR" altLang="en-US" sz="1500" b="0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prstClr val="white"/>
                </a:solidFill>
                <a:latin typeface="Yoon 윤고딕 550_TT" pitchFamily="18" charset="-127"/>
                <a:ea typeface="Yoon 윤고딕 550_TT" pitchFamily="18" charset="-127"/>
              </a:rPr>
              <a:t>        </a:t>
            </a:r>
            <a:r>
              <a:rPr kumimoji="0" lang="en-US" altLang="ko-KR" sz="1500" b="0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prstClr val="white"/>
                </a:solidFill>
                <a:latin typeface="Yoon 윤고딕 550_TT" pitchFamily="18" charset="-127"/>
                <a:ea typeface="Yoon 윤고딕 550_TT" pitchFamily="18" charset="-127"/>
              </a:rPr>
              <a:t>Convenient Facilities</a:t>
            </a:r>
            <a:endParaRPr kumimoji="0" lang="ko-KR" altLang="en-US" sz="1500" b="0" dirty="0">
              <a:ln>
                <a:solidFill>
                  <a:prstClr val="black">
                    <a:lumMod val="65000"/>
                    <a:lumOff val="35000"/>
                    <a:alpha val="0"/>
                  </a:prstClr>
                </a:solidFill>
              </a:ln>
              <a:solidFill>
                <a:prstClr val="white"/>
              </a:solidFill>
              <a:latin typeface="Yoon 윤고딕 550_TT" pitchFamily="18" charset="-127"/>
              <a:ea typeface="Yoon 윤고딕 550_TT" pitchFamily="18" charset="-127"/>
            </a:endParaRPr>
          </a:p>
        </p:txBody>
      </p:sp>
      <p:grpSp>
        <p:nvGrpSpPr>
          <p:cNvPr id="58381" name="그룹 24"/>
          <p:cNvGrpSpPr>
            <a:grpSpLocks/>
          </p:cNvGrpSpPr>
          <p:nvPr/>
        </p:nvGrpSpPr>
        <p:grpSpPr bwMode="auto">
          <a:xfrm>
            <a:off x="1833004" y="5262563"/>
            <a:ext cx="2654933" cy="1473200"/>
            <a:chOff x="1691680" y="5262867"/>
            <a:chExt cx="2451879" cy="1473556"/>
          </a:xfrm>
        </p:grpSpPr>
        <p:sp>
          <p:nvSpPr>
            <p:cNvPr id="73" name="직사각형 72"/>
            <p:cNvSpPr/>
            <p:nvPr/>
          </p:nvSpPr>
          <p:spPr>
            <a:xfrm>
              <a:off x="1691680" y="5262867"/>
              <a:ext cx="2423303" cy="1473556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72000" anchor="ctr"/>
            <a:lstStyle/>
            <a:p>
              <a:pPr algn="ctr" fontAlgn="auto">
                <a:lnSpc>
                  <a:spcPts val="18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0" lang="en-US" altLang="ko-KR" sz="1400" b="0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prstClr val="white"/>
                </a:solidFill>
                <a:latin typeface="Yoon 윤고딕 550_TT" pitchFamily="18" charset="-127"/>
                <a:ea typeface="Yoon 윤고딕 550_TT" pitchFamily="18" charset="-127"/>
              </a:endParaRPr>
            </a:p>
            <a:p>
              <a:pPr algn="ctr" fontAlgn="auto">
                <a:lnSpc>
                  <a:spcPts val="18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kumimoji="0" lang="en-US" altLang="ko-KR" sz="1400" b="0" dirty="0">
                  <a:ln>
                    <a:solidFill>
                      <a:prstClr val="black">
                        <a:lumMod val="65000"/>
                        <a:lumOff val="35000"/>
                        <a:alpha val="0"/>
                      </a:prstClr>
                    </a:solidFill>
                  </a:ln>
                  <a:solidFill>
                    <a:prstClr val="white"/>
                  </a:solidFill>
                  <a:latin typeface="Yoon 윤고딕 550_TT" pitchFamily="18" charset="-127"/>
                  <a:ea typeface="Yoon 윤고딕 550_TT" pitchFamily="18" charset="-127"/>
                </a:rPr>
                <a:t>Songdo Global Campus</a:t>
              </a:r>
              <a:endParaRPr kumimoji="0" lang="ko-KR" altLang="en-US" sz="1400" b="0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prstClr val="white"/>
                </a:solidFill>
                <a:latin typeface="Yoon 윤고딕 550_TT" pitchFamily="18" charset="-127"/>
                <a:ea typeface="Yoon 윤고딕 550_TT" pitchFamily="18" charset="-127"/>
              </a:endParaRPr>
            </a:p>
            <a:p>
              <a:pPr algn="ctr" fontAlgn="auto">
                <a:lnSpc>
                  <a:spcPts val="18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0" lang="ko-KR" altLang="en-US" sz="1400" b="0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prstClr val="white"/>
                </a:solidFill>
                <a:latin typeface="Yoon 윤고딕 550_TT" pitchFamily="18" charset="-127"/>
                <a:ea typeface="Yoon 윤고딕 550_TT" pitchFamily="18" charset="-127"/>
              </a:endParaRPr>
            </a:p>
            <a:p>
              <a:pPr algn="ctr" fontAlgn="auto">
                <a:lnSpc>
                  <a:spcPts val="18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kumimoji="0" lang="en-US" altLang="ko-KR" sz="1400" b="0" dirty="0">
                  <a:ln>
                    <a:solidFill>
                      <a:prstClr val="black">
                        <a:lumMod val="65000"/>
                        <a:lumOff val="35000"/>
                        <a:alpha val="0"/>
                      </a:prstClr>
                    </a:solidFill>
                  </a:ln>
                  <a:solidFill>
                    <a:prstClr val="white"/>
                  </a:solidFill>
                  <a:latin typeface="Yoon 윤고딕 550_TT" pitchFamily="18" charset="-127"/>
                  <a:ea typeface="Yoon 윤고딕 550_TT" pitchFamily="18" charset="-127"/>
                </a:rPr>
                <a:t>Songdo Guest House</a:t>
              </a:r>
              <a:endParaRPr kumimoji="0" lang="ko-KR" altLang="en-US" sz="1400" b="0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prstClr val="white"/>
                </a:solidFill>
                <a:latin typeface="Yoon 윤고딕 550_TT" pitchFamily="18" charset="-127"/>
                <a:ea typeface="Yoon 윤고딕 550_TT" pitchFamily="18" charset="-127"/>
              </a:endParaRPr>
            </a:p>
            <a:p>
              <a:pPr algn="ctr" fontAlgn="auto">
                <a:lnSpc>
                  <a:spcPts val="18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0" lang="ko-KR" altLang="en-US" sz="1400" b="0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prstClr val="white"/>
                </a:solidFill>
                <a:latin typeface="Yoon 윤고딕 550_TT" pitchFamily="18" charset="-127"/>
                <a:ea typeface="Yoon 윤고딕 550_TT" pitchFamily="18" charset="-127"/>
              </a:endParaRPr>
            </a:p>
            <a:p>
              <a:pPr algn="ctr" fontAlgn="auto">
                <a:lnSpc>
                  <a:spcPts val="18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kumimoji="0" lang="en-US" altLang="ko-KR" sz="1400" b="0" dirty="0">
                  <a:ln>
                    <a:solidFill>
                      <a:prstClr val="black">
                        <a:lumMod val="65000"/>
                        <a:lumOff val="35000"/>
                        <a:alpha val="0"/>
                      </a:prstClr>
                    </a:solidFill>
                  </a:ln>
                  <a:solidFill>
                    <a:prstClr val="white"/>
                  </a:solidFill>
                  <a:latin typeface="Yoon 윤고딕 550_TT" pitchFamily="18" charset="-127"/>
                  <a:ea typeface="Yoon 윤고딕 550_TT" pitchFamily="18" charset="-127"/>
                </a:rPr>
                <a:t>Incheon Univ. Guest House</a:t>
              </a:r>
              <a:endParaRPr kumimoji="0" lang="ko-KR" altLang="en-US" sz="1400" b="0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prstClr val="white"/>
                </a:solidFill>
                <a:latin typeface="Yoon 윤고딕 550_TT" pitchFamily="18" charset="-127"/>
                <a:ea typeface="Yoon 윤고딕 550_TT" pitchFamily="18" charset="-127"/>
              </a:endParaRPr>
            </a:p>
            <a:p>
              <a:pPr algn="ctr" fontAlgn="auto">
                <a:lnSpc>
                  <a:spcPts val="18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0" lang="ko-KR" altLang="en-US" sz="1400" b="0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prstClr val="white"/>
                </a:solidFill>
                <a:latin typeface="Yoon 윤고딕 550_TT" pitchFamily="18" charset="-127"/>
                <a:ea typeface="Yoon 윤고딕 550_TT" pitchFamily="18" charset="-127"/>
              </a:endParaRPr>
            </a:p>
          </p:txBody>
        </p:sp>
        <p:cxnSp>
          <p:nvCxnSpPr>
            <p:cNvPr id="78" name="직선 연결선 77"/>
            <p:cNvCxnSpPr/>
            <p:nvPr/>
          </p:nvCxnSpPr>
          <p:spPr>
            <a:xfrm>
              <a:off x="1694856" y="5805923"/>
              <a:ext cx="2448703" cy="0"/>
            </a:xfrm>
            <a:prstGeom prst="line">
              <a:avLst/>
            </a:prstGeom>
            <a:ln w="19050">
              <a:solidFill>
                <a:schemeClr val="accent5">
                  <a:lumMod val="20000"/>
                  <a:lumOff val="8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직선 연결선 79"/>
            <p:cNvCxnSpPr/>
            <p:nvPr/>
          </p:nvCxnSpPr>
          <p:spPr>
            <a:xfrm>
              <a:off x="1694856" y="6253706"/>
              <a:ext cx="2448703" cy="0"/>
            </a:xfrm>
            <a:prstGeom prst="line">
              <a:avLst/>
            </a:prstGeom>
            <a:ln w="19050">
              <a:solidFill>
                <a:schemeClr val="accent5">
                  <a:lumMod val="20000"/>
                  <a:lumOff val="8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3371288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6_기본 디자인">
  <a:themeElements>
    <a:clrScheme name="2_기본 디자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기본 디자인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rgbClr val="0066FF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rgbClr val="0066FF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2_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7_기본 디자인">
  <a:themeElements>
    <a:clrScheme name="2_기본 디자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기본 디자인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rgbClr val="0066FF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rgbClr val="0066FF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2_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8_기본 디자인">
  <a:themeElements>
    <a:clrScheme name="1_기본 디자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기본 디자인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rgbClr val="0066FF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rgbClr val="0066FF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_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9_기본 디자인">
  <a:themeElements>
    <a:clrScheme name="1_기본 디자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기본 디자인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rgbClr val="0066FF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rgbClr val="0066FF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_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1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2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기본 디자인">
  <a:themeElements>
    <a:clrScheme name="2_기본 디자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기본 디자인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rgbClr val="0066FF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rgbClr val="0066FF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2_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5_기본 디자인">
  <a:themeElements>
    <a:clrScheme name="5_기본 디자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5_기본 디자인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rgbClr val="0066FF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rgbClr val="0066FF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5_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7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1_기본 디자인">
  <a:themeElements>
    <a:clrScheme name="1_기본 디자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기본 디자인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rgbClr val="0066FF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rgbClr val="0066FF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_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12_기본 디자인">
  <a:themeElements>
    <a:clrScheme name="12_기본 디자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2_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rgbClr val="0066FF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rgbClr val="0066FF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2_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2_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2_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2_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2_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2_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2_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2_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2_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2_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2_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2_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10_기본 디자인">
  <a:themeElements>
    <a:clrScheme name="10_기본 디자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0_기본 디자인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rgbClr val="0066FF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rgbClr val="0066FF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0_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0_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0_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0_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0_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0_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0_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0_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0_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0_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0_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0_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3_기본 디자인">
  <a:themeElements>
    <a:clrScheme name="2_기본 디자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기본 디자인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rgbClr val="0066FF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rgbClr val="0066FF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2_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4_기본 디자인">
  <a:themeElements>
    <a:clrScheme name="2_기본 디자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기본 디자인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rgbClr val="0066FF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rgbClr val="0066FF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2_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AppVersion>12.000</AppVersion>
  <Characters>0</Characters>
  <CharactersWithSpaces>0</CharactersWithSpaces>
  <Company>Samsung Electronics</Company>
  <DocSecurity>0</DocSecurity>
  <HyperlinksChanged>false</HyperlinksChanged>
  <Lines>0</Lines>
  <LinksUpToDate>false</LinksUpToDate>
  <Pages>13</Pages>
  <Paragraphs>212</Paragraphs>
  <Words>520</Words>
  <TotalTime>0</TotalTime>
  <MMClips>0</MMClips>
  <ScaleCrop>false</ScaleCrop>
  <HeadingPairs>
    <vt:vector size="2" baseType="variant">
      <vt:variant>
        <vt:lpstr>제목</vt:lpstr>
      </vt:variant>
      <vt:variant>
        <vt:i4>1</vt:i4>
      </vt:variant>
    </vt:vector>
  </HeadingPairs>
  <TitlesOfParts>
    <vt:vector size="1" baseType="lpstr">
      <vt:lpstr>Title text</vt:lpstr>
    </vt:vector>
  </TitlesOfParts>
  <SharedDoc>false</SharedDoc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revision>3</cp:revision>
  <dc:creator>SEC</dc:creator>
  <cp:lastModifiedBy>Sunny GUG </cp:lastModifiedBy>
  <dc:title>슬라이드 1</dc:title>
  <dcterms:modified xsi:type="dcterms:W3CDTF">2016-12-13T07:33:18Z</dcterms:modified>
</cp:coreProperties>
</file>