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6" r:id="rId2"/>
  </p:sldMasterIdLst>
  <p:notesMasterIdLst>
    <p:notesMasterId r:id="rId6"/>
  </p:notesMasterIdLst>
  <p:handoutMasterIdLst>
    <p:handoutMasterId r:id="rId7"/>
  </p:handoutMasterIdLst>
  <p:sldIdLst>
    <p:sldId id="280" r:id="rId3"/>
    <p:sldId id="338" r:id="rId4"/>
    <p:sldId id="346" r:id="rId5"/>
  </p:sldIdLst>
  <p:sldSz cx="9144000" cy="6858000" type="screen4x3"/>
  <p:notesSz cx="6797675" cy="9926638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orient="horz" pos="754">
          <p15:clr>
            <a:srgbClr val="A4A3A4"/>
          </p15:clr>
        </p15:guide>
        <p15:guide id="3" orient="horz" pos="822">
          <p15:clr>
            <a:srgbClr val="A4A3A4"/>
          </p15:clr>
        </p15:guide>
        <p15:guide id="4" orient="horz" pos="3929">
          <p15:clr>
            <a:srgbClr val="A4A3A4"/>
          </p15:clr>
        </p15:guide>
        <p15:guide id="5" orient="horz" pos="164">
          <p15:clr>
            <a:srgbClr val="A4A3A4"/>
          </p15:clr>
        </p15:guide>
        <p15:guide id="6" orient="horz" pos="4020">
          <p15:clr>
            <a:srgbClr val="A4A3A4"/>
          </p15:clr>
        </p15:guide>
        <p15:guide id="7" orient="horz" pos="2682">
          <p15:clr>
            <a:srgbClr val="A4A3A4"/>
          </p15:clr>
        </p15:guide>
        <p15:guide id="8" pos="2880">
          <p15:clr>
            <a:srgbClr val="A4A3A4"/>
          </p15:clr>
        </p15:guide>
        <p15:guide id="9" pos="431">
          <p15:clr>
            <a:srgbClr val="A4A3A4"/>
          </p15:clr>
        </p15:guide>
        <p15:guide id="10" pos="5329">
          <p15:clr>
            <a:srgbClr val="A4A3A4"/>
          </p15:clr>
        </p15:guide>
        <p15:guide id="11" pos="555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6A2"/>
    <a:srgbClr val="FFDC00"/>
    <a:srgbClr val="00B5D2"/>
    <a:srgbClr val="9D9D9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553" autoAdjust="0"/>
    <p:restoredTop sz="94660"/>
  </p:normalViewPr>
  <p:slideViewPr>
    <p:cSldViewPr showGuides="1">
      <p:cViewPr varScale="1">
        <p:scale>
          <a:sx n="69" d="100"/>
          <a:sy n="69" d="100"/>
        </p:scale>
        <p:origin x="-1374" y="-96"/>
      </p:cViewPr>
      <p:guideLst>
        <p:guide orient="horz" pos="2160"/>
        <p:guide orient="horz" pos="754"/>
        <p:guide orient="horz" pos="822"/>
        <p:guide orient="horz" pos="3929"/>
        <p:guide orient="horz" pos="164"/>
        <p:guide orient="horz" pos="4020"/>
        <p:guide orient="horz" pos="2682"/>
        <p:guide pos="2880"/>
        <p:guide pos="431"/>
        <p:guide pos="5329"/>
        <p:guide pos="5556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a-DK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ED2072B-B038-4E79-BC82-8175E74197D0}" type="datetimeFigureOut">
              <a:rPr lang="da-DK" smtClean="0"/>
              <a:t>12-12-2017</a:t>
            </a:fld>
            <a:endParaRPr lang="da-DK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a-DK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D77308E-8C2B-4EE8-A3A0-58E204564BBD}" type="slidenum">
              <a:rPr lang="da-DK" smtClean="0"/>
              <a:t>‹N°›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411612853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F9FA62A-CE70-485D-88C9-D5281E6FD8B3}" type="datetimeFigureOut">
              <a:rPr lang="fr-FR" smtClean="0"/>
              <a:t>12/12/2017</a:t>
            </a:fld>
            <a:endParaRPr lang="fr-FR" dirty="0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 dirty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6B52FE5-1AD8-4D12-BBD3-45164A135A3E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8450151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B52FE5-1AD8-4D12-BBD3-45164A135A3E}" type="slidenum">
              <a:rPr lang="fr-FR" smtClean="0"/>
              <a:t>1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4837987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ver_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 bwMode="gray">
          <a:xfrm>
            <a:off x="0" y="-2364"/>
            <a:ext cx="9143622" cy="686036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 bwMode="gray">
          <a:xfrm>
            <a:off x="684213" y="6381750"/>
            <a:ext cx="8135937" cy="476251"/>
          </a:xfrm>
        </p:spPr>
        <p:txBody>
          <a:bodyPr/>
          <a:lstStyle/>
          <a:p>
            <a:pPr algn="r"/>
            <a:r>
              <a:rPr lang="en-GB" noProof="0" dirty="0" smtClean="0">
                <a:solidFill>
                  <a:schemeClr val="bg1"/>
                </a:solidFill>
              </a:rPr>
              <a:t>Date: Insert / Header and footer</a:t>
            </a:r>
            <a:endParaRPr lang="en-GB" noProof="0" dirty="0">
              <a:solidFill>
                <a:schemeClr val="bg1"/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 bwMode="gray">
          <a:xfrm>
            <a:off x="0" y="6381750"/>
            <a:ext cx="684213" cy="476251"/>
          </a:xfrm>
        </p:spPr>
        <p:txBody>
          <a:bodyPr/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r>
              <a:rPr lang="en-GB" noProof="0" dirty="0" smtClean="0"/>
              <a:t>Footer can be personalized as follow: Insert / Header and footer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 bwMode="gray">
          <a:xfrm>
            <a:off x="1" y="6381750"/>
            <a:ext cx="684212" cy="476250"/>
          </a:xfrm>
        </p:spPr>
        <p:txBody>
          <a:bodyPr/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fld id="{10C140CD-8AED-46FF-A9A2-77308F3F39AE}" type="slidenum">
              <a:rPr lang="en-GB" noProof="0" smtClean="0"/>
              <a:pPr/>
              <a:t>‹N°›</a:t>
            </a:fld>
            <a:endParaRPr lang="en-GB" noProof="0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684213" y="4797152"/>
            <a:ext cx="7775575" cy="1584598"/>
          </a:xfrm>
        </p:spPr>
        <p:txBody>
          <a:bodyPr/>
          <a:lstStyle>
            <a:lvl1pPr>
              <a:spcAft>
                <a:spcPts val="0"/>
              </a:spcAft>
              <a:defRPr sz="2600">
                <a:solidFill>
                  <a:schemeClr val="bg1"/>
                </a:solidFill>
              </a:defRPr>
            </a:lvl1pPr>
            <a:lvl2pPr>
              <a:buNone/>
              <a:defRPr/>
            </a:lvl2pPr>
          </a:lstStyle>
          <a:p>
            <a:pPr lvl="0"/>
            <a:r>
              <a:rPr lang="en-GB" noProof="0" dirty="0" smtClean="0"/>
              <a:t>Subtitle</a:t>
            </a:r>
          </a:p>
        </p:txBody>
      </p:sp>
      <p:sp>
        <p:nvSpPr>
          <p:cNvPr id="3" name="Titre 2"/>
          <p:cNvSpPr>
            <a:spLocks noGrp="1"/>
          </p:cNvSpPr>
          <p:nvPr>
            <p:ph type="title" hasCustomPrompt="1"/>
          </p:nvPr>
        </p:nvSpPr>
        <p:spPr bwMode="gray">
          <a:xfrm>
            <a:off x="684213" y="3429000"/>
            <a:ext cx="7775575" cy="1188131"/>
          </a:xfrm>
        </p:spPr>
        <p:txBody>
          <a:bodyPr/>
          <a:lstStyle>
            <a:lvl1pPr>
              <a:defRPr sz="3500" cap="all" baseline="0">
                <a:solidFill>
                  <a:schemeClr val="bg1"/>
                </a:solidFill>
              </a:defRPr>
            </a:lvl1pPr>
          </a:lstStyle>
          <a:p>
            <a:r>
              <a:rPr lang="en-GB" noProof="0" dirty="0" smtClean="0"/>
              <a:t>Title</a:t>
            </a:r>
            <a:endParaRPr lang="en-GB" noProof="0" dirty="0"/>
          </a:p>
        </p:txBody>
      </p:sp>
      <p:sp>
        <p:nvSpPr>
          <p:cNvPr id="9" name="Freeform 5"/>
          <p:cNvSpPr>
            <a:spLocks/>
          </p:cNvSpPr>
          <p:nvPr userDrawn="1"/>
        </p:nvSpPr>
        <p:spPr bwMode="gray">
          <a:xfrm>
            <a:off x="0" y="3394800"/>
            <a:ext cx="9153525" cy="43200"/>
          </a:xfrm>
          <a:custGeom>
            <a:avLst/>
            <a:gdLst>
              <a:gd name="T0" fmla="*/ 0 w 9599"/>
              <a:gd name="T1" fmla="*/ 61 h 73"/>
              <a:gd name="T2" fmla="*/ 0 w 9599"/>
              <a:gd name="T3" fmla="*/ 61 h 73"/>
              <a:gd name="T4" fmla="*/ 0 w 9599"/>
              <a:gd name="T5" fmla="*/ 73 h 73"/>
              <a:gd name="T6" fmla="*/ 9599 w 9599"/>
              <a:gd name="T7" fmla="*/ 73 h 73"/>
              <a:gd name="T8" fmla="*/ 9599 w 9599"/>
              <a:gd name="T9" fmla="*/ 61 h 73"/>
              <a:gd name="T10" fmla="*/ 4799 w 9599"/>
              <a:gd name="T11" fmla="*/ 0 h 73"/>
              <a:gd name="T12" fmla="*/ 0 w 9599"/>
              <a:gd name="T13" fmla="*/ 61 h 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599" h="73">
                <a:moveTo>
                  <a:pt x="0" y="61"/>
                </a:moveTo>
                <a:lnTo>
                  <a:pt x="0" y="61"/>
                </a:lnTo>
                <a:lnTo>
                  <a:pt x="0" y="73"/>
                </a:lnTo>
                <a:lnTo>
                  <a:pt x="9599" y="73"/>
                </a:lnTo>
                <a:lnTo>
                  <a:pt x="9599" y="61"/>
                </a:lnTo>
                <a:cubicBezTo>
                  <a:pt x="8112" y="21"/>
                  <a:pt x="6493" y="0"/>
                  <a:pt x="4799" y="0"/>
                </a:cubicBezTo>
                <a:cubicBezTo>
                  <a:pt x="3106" y="0"/>
                  <a:pt x="1487" y="21"/>
                  <a:pt x="0" y="61"/>
                </a:cubicBezTo>
                <a:close/>
              </a:path>
            </a:pathLst>
          </a:custGeom>
          <a:solidFill>
            <a:srgbClr val="FFDC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noProof="0" dirty="0"/>
          </a:p>
        </p:txBody>
      </p:sp>
      <p:pic>
        <p:nvPicPr>
          <p:cNvPr id="10" name="Image 9" descr="Logo_couv_70x70_RVB.pdf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gray">
          <a:xfrm>
            <a:off x="3300806" y="-2364"/>
            <a:ext cx="2520000" cy="2520000"/>
          </a:xfrm>
          <a:prstGeom prst="rect">
            <a:avLst/>
          </a:prstGeom>
        </p:spPr>
      </p:pic>
      <p:sp>
        <p:nvSpPr>
          <p:cNvPr id="7" name="Espace réservé pour une image  6"/>
          <p:cNvSpPr>
            <a:spLocks noGrp="1"/>
          </p:cNvSpPr>
          <p:nvPr>
            <p:ph type="pic" sz="quarter" idx="14" hasCustomPrompt="1"/>
          </p:nvPr>
        </p:nvSpPr>
        <p:spPr bwMode="gray">
          <a:xfrm>
            <a:off x="0" y="3437394"/>
            <a:ext cx="9144000" cy="3420606"/>
          </a:xfrm>
        </p:spPr>
        <p:txBody>
          <a:bodyPr lIns="2880000" rIns="2880000" anchor="ctr" anchorCtr="0"/>
          <a:lstStyle>
            <a:lvl1pPr marL="0" marR="0" indent="0" algn="ctr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3000"/>
              </a:spcAft>
              <a:buClrTx/>
              <a:buSzPct val="25000"/>
              <a:buFontTx/>
              <a:buNone/>
              <a:tabLst/>
              <a:defRPr baseline="0">
                <a:solidFill>
                  <a:schemeClr val="bg1"/>
                </a:solidFill>
              </a:defRPr>
            </a:lvl1pPr>
          </a:lstStyle>
          <a:p>
            <a:r>
              <a:rPr lang="en-GB" noProof="0" dirty="0" smtClean="0"/>
              <a:t>Corporate visual: Select the icon to insert a picture then place the visual into background position (Right click with the mouse / Send to back)</a:t>
            </a:r>
          </a:p>
        </p:txBody>
      </p:sp>
    </p:spTree>
    <p:extLst>
      <p:ext uri="{BB962C8B-B14F-4D97-AF65-F5344CB8AC3E}">
        <p14:creationId xmlns:p14="http://schemas.microsoft.com/office/powerpoint/2010/main" val="3389564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ver_Colo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 bwMode="gray">
          <a:xfrm>
            <a:off x="0" y="-2364"/>
            <a:ext cx="9143622" cy="686036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prstClr val="white"/>
              </a:solidFill>
            </a:endParaRPr>
          </a:p>
        </p:txBody>
      </p:sp>
      <p:sp>
        <p:nvSpPr>
          <p:cNvPr id="7" name="Espace réservé du texte 6"/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0" y="3437394"/>
            <a:ext cx="9153525" cy="3420606"/>
          </a:xfrm>
          <a:solidFill>
            <a:schemeClr val="accent2"/>
          </a:solidFill>
        </p:spPr>
        <p:txBody>
          <a:bodyPr/>
          <a:lstStyle>
            <a:lvl1pPr>
              <a:defRPr sz="100">
                <a:solidFill>
                  <a:srgbClr val="9D9D9C">
                    <a:alpha val="0"/>
                  </a:srgbClr>
                </a:solidFill>
              </a:defRPr>
            </a:lvl1pPr>
          </a:lstStyle>
          <a:p>
            <a:pPr lvl="0"/>
            <a:r>
              <a:rPr lang="en-GB" noProof="0" dirty="0" smtClean="0"/>
              <a:t> </a:t>
            </a:r>
            <a:endParaRPr lang="en-GB" noProof="0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 bwMode="gray">
          <a:xfrm>
            <a:off x="684213" y="6381750"/>
            <a:ext cx="8135937" cy="476251"/>
          </a:xfrm>
        </p:spPr>
        <p:txBody>
          <a:bodyPr/>
          <a:lstStyle/>
          <a:p>
            <a:pPr algn="r"/>
            <a:fld id="{8C4F1088-1054-40EA-B4F2-C26EA03F0155}" type="datetime1">
              <a:rPr lang="en-US" smtClean="0">
                <a:solidFill>
                  <a:prstClr val="white"/>
                </a:solidFill>
              </a:rPr>
              <a:pPr algn="r"/>
              <a:t>12/12/2017</a:t>
            </a:fld>
            <a:endParaRPr lang="en-GB" dirty="0">
              <a:solidFill>
                <a:prstClr val="white"/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 bwMode="gray">
          <a:xfrm>
            <a:off x="0" y="6381750"/>
            <a:ext cx="684213" cy="476251"/>
          </a:xfrm>
        </p:spPr>
        <p:txBody>
          <a:bodyPr/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r>
              <a:rPr lang="en-GB" dirty="0" smtClean="0">
                <a:solidFill>
                  <a:prstClr val="black">
                    <a:alpha val="0"/>
                  </a:prstClr>
                </a:solidFill>
              </a:rPr>
              <a:t>WWA information brief</a:t>
            </a:r>
            <a:endParaRPr lang="en-GB" dirty="0">
              <a:solidFill>
                <a:prstClr val="black">
                  <a:alpha val="0"/>
                </a:prst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 bwMode="gray">
          <a:xfrm>
            <a:off x="1" y="6381750"/>
            <a:ext cx="684212" cy="476250"/>
          </a:xfrm>
        </p:spPr>
        <p:txBody>
          <a:bodyPr/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fld id="{10C140CD-8AED-46FF-A9A2-77308F3F39AE}" type="slidenum">
              <a:rPr lang="en-GB" smtClean="0">
                <a:solidFill>
                  <a:prstClr val="black">
                    <a:alpha val="0"/>
                  </a:prstClr>
                </a:solidFill>
              </a:rPr>
              <a:pPr/>
              <a:t>‹N°›</a:t>
            </a:fld>
            <a:endParaRPr lang="en-GB" dirty="0">
              <a:solidFill>
                <a:prstClr val="black">
                  <a:alpha val="0"/>
                </a:prstClr>
              </a:solidFill>
            </a:endParaRPr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684213" y="4797152"/>
            <a:ext cx="7775575" cy="1584598"/>
          </a:xfrm>
        </p:spPr>
        <p:txBody>
          <a:bodyPr/>
          <a:lstStyle>
            <a:lvl1pPr>
              <a:spcAft>
                <a:spcPts val="0"/>
              </a:spcAft>
              <a:defRPr sz="2600">
                <a:solidFill>
                  <a:schemeClr val="bg1"/>
                </a:solidFill>
              </a:defRPr>
            </a:lvl1pPr>
            <a:lvl2pPr>
              <a:buNone/>
              <a:defRPr/>
            </a:lvl2pPr>
          </a:lstStyle>
          <a:p>
            <a:pPr lvl="0"/>
            <a:r>
              <a:rPr lang="en-GB" noProof="0" dirty="0" smtClean="0"/>
              <a:t>Subtitle</a:t>
            </a:r>
          </a:p>
        </p:txBody>
      </p:sp>
      <p:sp>
        <p:nvSpPr>
          <p:cNvPr id="3" name="Titre 2"/>
          <p:cNvSpPr>
            <a:spLocks noGrp="1"/>
          </p:cNvSpPr>
          <p:nvPr>
            <p:ph type="title" hasCustomPrompt="1"/>
          </p:nvPr>
        </p:nvSpPr>
        <p:spPr bwMode="gray">
          <a:xfrm>
            <a:off x="684213" y="3429000"/>
            <a:ext cx="7775575" cy="1188131"/>
          </a:xfrm>
        </p:spPr>
        <p:txBody>
          <a:bodyPr/>
          <a:lstStyle>
            <a:lvl1pPr>
              <a:defRPr sz="3500" cap="all" baseline="0">
                <a:solidFill>
                  <a:schemeClr val="bg1"/>
                </a:solidFill>
              </a:defRPr>
            </a:lvl1pPr>
          </a:lstStyle>
          <a:p>
            <a:r>
              <a:rPr lang="en-GB" noProof="0" dirty="0" smtClean="0"/>
              <a:t>Title</a:t>
            </a:r>
            <a:endParaRPr lang="en-GB" noProof="0" dirty="0"/>
          </a:p>
        </p:txBody>
      </p:sp>
      <p:pic>
        <p:nvPicPr>
          <p:cNvPr id="10" name="Image 9" descr="Logo_couv_70x70_RVB.pdf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gray">
          <a:xfrm>
            <a:off x="3300806" y="-2364"/>
            <a:ext cx="2520000" cy="2520000"/>
          </a:xfrm>
          <a:prstGeom prst="rect">
            <a:avLst/>
          </a:prstGeom>
        </p:spPr>
      </p:pic>
      <p:sp>
        <p:nvSpPr>
          <p:cNvPr id="11" name="Freeform 5"/>
          <p:cNvSpPr>
            <a:spLocks/>
          </p:cNvSpPr>
          <p:nvPr userDrawn="1"/>
        </p:nvSpPr>
        <p:spPr bwMode="gray">
          <a:xfrm>
            <a:off x="0" y="3394800"/>
            <a:ext cx="9153525" cy="43200"/>
          </a:xfrm>
          <a:custGeom>
            <a:avLst/>
            <a:gdLst>
              <a:gd name="T0" fmla="*/ 0 w 9599"/>
              <a:gd name="T1" fmla="*/ 61 h 73"/>
              <a:gd name="T2" fmla="*/ 0 w 9599"/>
              <a:gd name="T3" fmla="*/ 61 h 73"/>
              <a:gd name="T4" fmla="*/ 0 w 9599"/>
              <a:gd name="T5" fmla="*/ 73 h 73"/>
              <a:gd name="T6" fmla="*/ 9599 w 9599"/>
              <a:gd name="T7" fmla="*/ 73 h 73"/>
              <a:gd name="T8" fmla="*/ 9599 w 9599"/>
              <a:gd name="T9" fmla="*/ 61 h 73"/>
              <a:gd name="T10" fmla="*/ 4799 w 9599"/>
              <a:gd name="T11" fmla="*/ 0 h 73"/>
              <a:gd name="T12" fmla="*/ 0 w 9599"/>
              <a:gd name="T13" fmla="*/ 61 h 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599" h="73">
                <a:moveTo>
                  <a:pt x="0" y="61"/>
                </a:moveTo>
                <a:lnTo>
                  <a:pt x="0" y="61"/>
                </a:lnTo>
                <a:lnTo>
                  <a:pt x="0" y="73"/>
                </a:lnTo>
                <a:lnTo>
                  <a:pt x="9599" y="73"/>
                </a:lnTo>
                <a:lnTo>
                  <a:pt x="9599" y="61"/>
                </a:lnTo>
                <a:cubicBezTo>
                  <a:pt x="8112" y="21"/>
                  <a:pt x="6493" y="0"/>
                  <a:pt x="4799" y="0"/>
                </a:cubicBezTo>
                <a:cubicBezTo>
                  <a:pt x="3106" y="0"/>
                  <a:pt x="1487" y="21"/>
                  <a:pt x="0" y="61"/>
                </a:cubicBezTo>
                <a:close/>
              </a:path>
            </a:pathLst>
          </a:custGeom>
          <a:solidFill>
            <a:srgbClr val="FFDC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26125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ver_4_Partnershi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 bwMode="gray">
          <a:xfrm>
            <a:off x="0" y="-2364"/>
            <a:ext cx="9143622" cy="34397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prstClr val="white"/>
              </a:solidFill>
            </a:endParaRPr>
          </a:p>
        </p:txBody>
      </p:sp>
      <p:sp>
        <p:nvSpPr>
          <p:cNvPr id="19" name="Rectangle 18"/>
          <p:cNvSpPr/>
          <p:nvPr userDrawn="1"/>
        </p:nvSpPr>
        <p:spPr bwMode="gray">
          <a:xfrm>
            <a:off x="0" y="3437394"/>
            <a:ext cx="9143622" cy="82028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prstClr val="white"/>
              </a:solidFill>
            </a:endParaRPr>
          </a:p>
        </p:txBody>
      </p:sp>
      <p:sp>
        <p:nvSpPr>
          <p:cNvPr id="7" name="Espace réservé du texte 6"/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0" y="4257674"/>
            <a:ext cx="9153525" cy="2600326"/>
          </a:xfrm>
          <a:solidFill>
            <a:schemeClr val="accent2"/>
          </a:solidFill>
        </p:spPr>
        <p:txBody>
          <a:bodyPr/>
          <a:lstStyle>
            <a:lvl1pPr>
              <a:defRPr sz="100">
                <a:solidFill>
                  <a:srgbClr val="9D9D9C">
                    <a:alpha val="0"/>
                  </a:srgbClr>
                </a:solidFill>
              </a:defRPr>
            </a:lvl1pPr>
          </a:lstStyle>
          <a:p>
            <a:pPr lvl="0"/>
            <a:r>
              <a:rPr lang="en-GB" noProof="0" dirty="0" smtClean="0"/>
              <a:t> </a:t>
            </a:r>
            <a:endParaRPr lang="en-GB" noProof="0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 bwMode="gray">
          <a:xfrm>
            <a:off x="684213" y="6381750"/>
            <a:ext cx="8135937" cy="476251"/>
          </a:xfrm>
        </p:spPr>
        <p:txBody>
          <a:bodyPr/>
          <a:lstStyle/>
          <a:p>
            <a:pPr algn="r"/>
            <a:fld id="{63C7BEFC-34A4-432C-BC80-BE24085C81CB}" type="datetime1">
              <a:rPr lang="en-US" smtClean="0">
                <a:solidFill>
                  <a:prstClr val="white"/>
                </a:solidFill>
              </a:rPr>
              <a:pPr algn="r"/>
              <a:t>12/12/2017</a:t>
            </a:fld>
            <a:endParaRPr lang="en-GB" dirty="0">
              <a:solidFill>
                <a:prstClr val="white"/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 bwMode="gray">
          <a:xfrm>
            <a:off x="0" y="6381750"/>
            <a:ext cx="684213" cy="476251"/>
          </a:xfrm>
        </p:spPr>
        <p:txBody>
          <a:bodyPr/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r>
              <a:rPr lang="en-GB" dirty="0" smtClean="0">
                <a:solidFill>
                  <a:prstClr val="black">
                    <a:alpha val="0"/>
                  </a:prstClr>
                </a:solidFill>
              </a:rPr>
              <a:t>WWA information brief</a:t>
            </a:r>
            <a:endParaRPr lang="en-GB" dirty="0">
              <a:solidFill>
                <a:prstClr val="black">
                  <a:alpha val="0"/>
                </a:prst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 bwMode="gray">
          <a:xfrm>
            <a:off x="1" y="6381750"/>
            <a:ext cx="684212" cy="476250"/>
          </a:xfrm>
        </p:spPr>
        <p:txBody>
          <a:bodyPr/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fld id="{10C140CD-8AED-46FF-A9A2-77308F3F39AE}" type="slidenum">
              <a:rPr lang="en-GB" smtClean="0">
                <a:solidFill>
                  <a:prstClr val="black">
                    <a:alpha val="0"/>
                  </a:prstClr>
                </a:solidFill>
              </a:rPr>
              <a:pPr/>
              <a:t>‹N°›</a:t>
            </a:fld>
            <a:endParaRPr lang="en-GB" dirty="0">
              <a:solidFill>
                <a:prstClr val="black">
                  <a:alpha val="0"/>
                </a:prstClr>
              </a:solidFill>
            </a:endParaRPr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684213" y="5984875"/>
            <a:ext cx="7775575" cy="504000"/>
          </a:xfrm>
        </p:spPr>
        <p:txBody>
          <a:bodyPr/>
          <a:lstStyle>
            <a:lvl1pPr>
              <a:spcAft>
                <a:spcPts val="0"/>
              </a:spcAft>
              <a:defRPr sz="2600">
                <a:solidFill>
                  <a:schemeClr val="bg1"/>
                </a:solidFill>
              </a:defRPr>
            </a:lvl1pPr>
            <a:lvl2pPr>
              <a:buNone/>
              <a:defRPr/>
            </a:lvl2pPr>
          </a:lstStyle>
          <a:p>
            <a:pPr lvl="0"/>
            <a:r>
              <a:rPr lang="en-GB" noProof="0" dirty="0" smtClean="0"/>
              <a:t>Subtitle</a:t>
            </a:r>
          </a:p>
        </p:txBody>
      </p:sp>
      <p:sp>
        <p:nvSpPr>
          <p:cNvPr id="3" name="Titre 2"/>
          <p:cNvSpPr>
            <a:spLocks noGrp="1"/>
          </p:cNvSpPr>
          <p:nvPr>
            <p:ph type="title" hasCustomPrompt="1"/>
          </p:nvPr>
        </p:nvSpPr>
        <p:spPr bwMode="gray">
          <a:xfrm>
            <a:off x="684213" y="3429000"/>
            <a:ext cx="7775575" cy="2376264"/>
          </a:xfrm>
        </p:spPr>
        <p:txBody>
          <a:bodyPr/>
          <a:lstStyle>
            <a:lvl1pPr>
              <a:defRPr sz="3500" cap="all" baseline="0">
                <a:solidFill>
                  <a:schemeClr val="bg1"/>
                </a:solidFill>
              </a:defRPr>
            </a:lvl1pPr>
          </a:lstStyle>
          <a:p>
            <a:r>
              <a:rPr lang="en-GB" noProof="0" dirty="0" smtClean="0"/>
              <a:t>Title</a:t>
            </a:r>
            <a:endParaRPr lang="en-GB" noProof="0" dirty="0"/>
          </a:p>
        </p:txBody>
      </p:sp>
      <p:pic>
        <p:nvPicPr>
          <p:cNvPr id="10" name="Image 9" descr="Logo_couv_70x70_RVB.pdf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gray">
          <a:xfrm>
            <a:off x="3300806" y="-2364"/>
            <a:ext cx="2520000" cy="2520000"/>
          </a:xfrm>
          <a:prstGeom prst="rect">
            <a:avLst/>
          </a:prstGeom>
        </p:spPr>
      </p:pic>
      <p:sp>
        <p:nvSpPr>
          <p:cNvPr id="9" name="Espace réservé du texte 8"/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503238" y="3437394"/>
            <a:ext cx="2484586" cy="820281"/>
          </a:xfrm>
        </p:spPr>
        <p:txBody>
          <a:bodyPr anchor="ctr" anchorCtr="0"/>
          <a:lstStyle>
            <a:lvl1pPr algn="r">
              <a:lnSpc>
                <a:spcPct val="100000"/>
              </a:lnSpc>
              <a:spcAft>
                <a:spcPts val="0"/>
              </a:spcAft>
              <a:defRPr sz="1600" cap="all" baseline="0">
                <a:solidFill>
                  <a:schemeClr val="accent2"/>
                </a:solidFill>
              </a:defRPr>
            </a:lvl1pPr>
          </a:lstStyle>
          <a:p>
            <a:pPr lvl="0"/>
            <a:r>
              <a:rPr lang="en-GB" noProof="0" dirty="0" smtClean="0"/>
              <a:t>Text</a:t>
            </a:r>
            <a:endParaRPr lang="en-GB" noProof="0" dirty="0"/>
          </a:p>
        </p:txBody>
      </p:sp>
      <p:sp>
        <p:nvSpPr>
          <p:cNvPr id="14" name="Espace réservé pour une image  6"/>
          <p:cNvSpPr>
            <a:spLocks noGrp="1"/>
          </p:cNvSpPr>
          <p:nvPr>
            <p:ph type="pic" sz="quarter" idx="16" hasCustomPrompt="1"/>
          </p:nvPr>
        </p:nvSpPr>
        <p:spPr bwMode="gray">
          <a:xfrm>
            <a:off x="3113088" y="3559534"/>
            <a:ext cx="1368000" cy="576000"/>
          </a:xfrm>
        </p:spPr>
        <p:txBody>
          <a:bodyPr lIns="0" tIns="396000" rIns="0" anchor="ctr" anchorCtr="0"/>
          <a:lstStyle>
            <a:lvl1pPr marL="0" marR="0" indent="0" algn="ctr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3000"/>
              </a:spcAft>
              <a:buClrTx/>
              <a:buSzPct val="25000"/>
              <a:buFontTx/>
              <a:buNone/>
              <a:tabLst/>
              <a:defRPr sz="900">
                <a:solidFill>
                  <a:schemeClr val="accent2"/>
                </a:solidFill>
              </a:defRPr>
            </a:lvl1pPr>
          </a:lstStyle>
          <a:p>
            <a:r>
              <a:rPr lang="en-GB" noProof="0" dirty="0" smtClean="0"/>
              <a:t>Picture</a:t>
            </a:r>
          </a:p>
        </p:txBody>
      </p:sp>
      <p:sp>
        <p:nvSpPr>
          <p:cNvPr id="15" name="Espace réservé pour une image  6"/>
          <p:cNvSpPr>
            <a:spLocks noGrp="1"/>
          </p:cNvSpPr>
          <p:nvPr>
            <p:ph type="pic" sz="quarter" idx="17" hasCustomPrompt="1"/>
          </p:nvPr>
        </p:nvSpPr>
        <p:spPr bwMode="gray">
          <a:xfrm>
            <a:off x="4559442" y="3559534"/>
            <a:ext cx="1368000" cy="576000"/>
          </a:xfrm>
        </p:spPr>
        <p:txBody>
          <a:bodyPr lIns="0" tIns="396000" rIns="0" anchor="ctr" anchorCtr="0"/>
          <a:lstStyle>
            <a:lvl1pPr marL="0" marR="0" indent="0" algn="ctr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3000"/>
              </a:spcAft>
              <a:buClrTx/>
              <a:buSzPct val="25000"/>
              <a:buFontTx/>
              <a:buNone/>
              <a:tabLst/>
              <a:defRPr sz="900">
                <a:solidFill>
                  <a:schemeClr val="accent2"/>
                </a:solidFill>
              </a:defRPr>
            </a:lvl1pPr>
          </a:lstStyle>
          <a:p>
            <a:r>
              <a:rPr lang="en-GB" noProof="0" dirty="0" smtClean="0"/>
              <a:t>Picture</a:t>
            </a:r>
          </a:p>
        </p:txBody>
      </p:sp>
      <p:sp>
        <p:nvSpPr>
          <p:cNvPr id="16" name="Espace réservé pour une image  6"/>
          <p:cNvSpPr>
            <a:spLocks noGrp="1"/>
          </p:cNvSpPr>
          <p:nvPr>
            <p:ph type="pic" sz="quarter" idx="18" hasCustomPrompt="1"/>
          </p:nvPr>
        </p:nvSpPr>
        <p:spPr bwMode="gray">
          <a:xfrm>
            <a:off x="6005796" y="3559534"/>
            <a:ext cx="1368000" cy="576000"/>
          </a:xfrm>
        </p:spPr>
        <p:txBody>
          <a:bodyPr lIns="0" tIns="396000" rIns="0" anchor="ctr" anchorCtr="0"/>
          <a:lstStyle>
            <a:lvl1pPr marL="0" marR="0" indent="0" algn="ctr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3000"/>
              </a:spcAft>
              <a:buClrTx/>
              <a:buSzPct val="25000"/>
              <a:buFontTx/>
              <a:buNone/>
              <a:tabLst/>
              <a:defRPr sz="900">
                <a:solidFill>
                  <a:schemeClr val="accent2"/>
                </a:solidFill>
              </a:defRPr>
            </a:lvl1pPr>
          </a:lstStyle>
          <a:p>
            <a:r>
              <a:rPr lang="en-GB" noProof="0" dirty="0" smtClean="0"/>
              <a:t>Picture</a:t>
            </a:r>
          </a:p>
        </p:txBody>
      </p:sp>
      <p:sp>
        <p:nvSpPr>
          <p:cNvPr id="17" name="Espace réservé pour une image  6"/>
          <p:cNvSpPr>
            <a:spLocks noGrp="1"/>
          </p:cNvSpPr>
          <p:nvPr>
            <p:ph type="pic" sz="quarter" idx="19" hasCustomPrompt="1"/>
          </p:nvPr>
        </p:nvSpPr>
        <p:spPr bwMode="gray">
          <a:xfrm>
            <a:off x="7452150" y="3559534"/>
            <a:ext cx="1368000" cy="576000"/>
          </a:xfrm>
        </p:spPr>
        <p:txBody>
          <a:bodyPr lIns="0" tIns="396000" rIns="0" anchor="ctr" anchorCtr="0"/>
          <a:lstStyle>
            <a:lvl1pPr marL="0" marR="0" indent="0" algn="ctr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3000"/>
              </a:spcAft>
              <a:buClrTx/>
              <a:buSzPct val="25000"/>
              <a:buFontTx/>
              <a:buNone/>
              <a:tabLst/>
              <a:defRPr sz="900">
                <a:solidFill>
                  <a:schemeClr val="accent2"/>
                </a:solidFill>
              </a:defRPr>
            </a:lvl1pPr>
          </a:lstStyle>
          <a:p>
            <a:r>
              <a:rPr lang="en-GB" noProof="0" dirty="0" smtClean="0"/>
              <a:t>Picture</a:t>
            </a:r>
          </a:p>
        </p:txBody>
      </p:sp>
      <p:sp>
        <p:nvSpPr>
          <p:cNvPr id="18" name="Freeform 5"/>
          <p:cNvSpPr>
            <a:spLocks/>
          </p:cNvSpPr>
          <p:nvPr userDrawn="1"/>
        </p:nvSpPr>
        <p:spPr bwMode="gray">
          <a:xfrm>
            <a:off x="0" y="3394800"/>
            <a:ext cx="9153525" cy="43200"/>
          </a:xfrm>
          <a:custGeom>
            <a:avLst/>
            <a:gdLst>
              <a:gd name="T0" fmla="*/ 0 w 9599"/>
              <a:gd name="T1" fmla="*/ 61 h 73"/>
              <a:gd name="T2" fmla="*/ 0 w 9599"/>
              <a:gd name="T3" fmla="*/ 61 h 73"/>
              <a:gd name="T4" fmla="*/ 0 w 9599"/>
              <a:gd name="T5" fmla="*/ 73 h 73"/>
              <a:gd name="T6" fmla="*/ 9599 w 9599"/>
              <a:gd name="T7" fmla="*/ 73 h 73"/>
              <a:gd name="T8" fmla="*/ 9599 w 9599"/>
              <a:gd name="T9" fmla="*/ 61 h 73"/>
              <a:gd name="T10" fmla="*/ 4799 w 9599"/>
              <a:gd name="T11" fmla="*/ 0 h 73"/>
              <a:gd name="T12" fmla="*/ 0 w 9599"/>
              <a:gd name="T13" fmla="*/ 61 h 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599" h="73">
                <a:moveTo>
                  <a:pt x="0" y="61"/>
                </a:moveTo>
                <a:lnTo>
                  <a:pt x="0" y="61"/>
                </a:lnTo>
                <a:lnTo>
                  <a:pt x="0" y="73"/>
                </a:lnTo>
                <a:lnTo>
                  <a:pt x="9599" y="73"/>
                </a:lnTo>
                <a:lnTo>
                  <a:pt x="9599" y="61"/>
                </a:lnTo>
                <a:cubicBezTo>
                  <a:pt x="8112" y="21"/>
                  <a:pt x="6493" y="0"/>
                  <a:pt x="4799" y="0"/>
                </a:cubicBezTo>
                <a:cubicBezTo>
                  <a:pt x="3106" y="0"/>
                  <a:pt x="1487" y="21"/>
                  <a:pt x="0" y="61"/>
                </a:cubicBezTo>
                <a:close/>
              </a:path>
            </a:pathLst>
          </a:custGeom>
          <a:solidFill>
            <a:srgbClr val="FFDC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02685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ver_1_Partnershi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 bwMode="gray">
          <a:xfrm>
            <a:off x="0" y="-2364"/>
            <a:ext cx="9143622" cy="34397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prstClr val="white"/>
              </a:solidFill>
            </a:endParaRPr>
          </a:p>
        </p:txBody>
      </p:sp>
      <p:sp>
        <p:nvSpPr>
          <p:cNvPr id="13" name="Rectangle 12"/>
          <p:cNvSpPr/>
          <p:nvPr userDrawn="1"/>
        </p:nvSpPr>
        <p:spPr bwMode="gray">
          <a:xfrm>
            <a:off x="0" y="3437394"/>
            <a:ext cx="9143622" cy="342060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prstClr val="white"/>
              </a:solidFill>
            </a:endParaRP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 bwMode="gray">
          <a:xfrm>
            <a:off x="684213" y="6381750"/>
            <a:ext cx="8135937" cy="476251"/>
          </a:xfrm>
        </p:spPr>
        <p:txBody>
          <a:bodyPr/>
          <a:lstStyle>
            <a:lvl1pPr>
              <a:defRPr>
                <a:solidFill>
                  <a:schemeClr val="accent2"/>
                </a:solidFill>
              </a:defRPr>
            </a:lvl1pPr>
          </a:lstStyle>
          <a:p>
            <a:pPr algn="r"/>
            <a:fld id="{95F6E866-484D-4472-B5CA-B38CE192D7F9}" type="datetime1">
              <a:rPr lang="en-US" smtClean="0">
                <a:solidFill>
                  <a:srgbClr val="009FE3"/>
                </a:solidFill>
              </a:rPr>
              <a:pPr algn="r"/>
              <a:t>12/12/2017</a:t>
            </a:fld>
            <a:endParaRPr lang="en-GB" dirty="0">
              <a:solidFill>
                <a:srgbClr val="009FE3"/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 bwMode="gray">
          <a:xfrm>
            <a:off x="0" y="6381750"/>
            <a:ext cx="684213" cy="476251"/>
          </a:xfrm>
        </p:spPr>
        <p:txBody>
          <a:bodyPr/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r>
              <a:rPr lang="en-GB" dirty="0" smtClean="0">
                <a:solidFill>
                  <a:prstClr val="black">
                    <a:alpha val="0"/>
                  </a:prstClr>
                </a:solidFill>
              </a:rPr>
              <a:t>WWA information brief</a:t>
            </a:r>
            <a:endParaRPr lang="en-GB" dirty="0">
              <a:solidFill>
                <a:prstClr val="black">
                  <a:alpha val="0"/>
                </a:prst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 bwMode="gray">
          <a:xfrm>
            <a:off x="1" y="6381750"/>
            <a:ext cx="684212" cy="476250"/>
          </a:xfrm>
        </p:spPr>
        <p:txBody>
          <a:bodyPr/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fld id="{10C140CD-8AED-46FF-A9A2-77308F3F39AE}" type="slidenum">
              <a:rPr lang="en-GB" smtClean="0">
                <a:solidFill>
                  <a:prstClr val="black">
                    <a:alpha val="0"/>
                  </a:prstClr>
                </a:solidFill>
              </a:rPr>
              <a:pPr/>
              <a:t>‹N°›</a:t>
            </a:fld>
            <a:endParaRPr lang="en-GB" dirty="0">
              <a:solidFill>
                <a:prstClr val="black">
                  <a:alpha val="0"/>
                </a:prstClr>
              </a:solidFill>
            </a:endParaRPr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684213" y="5984875"/>
            <a:ext cx="7775575" cy="504000"/>
          </a:xfrm>
        </p:spPr>
        <p:txBody>
          <a:bodyPr/>
          <a:lstStyle>
            <a:lvl1pPr>
              <a:spcAft>
                <a:spcPts val="0"/>
              </a:spcAft>
              <a:defRPr sz="2600">
                <a:solidFill>
                  <a:schemeClr val="accent2"/>
                </a:solidFill>
              </a:defRPr>
            </a:lvl1pPr>
            <a:lvl2pPr>
              <a:buNone/>
              <a:defRPr/>
            </a:lvl2pPr>
          </a:lstStyle>
          <a:p>
            <a:pPr lvl="0"/>
            <a:r>
              <a:rPr lang="en-GB" noProof="0" dirty="0" smtClean="0"/>
              <a:t>Subtitle</a:t>
            </a:r>
          </a:p>
        </p:txBody>
      </p:sp>
      <p:sp>
        <p:nvSpPr>
          <p:cNvPr id="3" name="Titre 2"/>
          <p:cNvSpPr>
            <a:spLocks noGrp="1"/>
          </p:cNvSpPr>
          <p:nvPr>
            <p:ph type="title" hasCustomPrompt="1"/>
          </p:nvPr>
        </p:nvSpPr>
        <p:spPr bwMode="gray">
          <a:xfrm>
            <a:off x="684213" y="3429000"/>
            <a:ext cx="7775575" cy="2376264"/>
          </a:xfrm>
        </p:spPr>
        <p:txBody>
          <a:bodyPr/>
          <a:lstStyle>
            <a:lvl1pPr>
              <a:defRPr sz="3500" cap="all" baseline="0">
                <a:solidFill>
                  <a:schemeClr val="accent2"/>
                </a:solidFill>
              </a:defRPr>
            </a:lvl1pPr>
          </a:lstStyle>
          <a:p>
            <a:r>
              <a:rPr lang="en-GB" noProof="0" dirty="0" smtClean="0"/>
              <a:t>Title</a:t>
            </a:r>
            <a:endParaRPr lang="en-GB" noProof="0" dirty="0"/>
          </a:p>
        </p:txBody>
      </p:sp>
      <p:pic>
        <p:nvPicPr>
          <p:cNvPr id="10" name="Image 9" descr="Logo_couv_70x70_RVB.pdf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gray">
          <a:xfrm>
            <a:off x="3300806" y="-2364"/>
            <a:ext cx="2520000" cy="2520000"/>
          </a:xfrm>
          <a:prstGeom prst="rect">
            <a:avLst/>
          </a:prstGeom>
        </p:spPr>
      </p:pic>
      <p:sp>
        <p:nvSpPr>
          <p:cNvPr id="9" name="Espace réservé du texte 8"/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684213" y="3437394"/>
            <a:ext cx="4103543" cy="820281"/>
          </a:xfrm>
        </p:spPr>
        <p:txBody>
          <a:bodyPr anchor="ctr" anchorCtr="0"/>
          <a:lstStyle>
            <a:lvl1pPr algn="r">
              <a:lnSpc>
                <a:spcPct val="100000"/>
              </a:lnSpc>
              <a:spcAft>
                <a:spcPts val="0"/>
              </a:spcAft>
              <a:defRPr sz="1600" cap="all" baseline="0">
                <a:solidFill>
                  <a:schemeClr val="accent2"/>
                </a:solidFill>
              </a:defRPr>
            </a:lvl1pPr>
          </a:lstStyle>
          <a:p>
            <a:pPr lvl="0"/>
            <a:r>
              <a:rPr lang="en-GB" noProof="0" dirty="0" smtClean="0"/>
              <a:t>Text</a:t>
            </a:r>
            <a:endParaRPr lang="en-GB" noProof="0" dirty="0"/>
          </a:p>
        </p:txBody>
      </p:sp>
      <p:sp>
        <p:nvSpPr>
          <p:cNvPr id="14" name="Espace réservé pour une image  6"/>
          <p:cNvSpPr>
            <a:spLocks noGrp="1"/>
          </p:cNvSpPr>
          <p:nvPr>
            <p:ph type="pic" sz="quarter" idx="16" hasCustomPrompt="1"/>
          </p:nvPr>
        </p:nvSpPr>
        <p:spPr bwMode="gray">
          <a:xfrm>
            <a:off x="4985606" y="3523534"/>
            <a:ext cx="1620000" cy="648000"/>
          </a:xfrm>
        </p:spPr>
        <p:txBody>
          <a:bodyPr lIns="0" tIns="396000" rIns="0" anchor="ctr" anchorCtr="0"/>
          <a:lstStyle>
            <a:lvl1pPr marL="0" marR="0" indent="0" algn="ctr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3000"/>
              </a:spcAft>
              <a:buClrTx/>
              <a:buSzPct val="25000"/>
              <a:buFontTx/>
              <a:buNone/>
              <a:tabLst/>
              <a:defRPr sz="900">
                <a:solidFill>
                  <a:schemeClr val="accent2"/>
                </a:solidFill>
              </a:defRPr>
            </a:lvl1pPr>
          </a:lstStyle>
          <a:p>
            <a:r>
              <a:rPr lang="en-GB" noProof="0" dirty="0" smtClean="0"/>
              <a:t>Picture</a:t>
            </a:r>
          </a:p>
        </p:txBody>
      </p:sp>
      <p:sp>
        <p:nvSpPr>
          <p:cNvPr id="15" name="Freeform 5"/>
          <p:cNvSpPr>
            <a:spLocks/>
          </p:cNvSpPr>
          <p:nvPr userDrawn="1"/>
        </p:nvSpPr>
        <p:spPr bwMode="gray">
          <a:xfrm>
            <a:off x="0" y="3394800"/>
            <a:ext cx="9153525" cy="43200"/>
          </a:xfrm>
          <a:custGeom>
            <a:avLst/>
            <a:gdLst>
              <a:gd name="T0" fmla="*/ 0 w 9599"/>
              <a:gd name="T1" fmla="*/ 61 h 73"/>
              <a:gd name="T2" fmla="*/ 0 w 9599"/>
              <a:gd name="T3" fmla="*/ 61 h 73"/>
              <a:gd name="T4" fmla="*/ 0 w 9599"/>
              <a:gd name="T5" fmla="*/ 73 h 73"/>
              <a:gd name="T6" fmla="*/ 9599 w 9599"/>
              <a:gd name="T7" fmla="*/ 73 h 73"/>
              <a:gd name="T8" fmla="*/ 9599 w 9599"/>
              <a:gd name="T9" fmla="*/ 61 h 73"/>
              <a:gd name="T10" fmla="*/ 4799 w 9599"/>
              <a:gd name="T11" fmla="*/ 0 h 73"/>
              <a:gd name="T12" fmla="*/ 0 w 9599"/>
              <a:gd name="T13" fmla="*/ 61 h 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599" h="73">
                <a:moveTo>
                  <a:pt x="0" y="61"/>
                </a:moveTo>
                <a:lnTo>
                  <a:pt x="0" y="61"/>
                </a:lnTo>
                <a:lnTo>
                  <a:pt x="0" y="73"/>
                </a:lnTo>
                <a:lnTo>
                  <a:pt x="9599" y="73"/>
                </a:lnTo>
                <a:lnTo>
                  <a:pt x="9599" y="61"/>
                </a:lnTo>
                <a:cubicBezTo>
                  <a:pt x="8112" y="21"/>
                  <a:pt x="6493" y="0"/>
                  <a:pt x="4799" y="0"/>
                </a:cubicBezTo>
                <a:cubicBezTo>
                  <a:pt x="3106" y="0"/>
                  <a:pt x="1487" y="21"/>
                  <a:pt x="0" y="61"/>
                </a:cubicBezTo>
                <a:close/>
              </a:path>
            </a:pathLst>
          </a:custGeom>
          <a:solidFill>
            <a:srgbClr val="FFDC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295854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 bwMode="gray">
          <a:xfrm>
            <a:off x="684213" y="2024844"/>
            <a:ext cx="7775575" cy="828000"/>
          </a:xfrm>
        </p:spPr>
        <p:txBody>
          <a:bodyPr/>
          <a:lstStyle>
            <a:lvl1pPr>
              <a:defRPr sz="3500" b="1" cap="all" baseline="0"/>
            </a:lvl1pPr>
          </a:lstStyle>
          <a:p>
            <a:r>
              <a:rPr lang="en-GB" noProof="0" dirty="0" smtClean="0"/>
              <a:t>Title</a:t>
            </a:r>
            <a:endParaRPr lang="en-GB" noProof="0" dirty="0"/>
          </a:p>
        </p:txBody>
      </p:sp>
      <p:sp>
        <p:nvSpPr>
          <p:cNvPr id="11" name="Espace réservé de la date 10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fld id="{AAAC806B-F2A2-4087-8599-0D5471E5C9B6}" type="datetime1">
              <a:rPr lang="en-US" smtClean="0">
                <a:solidFill>
                  <a:prstClr val="black"/>
                </a:solidFill>
              </a:rPr>
              <a:pPr/>
              <a:t>12/12/2017</a:t>
            </a:fld>
            <a:endParaRPr lang="en-GB" dirty="0">
              <a:solidFill>
                <a:prstClr val="black"/>
              </a:solidFill>
            </a:endParaRPr>
          </a:p>
        </p:txBody>
      </p:sp>
      <p:sp>
        <p:nvSpPr>
          <p:cNvPr id="12" name="Espace réservé du numéro de diapositive 11"/>
          <p:cNvSpPr>
            <a:spLocks noGrp="1"/>
          </p:cNvSpPr>
          <p:nvPr>
            <p:ph type="sldNum" sz="quarter" idx="11"/>
          </p:nvPr>
        </p:nvSpPr>
        <p:spPr bwMode="gray"/>
        <p:txBody>
          <a:bodyPr/>
          <a:lstStyle/>
          <a:p>
            <a:fld id="{10C140CD-8AED-46FF-A9A2-77308F3F39AE}" type="slidenum">
              <a:rPr lang="en-GB" smtClean="0">
                <a:solidFill>
                  <a:prstClr val="black"/>
                </a:solidFill>
              </a:rPr>
              <a:pPr/>
              <a:t>‹N°›</a:t>
            </a:fld>
            <a:endParaRPr lang="en-GB" dirty="0">
              <a:solidFill>
                <a:prstClr val="black"/>
              </a:solidFill>
            </a:endParaRPr>
          </a:p>
        </p:txBody>
      </p:sp>
      <p:sp>
        <p:nvSpPr>
          <p:cNvPr id="13" name="Espace réservé du pied de page 12"/>
          <p:cNvSpPr>
            <a:spLocks noGrp="1"/>
          </p:cNvSpPr>
          <p:nvPr>
            <p:ph type="ftr" sz="quarter" idx="12"/>
          </p:nvPr>
        </p:nvSpPr>
        <p:spPr bwMode="gray"/>
        <p:txBody>
          <a:bodyPr/>
          <a:lstStyle/>
          <a:p>
            <a:r>
              <a:rPr lang="en-GB" dirty="0" smtClean="0">
                <a:solidFill>
                  <a:prstClr val="black"/>
                </a:solidFill>
              </a:rPr>
              <a:t>WWA information brief</a:t>
            </a:r>
            <a:endParaRPr lang="en-GB" dirty="0">
              <a:solidFill>
                <a:prstClr val="black"/>
              </a:solidFill>
            </a:endParaRPr>
          </a:p>
        </p:txBody>
      </p:sp>
      <p:pic>
        <p:nvPicPr>
          <p:cNvPr id="8" name="Image 7" descr="Logo_50x50_RVB.pdf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gray">
          <a:xfrm>
            <a:off x="3670299" y="-2727"/>
            <a:ext cx="1803400" cy="1803400"/>
          </a:xfrm>
          <a:prstGeom prst="rect">
            <a:avLst/>
          </a:prstGeom>
        </p:spPr>
      </p:pic>
      <p:sp>
        <p:nvSpPr>
          <p:cNvPr id="5" name="Espace réservé du texte 4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684213" y="3033713"/>
            <a:ext cx="7775575" cy="3203575"/>
          </a:xfrm>
        </p:spPr>
        <p:txBody>
          <a:bodyPr/>
          <a:lstStyle>
            <a:lvl1pPr>
              <a:lnSpc>
                <a:spcPct val="100000"/>
              </a:lnSpc>
              <a:spcAft>
                <a:spcPts val="0"/>
              </a:spcAft>
              <a:tabLst>
                <a:tab pos="7776000" algn="r"/>
              </a:tabLst>
              <a:defRPr sz="1350">
                <a:solidFill>
                  <a:schemeClr val="accent1"/>
                </a:solidFill>
              </a:defRPr>
            </a:lvl1pPr>
            <a:lvl2pPr>
              <a:tabLst>
                <a:tab pos="7776000" algn="r"/>
              </a:tabLst>
              <a:defRPr/>
            </a:lvl2pPr>
            <a:lvl3pPr>
              <a:tabLst>
                <a:tab pos="7776000" algn="r"/>
              </a:tabLst>
              <a:defRPr/>
            </a:lvl3pPr>
            <a:lvl4pPr>
              <a:tabLst>
                <a:tab pos="7776000" algn="r"/>
              </a:tabLst>
              <a:defRPr/>
            </a:lvl4pPr>
            <a:lvl5pPr>
              <a:tabLst>
                <a:tab pos="7776000" algn="r"/>
              </a:tabLst>
              <a:defRPr/>
            </a:lvl5pPr>
          </a:lstStyle>
          <a:p>
            <a:pPr lvl="0"/>
            <a:r>
              <a:rPr lang="en-GB" noProof="0" dirty="0" smtClean="0"/>
              <a:t>Chapter title</a:t>
            </a:r>
            <a:endParaRPr lang="en-GB" noProof="0" dirty="0"/>
          </a:p>
        </p:txBody>
      </p:sp>
      <p:sp>
        <p:nvSpPr>
          <p:cNvPr id="3" name="Rectangle 2"/>
          <p:cNvSpPr/>
          <p:nvPr userDrawn="1"/>
        </p:nvSpPr>
        <p:spPr bwMode="gray">
          <a:xfrm>
            <a:off x="7812360" y="-2727"/>
            <a:ext cx="1331640" cy="119970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prstClr val="white"/>
              </a:solidFill>
            </a:endParaRPr>
          </a:p>
        </p:txBody>
      </p:sp>
      <p:sp>
        <p:nvSpPr>
          <p:cNvPr id="4" name="Rectangle 3"/>
          <p:cNvSpPr/>
          <p:nvPr userDrawn="1"/>
        </p:nvSpPr>
        <p:spPr bwMode="gray">
          <a:xfrm>
            <a:off x="8100392" y="0"/>
            <a:ext cx="1043608" cy="8989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612957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hap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u texte 7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684213" y="2520274"/>
            <a:ext cx="7775575" cy="842507"/>
          </a:xfrm>
        </p:spPr>
        <p:txBody>
          <a:bodyPr/>
          <a:lstStyle>
            <a:lvl1pPr>
              <a:spcAft>
                <a:spcPts val="0"/>
              </a:spcAft>
              <a:defRPr sz="2600">
                <a:solidFill>
                  <a:schemeClr val="accent1"/>
                </a:solidFill>
              </a:defRPr>
            </a:lvl1pPr>
            <a:lvl2pPr>
              <a:buNone/>
              <a:defRPr/>
            </a:lvl2pPr>
          </a:lstStyle>
          <a:p>
            <a:pPr lvl="0"/>
            <a:r>
              <a:rPr lang="en-GB" noProof="0" dirty="0" smtClean="0"/>
              <a:t>Subtitle</a:t>
            </a:r>
          </a:p>
        </p:txBody>
      </p:sp>
      <p:sp>
        <p:nvSpPr>
          <p:cNvPr id="3" name="Titre 2"/>
          <p:cNvSpPr>
            <a:spLocks noGrp="1"/>
          </p:cNvSpPr>
          <p:nvPr>
            <p:ph type="title" hasCustomPrompt="1"/>
          </p:nvPr>
        </p:nvSpPr>
        <p:spPr bwMode="gray">
          <a:xfrm>
            <a:off x="684213" y="1520788"/>
            <a:ext cx="7775575" cy="989359"/>
          </a:xfrm>
        </p:spPr>
        <p:txBody>
          <a:bodyPr/>
          <a:lstStyle>
            <a:lvl1pPr>
              <a:defRPr sz="3500" b="1" cap="none" baseline="0">
                <a:solidFill>
                  <a:schemeClr val="accent1"/>
                </a:solidFill>
              </a:defRPr>
            </a:lvl1pPr>
          </a:lstStyle>
          <a:p>
            <a:r>
              <a:rPr lang="en-GB" noProof="0" dirty="0" smtClean="0"/>
              <a:t>Chapter title</a:t>
            </a:r>
            <a:endParaRPr lang="en-GB" noProof="0" dirty="0"/>
          </a:p>
        </p:txBody>
      </p:sp>
      <p:pic>
        <p:nvPicPr>
          <p:cNvPr id="11" name="Image 10" descr="Logo_40x40_RVB.pdf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gray">
          <a:xfrm>
            <a:off x="3854450" y="0"/>
            <a:ext cx="1435100" cy="1435100"/>
          </a:xfrm>
          <a:prstGeom prst="rect">
            <a:avLst/>
          </a:prstGeom>
        </p:spPr>
      </p:pic>
      <p:sp>
        <p:nvSpPr>
          <p:cNvPr id="15" name="Espace réservé du texte 6"/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1" y="3437394"/>
            <a:ext cx="9144000" cy="2944357"/>
          </a:xfrm>
          <a:solidFill>
            <a:schemeClr val="accent1"/>
          </a:solidFill>
        </p:spPr>
        <p:txBody>
          <a:bodyPr/>
          <a:lstStyle>
            <a:lvl1pPr>
              <a:defRPr sz="100">
                <a:solidFill>
                  <a:srgbClr val="9D9D9C">
                    <a:alpha val="0"/>
                  </a:srgbClr>
                </a:solidFill>
              </a:defRPr>
            </a:lvl1pPr>
          </a:lstStyle>
          <a:p>
            <a:pPr lvl="0"/>
            <a:r>
              <a:rPr lang="en-GB" noProof="0" dirty="0" smtClean="0"/>
              <a:t> </a:t>
            </a:r>
            <a:endParaRPr lang="en-GB" noProof="0" dirty="0"/>
          </a:p>
        </p:txBody>
      </p:sp>
      <p:sp>
        <p:nvSpPr>
          <p:cNvPr id="16" name="Espace réservé de la date 10"/>
          <p:cNvSpPr>
            <a:spLocks noGrp="1"/>
          </p:cNvSpPr>
          <p:nvPr>
            <p:ph type="dt" sz="half" idx="10"/>
          </p:nvPr>
        </p:nvSpPr>
        <p:spPr bwMode="gray">
          <a:xfrm>
            <a:off x="684213" y="6381750"/>
            <a:ext cx="2123591" cy="476251"/>
          </a:xfrm>
        </p:spPr>
        <p:txBody>
          <a:bodyPr/>
          <a:lstStyle/>
          <a:p>
            <a:fld id="{9A1C8D6E-0737-4014-9C8E-EF00AF8F1013}" type="datetime1">
              <a:rPr lang="en-US" smtClean="0">
                <a:solidFill>
                  <a:prstClr val="black"/>
                </a:solidFill>
              </a:rPr>
              <a:pPr/>
              <a:t>12/12/2017</a:t>
            </a:fld>
            <a:endParaRPr lang="en-GB" dirty="0">
              <a:solidFill>
                <a:prstClr val="black"/>
              </a:solidFill>
            </a:endParaRPr>
          </a:p>
        </p:txBody>
      </p:sp>
      <p:sp>
        <p:nvSpPr>
          <p:cNvPr id="17" name="Espace réservé du numéro de diapositive 11"/>
          <p:cNvSpPr>
            <a:spLocks noGrp="1"/>
          </p:cNvSpPr>
          <p:nvPr>
            <p:ph type="sldNum" sz="quarter" idx="11"/>
          </p:nvPr>
        </p:nvSpPr>
        <p:spPr bwMode="gray">
          <a:xfrm>
            <a:off x="8459787" y="6381750"/>
            <a:ext cx="684213" cy="476250"/>
          </a:xfrm>
        </p:spPr>
        <p:txBody>
          <a:bodyPr/>
          <a:lstStyle/>
          <a:p>
            <a:fld id="{10C140CD-8AED-46FF-A9A2-77308F3F39AE}" type="slidenum">
              <a:rPr lang="en-GB" smtClean="0">
                <a:solidFill>
                  <a:prstClr val="black"/>
                </a:solidFill>
              </a:rPr>
              <a:pPr/>
              <a:t>‹N°›</a:t>
            </a:fld>
            <a:endParaRPr lang="en-GB" dirty="0">
              <a:solidFill>
                <a:prstClr val="black"/>
              </a:solidFill>
            </a:endParaRPr>
          </a:p>
        </p:txBody>
      </p:sp>
      <p:sp>
        <p:nvSpPr>
          <p:cNvPr id="18" name="Espace réservé du pied de page 12"/>
          <p:cNvSpPr>
            <a:spLocks noGrp="1"/>
          </p:cNvSpPr>
          <p:nvPr>
            <p:ph type="ftr" sz="quarter" idx="12"/>
          </p:nvPr>
        </p:nvSpPr>
        <p:spPr bwMode="gray">
          <a:xfrm>
            <a:off x="2843808" y="6381750"/>
            <a:ext cx="5615980" cy="476251"/>
          </a:xfrm>
        </p:spPr>
        <p:txBody>
          <a:bodyPr/>
          <a:lstStyle/>
          <a:p>
            <a:r>
              <a:rPr lang="en-GB" dirty="0" smtClean="0">
                <a:solidFill>
                  <a:prstClr val="black"/>
                </a:solidFill>
              </a:rPr>
              <a:t>WWA information brief</a:t>
            </a:r>
            <a:endParaRPr lang="en-GB" dirty="0">
              <a:solidFill>
                <a:prstClr val="black"/>
              </a:solidFill>
            </a:endParaRPr>
          </a:p>
        </p:txBody>
      </p:sp>
      <p:sp>
        <p:nvSpPr>
          <p:cNvPr id="10" name="Freeform 5"/>
          <p:cNvSpPr>
            <a:spLocks/>
          </p:cNvSpPr>
          <p:nvPr userDrawn="1"/>
        </p:nvSpPr>
        <p:spPr bwMode="gray">
          <a:xfrm>
            <a:off x="0" y="3394800"/>
            <a:ext cx="9153525" cy="43200"/>
          </a:xfrm>
          <a:custGeom>
            <a:avLst/>
            <a:gdLst>
              <a:gd name="T0" fmla="*/ 0 w 9599"/>
              <a:gd name="T1" fmla="*/ 61 h 73"/>
              <a:gd name="T2" fmla="*/ 0 w 9599"/>
              <a:gd name="T3" fmla="*/ 61 h 73"/>
              <a:gd name="T4" fmla="*/ 0 w 9599"/>
              <a:gd name="T5" fmla="*/ 73 h 73"/>
              <a:gd name="T6" fmla="*/ 9599 w 9599"/>
              <a:gd name="T7" fmla="*/ 73 h 73"/>
              <a:gd name="T8" fmla="*/ 9599 w 9599"/>
              <a:gd name="T9" fmla="*/ 61 h 73"/>
              <a:gd name="T10" fmla="*/ 4799 w 9599"/>
              <a:gd name="T11" fmla="*/ 0 h 73"/>
              <a:gd name="T12" fmla="*/ 0 w 9599"/>
              <a:gd name="T13" fmla="*/ 61 h 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599" h="73">
                <a:moveTo>
                  <a:pt x="0" y="61"/>
                </a:moveTo>
                <a:lnTo>
                  <a:pt x="0" y="61"/>
                </a:lnTo>
                <a:lnTo>
                  <a:pt x="0" y="73"/>
                </a:lnTo>
                <a:lnTo>
                  <a:pt x="9599" y="73"/>
                </a:lnTo>
                <a:lnTo>
                  <a:pt x="9599" y="61"/>
                </a:lnTo>
                <a:cubicBezTo>
                  <a:pt x="8112" y="21"/>
                  <a:pt x="6493" y="0"/>
                  <a:pt x="4799" y="0"/>
                </a:cubicBezTo>
                <a:cubicBezTo>
                  <a:pt x="3106" y="0"/>
                  <a:pt x="1487" y="21"/>
                  <a:pt x="0" y="61"/>
                </a:cubicBezTo>
                <a:close/>
              </a:path>
            </a:pathLst>
          </a:custGeom>
          <a:solidFill>
            <a:srgbClr val="FFDC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821005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_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 bwMode="gray"/>
        <p:txBody>
          <a:bodyPr/>
          <a:lstStyle>
            <a:lvl1pPr>
              <a:defRPr/>
            </a:lvl1pPr>
          </a:lstStyle>
          <a:p>
            <a:r>
              <a:rPr lang="en-GB" noProof="0" dirty="0" smtClean="0"/>
              <a:t>Title</a:t>
            </a:r>
            <a:endParaRPr lang="en-GB" noProof="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 bwMode="gray"/>
        <p:txBody>
          <a:bodyPr/>
          <a:lstStyle>
            <a:lvl2pPr>
              <a:defRPr/>
            </a:lvl2pPr>
            <a:lvl3pPr>
              <a:defRPr/>
            </a:lvl3pPr>
            <a:lvl4pPr>
              <a:defRPr baseline="0"/>
            </a:lvl4pPr>
            <a:lvl5pPr>
              <a:defRPr/>
            </a:lvl5pPr>
          </a:lstStyle>
          <a:p>
            <a:pPr lvl="0"/>
            <a:r>
              <a:rPr lang="en-GB" noProof="0" dirty="0" smtClean="0"/>
              <a:t>Text level 1</a:t>
            </a:r>
          </a:p>
          <a:p>
            <a:pPr lvl="1"/>
            <a:r>
              <a:rPr lang="en-GB" noProof="0" dirty="0" smtClean="0"/>
              <a:t>Text level 2</a:t>
            </a:r>
          </a:p>
          <a:p>
            <a:pPr lvl="2"/>
            <a:r>
              <a:rPr lang="en-GB" noProof="0" dirty="0" smtClean="0"/>
              <a:t>Text level 3</a:t>
            </a:r>
          </a:p>
          <a:p>
            <a:pPr lvl="3"/>
            <a:r>
              <a:rPr lang="en-GB" noProof="0" dirty="0" smtClean="0"/>
              <a:t>Text level 4</a:t>
            </a:r>
          </a:p>
          <a:p>
            <a:pPr lvl="4"/>
            <a:r>
              <a:rPr lang="en-GB" noProof="0" dirty="0" smtClean="0"/>
              <a:t>Text level 5</a:t>
            </a:r>
            <a:endParaRPr lang="en-GB" noProof="0" dirty="0"/>
          </a:p>
        </p:txBody>
      </p:sp>
      <p:sp>
        <p:nvSpPr>
          <p:cNvPr id="11" name="Espace réservé de la date 10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fld id="{5F9F40AF-2220-4165-9A4F-C15BD869414F}" type="datetime1">
              <a:rPr lang="en-US" smtClean="0">
                <a:solidFill>
                  <a:prstClr val="black"/>
                </a:solidFill>
              </a:rPr>
              <a:pPr/>
              <a:t>12/12/2017</a:t>
            </a:fld>
            <a:endParaRPr lang="en-GB" dirty="0">
              <a:solidFill>
                <a:prstClr val="black"/>
              </a:solidFill>
            </a:endParaRPr>
          </a:p>
        </p:txBody>
      </p:sp>
      <p:sp>
        <p:nvSpPr>
          <p:cNvPr id="12" name="Espace réservé du numéro de diapositive 11"/>
          <p:cNvSpPr>
            <a:spLocks noGrp="1"/>
          </p:cNvSpPr>
          <p:nvPr>
            <p:ph type="sldNum" sz="quarter" idx="11"/>
          </p:nvPr>
        </p:nvSpPr>
        <p:spPr bwMode="gray"/>
        <p:txBody>
          <a:bodyPr/>
          <a:lstStyle/>
          <a:p>
            <a:fld id="{10C140CD-8AED-46FF-A9A2-77308F3F39AE}" type="slidenum">
              <a:rPr lang="en-GB" smtClean="0">
                <a:solidFill>
                  <a:prstClr val="black"/>
                </a:solidFill>
              </a:rPr>
              <a:pPr/>
              <a:t>‹N°›</a:t>
            </a:fld>
            <a:endParaRPr lang="en-GB" dirty="0">
              <a:solidFill>
                <a:prstClr val="black"/>
              </a:solidFill>
            </a:endParaRPr>
          </a:p>
        </p:txBody>
      </p:sp>
      <p:sp>
        <p:nvSpPr>
          <p:cNvPr id="13" name="Espace réservé du pied de page 12"/>
          <p:cNvSpPr>
            <a:spLocks noGrp="1"/>
          </p:cNvSpPr>
          <p:nvPr>
            <p:ph type="ftr" sz="quarter" idx="12"/>
          </p:nvPr>
        </p:nvSpPr>
        <p:spPr bwMode="gray"/>
        <p:txBody>
          <a:bodyPr/>
          <a:lstStyle/>
          <a:p>
            <a:r>
              <a:rPr lang="en-GB" dirty="0" smtClean="0">
                <a:solidFill>
                  <a:prstClr val="black"/>
                </a:solidFill>
              </a:rPr>
              <a:t>WWA information brief</a:t>
            </a:r>
            <a:endParaRPr lang="en-GB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758937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_Text_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Espace réservé pour une image  13"/>
          <p:cNvSpPr>
            <a:spLocks noGrp="1"/>
          </p:cNvSpPr>
          <p:nvPr>
            <p:ph type="pic" sz="quarter" idx="14" hasCustomPrompt="1"/>
          </p:nvPr>
        </p:nvSpPr>
        <p:spPr bwMode="gray">
          <a:xfrm>
            <a:off x="0" y="3429000"/>
            <a:ext cx="9144000" cy="2944800"/>
          </a:xfrm>
          <a:prstGeom prst="rect">
            <a:avLst/>
          </a:prstGeom>
        </p:spPr>
        <p:txBody>
          <a:bodyPr wrap="square" lIns="2880000" rIns="2880000" anchor="ctr" anchorCtr="0">
            <a:noAutofit/>
          </a:bodyPr>
          <a:lstStyle>
            <a:lvl1pPr marL="0" marR="0" indent="0" algn="ctr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3000"/>
              </a:spcAft>
              <a:buClrTx/>
              <a:buSzPct val="25000"/>
              <a:buFontTx/>
              <a:buNone/>
              <a:tabLst/>
              <a:defRPr>
                <a:solidFill>
                  <a:schemeClr val="accent2"/>
                </a:solidFill>
              </a:defRPr>
            </a:lvl1pPr>
          </a:lstStyle>
          <a:p>
            <a:r>
              <a:rPr lang="en-GB" noProof="0" dirty="0" smtClean="0"/>
              <a:t>Corporate visual or data elements: Select the icon to insert a picture then place the visual into background position (Right click with the mouse / Send to back)</a:t>
            </a:r>
          </a:p>
        </p:txBody>
      </p:sp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 bwMode="gray"/>
        <p:txBody>
          <a:bodyPr/>
          <a:lstStyle>
            <a:lvl1pPr>
              <a:defRPr/>
            </a:lvl1pPr>
          </a:lstStyle>
          <a:p>
            <a:r>
              <a:rPr lang="en-GB" noProof="0" dirty="0" smtClean="0"/>
              <a:t>Title</a:t>
            </a:r>
            <a:endParaRPr lang="en-GB" noProof="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 bwMode="gray">
          <a:xfrm>
            <a:off x="684213" y="1304925"/>
            <a:ext cx="7775575" cy="2016064"/>
          </a:xfrm>
        </p:spPr>
        <p:txBody>
          <a:bodyPr/>
          <a:lstStyle>
            <a:lvl2pPr>
              <a:defRPr/>
            </a:lvl2pPr>
            <a:lvl3pPr>
              <a:defRPr/>
            </a:lvl3pPr>
            <a:lvl4pPr>
              <a:defRPr baseline="0"/>
            </a:lvl4pPr>
            <a:lvl5pPr>
              <a:defRPr/>
            </a:lvl5pPr>
          </a:lstStyle>
          <a:p>
            <a:pPr lvl="0"/>
            <a:r>
              <a:rPr lang="en-GB" noProof="0" dirty="0" smtClean="0"/>
              <a:t>Text level 1</a:t>
            </a:r>
          </a:p>
          <a:p>
            <a:pPr lvl="1"/>
            <a:r>
              <a:rPr lang="en-GB" noProof="0" dirty="0" smtClean="0"/>
              <a:t>Text level 2</a:t>
            </a:r>
          </a:p>
          <a:p>
            <a:pPr lvl="2"/>
            <a:r>
              <a:rPr lang="en-GB" noProof="0" dirty="0" smtClean="0"/>
              <a:t>Text level 3</a:t>
            </a:r>
          </a:p>
          <a:p>
            <a:pPr lvl="3"/>
            <a:r>
              <a:rPr lang="en-GB" noProof="0" dirty="0" smtClean="0"/>
              <a:t>Text level 4</a:t>
            </a:r>
          </a:p>
          <a:p>
            <a:pPr lvl="4"/>
            <a:r>
              <a:rPr lang="en-GB" noProof="0" dirty="0" smtClean="0"/>
              <a:t>Text level 5</a:t>
            </a:r>
            <a:endParaRPr lang="en-GB" noProof="0" dirty="0"/>
          </a:p>
        </p:txBody>
      </p:sp>
      <p:sp>
        <p:nvSpPr>
          <p:cNvPr id="11" name="Espace réservé de la date 10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fld id="{05B5451E-5027-4B0E-AFA8-CF65193E58FB}" type="datetime1">
              <a:rPr lang="en-US" smtClean="0">
                <a:solidFill>
                  <a:prstClr val="black"/>
                </a:solidFill>
              </a:rPr>
              <a:pPr/>
              <a:t>12/12/2017</a:t>
            </a:fld>
            <a:endParaRPr lang="en-GB" dirty="0">
              <a:solidFill>
                <a:prstClr val="black"/>
              </a:solidFill>
            </a:endParaRPr>
          </a:p>
        </p:txBody>
      </p:sp>
      <p:sp>
        <p:nvSpPr>
          <p:cNvPr id="12" name="Espace réservé du numéro de diapositive 11"/>
          <p:cNvSpPr>
            <a:spLocks noGrp="1"/>
          </p:cNvSpPr>
          <p:nvPr>
            <p:ph type="sldNum" sz="quarter" idx="11"/>
          </p:nvPr>
        </p:nvSpPr>
        <p:spPr bwMode="gray"/>
        <p:txBody>
          <a:bodyPr/>
          <a:lstStyle/>
          <a:p>
            <a:fld id="{10C140CD-8AED-46FF-A9A2-77308F3F39AE}" type="slidenum">
              <a:rPr lang="en-GB" smtClean="0">
                <a:solidFill>
                  <a:prstClr val="black"/>
                </a:solidFill>
              </a:rPr>
              <a:pPr/>
              <a:t>‹N°›</a:t>
            </a:fld>
            <a:endParaRPr lang="en-GB" dirty="0">
              <a:solidFill>
                <a:prstClr val="black"/>
              </a:solidFill>
            </a:endParaRPr>
          </a:p>
        </p:txBody>
      </p:sp>
      <p:sp>
        <p:nvSpPr>
          <p:cNvPr id="13" name="Espace réservé du pied de page 12"/>
          <p:cNvSpPr>
            <a:spLocks noGrp="1"/>
          </p:cNvSpPr>
          <p:nvPr>
            <p:ph type="ftr" sz="quarter" idx="12"/>
          </p:nvPr>
        </p:nvSpPr>
        <p:spPr bwMode="gray"/>
        <p:txBody>
          <a:bodyPr/>
          <a:lstStyle/>
          <a:p>
            <a:r>
              <a:rPr lang="en-GB" dirty="0" smtClean="0">
                <a:solidFill>
                  <a:prstClr val="black"/>
                </a:solidFill>
              </a:rPr>
              <a:t>WWA information brief</a:t>
            </a:r>
            <a:endParaRPr lang="en-GB" dirty="0">
              <a:solidFill>
                <a:prstClr val="black"/>
              </a:solidFill>
            </a:endParaRPr>
          </a:p>
        </p:txBody>
      </p:sp>
      <p:sp>
        <p:nvSpPr>
          <p:cNvPr id="17" name="Espace réservé du texte 16"/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0" y="6339600"/>
            <a:ext cx="9153525" cy="43200"/>
          </a:xfrm>
          <a:custGeom>
            <a:avLst/>
            <a:gdLst>
              <a:gd name="connsiteX0" fmla="*/ 4576286 w 9153525"/>
              <a:gd name="connsiteY0" fmla="*/ 0 h 74613"/>
              <a:gd name="connsiteX1" fmla="*/ 9153525 w 9153525"/>
              <a:gd name="connsiteY1" fmla="*/ 62348 h 74613"/>
              <a:gd name="connsiteX2" fmla="*/ 9153525 w 9153525"/>
              <a:gd name="connsiteY2" fmla="*/ 74613 h 74613"/>
              <a:gd name="connsiteX3" fmla="*/ 0 w 9153525"/>
              <a:gd name="connsiteY3" fmla="*/ 74613 h 74613"/>
              <a:gd name="connsiteX4" fmla="*/ 0 w 9153525"/>
              <a:gd name="connsiteY4" fmla="*/ 62348 h 74613"/>
              <a:gd name="connsiteX5" fmla="*/ 4576286 w 9153525"/>
              <a:gd name="connsiteY5" fmla="*/ 0 h 74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53525" h="74613">
                <a:moveTo>
                  <a:pt x="4576286" y="0"/>
                </a:moveTo>
                <a:cubicBezTo>
                  <a:pt x="6191670" y="0"/>
                  <a:pt x="7735535" y="21464"/>
                  <a:pt x="9153525" y="62348"/>
                </a:cubicBezTo>
                <a:lnTo>
                  <a:pt x="9153525" y="74613"/>
                </a:lnTo>
                <a:lnTo>
                  <a:pt x="0" y="74613"/>
                </a:lnTo>
                <a:lnTo>
                  <a:pt x="0" y="62348"/>
                </a:lnTo>
                <a:cubicBezTo>
                  <a:pt x="1417991" y="21464"/>
                  <a:pt x="2961855" y="0"/>
                  <a:pt x="4576286" y="0"/>
                </a:cubicBezTo>
                <a:close/>
              </a:path>
            </a:pathLst>
          </a:custGeom>
          <a:solidFill>
            <a:srgbClr val="FFDC00"/>
          </a:solidFill>
        </p:spPr>
        <p:txBody>
          <a:bodyPr wrap="square">
            <a:noAutofit/>
          </a:bodyPr>
          <a:lstStyle>
            <a:lvl1pPr>
              <a:defRPr sz="100">
                <a:solidFill>
                  <a:srgbClr val="9D9D9C">
                    <a:alpha val="0"/>
                  </a:srgbClr>
                </a:solidFill>
              </a:defRPr>
            </a:lvl1pPr>
          </a:lstStyle>
          <a:p>
            <a:pPr lvl="0"/>
            <a:r>
              <a:rPr lang="en-GB" noProof="0" dirty="0" smtClean="0"/>
              <a:t> 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410771506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Cover_Gradi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 bwMode="gray">
          <a:xfrm>
            <a:off x="0" y="-2364"/>
            <a:ext cx="9143622" cy="686036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prstClr val="white"/>
              </a:solidFill>
            </a:endParaRPr>
          </a:p>
        </p:txBody>
      </p:sp>
      <p:sp>
        <p:nvSpPr>
          <p:cNvPr id="11" name="Rectangle 10"/>
          <p:cNvSpPr/>
          <p:nvPr userDrawn="1"/>
        </p:nvSpPr>
        <p:spPr bwMode="gray">
          <a:xfrm>
            <a:off x="0" y="3437394"/>
            <a:ext cx="9143622" cy="3420606"/>
          </a:xfrm>
          <a:prstGeom prst="rect">
            <a:avLst/>
          </a:prstGeom>
          <a:gradFill>
            <a:gsLst>
              <a:gs pos="100000">
                <a:srgbClr val="00B5D2"/>
              </a:gs>
              <a:gs pos="0">
                <a:srgbClr val="0076A2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prstClr val="white"/>
              </a:solidFill>
            </a:endParaRP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 bwMode="gray">
          <a:xfrm>
            <a:off x="684213" y="6381750"/>
            <a:ext cx="8135937" cy="476251"/>
          </a:xfrm>
        </p:spPr>
        <p:txBody>
          <a:bodyPr/>
          <a:lstStyle/>
          <a:p>
            <a:pPr algn="r"/>
            <a:fld id="{1C1FAE2B-A727-4AD6-B4B3-20349E02A895}" type="datetime1">
              <a:rPr lang="en-US" smtClean="0">
                <a:solidFill>
                  <a:prstClr val="white"/>
                </a:solidFill>
              </a:rPr>
              <a:pPr algn="r"/>
              <a:t>12/12/2017</a:t>
            </a:fld>
            <a:endParaRPr lang="en-GB" dirty="0">
              <a:solidFill>
                <a:prstClr val="white"/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 bwMode="gray">
          <a:xfrm>
            <a:off x="0" y="6381750"/>
            <a:ext cx="684213" cy="476251"/>
          </a:xfrm>
        </p:spPr>
        <p:txBody>
          <a:bodyPr/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r>
              <a:rPr lang="en-GB" dirty="0" smtClean="0">
                <a:solidFill>
                  <a:prstClr val="black">
                    <a:alpha val="0"/>
                  </a:prstClr>
                </a:solidFill>
              </a:rPr>
              <a:t>WWA information brief</a:t>
            </a:r>
            <a:endParaRPr lang="en-GB" dirty="0">
              <a:solidFill>
                <a:prstClr val="black">
                  <a:alpha val="0"/>
                </a:prst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 bwMode="gray">
          <a:xfrm>
            <a:off x="1" y="6381750"/>
            <a:ext cx="684212" cy="476250"/>
          </a:xfrm>
        </p:spPr>
        <p:txBody>
          <a:bodyPr/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fld id="{10C140CD-8AED-46FF-A9A2-77308F3F39AE}" type="slidenum">
              <a:rPr lang="en-GB" smtClean="0">
                <a:solidFill>
                  <a:prstClr val="black">
                    <a:alpha val="0"/>
                  </a:prstClr>
                </a:solidFill>
              </a:rPr>
              <a:pPr/>
              <a:t>‹N°›</a:t>
            </a:fld>
            <a:endParaRPr lang="en-GB" dirty="0">
              <a:solidFill>
                <a:prstClr val="black">
                  <a:alpha val="0"/>
                </a:prstClr>
              </a:solidFill>
            </a:endParaRPr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684213" y="4797152"/>
            <a:ext cx="7775575" cy="1584598"/>
          </a:xfrm>
        </p:spPr>
        <p:txBody>
          <a:bodyPr/>
          <a:lstStyle>
            <a:lvl1pPr>
              <a:spcAft>
                <a:spcPts val="0"/>
              </a:spcAft>
              <a:defRPr sz="2600">
                <a:solidFill>
                  <a:schemeClr val="bg1"/>
                </a:solidFill>
              </a:defRPr>
            </a:lvl1pPr>
            <a:lvl2pPr>
              <a:buNone/>
              <a:defRPr/>
            </a:lvl2pPr>
          </a:lstStyle>
          <a:p>
            <a:pPr lvl="0"/>
            <a:r>
              <a:rPr lang="en-GB" noProof="0" dirty="0" smtClean="0"/>
              <a:t>Subtitle</a:t>
            </a:r>
          </a:p>
        </p:txBody>
      </p:sp>
      <p:sp>
        <p:nvSpPr>
          <p:cNvPr id="3" name="Titre 2"/>
          <p:cNvSpPr>
            <a:spLocks noGrp="1"/>
          </p:cNvSpPr>
          <p:nvPr>
            <p:ph type="title" hasCustomPrompt="1"/>
          </p:nvPr>
        </p:nvSpPr>
        <p:spPr bwMode="gray">
          <a:xfrm>
            <a:off x="684213" y="3429000"/>
            <a:ext cx="7775575" cy="1188131"/>
          </a:xfrm>
        </p:spPr>
        <p:txBody>
          <a:bodyPr/>
          <a:lstStyle>
            <a:lvl1pPr>
              <a:defRPr sz="3500" cap="all" baseline="0">
                <a:solidFill>
                  <a:schemeClr val="bg1"/>
                </a:solidFill>
              </a:defRPr>
            </a:lvl1pPr>
          </a:lstStyle>
          <a:p>
            <a:r>
              <a:rPr lang="en-GB" noProof="0" dirty="0" smtClean="0"/>
              <a:t>Title</a:t>
            </a:r>
            <a:endParaRPr lang="en-GB" noProof="0" dirty="0"/>
          </a:p>
        </p:txBody>
      </p:sp>
      <p:pic>
        <p:nvPicPr>
          <p:cNvPr id="10" name="Image 9" descr="Logo_couv_70x70_RVB.pdf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gray">
          <a:xfrm>
            <a:off x="3300806" y="-2364"/>
            <a:ext cx="2520000" cy="2520000"/>
          </a:xfrm>
          <a:prstGeom prst="rect">
            <a:avLst/>
          </a:prstGeom>
        </p:spPr>
      </p:pic>
      <p:sp>
        <p:nvSpPr>
          <p:cNvPr id="14" name="Freeform 5"/>
          <p:cNvSpPr>
            <a:spLocks/>
          </p:cNvSpPr>
          <p:nvPr userDrawn="1"/>
        </p:nvSpPr>
        <p:spPr bwMode="gray">
          <a:xfrm>
            <a:off x="0" y="3394800"/>
            <a:ext cx="9153525" cy="43200"/>
          </a:xfrm>
          <a:custGeom>
            <a:avLst/>
            <a:gdLst>
              <a:gd name="T0" fmla="*/ 0 w 9599"/>
              <a:gd name="T1" fmla="*/ 61 h 73"/>
              <a:gd name="T2" fmla="*/ 0 w 9599"/>
              <a:gd name="T3" fmla="*/ 61 h 73"/>
              <a:gd name="T4" fmla="*/ 0 w 9599"/>
              <a:gd name="T5" fmla="*/ 73 h 73"/>
              <a:gd name="T6" fmla="*/ 9599 w 9599"/>
              <a:gd name="T7" fmla="*/ 73 h 73"/>
              <a:gd name="T8" fmla="*/ 9599 w 9599"/>
              <a:gd name="T9" fmla="*/ 61 h 73"/>
              <a:gd name="T10" fmla="*/ 4799 w 9599"/>
              <a:gd name="T11" fmla="*/ 0 h 73"/>
              <a:gd name="T12" fmla="*/ 0 w 9599"/>
              <a:gd name="T13" fmla="*/ 61 h 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599" h="73">
                <a:moveTo>
                  <a:pt x="0" y="61"/>
                </a:moveTo>
                <a:lnTo>
                  <a:pt x="0" y="61"/>
                </a:lnTo>
                <a:lnTo>
                  <a:pt x="0" y="73"/>
                </a:lnTo>
                <a:lnTo>
                  <a:pt x="9599" y="73"/>
                </a:lnTo>
                <a:lnTo>
                  <a:pt x="9599" y="61"/>
                </a:lnTo>
                <a:cubicBezTo>
                  <a:pt x="8112" y="21"/>
                  <a:pt x="6493" y="0"/>
                  <a:pt x="4799" y="0"/>
                </a:cubicBezTo>
                <a:cubicBezTo>
                  <a:pt x="3106" y="0"/>
                  <a:pt x="1487" y="21"/>
                  <a:pt x="0" y="61"/>
                </a:cubicBezTo>
                <a:close/>
              </a:path>
            </a:pathLst>
          </a:custGeom>
          <a:solidFill>
            <a:srgbClr val="FFDC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027683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79C4B-BC5F-4441-A743-C48418806AFC}" type="datetime1">
              <a:rPr lang="en-US" smtClean="0">
                <a:solidFill>
                  <a:prstClr val="black"/>
                </a:solidFill>
              </a:rPr>
              <a:pPr/>
              <a:t>12/12/2017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>
                <a:solidFill>
                  <a:prstClr val="black"/>
                </a:solidFill>
              </a:rPr>
              <a:t>WWA information brief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18EDB-7950-48C8-8830-B44F92E019B5}" type="slidenum">
              <a:rPr lang="en-US" smtClean="0">
                <a:solidFill>
                  <a:prstClr val="black"/>
                </a:solidFill>
              </a:rPr>
              <a:pPr/>
              <a:t>‹N°›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996014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ver_Colo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 bwMode="gray">
          <a:xfrm>
            <a:off x="0" y="-2364"/>
            <a:ext cx="9143622" cy="686036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/>
          </a:p>
        </p:txBody>
      </p:sp>
      <p:sp>
        <p:nvSpPr>
          <p:cNvPr id="7" name="Espace réservé du texte 6"/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0" y="3437394"/>
            <a:ext cx="9153525" cy="3420606"/>
          </a:xfrm>
          <a:solidFill>
            <a:schemeClr val="accent2"/>
          </a:solidFill>
        </p:spPr>
        <p:txBody>
          <a:bodyPr/>
          <a:lstStyle>
            <a:lvl1pPr>
              <a:defRPr sz="100">
                <a:solidFill>
                  <a:srgbClr val="9D9D9C">
                    <a:alpha val="0"/>
                  </a:srgbClr>
                </a:solidFill>
              </a:defRPr>
            </a:lvl1pPr>
          </a:lstStyle>
          <a:p>
            <a:pPr lvl="0"/>
            <a:r>
              <a:rPr lang="en-GB" noProof="0" dirty="0" smtClean="0"/>
              <a:t> </a:t>
            </a:r>
            <a:endParaRPr lang="en-GB" noProof="0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 bwMode="gray">
          <a:xfrm>
            <a:off x="684213" y="6381750"/>
            <a:ext cx="8135937" cy="476251"/>
          </a:xfrm>
        </p:spPr>
        <p:txBody>
          <a:bodyPr/>
          <a:lstStyle/>
          <a:p>
            <a:pPr algn="r"/>
            <a:r>
              <a:rPr lang="en-GB" noProof="0" dirty="0" smtClean="0">
                <a:solidFill>
                  <a:schemeClr val="bg1"/>
                </a:solidFill>
              </a:rPr>
              <a:t>Date: Insert / Header and footer</a:t>
            </a:r>
            <a:endParaRPr lang="en-GB" noProof="0" dirty="0">
              <a:solidFill>
                <a:schemeClr val="bg1"/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 bwMode="gray">
          <a:xfrm>
            <a:off x="0" y="6381750"/>
            <a:ext cx="684213" cy="476251"/>
          </a:xfrm>
        </p:spPr>
        <p:txBody>
          <a:bodyPr/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r>
              <a:rPr lang="en-GB" noProof="0" dirty="0" smtClean="0"/>
              <a:t>Footer can be personalized as follow: Insert / Header and footer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 bwMode="gray">
          <a:xfrm>
            <a:off x="1" y="6381750"/>
            <a:ext cx="684212" cy="476250"/>
          </a:xfrm>
        </p:spPr>
        <p:txBody>
          <a:bodyPr/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fld id="{10C140CD-8AED-46FF-A9A2-77308F3F39AE}" type="slidenum">
              <a:rPr lang="en-GB" noProof="0" smtClean="0"/>
              <a:pPr/>
              <a:t>‹N°›</a:t>
            </a:fld>
            <a:endParaRPr lang="en-GB" noProof="0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684213" y="4797152"/>
            <a:ext cx="7775575" cy="1584598"/>
          </a:xfrm>
        </p:spPr>
        <p:txBody>
          <a:bodyPr/>
          <a:lstStyle>
            <a:lvl1pPr>
              <a:spcAft>
                <a:spcPts val="0"/>
              </a:spcAft>
              <a:defRPr sz="2600">
                <a:solidFill>
                  <a:schemeClr val="bg1"/>
                </a:solidFill>
              </a:defRPr>
            </a:lvl1pPr>
            <a:lvl2pPr>
              <a:buNone/>
              <a:defRPr/>
            </a:lvl2pPr>
          </a:lstStyle>
          <a:p>
            <a:pPr lvl="0"/>
            <a:r>
              <a:rPr lang="en-GB" noProof="0" dirty="0" smtClean="0"/>
              <a:t>Subtitle</a:t>
            </a:r>
          </a:p>
        </p:txBody>
      </p:sp>
      <p:sp>
        <p:nvSpPr>
          <p:cNvPr id="3" name="Titre 2"/>
          <p:cNvSpPr>
            <a:spLocks noGrp="1"/>
          </p:cNvSpPr>
          <p:nvPr>
            <p:ph type="title" hasCustomPrompt="1"/>
          </p:nvPr>
        </p:nvSpPr>
        <p:spPr bwMode="gray">
          <a:xfrm>
            <a:off x="684213" y="3429000"/>
            <a:ext cx="7775575" cy="1188131"/>
          </a:xfrm>
        </p:spPr>
        <p:txBody>
          <a:bodyPr/>
          <a:lstStyle>
            <a:lvl1pPr>
              <a:defRPr sz="3500" cap="all" baseline="0">
                <a:solidFill>
                  <a:schemeClr val="bg1"/>
                </a:solidFill>
              </a:defRPr>
            </a:lvl1pPr>
          </a:lstStyle>
          <a:p>
            <a:r>
              <a:rPr lang="en-GB" noProof="0" dirty="0" smtClean="0"/>
              <a:t>Title</a:t>
            </a:r>
            <a:endParaRPr lang="en-GB" noProof="0" dirty="0"/>
          </a:p>
        </p:txBody>
      </p:sp>
      <p:pic>
        <p:nvPicPr>
          <p:cNvPr id="10" name="Image 9" descr="Logo_couv_70x70_RVB.pdf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gray">
          <a:xfrm>
            <a:off x="3300806" y="-2364"/>
            <a:ext cx="2520000" cy="2520000"/>
          </a:xfrm>
          <a:prstGeom prst="rect">
            <a:avLst/>
          </a:prstGeom>
        </p:spPr>
      </p:pic>
      <p:sp>
        <p:nvSpPr>
          <p:cNvPr id="11" name="Freeform 5"/>
          <p:cNvSpPr>
            <a:spLocks/>
          </p:cNvSpPr>
          <p:nvPr userDrawn="1"/>
        </p:nvSpPr>
        <p:spPr bwMode="gray">
          <a:xfrm>
            <a:off x="0" y="3394800"/>
            <a:ext cx="9153525" cy="43200"/>
          </a:xfrm>
          <a:custGeom>
            <a:avLst/>
            <a:gdLst>
              <a:gd name="T0" fmla="*/ 0 w 9599"/>
              <a:gd name="T1" fmla="*/ 61 h 73"/>
              <a:gd name="T2" fmla="*/ 0 w 9599"/>
              <a:gd name="T3" fmla="*/ 61 h 73"/>
              <a:gd name="T4" fmla="*/ 0 w 9599"/>
              <a:gd name="T5" fmla="*/ 73 h 73"/>
              <a:gd name="T6" fmla="*/ 9599 w 9599"/>
              <a:gd name="T7" fmla="*/ 73 h 73"/>
              <a:gd name="T8" fmla="*/ 9599 w 9599"/>
              <a:gd name="T9" fmla="*/ 61 h 73"/>
              <a:gd name="T10" fmla="*/ 4799 w 9599"/>
              <a:gd name="T11" fmla="*/ 0 h 73"/>
              <a:gd name="T12" fmla="*/ 0 w 9599"/>
              <a:gd name="T13" fmla="*/ 61 h 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599" h="73">
                <a:moveTo>
                  <a:pt x="0" y="61"/>
                </a:moveTo>
                <a:lnTo>
                  <a:pt x="0" y="61"/>
                </a:lnTo>
                <a:lnTo>
                  <a:pt x="0" y="73"/>
                </a:lnTo>
                <a:lnTo>
                  <a:pt x="9599" y="73"/>
                </a:lnTo>
                <a:lnTo>
                  <a:pt x="9599" y="61"/>
                </a:lnTo>
                <a:cubicBezTo>
                  <a:pt x="8112" y="21"/>
                  <a:pt x="6493" y="0"/>
                  <a:pt x="4799" y="0"/>
                </a:cubicBezTo>
                <a:cubicBezTo>
                  <a:pt x="3106" y="0"/>
                  <a:pt x="1487" y="21"/>
                  <a:pt x="0" y="61"/>
                </a:cubicBezTo>
                <a:close/>
              </a:path>
            </a:pathLst>
          </a:custGeom>
          <a:solidFill>
            <a:srgbClr val="FFDC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24160351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ver_4_Partnershi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 bwMode="gray">
          <a:xfrm>
            <a:off x="0" y="-2364"/>
            <a:ext cx="9143622" cy="34397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/>
          </a:p>
        </p:txBody>
      </p:sp>
      <p:sp>
        <p:nvSpPr>
          <p:cNvPr id="19" name="Rectangle 18"/>
          <p:cNvSpPr/>
          <p:nvPr userDrawn="1"/>
        </p:nvSpPr>
        <p:spPr bwMode="gray">
          <a:xfrm>
            <a:off x="0" y="3437394"/>
            <a:ext cx="9143622" cy="82028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/>
          </a:p>
        </p:txBody>
      </p:sp>
      <p:sp>
        <p:nvSpPr>
          <p:cNvPr id="7" name="Espace réservé du texte 6"/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0" y="4257674"/>
            <a:ext cx="9153525" cy="2600326"/>
          </a:xfrm>
          <a:solidFill>
            <a:schemeClr val="accent2"/>
          </a:solidFill>
        </p:spPr>
        <p:txBody>
          <a:bodyPr/>
          <a:lstStyle>
            <a:lvl1pPr>
              <a:defRPr sz="100">
                <a:solidFill>
                  <a:srgbClr val="9D9D9C">
                    <a:alpha val="0"/>
                  </a:srgbClr>
                </a:solidFill>
              </a:defRPr>
            </a:lvl1pPr>
          </a:lstStyle>
          <a:p>
            <a:pPr lvl="0"/>
            <a:r>
              <a:rPr lang="en-GB" noProof="0" dirty="0" smtClean="0"/>
              <a:t> </a:t>
            </a:r>
            <a:endParaRPr lang="en-GB" noProof="0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 bwMode="gray">
          <a:xfrm>
            <a:off x="684213" y="6381750"/>
            <a:ext cx="8135937" cy="476251"/>
          </a:xfrm>
        </p:spPr>
        <p:txBody>
          <a:bodyPr/>
          <a:lstStyle/>
          <a:p>
            <a:pPr algn="r"/>
            <a:r>
              <a:rPr lang="en-GB" noProof="0" dirty="0" smtClean="0">
                <a:solidFill>
                  <a:schemeClr val="bg1"/>
                </a:solidFill>
              </a:rPr>
              <a:t>Date: Insert / Header and footer</a:t>
            </a:r>
            <a:endParaRPr lang="en-GB" noProof="0" dirty="0">
              <a:solidFill>
                <a:schemeClr val="bg1"/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 bwMode="gray">
          <a:xfrm>
            <a:off x="0" y="6381750"/>
            <a:ext cx="684213" cy="476251"/>
          </a:xfrm>
        </p:spPr>
        <p:txBody>
          <a:bodyPr/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r>
              <a:rPr lang="en-GB" noProof="0" dirty="0" smtClean="0"/>
              <a:t>Footer can be personalized as follow: Insert / Header and footer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 bwMode="gray">
          <a:xfrm>
            <a:off x="1" y="6381750"/>
            <a:ext cx="684212" cy="476250"/>
          </a:xfrm>
        </p:spPr>
        <p:txBody>
          <a:bodyPr/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fld id="{10C140CD-8AED-46FF-A9A2-77308F3F39AE}" type="slidenum">
              <a:rPr lang="en-GB" noProof="0" smtClean="0"/>
              <a:pPr/>
              <a:t>‹N°›</a:t>
            </a:fld>
            <a:endParaRPr lang="en-GB" noProof="0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684213" y="5984875"/>
            <a:ext cx="7775575" cy="504000"/>
          </a:xfrm>
        </p:spPr>
        <p:txBody>
          <a:bodyPr/>
          <a:lstStyle>
            <a:lvl1pPr>
              <a:spcAft>
                <a:spcPts val="0"/>
              </a:spcAft>
              <a:defRPr sz="2600">
                <a:solidFill>
                  <a:schemeClr val="bg1"/>
                </a:solidFill>
              </a:defRPr>
            </a:lvl1pPr>
            <a:lvl2pPr>
              <a:buNone/>
              <a:defRPr/>
            </a:lvl2pPr>
          </a:lstStyle>
          <a:p>
            <a:pPr lvl="0"/>
            <a:r>
              <a:rPr lang="en-GB" noProof="0" dirty="0" smtClean="0"/>
              <a:t>Subtitle</a:t>
            </a:r>
          </a:p>
        </p:txBody>
      </p:sp>
      <p:sp>
        <p:nvSpPr>
          <p:cNvPr id="3" name="Titre 2"/>
          <p:cNvSpPr>
            <a:spLocks noGrp="1"/>
          </p:cNvSpPr>
          <p:nvPr>
            <p:ph type="title" hasCustomPrompt="1"/>
          </p:nvPr>
        </p:nvSpPr>
        <p:spPr bwMode="gray">
          <a:xfrm>
            <a:off x="684213" y="3429000"/>
            <a:ext cx="7775575" cy="2376264"/>
          </a:xfrm>
        </p:spPr>
        <p:txBody>
          <a:bodyPr/>
          <a:lstStyle>
            <a:lvl1pPr>
              <a:defRPr sz="3500" cap="all" baseline="0">
                <a:solidFill>
                  <a:schemeClr val="bg1"/>
                </a:solidFill>
              </a:defRPr>
            </a:lvl1pPr>
          </a:lstStyle>
          <a:p>
            <a:r>
              <a:rPr lang="en-GB" noProof="0" dirty="0" smtClean="0"/>
              <a:t>Title</a:t>
            </a:r>
            <a:endParaRPr lang="en-GB" noProof="0" dirty="0"/>
          </a:p>
        </p:txBody>
      </p:sp>
      <p:pic>
        <p:nvPicPr>
          <p:cNvPr id="10" name="Image 9" descr="Logo_couv_70x70_RVB.pdf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gray">
          <a:xfrm>
            <a:off x="3300806" y="-2364"/>
            <a:ext cx="2520000" cy="2520000"/>
          </a:xfrm>
          <a:prstGeom prst="rect">
            <a:avLst/>
          </a:prstGeom>
        </p:spPr>
      </p:pic>
      <p:sp>
        <p:nvSpPr>
          <p:cNvPr id="9" name="Espace réservé du texte 8"/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503238" y="3437394"/>
            <a:ext cx="2484586" cy="820281"/>
          </a:xfrm>
        </p:spPr>
        <p:txBody>
          <a:bodyPr anchor="ctr" anchorCtr="0"/>
          <a:lstStyle>
            <a:lvl1pPr algn="r">
              <a:lnSpc>
                <a:spcPct val="100000"/>
              </a:lnSpc>
              <a:spcAft>
                <a:spcPts val="0"/>
              </a:spcAft>
              <a:defRPr sz="1600" cap="all" baseline="0">
                <a:solidFill>
                  <a:schemeClr val="accent2"/>
                </a:solidFill>
              </a:defRPr>
            </a:lvl1pPr>
          </a:lstStyle>
          <a:p>
            <a:pPr lvl="0"/>
            <a:r>
              <a:rPr lang="en-GB" noProof="0" dirty="0" smtClean="0"/>
              <a:t>Text</a:t>
            </a:r>
            <a:endParaRPr lang="en-GB" noProof="0" dirty="0"/>
          </a:p>
        </p:txBody>
      </p:sp>
      <p:sp>
        <p:nvSpPr>
          <p:cNvPr id="14" name="Espace réservé pour une image  6"/>
          <p:cNvSpPr>
            <a:spLocks noGrp="1"/>
          </p:cNvSpPr>
          <p:nvPr>
            <p:ph type="pic" sz="quarter" idx="16" hasCustomPrompt="1"/>
          </p:nvPr>
        </p:nvSpPr>
        <p:spPr bwMode="gray">
          <a:xfrm>
            <a:off x="3113088" y="3559534"/>
            <a:ext cx="1368000" cy="576000"/>
          </a:xfrm>
        </p:spPr>
        <p:txBody>
          <a:bodyPr lIns="0" tIns="396000" rIns="0" anchor="ctr" anchorCtr="0"/>
          <a:lstStyle>
            <a:lvl1pPr marL="0" marR="0" indent="0" algn="ctr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3000"/>
              </a:spcAft>
              <a:buClrTx/>
              <a:buSzPct val="25000"/>
              <a:buFontTx/>
              <a:buNone/>
              <a:tabLst/>
              <a:defRPr sz="900">
                <a:solidFill>
                  <a:schemeClr val="accent2"/>
                </a:solidFill>
              </a:defRPr>
            </a:lvl1pPr>
          </a:lstStyle>
          <a:p>
            <a:r>
              <a:rPr lang="en-GB" noProof="0" dirty="0" smtClean="0"/>
              <a:t>Picture</a:t>
            </a:r>
          </a:p>
        </p:txBody>
      </p:sp>
      <p:sp>
        <p:nvSpPr>
          <p:cNvPr id="15" name="Espace réservé pour une image  6"/>
          <p:cNvSpPr>
            <a:spLocks noGrp="1"/>
          </p:cNvSpPr>
          <p:nvPr>
            <p:ph type="pic" sz="quarter" idx="17" hasCustomPrompt="1"/>
          </p:nvPr>
        </p:nvSpPr>
        <p:spPr bwMode="gray">
          <a:xfrm>
            <a:off x="4559442" y="3559534"/>
            <a:ext cx="1368000" cy="576000"/>
          </a:xfrm>
        </p:spPr>
        <p:txBody>
          <a:bodyPr lIns="0" tIns="396000" rIns="0" anchor="ctr" anchorCtr="0"/>
          <a:lstStyle>
            <a:lvl1pPr marL="0" marR="0" indent="0" algn="ctr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3000"/>
              </a:spcAft>
              <a:buClrTx/>
              <a:buSzPct val="25000"/>
              <a:buFontTx/>
              <a:buNone/>
              <a:tabLst/>
              <a:defRPr sz="900">
                <a:solidFill>
                  <a:schemeClr val="accent2"/>
                </a:solidFill>
              </a:defRPr>
            </a:lvl1pPr>
          </a:lstStyle>
          <a:p>
            <a:r>
              <a:rPr lang="en-GB" noProof="0" dirty="0" smtClean="0"/>
              <a:t>Picture</a:t>
            </a:r>
          </a:p>
        </p:txBody>
      </p:sp>
      <p:sp>
        <p:nvSpPr>
          <p:cNvPr id="16" name="Espace réservé pour une image  6"/>
          <p:cNvSpPr>
            <a:spLocks noGrp="1"/>
          </p:cNvSpPr>
          <p:nvPr>
            <p:ph type="pic" sz="quarter" idx="18" hasCustomPrompt="1"/>
          </p:nvPr>
        </p:nvSpPr>
        <p:spPr bwMode="gray">
          <a:xfrm>
            <a:off x="6005796" y="3559534"/>
            <a:ext cx="1368000" cy="576000"/>
          </a:xfrm>
        </p:spPr>
        <p:txBody>
          <a:bodyPr lIns="0" tIns="396000" rIns="0" anchor="ctr" anchorCtr="0"/>
          <a:lstStyle>
            <a:lvl1pPr marL="0" marR="0" indent="0" algn="ctr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3000"/>
              </a:spcAft>
              <a:buClrTx/>
              <a:buSzPct val="25000"/>
              <a:buFontTx/>
              <a:buNone/>
              <a:tabLst/>
              <a:defRPr sz="900">
                <a:solidFill>
                  <a:schemeClr val="accent2"/>
                </a:solidFill>
              </a:defRPr>
            </a:lvl1pPr>
          </a:lstStyle>
          <a:p>
            <a:r>
              <a:rPr lang="en-GB" noProof="0" dirty="0" smtClean="0"/>
              <a:t>Picture</a:t>
            </a:r>
          </a:p>
        </p:txBody>
      </p:sp>
      <p:sp>
        <p:nvSpPr>
          <p:cNvPr id="17" name="Espace réservé pour une image  6"/>
          <p:cNvSpPr>
            <a:spLocks noGrp="1"/>
          </p:cNvSpPr>
          <p:nvPr>
            <p:ph type="pic" sz="quarter" idx="19" hasCustomPrompt="1"/>
          </p:nvPr>
        </p:nvSpPr>
        <p:spPr bwMode="gray">
          <a:xfrm>
            <a:off x="7452150" y="3559534"/>
            <a:ext cx="1368000" cy="576000"/>
          </a:xfrm>
        </p:spPr>
        <p:txBody>
          <a:bodyPr lIns="0" tIns="396000" rIns="0" anchor="ctr" anchorCtr="0"/>
          <a:lstStyle>
            <a:lvl1pPr marL="0" marR="0" indent="0" algn="ctr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3000"/>
              </a:spcAft>
              <a:buClrTx/>
              <a:buSzPct val="25000"/>
              <a:buFontTx/>
              <a:buNone/>
              <a:tabLst/>
              <a:defRPr sz="900">
                <a:solidFill>
                  <a:schemeClr val="accent2"/>
                </a:solidFill>
              </a:defRPr>
            </a:lvl1pPr>
          </a:lstStyle>
          <a:p>
            <a:r>
              <a:rPr lang="en-GB" noProof="0" dirty="0" smtClean="0"/>
              <a:t>Picture</a:t>
            </a:r>
          </a:p>
        </p:txBody>
      </p:sp>
      <p:sp>
        <p:nvSpPr>
          <p:cNvPr id="18" name="Freeform 5"/>
          <p:cNvSpPr>
            <a:spLocks/>
          </p:cNvSpPr>
          <p:nvPr userDrawn="1"/>
        </p:nvSpPr>
        <p:spPr bwMode="gray">
          <a:xfrm>
            <a:off x="0" y="3394800"/>
            <a:ext cx="9153525" cy="43200"/>
          </a:xfrm>
          <a:custGeom>
            <a:avLst/>
            <a:gdLst>
              <a:gd name="T0" fmla="*/ 0 w 9599"/>
              <a:gd name="T1" fmla="*/ 61 h 73"/>
              <a:gd name="T2" fmla="*/ 0 w 9599"/>
              <a:gd name="T3" fmla="*/ 61 h 73"/>
              <a:gd name="T4" fmla="*/ 0 w 9599"/>
              <a:gd name="T5" fmla="*/ 73 h 73"/>
              <a:gd name="T6" fmla="*/ 9599 w 9599"/>
              <a:gd name="T7" fmla="*/ 73 h 73"/>
              <a:gd name="T8" fmla="*/ 9599 w 9599"/>
              <a:gd name="T9" fmla="*/ 61 h 73"/>
              <a:gd name="T10" fmla="*/ 4799 w 9599"/>
              <a:gd name="T11" fmla="*/ 0 h 73"/>
              <a:gd name="T12" fmla="*/ 0 w 9599"/>
              <a:gd name="T13" fmla="*/ 61 h 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599" h="73">
                <a:moveTo>
                  <a:pt x="0" y="61"/>
                </a:moveTo>
                <a:lnTo>
                  <a:pt x="0" y="61"/>
                </a:lnTo>
                <a:lnTo>
                  <a:pt x="0" y="73"/>
                </a:lnTo>
                <a:lnTo>
                  <a:pt x="9599" y="73"/>
                </a:lnTo>
                <a:lnTo>
                  <a:pt x="9599" y="61"/>
                </a:lnTo>
                <a:cubicBezTo>
                  <a:pt x="8112" y="21"/>
                  <a:pt x="6493" y="0"/>
                  <a:pt x="4799" y="0"/>
                </a:cubicBezTo>
                <a:cubicBezTo>
                  <a:pt x="3106" y="0"/>
                  <a:pt x="1487" y="21"/>
                  <a:pt x="0" y="61"/>
                </a:cubicBezTo>
                <a:close/>
              </a:path>
            </a:pathLst>
          </a:custGeom>
          <a:solidFill>
            <a:srgbClr val="FFDC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5982487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ver_1_Partnershi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 bwMode="gray">
          <a:xfrm>
            <a:off x="0" y="-2364"/>
            <a:ext cx="9143622" cy="34397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/>
          </a:p>
        </p:txBody>
      </p:sp>
      <p:sp>
        <p:nvSpPr>
          <p:cNvPr id="13" name="Rectangle 12"/>
          <p:cNvSpPr/>
          <p:nvPr userDrawn="1"/>
        </p:nvSpPr>
        <p:spPr bwMode="gray">
          <a:xfrm>
            <a:off x="0" y="3437394"/>
            <a:ext cx="9143622" cy="342060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 bwMode="gray">
          <a:xfrm>
            <a:off x="684213" y="6381750"/>
            <a:ext cx="8135937" cy="476251"/>
          </a:xfrm>
        </p:spPr>
        <p:txBody>
          <a:bodyPr/>
          <a:lstStyle>
            <a:lvl1pPr>
              <a:defRPr>
                <a:solidFill>
                  <a:schemeClr val="accent2"/>
                </a:solidFill>
              </a:defRPr>
            </a:lvl1pPr>
          </a:lstStyle>
          <a:p>
            <a:pPr algn="r"/>
            <a:r>
              <a:rPr lang="en-GB" noProof="0" dirty="0" smtClean="0"/>
              <a:t>Date: Insert / Header and footer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 bwMode="gray">
          <a:xfrm>
            <a:off x="0" y="6381750"/>
            <a:ext cx="684213" cy="476251"/>
          </a:xfrm>
        </p:spPr>
        <p:txBody>
          <a:bodyPr/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r>
              <a:rPr lang="en-GB" noProof="0" dirty="0" smtClean="0"/>
              <a:t>Footer can be personalized as follow: Insert / Header and footer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 bwMode="gray">
          <a:xfrm>
            <a:off x="1" y="6381750"/>
            <a:ext cx="684212" cy="476250"/>
          </a:xfrm>
        </p:spPr>
        <p:txBody>
          <a:bodyPr/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fld id="{10C140CD-8AED-46FF-A9A2-77308F3F39AE}" type="slidenum">
              <a:rPr lang="en-GB" noProof="0" smtClean="0"/>
              <a:pPr/>
              <a:t>‹N°›</a:t>
            </a:fld>
            <a:endParaRPr lang="en-GB" noProof="0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684213" y="5984875"/>
            <a:ext cx="7775575" cy="504000"/>
          </a:xfrm>
        </p:spPr>
        <p:txBody>
          <a:bodyPr/>
          <a:lstStyle>
            <a:lvl1pPr>
              <a:spcAft>
                <a:spcPts val="0"/>
              </a:spcAft>
              <a:defRPr sz="2600">
                <a:solidFill>
                  <a:schemeClr val="accent2"/>
                </a:solidFill>
              </a:defRPr>
            </a:lvl1pPr>
            <a:lvl2pPr>
              <a:buNone/>
              <a:defRPr/>
            </a:lvl2pPr>
          </a:lstStyle>
          <a:p>
            <a:pPr lvl="0"/>
            <a:r>
              <a:rPr lang="en-GB" noProof="0" dirty="0" smtClean="0"/>
              <a:t>Subtitle</a:t>
            </a:r>
          </a:p>
        </p:txBody>
      </p:sp>
      <p:sp>
        <p:nvSpPr>
          <p:cNvPr id="3" name="Titre 2"/>
          <p:cNvSpPr>
            <a:spLocks noGrp="1"/>
          </p:cNvSpPr>
          <p:nvPr>
            <p:ph type="title" hasCustomPrompt="1"/>
          </p:nvPr>
        </p:nvSpPr>
        <p:spPr bwMode="gray">
          <a:xfrm>
            <a:off x="684213" y="3429000"/>
            <a:ext cx="7775575" cy="2376264"/>
          </a:xfrm>
        </p:spPr>
        <p:txBody>
          <a:bodyPr/>
          <a:lstStyle>
            <a:lvl1pPr>
              <a:defRPr sz="3500" cap="all" baseline="0">
                <a:solidFill>
                  <a:schemeClr val="accent2"/>
                </a:solidFill>
              </a:defRPr>
            </a:lvl1pPr>
          </a:lstStyle>
          <a:p>
            <a:r>
              <a:rPr lang="en-GB" noProof="0" dirty="0" smtClean="0"/>
              <a:t>Title</a:t>
            </a:r>
            <a:endParaRPr lang="en-GB" noProof="0" dirty="0"/>
          </a:p>
        </p:txBody>
      </p:sp>
      <p:pic>
        <p:nvPicPr>
          <p:cNvPr id="10" name="Image 9" descr="Logo_couv_70x70_RVB.pdf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gray">
          <a:xfrm>
            <a:off x="3300806" y="-2364"/>
            <a:ext cx="2520000" cy="2520000"/>
          </a:xfrm>
          <a:prstGeom prst="rect">
            <a:avLst/>
          </a:prstGeom>
        </p:spPr>
      </p:pic>
      <p:sp>
        <p:nvSpPr>
          <p:cNvPr id="9" name="Espace réservé du texte 8"/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684213" y="3437394"/>
            <a:ext cx="4103543" cy="820281"/>
          </a:xfrm>
        </p:spPr>
        <p:txBody>
          <a:bodyPr anchor="ctr" anchorCtr="0"/>
          <a:lstStyle>
            <a:lvl1pPr algn="r">
              <a:lnSpc>
                <a:spcPct val="100000"/>
              </a:lnSpc>
              <a:spcAft>
                <a:spcPts val="0"/>
              </a:spcAft>
              <a:defRPr sz="1600" cap="all" baseline="0">
                <a:solidFill>
                  <a:schemeClr val="accent2"/>
                </a:solidFill>
              </a:defRPr>
            </a:lvl1pPr>
          </a:lstStyle>
          <a:p>
            <a:pPr lvl="0"/>
            <a:r>
              <a:rPr lang="en-GB" noProof="0" dirty="0" smtClean="0"/>
              <a:t>Text</a:t>
            </a:r>
            <a:endParaRPr lang="en-GB" noProof="0" dirty="0"/>
          </a:p>
        </p:txBody>
      </p:sp>
      <p:sp>
        <p:nvSpPr>
          <p:cNvPr id="14" name="Espace réservé pour une image  6"/>
          <p:cNvSpPr>
            <a:spLocks noGrp="1"/>
          </p:cNvSpPr>
          <p:nvPr>
            <p:ph type="pic" sz="quarter" idx="16" hasCustomPrompt="1"/>
          </p:nvPr>
        </p:nvSpPr>
        <p:spPr bwMode="gray">
          <a:xfrm>
            <a:off x="4985606" y="3523534"/>
            <a:ext cx="1620000" cy="648000"/>
          </a:xfrm>
        </p:spPr>
        <p:txBody>
          <a:bodyPr lIns="0" tIns="396000" rIns="0" anchor="ctr" anchorCtr="0"/>
          <a:lstStyle>
            <a:lvl1pPr marL="0" marR="0" indent="0" algn="ctr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3000"/>
              </a:spcAft>
              <a:buClrTx/>
              <a:buSzPct val="25000"/>
              <a:buFontTx/>
              <a:buNone/>
              <a:tabLst/>
              <a:defRPr sz="900">
                <a:solidFill>
                  <a:schemeClr val="accent2"/>
                </a:solidFill>
              </a:defRPr>
            </a:lvl1pPr>
          </a:lstStyle>
          <a:p>
            <a:r>
              <a:rPr lang="en-GB" noProof="0" dirty="0" smtClean="0"/>
              <a:t>Picture</a:t>
            </a:r>
          </a:p>
        </p:txBody>
      </p:sp>
      <p:sp>
        <p:nvSpPr>
          <p:cNvPr id="15" name="Freeform 5"/>
          <p:cNvSpPr>
            <a:spLocks/>
          </p:cNvSpPr>
          <p:nvPr userDrawn="1"/>
        </p:nvSpPr>
        <p:spPr bwMode="gray">
          <a:xfrm>
            <a:off x="0" y="3394800"/>
            <a:ext cx="9153525" cy="43200"/>
          </a:xfrm>
          <a:custGeom>
            <a:avLst/>
            <a:gdLst>
              <a:gd name="T0" fmla="*/ 0 w 9599"/>
              <a:gd name="T1" fmla="*/ 61 h 73"/>
              <a:gd name="T2" fmla="*/ 0 w 9599"/>
              <a:gd name="T3" fmla="*/ 61 h 73"/>
              <a:gd name="T4" fmla="*/ 0 w 9599"/>
              <a:gd name="T5" fmla="*/ 73 h 73"/>
              <a:gd name="T6" fmla="*/ 9599 w 9599"/>
              <a:gd name="T7" fmla="*/ 73 h 73"/>
              <a:gd name="T8" fmla="*/ 9599 w 9599"/>
              <a:gd name="T9" fmla="*/ 61 h 73"/>
              <a:gd name="T10" fmla="*/ 4799 w 9599"/>
              <a:gd name="T11" fmla="*/ 0 h 73"/>
              <a:gd name="T12" fmla="*/ 0 w 9599"/>
              <a:gd name="T13" fmla="*/ 61 h 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599" h="73">
                <a:moveTo>
                  <a:pt x="0" y="61"/>
                </a:moveTo>
                <a:lnTo>
                  <a:pt x="0" y="61"/>
                </a:lnTo>
                <a:lnTo>
                  <a:pt x="0" y="73"/>
                </a:lnTo>
                <a:lnTo>
                  <a:pt x="9599" y="73"/>
                </a:lnTo>
                <a:lnTo>
                  <a:pt x="9599" y="61"/>
                </a:lnTo>
                <a:cubicBezTo>
                  <a:pt x="8112" y="21"/>
                  <a:pt x="6493" y="0"/>
                  <a:pt x="4799" y="0"/>
                </a:cubicBezTo>
                <a:cubicBezTo>
                  <a:pt x="3106" y="0"/>
                  <a:pt x="1487" y="21"/>
                  <a:pt x="0" y="61"/>
                </a:cubicBezTo>
                <a:close/>
              </a:path>
            </a:pathLst>
          </a:custGeom>
          <a:solidFill>
            <a:srgbClr val="FFDC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18248514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 bwMode="gray">
          <a:xfrm>
            <a:off x="684213" y="2024844"/>
            <a:ext cx="7775575" cy="828000"/>
          </a:xfrm>
        </p:spPr>
        <p:txBody>
          <a:bodyPr/>
          <a:lstStyle>
            <a:lvl1pPr>
              <a:defRPr sz="3500" b="1" cap="all" baseline="0"/>
            </a:lvl1pPr>
          </a:lstStyle>
          <a:p>
            <a:r>
              <a:rPr lang="en-GB" noProof="0" dirty="0" smtClean="0"/>
              <a:t>Title</a:t>
            </a:r>
            <a:endParaRPr lang="en-GB" noProof="0" dirty="0"/>
          </a:p>
        </p:txBody>
      </p:sp>
      <p:sp>
        <p:nvSpPr>
          <p:cNvPr id="11" name="Espace réservé de la date 10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r>
              <a:rPr lang="en-GB" noProof="0" dirty="0" smtClean="0"/>
              <a:t>Date: Insert / Header and footer</a:t>
            </a:r>
            <a:endParaRPr lang="en-GB" noProof="0" dirty="0"/>
          </a:p>
        </p:txBody>
      </p:sp>
      <p:sp>
        <p:nvSpPr>
          <p:cNvPr id="12" name="Espace réservé du numéro de diapositive 11"/>
          <p:cNvSpPr>
            <a:spLocks noGrp="1"/>
          </p:cNvSpPr>
          <p:nvPr>
            <p:ph type="sldNum" sz="quarter" idx="11"/>
          </p:nvPr>
        </p:nvSpPr>
        <p:spPr bwMode="gray"/>
        <p:txBody>
          <a:bodyPr/>
          <a:lstStyle/>
          <a:p>
            <a:fld id="{10C140CD-8AED-46FF-A9A2-77308F3F39AE}" type="slidenum">
              <a:rPr lang="en-GB" noProof="0" smtClean="0"/>
              <a:t>‹N°›</a:t>
            </a:fld>
            <a:endParaRPr lang="en-GB" noProof="0" dirty="0"/>
          </a:p>
        </p:txBody>
      </p:sp>
      <p:sp>
        <p:nvSpPr>
          <p:cNvPr id="13" name="Espace réservé du pied de page 12"/>
          <p:cNvSpPr>
            <a:spLocks noGrp="1"/>
          </p:cNvSpPr>
          <p:nvPr>
            <p:ph type="ftr" sz="quarter" idx="12"/>
          </p:nvPr>
        </p:nvSpPr>
        <p:spPr bwMode="gray"/>
        <p:txBody>
          <a:bodyPr/>
          <a:lstStyle/>
          <a:p>
            <a:r>
              <a:rPr lang="en-GB" noProof="0" dirty="0" smtClean="0"/>
              <a:t>Footer can be personalized as follow: Insert / Header and footer</a:t>
            </a:r>
            <a:endParaRPr lang="en-GB" noProof="0" dirty="0"/>
          </a:p>
        </p:txBody>
      </p:sp>
      <p:pic>
        <p:nvPicPr>
          <p:cNvPr id="8" name="Image 7" descr="Logo_50x50_RVB.pdf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gray">
          <a:xfrm>
            <a:off x="3670299" y="-2727"/>
            <a:ext cx="1803400" cy="1803400"/>
          </a:xfrm>
          <a:prstGeom prst="rect">
            <a:avLst/>
          </a:prstGeom>
        </p:spPr>
      </p:pic>
      <p:sp>
        <p:nvSpPr>
          <p:cNvPr id="5" name="Espace réservé du texte 4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684213" y="3033713"/>
            <a:ext cx="7775575" cy="3203575"/>
          </a:xfrm>
        </p:spPr>
        <p:txBody>
          <a:bodyPr/>
          <a:lstStyle>
            <a:lvl1pPr>
              <a:lnSpc>
                <a:spcPct val="100000"/>
              </a:lnSpc>
              <a:spcAft>
                <a:spcPts val="0"/>
              </a:spcAft>
              <a:tabLst>
                <a:tab pos="7776000" algn="r"/>
              </a:tabLst>
              <a:defRPr sz="1350">
                <a:solidFill>
                  <a:schemeClr val="accent1"/>
                </a:solidFill>
              </a:defRPr>
            </a:lvl1pPr>
            <a:lvl2pPr>
              <a:tabLst>
                <a:tab pos="7776000" algn="r"/>
              </a:tabLst>
              <a:defRPr/>
            </a:lvl2pPr>
            <a:lvl3pPr>
              <a:tabLst>
                <a:tab pos="7776000" algn="r"/>
              </a:tabLst>
              <a:defRPr/>
            </a:lvl3pPr>
            <a:lvl4pPr>
              <a:tabLst>
                <a:tab pos="7776000" algn="r"/>
              </a:tabLst>
              <a:defRPr/>
            </a:lvl4pPr>
            <a:lvl5pPr>
              <a:tabLst>
                <a:tab pos="7776000" algn="r"/>
              </a:tabLst>
              <a:defRPr/>
            </a:lvl5pPr>
          </a:lstStyle>
          <a:p>
            <a:pPr lvl="0"/>
            <a:r>
              <a:rPr lang="en-GB" noProof="0" dirty="0" smtClean="0"/>
              <a:t>Chapter title</a:t>
            </a:r>
            <a:endParaRPr lang="en-GB" noProof="0" dirty="0"/>
          </a:p>
        </p:txBody>
      </p:sp>
      <p:sp>
        <p:nvSpPr>
          <p:cNvPr id="3" name="Rectangle 2"/>
          <p:cNvSpPr/>
          <p:nvPr userDrawn="1"/>
        </p:nvSpPr>
        <p:spPr bwMode="gray">
          <a:xfrm>
            <a:off x="7812360" y="-2727"/>
            <a:ext cx="1331640" cy="119970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/>
          </a:p>
        </p:txBody>
      </p:sp>
      <p:sp>
        <p:nvSpPr>
          <p:cNvPr id="4" name="Rectangle 3"/>
          <p:cNvSpPr/>
          <p:nvPr userDrawn="1"/>
        </p:nvSpPr>
        <p:spPr bwMode="gray">
          <a:xfrm>
            <a:off x="8100392" y="0"/>
            <a:ext cx="1043608" cy="8989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19513114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hap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u texte 7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684213" y="2520274"/>
            <a:ext cx="7775575" cy="842507"/>
          </a:xfrm>
        </p:spPr>
        <p:txBody>
          <a:bodyPr/>
          <a:lstStyle>
            <a:lvl1pPr>
              <a:spcAft>
                <a:spcPts val="0"/>
              </a:spcAft>
              <a:defRPr sz="2600">
                <a:solidFill>
                  <a:schemeClr val="accent1"/>
                </a:solidFill>
              </a:defRPr>
            </a:lvl1pPr>
            <a:lvl2pPr>
              <a:buNone/>
              <a:defRPr/>
            </a:lvl2pPr>
          </a:lstStyle>
          <a:p>
            <a:pPr lvl="0"/>
            <a:r>
              <a:rPr lang="en-GB" noProof="0" dirty="0" smtClean="0"/>
              <a:t>Subtitle</a:t>
            </a:r>
          </a:p>
        </p:txBody>
      </p:sp>
      <p:sp>
        <p:nvSpPr>
          <p:cNvPr id="3" name="Titre 2"/>
          <p:cNvSpPr>
            <a:spLocks noGrp="1"/>
          </p:cNvSpPr>
          <p:nvPr>
            <p:ph type="title" hasCustomPrompt="1"/>
          </p:nvPr>
        </p:nvSpPr>
        <p:spPr bwMode="gray">
          <a:xfrm>
            <a:off x="684213" y="1520788"/>
            <a:ext cx="7775575" cy="989359"/>
          </a:xfrm>
        </p:spPr>
        <p:txBody>
          <a:bodyPr/>
          <a:lstStyle>
            <a:lvl1pPr>
              <a:defRPr sz="3500" b="1" cap="none" baseline="0">
                <a:solidFill>
                  <a:schemeClr val="accent1"/>
                </a:solidFill>
              </a:defRPr>
            </a:lvl1pPr>
          </a:lstStyle>
          <a:p>
            <a:r>
              <a:rPr lang="en-GB" noProof="0" dirty="0" smtClean="0"/>
              <a:t>Chapter title</a:t>
            </a:r>
            <a:endParaRPr lang="en-GB" noProof="0" dirty="0"/>
          </a:p>
        </p:txBody>
      </p:sp>
      <p:pic>
        <p:nvPicPr>
          <p:cNvPr id="11" name="Image 10" descr="Logo_40x40_RVB.pdf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gray">
          <a:xfrm>
            <a:off x="3854450" y="0"/>
            <a:ext cx="1435100" cy="1435100"/>
          </a:xfrm>
          <a:prstGeom prst="rect">
            <a:avLst/>
          </a:prstGeom>
        </p:spPr>
      </p:pic>
      <p:sp>
        <p:nvSpPr>
          <p:cNvPr id="15" name="Espace réservé du texte 6"/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1" y="3437394"/>
            <a:ext cx="9144000" cy="2944357"/>
          </a:xfrm>
          <a:solidFill>
            <a:schemeClr val="accent1"/>
          </a:solidFill>
        </p:spPr>
        <p:txBody>
          <a:bodyPr/>
          <a:lstStyle>
            <a:lvl1pPr>
              <a:defRPr sz="100">
                <a:solidFill>
                  <a:srgbClr val="9D9D9C">
                    <a:alpha val="0"/>
                  </a:srgbClr>
                </a:solidFill>
              </a:defRPr>
            </a:lvl1pPr>
          </a:lstStyle>
          <a:p>
            <a:pPr lvl="0"/>
            <a:r>
              <a:rPr lang="en-GB" noProof="0" dirty="0" smtClean="0"/>
              <a:t> </a:t>
            </a:r>
            <a:endParaRPr lang="en-GB" noProof="0" dirty="0"/>
          </a:p>
        </p:txBody>
      </p:sp>
      <p:sp>
        <p:nvSpPr>
          <p:cNvPr id="16" name="Espace réservé de la date 10"/>
          <p:cNvSpPr>
            <a:spLocks noGrp="1"/>
          </p:cNvSpPr>
          <p:nvPr>
            <p:ph type="dt" sz="half" idx="10"/>
          </p:nvPr>
        </p:nvSpPr>
        <p:spPr bwMode="gray">
          <a:xfrm>
            <a:off x="684213" y="6381750"/>
            <a:ext cx="2123591" cy="476251"/>
          </a:xfrm>
        </p:spPr>
        <p:txBody>
          <a:bodyPr/>
          <a:lstStyle/>
          <a:p>
            <a:r>
              <a:rPr lang="en-GB" noProof="0" dirty="0" smtClean="0"/>
              <a:t>Date: Insert / Header and footer</a:t>
            </a:r>
            <a:endParaRPr lang="en-GB" noProof="0" dirty="0"/>
          </a:p>
        </p:txBody>
      </p:sp>
      <p:sp>
        <p:nvSpPr>
          <p:cNvPr id="17" name="Espace réservé du numéro de diapositive 11"/>
          <p:cNvSpPr>
            <a:spLocks noGrp="1"/>
          </p:cNvSpPr>
          <p:nvPr>
            <p:ph type="sldNum" sz="quarter" idx="11"/>
          </p:nvPr>
        </p:nvSpPr>
        <p:spPr bwMode="gray">
          <a:xfrm>
            <a:off x="8459787" y="6381750"/>
            <a:ext cx="684213" cy="476250"/>
          </a:xfrm>
        </p:spPr>
        <p:txBody>
          <a:bodyPr/>
          <a:lstStyle/>
          <a:p>
            <a:fld id="{10C140CD-8AED-46FF-A9A2-77308F3F39AE}" type="slidenum">
              <a:rPr lang="en-GB" noProof="0" smtClean="0"/>
              <a:t>‹N°›</a:t>
            </a:fld>
            <a:endParaRPr lang="en-GB" noProof="0" dirty="0"/>
          </a:p>
        </p:txBody>
      </p:sp>
      <p:sp>
        <p:nvSpPr>
          <p:cNvPr id="18" name="Espace réservé du pied de page 12"/>
          <p:cNvSpPr>
            <a:spLocks noGrp="1"/>
          </p:cNvSpPr>
          <p:nvPr>
            <p:ph type="ftr" sz="quarter" idx="12"/>
          </p:nvPr>
        </p:nvSpPr>
        <p:spPr bwMode="gray">
          <a:xfrm>
            <a:off x="2843808" y="6381750"/>
            <a:ext cx="5615980" cy="476251"/>
          </a:xfrm>
        </p:spPr>
        <p:txBody>
          <a:bodyPr/>
          <a:lstStyle/>
          <a:p>
            <a:r>
              <a:rPr lang="en-GB" noProof="0" dirty="0" smtClean="0"/>
              <a:t>Footer can be personalized as follow: Insert / Header and footer</a:t>
            </a:r>
            <a:endParaRPr lang="en-GB" noProof="0" dirty="0"/>
          </a:p>
        </p:txBody>
      </p:sp>
      <p:sp>
        <p:nvSpPr>
          <p:cNvPr id="10" name="Freeform 5"/>
          <p:cNvSpPr>
            <a:spLocks/>
          </p:cNvSpPr>
          <p:nvPr userDrawn="1"/>
        </p:nvSpPr>
        <p:spPr bwMode="gray">
          <a:xfrm>
            <a:off x="0" y="3394800"/>
            <a:ext cx="9153525" cy="43200"/>
          </a:xfrm>
          <a:custGeom>
            <a:avLst/>
            <a:gdLst>
              <a:gd name="T0" fmla="*/ 0 w 9599"/>
              <a:gd name="T1" fmla="*/ 61 h 73"/>
              <a:gd name="T2" fmla="*/ 0 w 9599"/>
              <a:gd name="T3" fmla="*/ 61 h 73"/>
              <a:gd name="T4" fmla="*/ 0 w 9599"/>
              <a:gd name="T5" fmla="*/ 73 h 73"/>
              <a:gd name="T6" fmla="*/ 9599 w 9599"/>
              <a:gd name="T7" fmla="*/ 73 h 73"/>
              <a:gd name="T8" fmla="*/ 9599 w 9599"/>
              <a:gd name="T9" fmla="*/ 61 h 73"/>
              <a:gd name="T10" fmla="*/ 4799 w 9599"/>
              <a:gd name="T11" fmla="*/ 0 h 73"/>
              <a:gd name="T12" fmla="*/ 0 w 9599"/>
              <a:gd name="T13" fmla="*/ 61 h 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599" h="73">
                <a:moveTo>
                  <a:pt x="0" y="61"/>
                </a:moveTo>
                <a:lnTo>
                  <a:pt x="0" y="61"/>
                </a:lnTo>
                <a:lnTo>
                  <a:pt x="0" y="73"/>
                </a:lnTo>
                <a:lnTo>
                  <a:pt x="9599" y="73"/>
                </a:lnTo>
                <a:lnTo>
                  <a:pt x="9599" y="61"/>
                </a:lnTo>
                <a:cubicBezTo>
                  <a:pt x="8112" y="21"/>
                  <a:pt x="6493" y="0"/>
                  <a:pt x="4799" y="0"/>
                </a:cubicBezTo>
                <a:cubicBezTo>
                  <a:pt x="3106" y="0"/>
                  <a:pt x="1487" y="21"/>
                  <a:pt x="0" y="61"/>
                </a:cubicBezTo>
                <a:close/>
              </a:path>
            </a:pathLst>
          </a:custGeom>
          <a:solidFill>
            <a:srgbClr val="FFDC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24309483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_Text_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Espace réservé pour une image  13"/>
          <p:cNvSpPr>
            <a:spLocks noGrp="1"/>
          </p:cNvSpPr>
          <p:nvPr>
            <p:ph type="pic" sz="quarter" idx="14" hasCustomPrompt="1"/>
          </p:nvPr>
        </p:nvSpPr>
        <p:spPr bwMode="gray">
          <a:xfrm>
            <a:off x="0" y="3429000"/>
            <a:ext cx="9144000" cy="2944800"/>
          </a:xfrm>
          <a:prstGeom prst="rect">
            <a:avLst/>
          </a:prstGeom>
        </p:spPr>
        <p:txBody>
          <a:bodyPr wrap="square" lIns="2880000" rIns="2880000" anchor="ctr" anchorCtr="0">
            <a:noAutofit/>
          </a:bodyPr>
          <a:lstStyle>
            <a:lvl1pPr marL="0" marR="0" indent="0" algn="ctr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3000"/>
              </a:spcAft>
              <a:buClrTx/>
              <a:buSzPct val="25000"/>
              <a:buFontTx/>
              <a:buNone/>
              <a:tabLst/>
              <a:defRPr>
                <a:solidFill>
                  <a:schemeClr val="accent2"/>
                </a:solidFill>
              </a:defRPr>
            </a:lvl1pPr>
          </a:lstStyle>
          <a:p>
            <a:r>
              <a:rPr lang="en-GB" noProof="0" dirty="0" smtClean="0"/>
              <a:t>Corporate visual or data elements: Select the icon to insert a picture then place the visual into background position (Right click with the mouse / Send to back)</a:t>
            </a:r>
          </a:p>
        </p:txBody>
      </p:sp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 bwMode="gray"/>
        <p:txBody>
          <a:bodyPr/>
          <a:lstStyle>
            <a:lvl1pPr>
              <a:defRPr/>
            </a:lvl1pPr>
          </a:lstStyle>
          <a:p>
            <a:r>
              <a:rPr lang="en-GB" noProof="0" dirty="0" smtClean="0"/>
              <a:t>Title</a:t>
            </a:r>
            <a:endParaRPr lang="en-GB" noProof="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 bwMode="gray">
          <a:xfrm>
            <a:off x="684213" y="1304925"/>
            <a:ext cx="7775575" cy="2016064"/>
          </a:xfrm>
        </p:spPr>
        <p:txBody>
          <a:bodyPr/>
          <a:lstStyle>
            <a:lvl2pPr>
              <a:defRPr/>
            </a:lvl2pPr>
            <a:lvl3pPr>
              <a:defRPr/>
            </a:lvl3pPr>
            <a:lvl4pPr>
              <a:defRPr baseline="0"/>
            </a:lvl4pPr>
            <a:lvl5pPr>
              <a:defRPr/>
            </a:lvl5pPr>
          </a:lstStyle>
          <a:p>
            <a:pPr lvl="0"/>
            <a:r>
              <a:rPr lang="en-GB" noProof="0" dirty="0" smtClean="0"/>
              <a:t>Text level 1</a:t>
            </a:r>
          </a:p>
          <a:p>
            <a:pPr lvl="1"/>
            <a:r>
              <a:rPr lang="en-GB" noProof="0" dirty="0" smtClean="0"/>
              <a:t>Text level 2</a:t>
            </a:r>
          </a:p>
          <a:p>
            <a:pPr lvl="2"/>
            <a:r>
              <a:rPr lang="en-GB" noProof="0" dirty="0" smtClean="0"/>
              <a:t>Text level 3</a:t>
            </a:r>
          </a:p>
          <a:p>
            <a:pPr lvl="3"/>
            <a:r>
              <a:rPr lang="en-GB" noProof="0" dirty="0" smtClean="0"/>
              <a:t>Text level 4</a:t>
            </a:r>
          </a:p>
          <a:p>
            <a:pPr lvl="4"/>
            <a:r>
              <a:rPr lang="en-GB" noProof="0" dirty="0" smtClean="0"/>
              <a:t>Text level 5</a:t>
            </a:r>
            <a:endParaRPr lang="en-GB" noProof="0" dirty="0"/>
          </a:p>
        </p:txBody>
      </p:sp>
      <p:sp>
        <p:nvSpPr>
          <p:cNvPr id="11" name="Espace réservé de la date 10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r>
              <a:rPr lang="en-GB" noProof="0" dirty="0" smtClean="0"/>
              <a:t>Date: Insert / Header and footer</a:t>
            </a:r>
            <a:endParaRPr lang="en-GB" noProof="0" dirty="0"/>
          </a:p>
        </p:txBody>
      </p:sp>
      <p:sp>
        <p:nvSpPr>
          <p:cNvPr id="12" name="Espace réservé du numéro de diapositive 11"/>
          <p:cNvSpPr>
            <a:spLocks noGrp="1"/>
          </p:cNvSpPr>
          <p:nvPr>
            <p:ph type="sldNum" sz="quarter" idx="11"/>
          </p:nvPr>
        </p:nvSpPr>
        <p:spPr bwMode="gray"/>
        <p:txBody>
          <a:bodyPr/>
          <a:lstStyle/>
          <a:p>
            <a:fld id="{10C140CD-8AED-46FF-A9A2-77308F3F39AE}" type="slidenum">
              <a:rPr lang="en-GB" noProof="0" smtClean="0"/>
              <a:t>‹N°›</a:t>
            </a:fld>
            <a:endParaRPr lang="en-GB" noProof="0" dirty="0"/>
          </a:p>
        </p:txBody>
      </p:sp>
      <p:sp>
        <p:nvSpPr>
          <p:cNvPr id="13" name="Espace réservé du pied de page 12"/>
          <p:cNvSpPr>
            <a:spLocks noGrp="1"/>
          </p:cNvSpPr>
          <p:nvPr>
            <p:ph type="ftr" sz="quarter" idx="12"/>
          </p:nvPr>
        </p:nvSpPr>
        <p:spPr bwMode="gray"/>
        <p:txBody>
          <a:bodyPr/>
          <a:lstStyle/>
          <a:p>
            <a:r>
              <a:rPr lang="en-GB" noProof="0" dirty="0" smtClean="0"/>
              <a:t>Footer can be personalized as follow: Insert / Header and footer</a:t>
            </a:r>
            <a:endParaRPr lang="en-GB" noProof="0" dirty="0"/>
          </a:p>
        </p:txBody>
      </p:sp>
      <p:sp>
        <p:nvSpPr>
          <p:cNvPr id="17" name="Espace réservé du texte 16"/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0" y="6339600"/>
            <a:ext cx="9153525" cy="43200"/>
          </a:xfrm>
          <a:custGeom>
            <a:avLst/>
            <a:gdLst>
              <a:gd name="connsiteX0" fmla="*/ 4576286 w 9153525"/>
              <a:gd name="connsiteY0" fmla="*/ 0 h 74613"/>
              <a:gd name="connsiteX1" fmla="*/ 9153525 w 9153525"/>
              <a:gd name="connsiteY1" fmla="*/ 62348 h 74613"/>
              <a:gd name="connsiteX2" fmla="*/ 9153525 w 9153525"/>
              <a:gd name="connsiteY2" fmla="*/ 74613 h 74613"/>
              <a:gd name="connsiteX3" fmla="*/ 0 w 9153525"/>
              <a:gd name="connsiteY3" fmla="*/ 74613 h 74613"/>
              <a:gd name="connsiteX4" fmla="*/ 0 w 9153525"/>
              <a:gd name="connsiteY4" fmla="*/ 62348 h 74613"/>
              <a:gd name="connsiteX5" fmla="*/ 4576286 w 9153525"/>
              <a:gd name="connsiteY5" fmla="*/ 0 h 74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53525" h="74613">
                <a:moveTo>
                  <a:pt x="4576286" y="0"/>
                </a:moveTo>
                <a:cubicBezTo>
                  <a:pt x="6191670" y="0"/>
                  <a:pt x="7735535" y="21464"/>
                  <a:pt x="9153525" y="62348"/>
                </a:cubicBezTo>
                <a:lnTo>
                  <a:pt x="9153525" y="74613"/>
                </a:lnTo>
                <a:lnTo>
                  <a:pt x="0" y="74613"/>
                </a:lnTo>
                <a:lnTo>
                  <a:pt x="0" y="62348"/>
                </a:lnTo>
                <a:cubicBezTo>
                  <a:pt x="1417991" y="21464"/>
                  <a:pt x="2961855" y="0"/>
                  <a:pt x="4576286" y="0"/>
                </a:cubicBezTo>
                <a:close/>
              </a:path>
            </a:pathLst>
          </a:custGeom>
          <a:solidFill>
            <a:srgbClr val="FFDC00"/>
          </a:solidFill>
        </p:spPr>
        <p:txBody>
          <a:bodyPr wrap="square">
            <a:noAutofit/>
          </a:bodyPr>
          <a:lstStyle>
            <a:lvl1pPr>
              <a:defRPr sz="100">
                <a:solidFill>
                  <a:srgbClr val="9D9D9C">
                    <a:alpha val="0"/>
                  </a:srgbClr>
                </a:solidFill>
              </a:defRPr>
            </a:lvl1pPr>
          </a:lstStyle>
          <a:p>
            <a:pPr lvl="0"/>
            <a:r>
              <a:rPr lang="en-GB" noProof="0" dirty="0" smtClean="0"/>
              <a:t> 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11286815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4E24D-B5EF-4C07-88D6-0C61B9C818F0}" type="datetime1">
              <a:rPr lang="en-US" smtClean="0"/>
              <a:t>12/12/2017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Level 1 AtoN Manager Course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18EDB-7950-48C8-8830-B44F92E019B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463240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ver_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 bwMode="gray">
          <a:xfrm>
            <a:off x="0" y="-2364"/>
            <a:ext cx="9143622" cy="686036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prstClr val="white"/>
              </a:solidFill>
            </a:endParaRP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 bwMode="gray">
          <a:xfrm>
            <a:off x="684213" y="6381750"/>
            <a:ext cx="8135937" cy="476251"/>
          </a:xfrm>
        </p:spPr>
        <p:txBody>
          <a:bodyPr/>
          <a:lstStyle/>
          <a:p>
            <a:pPr algn="r"/>
            <a:fld id="{B74E1200-8DE4-4BCD-B45A-CA8D89247122}" type="datetime1">
              <a:rPr lang="en-US" smtClean="0">
                <a:solidFill>
                  <a:prstClr val="white"/>
                </a:solidFill>
              </a:rPr>
              <a:pPr algn="r"/>
              <a:t>12/12/2017</a:t>
            </a:fld>
            <a:endParaRPr lang="en-GB" dirty="0">
              <a:solidFill>
                <a:prstClr val="white"/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 bwMode="gray">
          <a:xfrm>
            <a:off x="0" y="6381750"/>
            <a:ext cx="684213" cy="476251"/>
          </a:xfrm>
        </p:spPr>
        <p:txBody>
          <a:bodyPr/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r>
              <a:rPr lang="en-GB" dirty="0" smtClean="0">
                <a:solidFill>
                  <a:prstClr val="black">
                    <a:alpha val="0"/>
                  </a:prstClr>
                </a:solidFill>
              </a:rPr>
              <a:t>WWA information brief</a:t>
            </a:r>
            <a:endParaRPr lang="en-GB" dirty="0">
              <a:solidFill>
                <a:prstClr val="black">
                  <a:alpha val="0"/>
                </a:prst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 bwMode="gray">
          <a:xfrm>
            <a:off x="1" y="6381750"/>
            <a:ext cx="684212" cy="476250"/>
          </a:xfrm>
        </p:spPr>
        <p:txBody>
          <a:bodyPr/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fld id="{10C140CD-8AED-46FF-A9A2-77308F3F39AE}" type="slidenum">
              <a:rPr lang="en-GB" smtClean="0">
                <a:solidFill>
                  <a:prstClr val="black">
                    <a:alpha val="0"/>
                  </a:prstClr>
                </a:solidFill>
              </a:rPr>
              <a:pPr/>
              <a:t>‹N°›</a:t>
            </a:fld>
            <a:endParaRPr lang="en-GB" dirty="0">
              <a:solidFill>
                <a:prstClr val="black">
                  <a:alpha val="0"/>
                </a:prstClr>
              </a:solidFill>
            </a:endParaRPr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684213" y="4797152"/>
            <a:ext cx="7775575" cy="1584598"/>
          </a:xfrm>
        </p:spPr>
        <p:txBody>
          <a:bodyPr/>
          <a:lstStyle>
            <a:lvl1pPr>
              <a:spcAft>
                <a:spcPts val="0"/>
              </a:spcAft>
              <a:defRPr sz="2600">
                <a:solidFill>
                  <a:schemeClr val="bg1"/>
                </a:solidFill>
              </a:defRPr>
            </a:lvl1pPr>
            <a:lvl2pPr>
              <a:buNone/>
              <a:defRPr/>
            </a:lvl2pPr>
          </a:lstStyle>
          <a:p>
            <a:pPr lvl="0"/>
            <a:r>
              <a:rPr lang="en-GB" noProof="0" dirty="0" smtClean="0"/>
              <a:t>Subtitle</a:t>
            </a:r>
          </a:p>
        </p:txBody>
      </p:sp>
      <p:sp>
        <p:nvSpPr>
          <p:cNvPr id="3" name="Titre 2"/>
          <p:cNvSpPr>
            <a:spLocks noGrp="1"/>
          </p:cNvSpPr>
          <p:nvPr>
            <p:ph type="title" hasCustomPrompt="1"/>
          </p:nvPr>
        </p:nvSpPr>
        <p:spPr bwMode="gray">
          <a:xfrm>
            <a:off x="684213" y="3429000"/>
            <a:ext cx="7775575" cy="1188131"/>
          </a:xfrm>
        </p:spPr>
        <p:txBody>
          <a:bodyPr/>
          <a:lstStyle>
            <a:lvl1pPr>
              <a:defRPr sz="3500" cap="all" baseline="0">
                <a:solidFill>
                  <a:schemeClr val="bg1"/>
                </a:solidFill>
              </a:defRPr>
            </a:lvl1pPr>
          </a:lstStyle>
          <a:p>
            <a:r>
              <a:rPr lang="en-GB" noProof="0" dirty="0" smtClean="0"/>
              <a:t>Title</a:t>
            </a:r>
            <a:endParaRPr lang="en-GB" noProof="0" dirty="0"/>
          </a:p>
        </p:txBody>
      </p:sp>
      <p:sp>
        <p:nvSpPr>
          <p:cNvPr id="9" name="Freeform 5"/>
          <p:cNvSpPr>
            <a:spLocks/>
          </p:cNvSpPr>
          <p:nvPr userDrawn="1"/>
        </p:nvSpPr>
        <p:spPr bwMode="gray">
          <a:xfrm>
            <a:off x="0" y="3394800"/>
            <a:ext cx="9153525" cy="43200"/>
          </a:xfrm>
          <a:custGeom>
            <a:avLst/>
            <a:gdLst>
              <a:gd name="T0" fmla="*/ 0 w 9599"/>
              <a:gd name="T1" fmla="*/ 61 h 73"/>
              <a:gd name="T2" fmla="*/ 0 w 9599"/>
              <a:gd name="T3" fmla="*/ 61 h 73"/>
              <a:gd name="T4" fmla="*/ 0 w 9599"/>
              <a:gd name="T5" fmla="*/ 73 h 73"/>
              <a:gd name="T6" fmla="*/ 9599 w 9599"/>
              <a:gd name="T7" fmla="*/ 73 h 73"/>
              <a:gd name="T8" fmla="*/ 9599 w 9599"/>
              <a:gd name="T9" fmla="*/ 61 h 73"/>
              <a:gd name="T10" fmla="*/ 4799 w 9599"/>
              <a:gd name="T11" fmla="*/ 0 h 73"/>
              <a:gd name="T12" fmla="*/ 0 w 9599"/>
              <a:gd name="T13" fmla="*/ 61 h 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599" h="73">
                <a:moveTo>
                  <a:pt x="0" y="61"/>
                </a:moveTo>
                <a:lnTo>
                  <a:pt x="0" y="61"/>
                </a:lnTo>
                <a:lnTo>
                  <a:pt x="0" y="73"/>
                </a:lnTo>
                <a:lnTo>
                  <a:pt x="9599" y="73"/>
                </a:lnTo>
                <a:lnTo>
                  <a:pt x="9599" y="61"/>
                </a:lnTo>
                <a:cubicBezTo>
                  <a:pt x="8112" y="21"/>
                  <a:pt x="6493" y="0"/>
                  <a:pt x="4799" y="0"/>
                </a:cubicBezTo>
                <a:cubicBezTo>
                  <a:pt x="3106" y="0"/>
                  <a:pt x="1487" y="21"/>
                  <a:pt x="0" y="61"/>
                </a:cubicBezTo>
                <a:close/>
              </a:path>
            </a:pathLst>
          </a:custGeom>
          <a:solidFill>
            <a:srgbClr val="FFDC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dirty="0">
              <a:solidFill>
                <a:prstClr val="black"/>
              </a:solidFill>
            </a:endParaRPr>
          </a:p>
        </p:txBody>
      </p:sp>
      <p:pic>
        <p:nvPicPr>
          <p:cNvPr id="10" name="Image 9" descr="Logo_couv_70x70_RVB.pdf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gray">
          <a:xfrm>
            <a:off x="3300806" y="-2364"/>
            <a:ext cx="2520000" cy="2520000"/>
          </a:xfrm>
          <a:prstGeom prst="rect">
            <a:avLst/>
          </a:prstGeom>
        </p:spPr>
      </p:pic>
      <p:sp>
        <p:nvSpPr>
          <p:cNvPr id="7" name="Espace réservé pour une image  6"/>
          <p:cNvSpPr>
            <a:spLocks noGrp="1"/>
          </p:cNvSpPr>
          <p:nvPr>
            <p:ph type="pic" sz="quarter" idx="14" hasCustomPrompt="1"/>
          </p:nvPr>
        </p:nvSpPr>
        <p:spPr bwMode="gray">
          <a:xfrm>
            <a:off x="0" y="3437394"/>
            <a:ext cx="9144000" cy="3420606"/>
          </a:xfrm>
        </p:spPr>
        <p:txBody>
          <a:bodyPr lIns="2880000" rIns="2880000" anchor="ctr" anchorCtr="0"/>
          <a:lstStyle>
            <a:lvl1pPr marL="0" marR="0" indent="0" algn="ctr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3000"/>
              </a:spcAft>
              <a:buClrTx/>
              <a:buSzPct val="25000"/>
              <a:buFontTx/>
              <a:buNone/>
              <a:tabLst/>
              <a:defRPr baseline="0">
                <a:solidFill>
                  <a:schemeClr val="bg1"/>
                </a:solidFill>
              </a:defRPr>
            </a:lvl1pPr>
          </a:lstStyle>
          <a:p>
            <a:r>
              <a:rPr lang="en-GB" noProof="0" dirty="0" smtClean="0"/>
              <a:t>Corporate visual: Select the icon to insert a picture then place the visual into background position (Right click with the mouse / Send to back)</a:t>
            </a:r>
          </a:p>
        </p:txBody>
      </p:sp>
    </p:spTree>
    <p:extLst>
      <p:ext uri="{BB962C8B-B14F-4D97-AF65-F5344CB8AC3E}">
        <p14:creationId xmlns:p14="http://schemas.microsoft.com/office/powerpoint/2010/main" val="39820870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2.pn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emf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11.xml"/><Relationship Id="rId7" Type="http://schemas.openxmlformats.org/officeDocument/2006/relationships/slideLayout" Target="../slideLayouts/slideLayout15.xml"/><Relationship Id="rId12" Type="http://schemas.openxmlformats.org/officeDocument/2006/relationships/image" Target="../media/image1.emf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6" Type="http://schemas.openxmlformats.org/officeDocument/2006/relationships/slideLayout" Target="../slideLayouts/slideLayout14.xml"/><Relationship Id="rId11" Type="http://schemas.openxmlformats.org/officeDocument/2006/relationships/theme" Target="../theme/theme2.xml"/><Relationship Id="rId5" Type="http://schemas.openxmlformats.org/officeDocument/2006/relationships/slideLayout" Target="../slideLayouts/slideLayout13.xml"/><Relationship Id="rId10" Type="http://schemas.openxmlformats.org/officeDocument/2006/relationships/slideLayout" Target="../slideLayouts/slideLayout18.xml"/><Relationship Id="rId4" Type="http://schemas.openxmlformats.org/officeDocument/2006/relationships/slideLayout" Target="../slideLayouts/slideLayout12.xml"/><Relationship Id="rId9" Type="http://schemas.openxmlformats.org/officeDocument/2006/relationships/slideLayout" Target="../slideLayouts/slideLayout1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 bwMode="gray">
          <a:xfrm>
            <a:off x="684213" y="260649"/>
            <a:ext cx="7775575" cy="936326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/>
          <a:p>
            <a:r>
              <a:rPr lang="en-GB" noProof="0" dirty="0" smtClean="0"/>
              <a:t>Title</a:t>
            </a:r>
            <a:endParaRPr lang="en-GB" noProof="0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 bwMode="gray">
          <a:xfrm>
            <a:off x="684213" y="1304924"/>
            <a:ext cx="7775575" cy="4932363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r>
              <a:rPr lang="en-GB" noProof="0" dirty="0" smtClean="0"/>
              <a:t>Text level 1</a:t>
            </a:r>
          </a:p>
          <a:p>
            <a:pPr lvl="1"/>
            <a:r>
              <a:rPr lang="en-GB" noProof="0" dirty="0" smtClean="0"/>
              <a:t>Text level 2</a:t>
            </a:r>
          </a:p>
          <a:p>
            <a:pPr lvl="2"/>
            <a:r>
              <a:rPr lang="en-GB" noProof="0" dirty="0" smtClean="0"/>
              <a:t>Text level 3</a:t>
            </a:r>
          </a:p>
          <a:p>
            <a:pPr lvl="3"/>
            <a:r>
              <a:rPr lang="en-GB" noProof="0" dirty="0" smtClean="0"/>
              <a:t>Text level 4</a:t>
            </a:r>
          </a:p>
          <a:p>
            <a:pPr lvl="4"/>
            <a:r>
              <a:rPr lang="en-GB" noProof="0" dirty="0" smtClean="0"/>
              <a:t>Text level 5</a:t>
            </a:r>
            <a:endParaRPr lang="en-GB" noProof="0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 bwMode="gray">
          <a:xfrm>
            <a:off x="684213" y="6381750"/>
            <a:ext cx="2123591" cy="476251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>
              <a:defRPr sz="1100">
                <a:solidFill>
                  <a:schemeClr val="tx1"/>
                </a:solidFill>
              </a:defRPr>
            </a:lvl1pPr>
          </a:lstStyle>
          <a:p>
            <a:r>
              <a:rPr lang="en-GB" noProof="0" dirty="0" smtClean="0"/>
              <a:t>Date: Insert / Header and footer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 bwMode="gray">
          <a:xfrm>
            <a:off x="2843808" y="6381750"/>
            <a:ext cx="5615980" cy="476251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r">
              <a:defRPr sz="1100">
                <a:solidFill>
                  <a:schemeClr val="tx1"/>
                </a:solidFill>
              </a:defRPr>
            </a:lvl1pPr>
          </a:lstStyle>
          <a:p>
            <a:r>
              <a:rPr lang="en-GB" noProof="0" dirty="0" smtClean="0"/>
              <a:t>Footer can be personalized as follow: Insert / Header and footer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 bwMode="gray">
          <a:xfrm>
            <a:off x="8459787" y="6381750"/>
            <a:ext cx="684213" cy="47625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ctr">
              <a:defRPr sz="1100" b="1">
                <a:solidFill>
                  <a:schemeClr val="tx1"/>
                </a:solidFill>
              </a:defRPr>
            </a:lvl1pPr>
          </a:lstStyle>
          <a:p>
            <a:fld id="{10C140CD-8AED-46FF-A9A2-77308F3F39AE}" type="slidenum">
              <a:rPr lang="en-GB" noProof="0" smtClean="0"/>
              <a:pPr/>
              <a:t>‹N°›</a:t>
            </a:fld>
            <a:endParaRPr lang="en-GB" noProof="0" dirty="0"/>
          </a:p>
        </p:txBody>
      </p:sp>
      <p:sp>
        <p:nvSpPr>
          <p:cNvPr id="8" name="Freeform 5"/>
          <p:cNvSpPr>
            <a:spLocks/>
          </p:cNvSpPr>
          <p:nvPr/>
        </p:nvSpPr>
        <p:spPr bwMode="gray">
          <a:xfrm>
            <a:off x="0" y="6339600"/>
            <a:ext cx="9153525" cy="43200"/>
          </a:xfrm>
          <a:custGeom>
            <a:avLst/>
            <a:gdLst>
              <a:gd name="T0" fmla="*/ 0 w 9599"/>
              <a:gd name="T1" fmla="*/ 61 h 73"/>
              <a:gd name="T2" fmla="*/ 0 w 9599"/>
              <a:gd name="T3" fmla="*/ 61 h 73"/>
              <a:gd name="T4" fmla="*/ 0 w 9599"/>
              <a:gd name="T5" fmla="*/ 73 h 73"/>
              <a:gd name="T6" fmla="*/ 9599 w 9599"/>
              <a:gd name="T7" fmla="*/ 73 h 73"/>
              <a:gd name="T8" fmla="*/ 9599 w 9599"/>
              <a:gd name="T9" fmla="*/ 61 h 73"/>
              <a:gd name="T10" fmla="*/ 4799 w 9599"/>
              <a:gd name="T11" fmla="*/ 0 h 73"/>
              <a:gd name="T12" fmla="*/ 0 w 9599"/>
              <a:gd name="T13" fmla="*/ 61 h 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599" h="73">
                <a:moveTo>
                  <a:pt x="0" y="61"/>
                </a:moveTo>
                <a:lnTo>
                  <a:pt x="0" y="61"/>
                </a:lnTo>
                <a:lnTo>
                  <a:pt x="0" y="73"/>
                </a:lnTo>
                <a:lnTo>
                  <a:pt x="9599" y="73"/>
                </a:lnTo>
                <a:lnTo>
                  <a:pt x="9599" y="61"/>
                </a:lnTo>
                <a:cubicBezTo>
                  <a:pt x="8112" y="21"/>
                  <a:pt x="6493" y="0"/>
                  <a:pt x="4799" y="0"/>
                </a:cubicBezTo>
                <a:cubicBezTo>
                  <a:pt x="3106" y="0"/>
                  <a:pt x="1487" y="21"/>
                  <a:pt x="0" y="61"/>
                </a:cubicBezTo>
                <a:close/>
              </a:path>
            </a:pathLst>
          </a:custGeom>
          <a:solidFill>
            <a:srgbClr val="FFDC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noProof="0" dirty="0"/>
          </a:p>
        </p:txBody>
      </p:sp>
      <p:pic>
        <p:nvPicPr>
          <p:cNvPr id="9" name="Image 8" descr="suite_15x15_RVB.pdf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gray">
          <a:xfrm>
            <a:off x="8388424" y="152636"/>
            <a:ext cx="546100" cy="5461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68" r:id="rId2"/>
    <p:sldLayoutId id="2147483669" r:id="rId3"/>
    <p:sldLayoutId id="2147483670" r:id="rId4"/>
    <p:sldLayoutId id="2147483671" r:id="rId5"/>
    <p:sldLayoutId id="2147483672" r:id="rId6"/>
    <p:sldLayoutId id="2147483673" r:id="rId7"/>
    <p:sldLayoutId id="2147483675" r:id="rId8"/>
  </p:sldLayoutIdLst>
  <p:hf sldNum="0" hdr="0" ftr="0"/>
  <p:txStyles>
    <p:titleStyle>
      <a:lvl1pPr algn="l" defTabSz="9144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None/>
        <a:defRPr sz="2600" b="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10000"/>
        </a:lnSpc>
        <a:spcBef>
          <a:spcPts val="0"/>
        </a:spcBef>
        <a:spcAft>
          <a:spcPts val="3000"/>
        </a:spcAft>
        <a:buSzPct val="25000"/>
        <a:buFontTx/>
        <a:buBlip>
          <a:blip r:embed="rId11"/>
        </a:buBlip>
        <a:defRPr sz="1700" kern="1200">
          <a:solidFill>
            <a:srgbClr val="9D9D9C"/>
          </a:solidFill>
          <a:latin typeface="+mn-lt"/>
          <a:ea typeface="+mn-ea"/>
          <a:cs typeface="+mn-cs"/>
        </a:defRPr>
      </a:lvl1pPr>
      <a:lvl2pPr marL="0" indent="0" algn="l" defTabSz="9144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SzPct val="25000"/>
        <a:buFontTx/>
        <a:buBlip>
          <a:blip r:embed="rId11"/>
        </a:buBlip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288000" indent="-288000" algn="l" defTabSz="9144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>
          <a:schemeClr val="accent1"/>
        </a:buClr>
        <a:buSzPct val="100000"/>
        <a:buFont typeface="Calibri" panose="020F050202020403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576000" indent="-288000" algn="l" defTabSz="9144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>
          <a:schemeClr val="accent2"/>
        </a:buClr>
        <a:buSzPct val="100000"/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864000" indent="-288000" algn="l" defTabSz="9144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>
          <a:schemeClr val="accent5"/>
        </a:buClr>
        <a:buSzPct val="100000"/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 bwMode="gray">
          <a:xfrm>
            <a:off x="684213" y="260649"/>
            <a:ext cx="7775575" cy="936326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/>
          <a:p>
            <a:r>
              <a:rPr lang="en-GB" noProof="0" dirty="0" smtClean="0"/>
              <a:t>Title</a:t>
            </a:r>
            <a:endParaRPr lang="en-GB" noProof="0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 bwMode="gray">
          <a:xfrm>
            <a:off x="684213" y="1304924"/>
            <a:ext cx="7775575" cy="4932363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r>
              <a:rPr lang="en-GB" noProof="0" dirty="0" smtClean="0"/>
              <a:t>Text level 1</a:t>
            </a:r>
          </a:p>
          <a:p>
            <a:pPr lvl="1"/>
            <a:r>
              <a:rPr lang="en-GB" noProof="0" dirty="0" smtClean="0"/>
              <a:t>Text level 2</a:t>
            </a:r>
          </a:p>
          <a:p>
            <a:pPr lvl="2"/>
            <a:r>
              <a:rPr lang="en-GB" noProof="0" dirty="0" smtClean="0"/>
              <a:t>Text level 3</a:t>
            </a:r>
          </a:p>
          <a:p>
            <a:pPr lvl="3"/>
            <a:r>
              <a:rPr lang="en-GB" noProof="0" dirty="0" smtClean="0"/>
              <a:t>Text level 4</a:t>
            </a:r>
          </a:p>
          <a:p>
            <a:pPr lvl="4"/>
            <a:r>
              <a:rPr lang="en-GB" noProof="0" dirty="0" smtClean="0"/>
              <a:t>Text level 5</a:t>
            </a:r>
            <a:endParaRPr lang="en-GB" noProof="0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 bwMode="gray">
          <a:xfrm>
            <a:off x="684213" y="6381750"/>
            <a:ext cx="2123591" cy="476251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>
              <a:defRPr sz="1100">
                <a:solidFill>
                  <a:schemeClr val="tx1"/>
                </a:solidFill>
              </a:defRPr>
            </a:lvl1pPr>
          </a:lstStyle>
          <a:p>
            <a:fld id="{C2639FCD-18F0-4BA1-A1A8-4A97B8492B8B}" type="datetime1">
              <a:rPr lang="en-US" smtClean="0">
                <a:solidFill>
                  <a:prstClr val="black"/>
                </a:solidFill>
              </a:rPr>
              <a:pPr/>
              <a:t>12/12/2017</a:t>
            </a:fld>
            <a:endParaRPr lang="en-GB" dirty="0">
              <a:solidFill>
                <a:prstClr val="black"/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 bwMode="gray">
          <a:xfrm>
            <a:off x="2843808" y="6381750"/>
            <a:ext cx="5615980" cy="476251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r">
              <a:defRPr sz="1100">
                <a:solidFill>
                  <a:schemeClr val="tx1"/>
                </a:solidFill>
              </a:defRPr>
            </a:lvl1pPr>
          </a:lstStyle>
          <a:p>
            <a:r>
              <a:rPr lang="en-GB" dirty="0" smtClean="0">
                <a:solidFill>
                  <a:prstClr val="black"/>
                </a:solidFill>
              </a:rPr>
              <a:t>WWA information brief</a:t>
            </a:r>
            <a:endParaRPr lang="en-GB" dirty="0">
              <a:solidFill>
                <a:prstClr val="black"/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 bwMode="gray">
          <a:xfrm>
            <a:off x="8459787" y="6381750"/>
            <a:ext cx="684213" cy="47625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ctr">
              <a:defRPr sz="1100" b="1">
                <a:solidFill>
                  <a:schemeClr val="tx1"/>
                </a:solidFill>
              </a:defRPr>
            </a:lvl1pPr>
          </a:lstStyle>
          <a:p>
            <a:fld id="{10C140CD-8AED-46FF-A9A2-77308F3F39AE}" type="slidenum">
              <a:rPr lang="en-GB" smtClean="0">
                <a:solidFill>
                  <a:prstClr val="black"/>
                </a:solidFill>
              </a:rPr>
              <a:pPr/>
              <a:t>‹N°›</a:t>
            </a:fld>
            <a:endParaRPr lang="en-GB" dirty="0">
              <a:solidFill>
                <a:prstClr val="black"/>
              </a:solidFill>
            </a:endParaRPr>
          </a:p>
        </p:txBody>
      </p:sp>
      <p:sp>
        <p:nvSpPr>
          <p:cNvPr id="8" name="Freeform 5"/>
          <p:cNvSpPr>
            <a:spLocks/>
          </p:cNvSpPr>
          <p:nvPr/>
        </p:nvSpPr>
        <p:spPr bwMode="gray">
          <a:xfrm>
            <a:off x="0" y="6339600"/>
            <a:ext cx="9153525" cy="43200"/>
          </a:xfrm>
          <a:custGeom>
            <a:avLst/>
            <a:gdLst>
              <a:gd name="T0" fmla="*/ 0 w 9599"/>
              <a:gd name="T1" fmla="*/ 61 h 73"/>
              <a:gd name="T2" fmla="*/ 0 w 9599"/>
              <a:gd name="T3" fmla="*/ 61 h 73"/>
              <a:gd name="T4" fmla="*/ 0 w 9599"/>
              <a:gd name="T5" fmla="*/ 73 h 73"/>
              <a:gd name="T6" fmla="*/ 9599 w 9599"/>
              <a:gd name="T7" fmla="*/ 73 h 73"/>
              <a:gd name="T8" fmla="*/ 9599 w 9599"/>
              <a:gd name="T9" fmla="*/ 61 h 73"/>
              <a:gd name="T10" fmla="*/ 4799 w 9599"/>
              <a:gd name="T11" fmla="*/ 0 h 73"/>
              <a:gd name="T12" fmla="*/ 0 w 9599"/>
              <a:gd name="T13" fmla="*/ 61 h 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599" h="73">
                <a:moveTo>
                  <a:pt x="0" y="61"/>
                </a:moveTo>
                <a:lnTo>
                  <a:pt x="0" y="61"/>
                </a:lnTo>
                <a:lnTo>
                  <a:pt x="0" y="73"/>
                </a:lnTo>
                <a:lnTo>
                  <a:pt x="9599" y="73"/>
                </a:lnTo>
                <a:lnTo>
                  <a:pt x="9599" y="61"/>
                </a:lnTo>
                <a:cubicBezTo>
                  <a:pt x="8112" y="21"/>
                  <a:pt x="6493" y="0"/>
                  <a:pt x="4799" y="0"/>
                </a:cubicBezTo>
                <a:cubicBezTo>
                  <a:pt x="3106" y="0"/>
                  <a:pt x="1487" y="21"/>
                  <a:pt x="0" y="61"/>
                </a:cubicBezTo>
                <a:close/>
              </a:path>
            </a:pathLst>
          </a:custGeom>
          <a:solidFill>
            <a:srgbClr val="FFDC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dirty="0">
              <a:solidFill>
                <a:prstClr val="black"/>
              </a:solidFill>
            </a:endParaRPr>
          </a:p>
        </p:txBody>
      </p:sp>
      <p:pic>
        <p:nvPicPr>
          <p:cNvPr id="9" name="Image 8" descr="suite_15x15_RVB.pdf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gray">
          <a:xfrm>
            <a:off x="8388424" y="152636"/>
            <a:ext cx="546100" cy="546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96922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</p:sldLayoutIdLst>
  <p:hf hdr="0" ftr="0"/>
  <p:txStyles>
    <p:titleStyle>
      <a:lvl1pPr algn="l" defTabSz="9144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None/>
        <a:defRPr sz="2600" b="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10000"/>
        </a:lnSpc>
        <a:spcBef>
          <a:spcPts val="0"/>
        </a:spcBef>
        <a:spcAft>
          <a:spcPts val="3000"/>
        </a:spcAft>
        <a:buSzPct val="25000"/>
        <a:buFontTx/>
        <a:buBlip>
          <a:blip r:embed="rId13"/>
        </a:buBlip>
        <a:defRPr sz="1700" kern="1200">
          <a:solidFill>
            <a:srgbClr val="9D9D9C"/>
          </a:solidFill>
          <a:latin typeface="+mn-lt"/>
          <a:ea typeface="+mn-ea"/>
          <a:cs typeface="+mn-cs"/>
        </a:defRPr>
      </a:lvl1pPr>
      <a:lvl2pPr marL="0" indent="0" algn="l" defTabSz="9144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SzPct val="25000"/>
        <a:buFontTx/>
        <a:buBlip>
          <a:blip r:embed="rId13"/>
        </a:buBlip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288000" indent="-288000" algn="l" defTabSz="9144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>
          <a:schemeClr val="accent1"/>
        </a:buClr>
        <a:buSzPct val="100000"/>
        <a:buFont typeface="Calibri" panose="020F050202020403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576000" indent="-288000" algn="l" defTabSz="9144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>
          <a:schemeClr val="accent2"/>
        </a:buClr>
        <a:buSzPct val="100000"/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864000" indent="-288000" algn="l" defTabSz="9144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>
          <a:schemeClr val="accent5"/>
        </a:buClr>
        <a:buSzPct val="100000"/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ce réservé du texte 9"/>
          <p:cNvSpPr>
            <a:spLocks noGrp="1"/>
          </p:cNvSpPr>
          <p:nvPr>
            <p:ph type="body" sz="quarter" idx="14"/>
          </p:nvPr>
        </p:nvSpPr>
        <p:spPr>
          <a:solidFill>
            <a:schemeClr val="accent2"/>
          </a:solidFill>
        </p:spPr>
        <p:txBody>
          <a:bodyPr/>
          <a:lstStyle/>
          <a:p>
            <a:endParaRPr lang="en-GB" dirty="0"/>
          </a:p>
        </p:txBody>
      </p:sp>
      <p:sp>
        <p:nvSpPr>
          <p:cNvPr id="9" name="Espace réservé du texte 8"/>
          <p:cNvSpPr>
            <a:spLocks noGrp="1"/>
          </p:cNvSpPr>
          <p:nvPr>
            <p:ph type="body" sz="quarter" idx="13"/>
          </p:nvPr>
        </p:nvSpPr>
        <p:spPr>
          <a:xfrm>
            <a:off x="684213" y="4293096"/>
            <a:ext cx="7775575" cy="1584598"/>
          </a:xfrm>
        </p:spPr>
        <p:txBody>
          <a:bodyPr/>
          <a:lstStyle/>
          <a:p>
            <a:pPr algn="ctr"/>
            <a:r>
              <a:rPr lang="en-GB" sz="1800" dirty="0" smtClean="0"/>
              <a:t>International Association of Marine Aids to Navigation and Lighthouse Authorities</a:t>
            </a:r>
          </a:p>
          <a:p>
            <a:pPr algn="ctr"/>
            <a:r>
              <a:rPr lang="da-DK" sz="2400" dirty="0" smtClean="0"/>
              <a:t>Meeting of the Strategy Drafting Group</a:t>
            </a:r>
            <a:endParaRPr lang="en-GB" sz="1800" dirty="0" smtClean="0"/>
          </a:p>
          <a:p>
            <a:pPr algn="ctr"/>
            <a:endParaRPr lang="en-GB" sz="2400" dirty="0" smtClean="0"/>
          </a:p>
          <a:p>
            <a:pPr algn="ctr"/>
            <a:endParaRPr lang="en-GB" sz="2400" dirty="0"/>
          </a:p>
          <a:p>
            <a:pPr>
              <a:buNone/>
            </a:pPr>
            <a:endParaRPr lang="en-GB" sz="1800" dirty="0" smtClean="0"/>
          </a:p>
        </p:txBody>
      </p:sp>
    </p:spTree>
    <p:extLst>
      <p:ext uri="{BB962C8B-B14F-4D97-AF65-F5344CB8AC3E}">
        <p14:creationId xmlns:p14="http://schemas.microsoft.com/office/powerpoint/2010/main" val="1887559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-27384"/>
            <a:ext cx="7632848" cy="852704"/>
          </a:xfrm>
        </p:spPr>
        <p:txBody>
          <a:bodyPr>
            <a:normAutofit/>
          </a:bodyPr>
          <a:lstStyle/>
          <a:p>
            <a:r>
              <a:rPr lang="en-GB" dirty="0" smtClean="0"/>
              <a:t>Input received from 14 NM, 1 AM and 2 IM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79612" y="980728"/>
            <a:ext cx="7380820" cy="5184576"/>
          </a:xfrm>
        </p:spPr>
        <p:txBody>
          <a:bodyPr>
            <a:normAutofit fontScale="55000" lnSpcReduction="20000"/>
          </a:bodyPr>
          <a:lstStyle/>
          <a:p>
            <a:pPr algn="ctr">
              <a:buClr>
                <a:schemeClr val="accent1"/>
              </a:buClr>
              <a:buSzPct val="100000"/>
              <a:buNone/>
            </a:pPr>
            <a:r>
              <a:rPr lang="en-GB" sz="3200" dirty="0" smtClean="0">
                <a:solidFill>
                  <a:schemeClr val="tx1"/>
                </a:solidFill>
              </a:rPr>
              <a:t>Main areas:</a:t>
            </a:r>
            <a:endParaRPr lang="en-GB" sz="3200" dirty="0">
              <a:solidFill>
                <a:schemeClr val="tx1"/>
              </a:solidFill>
            </a:endParaRPr>
          </a:p>
          <a:p>
            <a:pPr>
              <a:spcAft>
                <a:spcPts val="600"/>
              </a:spcAft>
              <a:buClr>
                <a:schemeClr val="accent1"/>
              </a:buClr>
              <a:buSzPct val="100000"/>
              <a:buNone/>
            </a:pPr>
            <a:r>
              <a:rPr lang="en-GB" sz="3200" b="1" dirty="0" smtClean="0">
                <a:solidFill>
                  <a:schemeClr val="tx1"/>
                </a:solidFill>
              </a:rPr>
              <a:t>1. Connectivity, Port CDM, Shore Services </a:t>
            </a:r>
            <a:r>
              <a:rPr lang="en-GB" sz="3200" dirty="0" smtClean="0">
                <a:solidFill>
                  <a:schemeClr val="tx1"/>
                </a:solidFill>
              </a:rPr>
              <a:t>(9+5+3)</a:t>
            </a:r>
          </a:p>
          <a:p>
            <a:pPr lvl="2" indent="0">
              <a:spcAft>
                <a:spcPts val="600"/>
              </a:spcAft>
              <a:buNone/>
            </a:pPr>
            <a:r>
              <a:rPr lang="en-GB" sz="2600" dirty="0"/>
              <a:t>Future VTS (5)</a:t>
            </a:r>
          </a:p>
          <a:p>
            <a:pPr lvl="2" indent="0">
              <a:spcAft>
                <a:spcPts val="600"/>
              </a:spcAft>
              <a:buNone/>
            </a:pPr>
            <a:r>
              <a:rPr lang="en-GB" sz="2600" dirty="0" smtClean="0"/>
              <a:t>Standards (3)</a:t>
            </a:r>
          </a:p>
          <a:p>
            <a:pPr lvl="2" indent="0">
              <a:spcAft>
                <a:spcPts val="600"/>
              </a:spcAft>
              <a:buNone/>
            </a:pPr>
            <a:endParaRPr lang="en-GB" sz="2600" dirty="0" smtClean="0">
              <a:solidFill>
                <a:schemeClr val="tx1"/>
              </a:solidFill>
            </a:endParaRPr>
          </a:p>
          <a:p>
            <a:pPr>
              <a:spcAft>
                <a:spcPts val="600"/>
              </a:spcAft>
              <a:buClr>
                <a:schemeClr val="accent1"/>
              </a:buClr>
              <a:buSzPct val="100000"/>
              <a:buNone/>
            </a:pPr>
            <a:r>
              <a:rPr lang="en-GB" sz="3200" b="1" dirty="0" smtClean="0">
                <a:solidFill>
                  <a:schemeClr val="tx1"/>
                </a:solidFill>
              </a:rPr>
              <a:t>2. MASS (Autonomous ships)</a:t>
            </a:r>
            <a:r>
              <a:rPr lang="en-GB" sz="3200" dirty="0" smtClean="0">
                <a:solidFill>
                  <a:schemeClr val="tx1"/>
                </a:solidFill>
              </a:rPr>
              <a:t> (8+3+5)</a:t>
            </a:r>
          </a:p>
          <a:p>
            <a:pPr lvl="2" indent="0">
              <a:spcAft>
                <a:spcPts val="600"/>
              </a:spcAft>
              <a:buNone/>
            </a:pPr>
            <a:r>
              <a:rPr lang="en-GB" sz="2600" dirty="0" smtClean="0"/>
              <a:t>Resilient PNT (3), Cyber Security (5)</a:t>
            </a:r>
          </a:p>
          <a:p>
            <a:pPr lvl="2" indent="0">
              <a:spcAft>
                <a:spcPts val="600"/>
              </a:spcAft>
              <a:buNone/>
            </a:pPr>
            <a:endParaRPr lang="en-GB" sz="2600" dirty="0" smtClean="0">
              <a:solidFill>
                <a:schemeClr val="tx1"/>
              </a:solidFill>
            </a:endParaRPr>
          </a:p>
          <a:p>
            <a:pPr>
              <a:spcAft>
                <a:spcPts val="600"/>
              </a:spcAft>
              <a:buClr>
                <a:schemeClr val="accent1"/>
              </a:buClr>
              <a:buSzPct val="100000"/>
              <a:buNone/>
            </a:pPr>
            <a:r>
              <a:rPr lang="en-GB" sz="3200" b="1" dirty="0" smtClean="0">
                <a:solidFill>
                  <a:schemeClr val="tx1"/>
                </a:solidFill>
              </a:rPr>
              <a:t>3. Traditional AtoN in the future </a:t>
            </a:r>
            <a:r>
              <a:rPr lang="en-GB" sz="3200" dirty="0" smtClean="0">
                <a:solidFill>
                  <a:schemeClr val="tx1"/>
                </a:solidFill>
              </a:rPr>
              <a:t>(2)</a:t>
            </a:r>
          </a:p>
          <a:p>
            <a:pPr>
              <a:spcAft>
                <a:spcPts val="600"/>
              </a:spcAft>
              <a:buClr>
                <a:schemeClr val="accent1"/>
              </a:buClr>
              <a:buSzPct val="100000"/>
              <a:buNone/>
            </a:pPr>
            <a:endParaRPr lang="en-GB" sz="3200" dirty="0" smtClean="0">
              <a:solidFill>
                <a:schemeClr val="tx1"/>
              </a:solidFill>
            </a:endParaRPr>
          </a:p>
          <a:p>
            <a:pPr>
              <a:spcAft>
                <a:spcPts val="600"/>
              </a:spcAft>
              <a:buClr>
                <a:schemeClr val="accent1"/>
              </a:buClr>
              <a:buSzPct val="100000"/>
              <a:buNone/>
            </a:pPr>
            <a:r>
              <a:rPr lang="en-GB" sz="3200" b="1" dirty="0" smtClean="0">
                <a:solidFill>
                  <a:schemeClr val="tx1"/>
                </a:solidFill>
              </a:rPr>
              <a:t>4. Capacity Building </a:t>
            </a:r>
            <a:r>
              <a:rPr lang="en-GB" sz="3200" dirty="0" smtClean="0">
                <a:solidFill>
                  <a:schemeClr val="tx1"/>
                </a:solidFill>
              </a:rPr>
              <a:t>(6+2)</a:t>
            </a:r>
          </a:p>
          <a:p>
            <a:pPr lvl="2" indent="0">
              <a:spcAft>
                <a:spcPts val="600"/>
              </a:spcAft>
              <a:buNone/>
            </a:pPr>
            <a:r>
              <a:rPr lang="en-GB" sz="2600" dirty="0" smtClean="0"/>
              <a:t>Regional representation (2)</a:t>
            </a:r>
          </a:p>
          <a:p>
            <a:pPr lvl="2" indent="0">
              <a:spcAft>
                <a:spcPts val="600"/>
              </a:spcAft>
              <a:buNone/>
            </a:pPr>
            <a:endParaRPr lang="en-GB" sz="2600" dirty="0" smtClean="0"/>
          </a:p>
          <a:p>
            <a:pPr lvl="1">
              <a:spcAft>
                <a:spcPts val="600"/>
              </a:spcAft>
              <a:buSzPct val="100000"/>
              <a:buNone/>
            </a:pPr>
            <a:r>
              <a:rPr lang="en-GB" sz="3200" b="1" dirty="0" smtClean="0"/>
              <a:t>5. UN Sustainable Development Goals (3)</a:t>
            </a:r>
          </a:p>
          <a:p>
            <a:pPr lvl="1">
              <a:spcAft>
                <a:spcPts val="600"/>
              </a:spcAft>
              <a:buNone/>
            </a:pPr>
            <a:endParaRPr lang="en-GB" sz="3200" b="1" dirty="0"/>
          </a:p>
          <a:p>
            <a:pPr lvl="1">
              <a:spcAft>
                <a:spcPts val="600"/>
              </a:spcAft>
              <a:buClr>
                <a:schemeClr val="tx1"/>
              </a:buClr>
              <a:buSzPct val="100000"/>
              <a:buNone/>
            </a:pPr>
            <a:r>
              <a:rPr lang="en-GB" sz="3200" b="1" dirty="0" smtClean="0"/>
              <a:t>6. Special </a:t>
            </a:r>
            <a:r>
              <a:rPr lang="en-GB" sz="3200" b="1" dirty="0"/>
              <a:t>IMC needs (2)</a:t>
            </a:r>
          </a:p>
          <a:p>
            <a:pPr marL="745200" lvl="2" indent="-45720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GB" sz="3200" dirty="0"/>
          </a:p>
          <a:p>
            <a:pPr marL="745200" lvl="2" indent="-457200">
              <a:buFont typeface="Arial" panose="020B0604020202020204" pitchFamily="34" charset="0"/>
              <a:buChar char="•"/>
            </a:pPr>
            <a:endParaRPr lang="en-GB" sz="2600" dirty="0"/>
          </a:p>
          <a:p>
            <a:pPr lvl="2" indent="0">
              <a:buNone/>
            </a:pPr>
            <a:endParaRPr lang="en-GB" sz="2600" dirty="0" smtClean="0"/>
          </a:p>
          <a:p>
            <a:pPr marL="745200" lvl="2" indent="-457200">
              <a:buFont typeface="Arial" panose="020B0604020202020204" pitchFamily="34" charset="0"/>
              <a:buChar char="•"/>
            </a:pPr>
            <a:endParaRPr lang="en-GB" sz="2600" dirty="0">
              <a:solidFill>
                <a:schemeClr val="tx1"/>
              </a:solidFill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sz="3200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752136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-27384"/>
            <a:ext cx="7632848" cy="852704"/>
          </a:xfrm>
        </p:spPr>
        <p:txBody>
          <a:bodyPr>
            <a:normAutofit/>
          </a:bodyPr>
          <a:lstStyle/>
          <a:p>
            <a:r>
              <a:rPr lang="en-GB" dirty="0" smtClean="0"/>
              <a:t>Strategic Vision – Top Goals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980728"/>
            <a:ext cx="8003232" cy="5184576"/>
          </a:xfrm>
        </p:spPr>
        <p:txBody>
          <a:bodyPr>
            <a:normAutofit lnSpcReduction="10000"/>
          </a:bodyPr>
          <a:lstStyle/>
          <a:p>
            <a:pPr>
              <a:spcAft>
                <a:spcPts val="0"/>
              </a:spcAft>
            </a:pPr>
            <a:r>
              <a:rPr lang="en-GB" sz="1200" b="1" i="1" dirty="0">
                <a:solidFill>
                  <a:schemeClr val="tx1"/>
                </a:solidFill>
              </a:rPr>
              <a:t>G1 – Marine Aids to Navigation are </a:t>
            </a:r>
            <a:r>
              <a:rPr lang="en-GB" sz="1200" b="1" i="1" dirty="0" smtClean="0">
                <a:solidFill>
                  <a:srgbClr val="FF0000"/>
                </a:solidFill>
              </a:rPr>
              <a:t>developed and</a:t>
            </a:r>
            <a:r>
              <a:rPr lang="en-GB" sz="1200" b="1" i="1" dirty="0" smtClean="0">
                <a:solidFill>
                  <a:schemeClr val="tx1"/>
                </a:solidFill>
              </a:rPr>
              <a:t> harmonised </a:t>
            </a:r>
            <a:r>
              <a:rPr lang="en-GB" sz="1200" b="1" i="1" dirty="0">
                <a:solidFill>
                  <a:schemeClr val="tx1"/>
                </a:solidFill>
              </a:rPr>
              <a:t>through international cooperation and the provision of standards.</a:t>
            </a:r>
          </a:p>
          <a:p>
            <a:pPr>
              <a:spcAft>
                <a:spcPts val="0"/>
              </a:spcAft>
            </a:pPr>
            <a:endParaRPr lang="en-GB" sz="1200" b="1" i="1" dirty="0" smtClean="0">
              <a:solidFill>
                <a:schemeClr val="tx1"/>
              </a:solidFill>
            </a:endParaRPr>
          </a:p>
          <a:p>
            <a:pPr>
              <a:spcAft>
                <a:spcPts val="0"/>
              </a:spcAft>
            </a:pPr>
            <a:r>
              <a:rPr lang="en-GB" sz="1200" b="1" i="1" dirty="0" smtClean="0">
                <a:solidFill>
                  <a:schemeClr val="tx1"/>
                </a:solidFill>
              </a:rPr>
              <a:t>G2 </a:t>
            </a:r>
            <a:r>
              <a:rPr lang="en-GB" sz="1200" b="1" i="1" dirty="0">
                <a:solidFill>
                  <a:schemeClr val="tx1"/>
                </a:solidFill>
              </a:rPr>
              <a:t>‐ All coastal states have contributed to </a:t>
            </a:r>
            <a:r>
              <a:rPr lang="en-GB" sz="1200" b="1" i="1" dirty="0" smtClean="0">
                <a:solidFill>
                  <a:srgbClr val="FF0000"/>
                </a:solidFill>
              </a:rPr>
              <a:t>a sustainable and</a:t>
            </a:r>
            <a:r>
              <a:rPr lang="en-GB" sz="1200" b="1" i="1" dirty="0" smtClean="0">
                <a:solidFill>
                  <a:schemeClr val="tx1"/>
                </a:solidFill>
              </a:rPr>
              <a:t> </a:t>
            </a:r>
            <a:r>
              <a:rPr lang="en-GB" sz="1200" b="1" i="1" dirty="0">
                <a:solidFill>
                  <a:schemeClr val="tx1"/>
                </a:solidFill>
              </a:rPr>
              <a:t>efficient global network of Marine Aids to Navigation through capacity building and the sharing of expertise</a:t>
            </a:r>
            <a:r>
              <a:rPr lang="en-GB" sz="1200" b="1" i="1" dirty="0" smtClean="0">
                <a:solidFill>
                  <a:schemeClr val="tx1"/>
                </a:solidFill>
              </a:rPr>
              <a:t>.</a:t>
            </a:r>
          </a:p>
          <a:p>
            <a:pPr>
              <a:spcAft>
                <a:spcPts val="0"/>
              </a:spcAft>
            </a:pPr>
            <a:endParaRPr lang="en-GB" sz="1200" dirty="0">
              <a:solidFill>
                <a:schemeClr val="tx1"/>
              </a:solidFill>
            </a:endParaRPr>
          </a:p>
          <a:p>
            <a:pPr>
              <a:spcAft>
                <a:spcPts val="0"/>
              </a:spcAft>
            </a:pPr>
            <a:r>
              <a:rPr lang="en-GB" sz="1200" dirty="0">
                <a:solidFill>
                  <a:schemeClr val="tx1"/>
                </a:solidFill>
              </a:rPr>
              <a:t>S1 ‐ Develop standards suitable for direct citation by States, in areas deemed important by the General Assembly, and the related Recommendations and Guidelines.</a:t>
            </a:r>
          </a:p>
          <a:p>
            <a:pPr>
              <a:spcAft>
                <a:spcPts val="0"/>
              </a:spcAft>
            </a:pPr>
            <a:endParaRPr lang="en-GB" sz="1200" dirty="0">
              <a:solidFill>
                <a:schemeClr val="tx1"/>
              </a:solidFill>
            </a:endParaRPr>
          </a:p>
          <a:p>
            <a:pPr>
              <a:spcAft>
                <a:spcPts val="0"/>
              </a:spcAft>
            </a:pPr>
            <a:r>
              <a:rPr lang="en-GB" sz="1200" dirty="0">
                <a:solidFill>
                  <a:schemeClr val="tx1"/>
                </a:solidFill>
              </a:rPr>
              <a:t>S2 ‐ Position IALA as the source of standards, knowledge, and expertise that will enable States to provide Marine Aids to Navigation, in accordance with relevant international obligations and recommendations. </a:t>
            </a:r>
          </a:p>
          <a:p>
            <a:pPr>
              <a:spcAft>
                <a:spcPts val="0"/>
              </a:spcAft>
            </a:pPr>
            <a:endParaRPr lang="en-GB" sz="1200" dirty="0">
              <a:solidFill>
                <a:schemeClr val="tx1"/>
              </a:solidFill>
            </a:endParaRPr>
          </a:p>
          <a:p>
            <a:pPr>
              <a:spcAft>
                <a:spcPts val="0"/>
              </a:spcAft>
            </a:pPr>
            <a:r>
              <a:rPr lang="en-GB" sz="1200" dirty="0">
                <a:solidFill>
                  <a:schemeClr val="tx1"/>
                </a:solidFill>
              </a:rPr>
              <a:t>S3 ‐ Coordinate </a:t>
            </a:r>
            <a:r>
              <a:rPr lang="en-GB" sz="1200">
                <a:solidFill>
                  <a:schemeClr val="tx1"/>
                </a:solidFill>
              </a:rPr>
              <a:t>the </a:t>
            </a:r>
            <a:r>
              <a:rPr lang="en-GB" sz="1200" smtClean="0">
                <a:solidFill>
                  <a:schemeClr val="tx1"/>
                </a:solidFill>
              </a:rPr>
              <a:t>development </a:t>
            </a:r>
            <a:r>
              <a:rPr lang="en-GB" sz="1200" dirty="0">
                <a:solidFill>
                  <a:schemeClr val="tx1"/>
                </a:solidFill>
              </a:rPr>
              <a:t>of Marine Aids to Navigation, taking into account new technologies and </a:t>
            </a:r>
            <a:r>
              <a:rPr lang="en-GB" sz="1200" strike="sngStrike" dirty="0">
                <a:solidFill>
                  <a:srgbClr val="FF0000"/>
                </a:solidFill>
              </a:rPr>
              <a:t>sustainability</a:t>
            </a:r>
            <a:r>
              <a:rPr lang="en-GB" sz="1200" dirty="0">
                <a:solidFill>
                  <a:srgbClr val="FF0000"/>
                </a:solidFill>
              </a:rPr>
              <a:t> UN sustainability goals</a:t>
            </a:r>
            <a:r>
              <a:rPr lang="en-GB" sz="1200" dirty="0" smtClean="0">
                <a:solidFill>
                  <a:srgbClr val="FF0000"/>
                </a:solidFill>
              </a:rPr>
              <a:t>.</a:t>
            </a:r>
          </a:p>
          <a:p>
            <a:pPr>
              <a:spcAft>
                <a:spcPts val="0"/>
              </a:spcAft>
            </a:pPr>
            <a:r>
              <a:rPr lang="en-GB" sz="1200" dirty="0" smtClean="0">
                <a:solidFill>
                  <a:srgbClr val="FF0000"/>
                </a:solidFill>
              </a:rPr>
              <a:t> </a:t>
            </a:r>
            <a:endParaRPr lang="en-GB" sz="1200" dirty="0"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en-GB" sz="1200" dirty="0">
                <a:solidFill>
                  <a:schemeClr val="tx1"/>
                </a:solidFill>
              </a:rPr>
              <a:t>S4 ‐ Continue to develop capacity building activities to improve the global provision of Marine Aids to Navigation.</a:t>
            </a:r>
          </a:p>
          <a:p>
            <a:pPr>
              <a:spcAft>
                <a:spcPts val="0"/>
              </a:spcAft>
            </a:pPr>
            <a:endParaRPr lang="en-GB" sz="1200" dirty="0">
              <a:solidFill>
                <a:schemeClr val="tx1"/>
              </a:solidFill>
            </a:endParaRPr>
          </a:p>
          <a:p>
            <a:pPr>
              <a:spcAft>
                <a:spcPts val="0"/>
              </a:spcAft>
            </a:pPr>
            <a:r>
              <a:rPr lang="en-GB" sz="1200" dirty="0">
                <a:solidFill>
                  <a:schemeClr val="tx1"/>
                </a:solidFill>
              </a:rPr>
              <a:t>S5 ‐ Harmonise the information structure </a:t>
            </a:r>
            <a:r>
              <a:rPr lang="en-GB" sz="1200" strike="sngStrike" dirty="0" smtClean="0">
                <a:solidFill>
                  <a:srgbClr val="FF0000"/>
                </a:solidFill>
              </a:rPr>
              <a:t>Maritime Service Portfolios</a:t>
            </a:r>
            <a:r>
              <a:rPr lang="en-GB" sz="1200" dirty="0" smtClean="0">
                <a:solidFill>
                  <a:schemeClr val="tx1"/>
                </a:solidFill>
              </a:rPr>
              <a:t> and </a:t>
            </a:r>
            <a:r>
              <a:rPr lang="en-GB" sz="1200" dirty="0">
                <a:solidFill>
                  <a:schemeClr val="tx1"/>
                </a:solidFill>
              </a:rPr>
              <a:t>communications for </a:t>
            </a:r>
            <a:r>
              <a:rPr lang="en-GB" sz="1200" strike="sngStrike" dirty="0" smtClean="0">
                <a:solidFill>
                  <a:srgbClr val="FF0000"/>
                </a:solidFill>
              </a:rPr>
              <a:t>e-Navigation</a:t>
            </a:r>
            <a:r>
              <a:rPr lang="en-GB" sz="1200" dirty="0" smtClean="0">
                <a:solidFill>
                  <a:srgbClr val="FF0000"/>
                </a:solidFill>
              </a:rPr>
              <a:t> future navigation</a:t>
            </a:r>
            <a:r>
              <a:rPr lang="en-GB" sz="1200" dirty="0" smtClean="0">
                <a:solidFill>
                  <a:schemeClr val="tx1"/>
                </a:solidFill>
              </a:rPr>
              <a:t> by </a:t>
            </a:r>
            <a:r>
              <a:rPr lang="en-GB" sz="1200" dirty="0">
                <a:solidFill>
                  <a:schemeClr val="tx1"/>
                </a:solidFill>
              </a:rPr>
              <a:t>creating standards, and by cooperation with other international organisations, to achieve </a:t>
            </a:r>
            <a:r>
              <a:rPr lang="en-GB" sz="1200" dirty="0" smtClean="0">
                <a:solidFill>
                  <a:schemeClr val="tx1"/>
                </a:solidFill>
              </a:rPr>
              <a:t>worldwide </a:t>
            </a:r>
            <a:r>
              <a:rPr lang="en-GB" sz="1200" dirty="0">
                <a:solidFill>
                  <a:schemeClr val="tx1"/>
                </a:solidFill>
              </a:rPr>
              <a:t>interoperability of shore and ship systems. </a:t>
            </a:r>
          </a:p>
          <a:p>
            <a:pPr>
              <a:spcAft>
                <a:spcPts val="0"/>
              </a:spcAft>
            </a:pPr>
            <a:endParaRPr lang="en-GB" sz="1200" dirty="0">
              <a:solidFill>
                <a:schemeClr val="tx1"/>
              </a:solidFill>
            </a:endParaRPr>
          </a:p>
          <a:p>
            <a:pPr>
              <a:spcAft>
                <a:spcPts val="0"/>
              </a:spcAft>
            </a:pPr>
            <a:r>
              <a:rPr lang="en-GB" sz="1200" dirty="0">
                <a:solidFill>
                  <a:schemeClr val="tx1"/>
                </a:solidFill>
              </a:rPr>
              <a:t>S6 ‐ Improve and harmonise the delivery of VTS globally and in a manner consistent with international conventions, national legislation and public expectations, to ensure the safety and efficiency of vessel traffic and to protect the environment.</a:t>
            </a:r>
          </a:p>
          <a:p>
            <a:pPr>
              <a:spcAft>
                <a:spcPts val="0"/>
              </a:spcAft>
            </a:pPr>
            <a:endParaRPr lang="en-GB" sz="1200" dirty="0">
              <a:solidFill>
                <a:schemeClr val="tx1"/>
              </a:solidFill>
            </a:endParaRPr>
          </a:p>
          <a:p>
            <a:pPr>
              <a:spcAft>
                <a:spcPts val="0"/>
              </a:spcAft>
            </a:pPr>
            <a:r>
              <a:rPr lang="en-GB" sz="1200" dirty="0">
                <a:solidFill>
                  <a:schemeClr val="tx1"/>
                </a:solidFill>
              </a:rPr>
              <a:t>S7 ‐ Work towards the transformation of IALA into an IGO, to enable the organization to achieve its aim objectives.</a:t>
            </a:r>
          </a:p>
          <a:p>
            <a:pPr>
              <a:spcAft>
                <a:spcPts val="0"/>
              </a:spcAft>
            </a:pPr>
            <a:endParaRPr lang="en-GB" sz="1200" dirty="0">
              <a:solidFill>
                <a:schemeClr val="tx1"/>
              </a:solidFill>
            </a:endParaRPr>
          </a:p>
          <a:p>
            <a:pPr>
              <a:spcAft>
                <a:spcPts val="0"/>
              </a:spcAft>
            </a:pPr>
            <a:r>
              <a:rPr lang="en-GB" sz="1200" dirty="0">
                <a:solidFill>
                  <a:schemeClr val="tx1"/>
                </a:solidFill>
              </a:rPr>
              <a:t>S8 ‐ Ensure that the resources and capabilities of the Secretariat are sufficient to enable IALA and its committees and organs to reach its goals.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273843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IALA_template-powerpoint">
  <a:themeElements>
    <a:clrScheme name="IALA">
      <a:dk1>
        <a:sysClr val="windowText" lastClr="000000"/>
      </a:dk1>
      <a:lt1>
        <a:sysClr val="window" lastClr="FFFFFF"/>
      </a:lt1>
      <a:dk2>
        <a:srgbClr val="3AAA35"/>
      </a:dk2>
      <a:lt2>
        <a:srgbClr val="E94E1B"/>
      </a:lt2>
      <a:accent1>
        <a:srgbClr val="00558C"/>
      </a:accent1>
      <a:accent2>
        <a:srgbClr val="009FE3"/>
      </a:accent2>
      <a:accent3>
        <a:srgbClr val="00B0A9"/>
      </a:accent3>
      <a:accent4>
        <a:srgbClr val="00BCD0"/>
      </a:accent4>
      <a:accent5>
        <a:srgbClr val="6787C4"/>
      </a:accent5>
      <a:accent6>
        <a:srgbClr val="99509A"/>
      </a:accent6>
      <a:hlink>
        <a:srgbClr val="000000"/>
      </a:hlink>
      <a:folHlink>
        <a:srgbClr val="9D9D9C"/>
      </a:folHlink>
    </a:clrScheme>
    <a:fontScheme name="Calibri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IALA_template-powerpoint">
  <a:themeElements>
    <a:clrScheme name="IALA">
      <a:dk1>
        <a:sysClr val="windowText" lastClr="000000"/>
      </a:dk1>
      <a:lt1>
        <a:sysClr val="window" lastClr="FFFFFF"/>
      </a:lt1>
      <a:dk2>
        <a:srgbClr val="3AAA35"/>
      </a:dk2>
      <a:lt2>
        <a:srgbClr val="E94E1B"/>
      </a:lt2>
      <a:accent1>
        <a:srgbClr val="00558C"/>
      </a:accent1>
      <a:accent2>
        <a:srgbClr val="009FE3"/>
      </a:accent2>
      <a:accent3>
        <a:srgbClr val="00B0A9"/>
      </a:accent3>
      <a:accent4>
        <a:srgbClr val="00BCD0"/>
      </a:accent4>
      <a:accent5>
        <a:srgbClr val="6787C4"/>
      </a:accent5>
      <a:accent6>
        <a:srgbClr val="99509A"/>
      </a:accent6>
      <a:hlink>
        <a:srgbClr val="000000"/>
      </a:hlink>
      <a:folHlink>
        <a:srgbClr val="9D9D9C"/>
      </a:folHlink>
    </a:clrScheme>
    <a:fontScheme name="Calibri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IALA_template-powerpoint.potx</Template>
  <TotalTime>2849</TotalTime>
  <Words>391</Words>
  <Application>Microsoft Office PowerPoint</Application>
  <PresentationFormat>Affichage à l'écran (4:3)</PresentationFormat>
  <Paragraphs>45</Paragraphs>
  <Slides>3</Slides>
  <Notes>1</Notes>
  <HiddenSlides>0</HiddenSlides>
  <MMClips>0</MMClips>
  <ScaleCrop>false</ScaleCrop>
  <HeadingPairs>
    <vt:vector size="4" baseType="variant">
      <vt:variant>
        <vt:lpstr>Thème</vt:lpstr>
      </vt:variant>
      <vt:variant>
        <vt:i4>2</vt:i4>
      </vt:variant>
      <vt:variant>
        <vt:lpstr>Titres des diapositives</vt:lpstr>
      </vt:variant>
      <vt:variant>
        <vt:i4>3</vt:i4>
      </vt:variant>
    </vt:vector>
  </HeadingPairs>
  <TitlesOfParts>
    <vt:vector size="5" baseType="lpstr">
      <vt:lpstr>IALA_template-powerpoint</vt:lpstr>
      <vt:lpstr>1_IALA_template-powerpoint</vt:lpstr>
      <vt:lpstr>Présentation PowerPoint</vt:lpstr>
      <vt:lpstr>Input received from 14 NM, 1 AM and 2 IM</vt:lpstr>
      <vt:lpstr>Strategic Vision – Top Goals</vt:lpstr>
    </vt:vector>
  </TitlesOfParts>
  <Manager>IALA</Manager>
  <Company>IALA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IALA</dc:title>
  <dc:subject>IALA</dc:subject>
  <dc:creator>IALA</dc:creator>
  <cp:lastModifiedBy>Marie-Helene</cp:lastModifiedBy>
  <cp:revision>149</cp:revision>
  <cp:lastPrinted>2017-04-14T08:01:02Z</cp:lastPrinted>
  <dcterms:created xsi:type="dcterms:W3CDTF">2015-06-18T13:41:36Z</dcterms:created>
  <dcterms:modified xsi:type="dcterms:W3CDTF">2017-12-12T13:42:24Z</dcterms:modified>
</cp:coreProperties>
</file>