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notesMasterIdLst>
    <p:notesMasterId r:id="rId11"/>
  </p:notesMasterIdLst>
  <p:sldIdLst>
    <p:sldId id="267" r:id="rId3"/>
    <p:sldId id="259" r:id="rId4"/>
    <p:sldId id="269" r:id="rId5"/>
    <p:sldId id="261" r:id="rId6"/>
    <p:sldId id="266" r:id="rId7"/>
    <p:sldId id="263" r:id="rId8"/>
    <p:sldId id="264" r:id="rId9"/>
    <p:sldId id="265" r:id="rId10"/>
  </p:sldIdLst>
  <p:sldSz cx="12192000" cy="6858000"/>
  <p:notesSz cx="6742113" cy="9872663"/>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21582" cy="49534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18971" y="0"/>
            <a:ext cx="2921582" cy="495348"/>
          </a:xfrm>
          <a:prstGeom prst="rect">
            <a:avLst/>
          </a:prstGeom>
        </p:spPr>
        <p:txBody>
          <a:bodyPr vert="horz" lIns="91440" tIns="45720" rIns="91440" bIns="45720" rtlCol="0"/>
          <a:lstStyle>
            <a:lvl1pPr algn="r">
              <a:defRPr sz="1200"/>
            </a:lvl1pPr>
          </a:lstStyle>
          <a:p>
            <a:fld id="{87DA7BE9-EF6D-4325-9A93-666AB24E3353}" type="datetimeFigureOut">
              <a:rPr lang="sv-SE" smtClean="0"/>
              <a:t>2019-06-18</a:t>
            </a:fld>
            <a:endParaRPr lang="sv-SE"/>
          </a:p>
        </p:txBody>
      </p:sp>
      <p:sp>
        <p:nvSpPr>
          <p:cNvPr id="4" name="Platshållare för bildobjekt 3"/>
          <p:cNvSpPr>
            <a:spLocks noGrp="1" noRot="1" noChangeAspect="1"/>
          </p:cNvSpPr>
          <p:nvPr>
            <p:ph type="sldImg" idx="2"/>
          </p:nvPr>
        </p:nvSpPr>
        <p:spPr>
          <a:xfrm>
            <a:off x="409575" y="1233488"/>
            <a:ext cx="5922963" cy="3332162"/>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74212" y="4751219"/>
            <a:ext cx="5393690" cy="3887361"/>
          </a:xfrm>
          <a:prstGeom prst="rect">
            <a:avLst/>
          </a:prstGeom>
        </p:spPr>
        <p:txBody>
          <a:bodyPr vert="horz" lIns="91440" tIns="45720" rIns="91440" bIns="45720" rtlCol="0"/>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9377317"/>
            <a:ext cx="2921582" cy="49534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18971" y="9377317"/>
            <a:ext cx="2921582" cy="495347"/>
          </a:xfrm>
          <a:prstGeom prst="rect">
            <a:avLst/>
          </a:prstGeom>
        </p:spPr>
        <p:txBody>
          <a:bodyPr vert="horz" lIns="91440" tIns="45720" rIns="91440" bIns="45720" rtlCol="0" anchor="b"/>
          <a:lstStyle>
            <a:lvl1pPr algn="r">
              <a:defRPr sz="1200"/>
            </a:lvl1pPr>
          </a:lstStyle>
          <a:p>
            <a:fld id="{27BEF1D5-2D36-4AE6-B75E-5E1ED06BCEC3}" type="slidenum">
              <a:rPr lang="sv-SE" smtClean="0"/>
              <a:t>‹N°›</a:t>
            </a:fld>
            <a:endParaRPr lang="sv-SE"/>
          </a:p>
        </p:txBody>
      </p:sp>
    </p:spTree>
    <p:extLst>
      <p:ext uri="{BB962C8B-B14F-4D97-AF65-F5344CB8AC3E}">
        <p14:creationId xmlns:p14="http://schemas.microsoft.com/office/powerpoint/2010/main" val="26209303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Platshållare för bildobjekt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Platshållare för anteckninga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v-SE" altLang="sv-SE"/>
          </a:p>
        </p:txBody>
      </p:sp>
      <p:sp>
        <p:nvSpPr>
          <p:cNvPr id="4" name="Platshållare för bildnummer 3"/>
          <p:cNvSpPr>
            <a:spLocks noGrp="1"/>
          </p:cNvSpPr>
          <p:nvPr>
            <p:ph type="sldNum" sz="quarter" idx="5"/>
          </p:nvPr>
        </p:nvSpPr>
        <p:spPr/>
        <p:txBody>
          <a:bodyPr/>
          <a:lstStyle/>
          <a:p>
            <a:pPr>
              <a:defRPr/>
            </a:pPr>
            <a:fld id="{FFCD23EA-C833-46A9-B51E-7559E66C0CED}" type="slidenum">
              <a:rPr lang="sv-SE" smtClean="0"/>
              <a:pPr>
                <a:defRPr/>
              </a:pPr>
              <a:t>3</a:t>
            </a:fld>
            <a:endParaRPr lang="sv-SE"/>
          </a:p>
        </p:txBody>
      </p:sp>
    </p:spTree>
    <p:extLst>
      <p:ext uri="{BB962C8B-B14F-4D97-AF65-F5344CB8AC3E}">
        <p14:creationId xmlns:p14="http://schemas.microsoft.com/office/powerpoint/2010/main" val="2273293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Platshållare för bildobjekt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Platshållare för anteckninga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sv-SE" altLang="sv-SE"/>
              <a:t>Även om mycket utveckling, demonstration och forskning inom STM återstår att göras, är vissa delar av STM moget att införa i praktiken. Det gäller bland annat utbyte av färdplaner mellan fartyg och mellan fartyg och land och därtill tillhörande tjänster för att förbättra säkerhet, miljö och effektivitet.</a:t>
            </a:r>
          </a:p>
          <a:p>
            <a:pPr eaLnBrk="1" hangingPunct="1">
              <a:spcBef>
                <a:spcPct val="0"/>
              </a:spcBef>
            </a:pPr>
            <a:r>
              <a:rPr lang="sv-SE" altLang="sv-SE"/>
              <a:t>Östersjön är en lämplig region för fördjupade tester av STM och för införande av olika STM-lösningar. En rad projekt kopplade till STM i Östersjön är beslutade, väntar på beslut eller är på idéstadiet. De rör olika segment inom sjöfarten och har olika fokus. </a:t>
            </a:r>
          </a:p>
          <a:p>
            <a:pPr eaLnBrk="1" hangingPunct="1">
              <a:spcBef>
                <a:spcPct val="0"/>
              </a:spcBef>
            </a:pPr>
            <a:endParaRPr lang="sv-SE" altLang="sv-SE"/>
          </a:p>
          <a:p>
            <a:pPr eaLnBrk="1" hangingPunct="1">
              <a:spcBef>
                <a:spcPct val="0"/>
              </a:spcBef>
            </a:pPr>
            <a:r>
              <a:rPr lang="sv-SE" altLang="sv-SE"/>
              <a:t>Vi går från en situation där vi har ett jättestort projekt (STM Validation Project) till att ha många mindre. MONALISA GROUP skulle verkligen behövas för att hålla ihop och driva den här utvecklingen.</a:t>
            </a:r>
          </a:p>
          <a:p>
            <a:endParaRPr lang="sv-SE" altLang="sv-SE"/>
          </a:p>
        </p:txBody>
      </p:sp>
      <p:sp>
        <p:nvSpPr>
          <p:cNvPr id="4" name="Platshållare för bildnummer 3"/>
          <p:cNvSpPr>
            <a:spLocks noGrp="1"/>
          </p:cNvSpPr>
          <p:nvPr>
            <p:ph type="sldNum" sz="quarter" idx="5"/>
          </p:nvPr>
        </p:nvSpPr>
        <p:spPr/>
        <p:txBody>
          <a:bodyPr/>
          <a:lstStyle/>
          <a:p>
            <a:pPr>
              <a:defRPr/>
            </a:pPr>
            <a:fld id="{E30057F5-837C-4C3D-B4B9-006116F5647E}" type="slidenum">
              <a:rPr lang="sv-SE" smtClean="0"/>
              <a:pPr>
                <a:defRPr/>
              </a:pPr>
              <a:t>6</a:t>
            </a:fld>
            <a:endParaRPr lang="sv-SE"/>
          </a:p>
        </p:txBody>
      </p:sp>
    </p:spTree>
    <p:extLst>
      <p:ext uri="{BB962C8B-B14F-4D97-AF65-F5344CB8AC3E}">
        <p14:creationId xmlns:p14="http://schemas.microsoft.com/office/powerpoint/2010/main" val="2228652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p:cNvSpPr>
            <a:spLocks noGrp="1"/>
          </p:cNvSpPr>
          <p:nvPr>
            <p:ph type="ctrTitle"/>
          </p:nvPr>
        </p:nvSpPr>
        <p:spPr>
          <a:xfrm>
            <a:off x="1524000" y="1122363"/>
            <a:ext cx="9144000" cy="2387600"/>
          </a:xfrm>
        </p:spPr>
        <p:txBody>
          <a:bodyPr anchor="b"/>
          <a:lstStyle>
            <a:lvl1pPr algn="ctr">
              <a:defRPr sz="6000"/>
            </a:lvl1pPr>
          </a:lstStyle>
          <a:p>
            <a:r>
              <a:rPr lang="sv-SE"/>
              <a:t>Klicka här för att ändra format</a:t>
            </a:r>
          </a:p>
        </p:txBody>
      </p:sp>
      <p:sp>
        <p:nvSpPr>
          <p:cNvPr id="3" name="Underrubri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p>
        </p:txBody>
      </p:sp>
      <p:sp>
        <p:nvSpPr>
          <p:cNvPr id="4" name="Platshållare för datum 3"/>
          <p:cNvSpPr>
            <a:spLocks noGrp="1"/>
          </p:cNvSpPr>
          <p:nvPr>
            <p:ph type="dt" sz="half" idx="10"/>
          </p:nvPr>
        </p:nvSpPr>
        <p:spPr/>
        <p:txBody>
          <a:bodyPr/>
          <a:lstStyle/>
          <a:p>
            <a:fld id="{B3BC4EE0-510A-4F30-A7D3-FBA5310A9169}" type="datetimeFigureOut">
              <a:rPr lang="sv-SE" smtClean="0"/>
              <a:t>2019-06-18</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60877480-5F9C-4A68-B0E0-E25762AB6EC4}" type="slidenum">
              <a:rPr lang="sv-SE" smtClean="0"/>
              <a:t>‹N°›</a:t>
            </a:fld>
            <a:endParaRPr lang="sv-SE"/>
          </a:p>
        </p:txBody>
      </p:sp>
    </p:spTree>
    <p:extLst>
      <p:ext uri="{BB962C8B-B14F-4D97-AF65-F5344CB8AC3E}">
        <p14:creationId xmlns:p14="http://schemas.microsoft.com/office/powerpoint/2010/main" val="35028995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lodrät text 2"/>
          <p:cNvSpPr>
            <a:spLocks noGrp="1"/>
          </p:cNvSpPr>
          <p:nvPr>
            <p:ph type="body" orient="vert" idx="1"/>
          </p:nvPr>
        </p:nvSpPr>
        <p:spPr/>
        <p:txBody>
          <a:bodyPr vert="eaVert"/>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B3BC4EE0-510A-4F30-A7D3-FBA5310A9169}" type="datetimeFigureOut">
              <a:rPr lang="sv-SE" smtClean="0"/>
              <a:t>2019-06-18</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60877480-5F9C-4A68-B0E0-E25762AB6EC4}" type="slidenum">
              <a:rPr lang="sv-SE" smtClean="0"/>
              <a:t>‹N°›</a:t>
            </a:fld>
            <a:endParaRPr lang="sv-SE"/>
          </a:p>
        </p:txBody>
      </p:sp>
    </p:spTree>
    <p:extLst>
      <p:ext uri="{BB962C8B-B14F-4D97-AF65-F5344CB8AC3E}">
        <p14:creationId xmlns:p14="http://schemas.microsoft.com/office/powerpoint/2010/main" val="21236444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p:cNvSpPr>
            <a:spLocks noGrp="1"/>
          </p:cNvSpPr>
          <p:nvPr>
            <p:ph type="title" orient="vert"/>
          </p:nvPr>
        </p:nvSpPr>
        <p:spPr>
          <a:xfrm>
            <a:off x="8724900" y="365125"/>
            <a:ext cx="2628900" cy="5811838"/>
          </a:xfrm>
        </p:spPr>
        <p:txBody>
          <a:bodyPr vert="eaVert"/>
          <a:lstStyle/>
          <a:p>
            <a:r>
              <a:rPr lang="sv-SE"/>
              <a:t>Klicka här för att ändra format</a:t>
            </a:r>
          </a:p>
        </p:txBody>
      </p:sp>
      <p:sp>
        <p:nvSpPr>
          <p:cNvPr id="3" name="Platshållare för lodrät text 2"/>
          <p:cNvSpPr>
            <a:spLocks noGrp="1"/>
          </p:cNvSpPr>
          <p:nvPr>
            <p:ph type="body" orient="vert" idx="1"/>
          </p:nvPr>
        </p:nvSpPr>
        <p:spPr>
          <a:xfrm>
            <a:off x="838200" y="365125"/>
            <a:ext cx="7734300" cy="5811838"/>
          </a:xfrm>
        </p:spPr>
        <p:txBody>
          <a:bodyPr vert="eaVert"/>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B3BC4EE0-510A-4F30-A7D3-FBA5310A9169}" type="datetimeFigureOut">
              <a:rPr lang="sv-SE" smtClean="0"/>
              <a:t>2019-06-18</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60877480-5F9C-4A68-B0E0-E25762AB6EC4}" type="slidenum">
              <a:rPr lang="sv-SE" smtClean="0"/>
              <a:t>‹N°›</a:t>
            </a:fld>
            <a:endParaRPr lang="sv-SE"/>
          </a:p>
        </p:txBody>
      </p:sp>
    </p:spTree>
    <p:extLst>
      <p:ext uri="{BB962C8B-B14F-4D97-AF65-F5344CB8AC3E}">
        <p14:creationId xmlns:p14="http://schemas.microsoft.com/office/powerpoint/2010/main" val="22177946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Heading, picture">
    <p:spTree>
      <p:nvGrpSpPr>
        <p:cNvPr id="1" name=""/>
        <p:cNvGrpSpPr/>
        <p:nvPr/>
      </p:nvGrpSpPr>
      <p:grpSpPr>
        <a:xfrm>
          <a:off x="0" y="0"/>
          <a:ext cx="0" cy="0"/>
          <a:chOff x="0" y="0"/>
          <a:chExt cx="0" cy="0"/>
        </a:xfrm>
      </p:grpSpPr>
      <p:grpSp>
        <p:nvGrpSpPr>
          <p:cNvPr id="4" name="Grupp 6"/>
          <p:cNvGrpSpPr>
            <a:grpSpLocks/>
          </p:cNvGrpSpPr>
          <p:nvPr userDrawn="1"/>
        </p:nvGrpSpPr>
        <p:grpSpPr bwMode="auto">
          <a:xfrm>
            <a:off x="0" y="5513388"/>
            <a:ext cx="12192000" cy="1414462"/>
            <a:chOff x="0" y="5512750"/>
            <a:chExt cx="12192000" cy="1415566"/>
          </a:xfrm>
        </p:grpSpPr>
        <p:pic>
          <p:nvPicPr>
            <p:cNvPr id="5" name="Bildobjekt 7"/>
            <p:cNvPicPr>
              <a:picLocks noChangeAspect="1"/>
            </p:cNvPicPr>
            <p:nvPr userDrawn="1"/>
          </p:nvPicPr>
          <p:blipFill>
            <a:blip r:embed="rId2" cstate="print">
              <a:extLst>
                <a:ext uri="{28A0092B-C50C-407E-A947-70E740481C1C}">
                  <a14:useLocalDpi xmlns:a14="http://schemas.microsoft.com/office/drawing/2010/main" val="0"/>
                </a:ext>
              </a:extLst>
            </a:blip>
            <a:srcRect t="29906"/>
            <a:stretch>
              <a:fillRect/>
            </a:stretch>
          </p:blipFill>
          <p:spPr bwMode="auto">
            <a:xfrm>
              <a:off x="0" y="6000749"/>
              <a:ext cx="12192000" cy="927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Bildobjekt 8"/>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64920" y="5512750"/>
              <a:ext cx="1944880" cy="1039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Bildobjekt 9"/>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798050" y="5435600"/>
            <a:ext cx="2249488"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Platshållare för innehåll 2"/>
          <p:cNvSpPr>
            <a:spLocks noGrp="1"/>
          </p:cNvSpPr>
          <p:nvPr>
            <p:ph idx="1"/>
          </p:nvPr>
        </p:nvSpPr>
        <p:spPr>
          <a:xfrm>
            <a:off x="838200" y="1825694"/>
            <a:ext cx="10515600" cy="3479662"/>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atin typeface="Arial" panose="020B0604020202020204" pitchFamily="34" charset="0"/>
                <a:cs typeface="Arial" panose="020B0604020202020204" pitchFamily="34" charset="0"/>
              </a:defRPr>
            </a:lvl1pPr>
          </a:lstStyle>
          <a:p>
            <a:pPr lvl="0"/>
            <a:r>
              <a:rPr lang="sv-SE"/>
              <a:t>Redigera format för bakgrundstext</a:t>
            </a:r>
          </a:p>
        </p:txBody>
      </p:sp>
      <p:sp>
        <p:nvSpPr>
          <p:cNvPr id="15" name="Rubrik 1"/>
          <p:cNvSpPr>
            <a:spLocks noGrp="1"/>
          </p:cNvSpPr>
          <p:nvPr>
            <p:ph type="title"/>
          </p:nvPr>
        </p:nvSpPr>
        <p:spPr>
          <a:xfrm>
            <a:off x="838200" y="365125"/>
            <a:ext cx="10515600" cy="1325563"/>
          </a:xfrm>
        </p:spPr>
        <p:txBody>
          <a:bodyPr/>
          <a:lstStyle>
            <a:lvl1pPr>
              <a:defRPr>
                <a:latin typeface="Arial" panose="020B0604020202020204" pitchFamily="34" charset="0"/>
                <a:cs typeface="Arial" panose="020B0604020202020204" pitchFamily="34" charset="0"/>
              </a:defRPr>
            </a:lvl1pPr>
          </a:lstStyle>
          <a:p>
            <a:r>
              <a:rPr lang="sv-SE"/>
              <a:t>Klicka här för att ändra format</a:t>
            </a:r>
            <a:endParaRPr lang="sv-SE" dirty="0"/>
          </a:p>
        </p:txBody>
      </p:sp>
      <p:sp>
        <p:nvSpPr>
          <p:cNvPr id="8" name="Platshållare för datum 3"/>
          <p:cNvSpPr>
            <a:spLocks noGrp="1"/>
          </p:cNvSpPr>
          <p:nvPr>
            <p:ph type="dt" sz="half" idx="10"/>
          </p:nvPr>
        </p:nvSpPr>
        <p:spPr/>
        <p:txBody>
          <a:bodyPr/>
          <a:lstStyle>
            <a:lvl1pPr>
              <a:defRPr/>
            </a:lvl1pPr>
          </a:lstStyle>
          <a:p>
            <a:pPr>
              <a:defRPr/>
            </a:pPr>
            <a:fld id="{C7692E41-175F-439A-AD3C-9D5ACF03722B}" type="datetimeFigureOut">
              <a:rPr lang="sv-SE"/>
              <a:pPr>
                <a:defRPr/>
              </a:pPr>
              <a:t>2019-06-18</a:t>
            </a:fld>
            <a:endParaRPr/>
          </a:p>
        </p:txBody>
      </p:sp>
      <p:sp>
        <p:nvSpPr>
          <p:cNvPr id="9" name="Platshållare för sidfot 4"/>
          <p:cNvSpPr>
            <a:spLocks noGrp="1"/>
          </p:cNvSpPr>
          <p:nvPr>
            <p:ph type="ftr" sz="quarter" idx="11"/>
          </p:nvPr>
        </p:nvSpPr>
        <p:spPr/>
        <p:txBody>
          <a:bodyPr/>
          <a:lstStyle>
            <a:lvl1pPr>
              <a:defRPr/>
            </a:lvl1pPr>
          </a:lstStyle>
          <a:p>
            <a:pPr>
              <a:defRPr/>
            </a:pPr>
            <a:endParaRPr/>
          </a:p>
        </p:txBody>
      </p:sp>
      <p:sp>
        <p:nvSpPr>
          <p:cNvPr id="10" name="Platshållare för bildnummer 5"/>
          <p:cNvSpPr>
            <a:spLocks noGrp="1"/>
          </p:cNvSpPr>
          <p:nvPr>
            <p:ph type="sldNum" sz="quarter" idx="12"/>
          </p:nvPr>
        </p:nvSpPr>
        <p:spPr/>
        <p:txBody>
          <a:bodyPr/>
          <a:lstStyle>
            <a:lvl1pPr>
              <a:defRPr/>
            </a:lvl1pPr>
          </a:lstStyle>
          <a:p>
            <a:pPr>
              <a:defRPr/>
            </a:pPr>
            <a:fld id="{C0AF4C3B-B3A7-41AF-86EF-6BE1DD151E79}" type="slidenum">
              <a:rPr/>
              <a:pPr>
                <a:defRPr/>
              </a:pPr>
              <a:t>‹N°›</a:t>
            </a:fld>
            <a:endParaRPr/>
          </a:p>
        </p:txBody>
      </p:sp>
    </p:spTree>
    <p:extLst>
      <p:ext uri="{BB962C8B-B14F-4D97-AF65-F5344CB8AC3E}">
        <p14:creationId xmlns:p14="http://schemas.microsoft.com/office/powerpoint/2010/main" val="33858891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Rubrik, bild">
    <p:spTree>
      <p:nvGrpSpPr>
        <p:cNvPr id="1" name=""/>
        <p:cNvGrpSpPr/>
        <p:nvPr/>
      </p:nvGrpSpPr>
      <p:grpSpPr>
        <a:xfrm>
          <a:off x="0" y="0"/>
          <a:ext cx="0" cy="0"/>
          <a:chOff x="0" y="0"/>
          <a:chExt cx="0" cy="0"/>
        </a:xfrm>
      </p:grpSpPr>
      <p:pic>
        <p:nvPicPr>
          <p:cNvPr id="4" name="Bildobjekt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525" y="0"/>
            <a:ext cx="15398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Bildobjekt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30350" y="6337300"/>
            <a:ext cx="2249488"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Bildobjekt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85813" y="309563"/>
            <a:ext cx="1944687"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Bildobjekt 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261600" y="6313488"/>
            <a:ext cx="15255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Platshållare för innehåll 2"/>
          <p:cNvSpPr>
            <a:spLocks noGrp="1"/>
          </p:cNvSpPr>
          <p:nvPr>
            <p:ph idx="1"/>
          </p:nvPr>
        </p:nvSpPr>
        <p:spPr>
          <a:xfrm>
            <a:off x="1987442" y="1806575"/>
            <a:ext cx="9782175" cy="4351338"/>
          </a:xfrm>
        </p:spPr>
        <p:txBody>
          <a:bodyPr/>
          <a:lstStyle>
            <a:lvl1pPr algn="l">
              <a:defRPr/>
            </a:lvl1pPr>
            <a:lvl2pPr marL="457200" indent="0" algn="r">
              <a:buNone/>
              <a:defRPr/>
            </a:lvl2pPr>
            <a:lvl3pPr algn="r">
              <a:defRPr/>
            </a:lvl3pPr>
            <a:lvl4pPr algn="r">
              <a:defRPr baseline="0"/>
            </a:lvl4pPr>
            <a:lvl5pPr algn="r">
              <a:defRPr/>
            </a:lvl5pPr>
          </a:lstStyle>
          <a:p>
            <a:pPr lvl="0"/>
            <a:r>
              <a:rPr lang="sv-SE"/>
              <a:t>Redigera format för bakgrundstext</a:t>
            </a:r>
          </a:p>
          <a:p>
            <a:pPr lvl="1"/>
            <a:r>
              <a:rPr lang="sv-SE"/>
              <a:t>Nivå två</a:t>
            </a:r>
          </a:p>
        </p:txBody>
      </p:sp>
      <p:sp>
        <p:nvSpPr>
          <p:cNvPr id="14" name="Rubrik 1"/>
          <p:cNvSpPr>
            <a:spLocks noGrp="1"/>
          </p:cNvSpPr>
          <p:nvPr>
            <p:ph type="title"/>
          </p:nvPr>
        </p:nvSpPr>
        <p:spPr>
          <a:xfrm>
            <a:off x="2899719" y="395025"/>
            <a:ext cx="8869898" cy="866775"/>
          </a:xfrm>
        </p:spPr>
        <p:txBody>
          <a:bodyPr anchor="b">
            <a:normAutofit/>
          </a:bodyPr>
          <a:lstStyle>
            <a:lvl1pPr algn="l">
              <a:defRPr sz="4400"/>
            </a:lvl1pPr>
          </a:lstStyle>
          <a:p>
            <a:r>
              <a:rPr lang="sv-SE"/>
              <a:t>Klicka här för att ändra format</a:t>
            </a:r>
            <a:endParaRPr lang="sv-SE" dirty="0"/>
          </a:p>
        </p:txBody>
      </p:sp>
    </p:spTree>
    <p:extLst>
      <p:ext uri="{BB962C8B-B14F-4D97-AF65-F5344CB8AC3E}">
        <p14:creationId xmlns:p14="http://schemas.microsoft.com/office/powerpoint/2010/main" val="32861206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Heading, left-jusified text">
    <p:spTree>
      <p:nvGrpSpPr>
        <p:cNvPr id="1" name=""/>
        <p:cNvGrpSpPr/>
        <p:nvPr/>
      </p:nvGrpSpPr>
      <p:grpSpPr>
        <a:xfrm>
          <a:off x="0" y="0"/>
          <a:ext cx="0" cy="0"/>
          <a:chOff x="0" y="0"/>
          <a:chExt cx="0" cy="0"/>
        </a:xfrm>
      </p:grpSpPr>
      <p:grpSp>
        <p:nvGrpSpPr>
          <p:cNvPr id="4" name="Grupp 6"/>
          <p:cNvGrpSpPr>
            <a:grpSpLocks/>
          </p:cNvGrpSpPr>
          <p:nvPr userDrawn="1"/>
        </p:nvGrpSpPr>
        <p:grpSpPr bwMode="auto">
          <a:xfrm>
            <a:off x="0" y="5513388"/>
            <a:ext cx="12192000" cy="1414462"/>
            <a:chOff x="0" y="5512750"/>
            <a:chExt cx="12192000" cy="1415566"/>
          </a:xfrm>
        </p:grpSpPr>
        <p:pic>
          <p:nvPicPr>
            <p:cNvPr id="5" name="Bildobjekt 7"/>
            <p:cNvPicPr>
              <a:picLocks noChangeAspect="1"/>
            </p:cNvPicPr>
            <p:nvPr userDrawn="1"/>
          </p:nvPicPr>
          <p:blipFill>
            <a:blip r:embed="rId2" cstate="print">
              <a:extLst>
                <a:ext uri="{28A0092B-C50C-407E-A947-70E740481C1C}">
                  <a14:useLocalDpi xmlns:a14="http://schemas.microsoft.com/office/drawing/2010/main" val="0"/>
                </a:ext>
              </a:extLst>
            </a:blip>
            <a:srcRect t="29906"/>
            <a:stretch>
              <a:fillRect/>
            </a:stretch>
          </p:blipFill>
          <p:spPr bwMode="auto">
            <a:xfrm>
              <a:off x="0" y="6000749"/>
              <a:ext cx="12192000" cy="927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Bildobjekt 8"/>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64920" y="5512750"/>
              <a:ext cx="1944880" cy="1039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Bildobjekt 9"/>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798050" y="5435600"/>
            <a:ext cx="2249488"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Platshållare för innehåll 2"/>
          <p:cNvSpPr>
            <a:spLocks noGrp="1"/>
          </p:cNvSpPr>
          <p:nvPr>
            <p:ph idx="1"/>
          </p:nvPr>
        </p:nvSpPr>
        <p:spPr>
          <a:xfrm>
            <a:off x="838200" y="1825625"/>
            <a:ext cx="10515600" cy="3479662"/>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atin typeface="Arial" panose="020B0604020202020204" pitchFamily="34" charset="0"/>
                <a:cs typeface="Arial" panose="020B0604020202020204" pitchFamily="34" charset="0"/>
              </a:defRPr>
            </a:lvl1pPr>
          </a:lstStyle>
          <a:p>
            <a:pPr lvl="0"/>
            <a:r>
              <a:rPr lang="sv-SE"/>
              <a:t>Redigera format för bakgrundstext</a:t>
            </a:r>
          </a:p>
          <a:p>
            <a:pPr lvl="1"/>
            <a:r>
              <a:rPr lang="sv-SE"/>
              <a:t>Nivå två</a:t>
            </a:r>
          </a:p>
        </p:txBody>
      </p:sp>
      <p:sp>
        <p:nvSpPr>
          <p:cNvPr id="15" name="Rubrik 1"/>
          <p:cNvSpPr>
            <a:spLocks noGrp="1"/>
          </p:cNvSpPr>
          <p:nvPr>
            <p:ph type="title"/>
          </p:nvPr>
        </p:nvSpPr>
        <p:spPr>
          <a:xfrm>
            <a:off x="838200" y="365125"/>
            <a:ext cx="10515600" cy="1325563"/>
          </a:xfrm>
        </p:spPr>
        <p:txBody>
          <a:bodyPr/>
          <a:lstStyle>
            <a:lvl1pPr>
              <a:defRPr>
                <a:latin typeface="Arial" panose="020B0604020202020204" pitchFamily="34" charset="0"/>
                <a:cs typeface="Arial" panose="020B0604020202020204" pitchFamily="34" charset="0"/>
              </a:defRPr>
            </a:lvl1pPr>
          </a:lstStyle>
          <a:p>
            <a:r>
              <a:rPr lang="sv-SE"/>
              <a:t>Klicka här för att ändra format</a:t>
            </a:r>
            <a:endParaRPr lang="sv-SE" dirty="0"/>
          </a:p>
        </p:txBody>
      </p:sp>
      <p:sp>
        <p:nvSpPr>
          <p:cNvPr id="8" name="Platshållare för datum 3"/>
          <p:cNvSpPr>
            <a:spLocks noGrp="1"/>
          </p:cNvSpPr>
          <p:nvPr>
            <p:ph type="dt" sz="half" idx="10"/>
          </p:nvPr>
        </p:nvSpPr>
        <p:spPr/>
        <p:txBody>
          <a:bodyPr/>
          <a:lstStyle>
            <a:lvl1pPr>
              <a:defRPr/>
            </a:lvl1pPr>
          </a:lstStyle>
          <a:p>
            <a:pPr>
              <a:defRPr/>
            </a:pPr>
            <a:fld id="{C7692E41-175F-439A-AD3C-9D5ACF03722B}" type="datetimeFigureOut">
              <a:rPr lang="sv-SE"/>
              <a:pPr>
                <a:defRPr/>
              </a:pPr>
              <a:t>2019-06-18</a:t>
            </a:fld>
            <a:endParaRPr/>
          </a:p>
        </p:txBody>
      </p:sp>
      <p:sp>
        <p:nvSpPr>
          <p:cNvPr id="9" name="Platshållare för sidfot 4"/>
          <p:cNvSpPr>
            <a:spLocks noGrp="1"/>
          </p:cNvSpPr>
          <p:nvPr>
            <p:ph type="ftr" sz="quarter" idx="11"/>
          </p:nvPr>
        </p:nvSpPr>
        <p:spPr/>
        <p:txBody>
          <a:bodyPr/>
          <a:lstStyle>
            <a:lvl1pPr>
              <a:defRPr/>
            </a:lvl1pPr>
          </a:lstStyle>
          <a:p>
            <a:pPr>
              <a:defRPr/>
            </a:pPr>
            <a:endParaRPr/>
          </a:p>
        </p:txBody>
      </p:sp>
      <p:sp>
        <p:nvSpPr>
          <p:cNvPr id="10" name="Platshållare för bildnummer 5"/>
          <p:cNvSpPr>
            <a:spLocks noGrp="1"/>
          </p:cNvSpPr>
          <p:nvPr>
            <p:ph type="sldNum" sz="quarter" idx="12"/>
          </p:nvPr>
        </p:nvSpPr>
        <p:spPr/>
        <p:txBody>
          <a:bodyPr/>
          <a:lstStyle>
            <a:lvl1pPr>
              <a:defRPr/>
            </a:lvl1pPr>
          </a:lstStyle>
          <a:p>
            <a:pPr>
              <a:defRPr/>
            </a:pPr>
            <a:fld id="{66F07BC3-ABE0-4657-B1BB-113CA1C854EF}" type="slidenum">
              <a:rPr/>
              <a:pPr>
                <a:defRPr/>
              </a:pPr>
              <a:t>‹N°›</a:t>
            </a:fld>
            <a:endParaRPr/>
          </a:p>
        </p:txBody>
      </p:sp>
    </p:spTree>
    <p:extLst>
      <p:ext uri="{BB962C8B-B14F-4D97-AF65-F5344CB8AC3E}">
        <p14:creationId xmlns:p14="http://schemas.microsoft.com/office/powerpoint/2010/main" val="37113982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Anpassad layout">
    <p:spTree>
      <p:nvGrpSpPr>
        <p:cNvPr id="1" name=""/>
        <p:cNvGrpSpPr/>
        <p:nvPr/>
      </p:nvGrpSpPr>
      <p:grpSpPr>
        <a:xfrm>
          <a:off x="0" y="0"/>
          <a:ext cx="0" cy="0"/>
          <a:chOff x="0" y="0"/>
          <a:chExt cx="0" cy="0"/>
        </a:xfrm>
      </p:grpSpPr>
      <p:sp>
        <p:nvSpPr>
          <p:cNvPr id="4" name="Rubrik 3"/>
          <p:cNvSpPr>
            <a:spLocks noGrp="1"/>
          </p:cNvSpPr>
          <p:nvPr>
            <p:ph type="title" hasCustomPrompt="1"/>
          </p:nvPr>
        </p:nvSpPr>
        <p:spPr>
          <a:xfrm>
            <a:off x="1282701" y="971551"/>
            <a:ext cx="9723967" cy="720725"/>
          </a:xfrm>
          <a:prstGeom prst="rect">
            <a:avLst/>
          </a:prstGeom>
        </p:spPr>
        <p:txBody>
          <a:bodyPr/>
          <a:lstStyle>
            <a:lvl1pPr>
              <a:defRPr sz="3200"/>
            </a:lvl1pPr>
          </a:lstStyle>
          <a:p>
            <a:r>
              <a:rPr lang="sv-SE" dirty="0"/>
              <a:t>Klicka här för att ändra format</a:t>
            </a:r>
          </a:p>
        </p:txBody>
      </p:sp>
      <p:sp>
        <p:nvSpPr>
          <p:cNvPr id="6" name="Content Placeholder 2"/>
          <p:cNvSpPr>
            <a:spLocks noGrp="1"/>
          </p:cNvSpPr>
          <p:nvPr>
            <p:ph idx="1" hasCustomPrompt="1"/>
          </p:nvPr>
        </p:nvSpPr>
        <p:spPr>
          <a:xfrm>
            <a:off x="1299149" y="1800002"/>
            <a:ext cx="9613692" cy="4137323"/>
          </a:xfrm>
          <a:prstGeom prst="rect">
            <a:avLst/>
          </a:prstGeom>
        </p:spPr>
        <p:txBody>
          <a:bodyPr>
            <a:normAutofit/>
          </a:bodyPr>
          <a:lstStyle>
            <a:lvl1pPr>
              <a:lnSpc>
                <a:spcPct val="100000"/>
              </a:lnSpc>
              <a:spcAft>
                <a:spcPts val="600"/>
              </a:spcAft>
              <a:defRPr sz="2000">
                <a:solidFill>
                  <a:schemeClr val="tx1"/>
                </a:solidFill>
                <a:latin typeface="Arial" pitchFamily="34" charset="0"/>
                <a:cs typeface="Arial" pitchFamily="34" charset="0"/>
              </a:defRPr>
            </a:lvl1pPr>
            <a:lvl2pPr>
              <a:lnSpc>
                <a:spcPct val="100000"/>
              </a:lnSpc>
              <a:spcAft>
                <a:spcPts val="600"/>
              </a:spcAft>
              <a:defRPr sz="1800">
                <a:solidFill>
                  <a:schemeClr val="tx1"/>
                </a:solidFill>
                <a:latin typeface="Arial" pitchFamily="34" charset="0"/>
                <a:cs typeface="Arial" pitchFamily="34" charset="0"/>
              </a:defRPr>
            </a:lvl2pPr>
            <a:lvl3pPr>
              <a:lnSpc>
                <a:spcPct val="100000"/>
              </a:lnSpc>
              <a:spcAft>
                <a:spcPts val="600"/>
              </a:spcAft>
              <a:defRPr sz="1600">
                <a:solidFill>
                  <a:schemeClr val="tx1"/>
                </a:solidFill>
                <a:latin typeface="Arial" pitchFamily="34" charset="0"/>
                <a:cs typeface="Arial" pitchFamily="34" charset="0"/>
              </a:defRPr>
            </a:lvl3pPr>
            <a:lvl4pPr>
              <a:lnSpc>
                <a:spcPct val="100000"/>
              </a:lnSpc>
              <a:spcBef>
                <a:spcPts val="0"/>
              </a:spcBef>
              <a:spcAft>
                <a:spcPts val="600"/>
              </a:spcAft>
              <a:defRPr sz="2000">
                <a:solidFill>
                  <a:schemeClr val="tx1"/>
                </a:solidFill>
                <a:latin typeface="Arial" pitchFamily="34" charset="0"/>
                <a:cs typeface="Arial" pitchFamily="34" charset="0"/>
              </a:defRPr>
            </a:lvl4pPr>
            <a:lvl5pPr>
              <a:lnSpc>
                <a:spcPct val="100000"/>
              </a:lnSpc>
              <a:spcAft>
                <a:spcPts val="600"/>
              </a:spcAft>
              <a:defRPr sz="2000">
                <a:solidFill>
                  <a:schemeClr val="tx1"/>
                </a:solidFill>
                <a:latin typeface="Arial" pitchFamily="34" charset="0"/>
                <a:cs typeface="Arial" pitchFamily="34" charset="0"/>
              </a:defRPr>
            </a:lvl5pPr>
          </a:lstStyle>
          <a:p>
            <a:pPr lvl="0"/>
            <a:r>
              <a:rPr lang="sv-SE" dirty="0"/>
              <a:t>Klicka här för att ändra format på bakgrundstexten</a:t>
            </a:r>
          </a:p>
          <a:p>
            <a:pPr lvl="1"/>
            <a:r>
              <a:rPr lang="sv-SE" dirty="0"/>
              <a:t>Nivå två</a:t>
            </a:r>
          </a:p>
          <a:p>
            <a:pPr lvl="2"/>
            <a:r>
              <a:rPr lang="sv-SE" dirty="0"/>
              <a:t>Nivå tre</a:t>
            </a:r>
          </a:p>
        </p:txBody>
      </p:sp>
    </p:spTree>
    <p:extLst>
      <p:ext uri="{BB962C8B-B14F-4D97-AF65-F5344CB8AC3E}">
        <p14:creationId xmlns:p14="http://schemas.microsoft.com/office/powerpoint/2010/main" val="13444419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Welcome slide">
    <p:spTree>
      <p:nvGrpSpPr>
        <p:cNvPr id="1" name=""/>
        <p:cNvGrpSpPr/>
        <p:nvPr/>
      </p:nvGrpSpPr>
      <p:grpSpPr>
        <a:xfrm>
          <a:off x="0" y="0"/>
          <a:ext cx="0" cy="0"/>
          <a:chOff x="0" y="0"/>
          <a:chExt cx="0" cy="0"/>
        </a:xfrm>
      </p:grpSpPr>
      <p:pic>
        <p:nvPicPr>
          <p:cNvPr id="3" name="Bildobjekt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outerShdw dist="22997" dir="5400000" algn="tl" rotWithShape="0">
              <a:srgbClr val="00000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Bildobjekt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21600" y="6292850"/>
            <a:ext cx="4337050" cy="454025"/>
          </a:xfrm>
          <a:prstGeom prst="rect">
            <a:avLst/>
          </a:prstGeom>
          <a:noFill/>
          <a:ln>
            <a:noFill/>
          </a:ln>
          <a:effectLst>
            <a:outerShdw dist="22997" dir="5400000" algn="tl" rotWithShape="0">
              <a:srgbClr val="00000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ubrik 1"/>
          <p:cNvSpPr txBox="1">
            <a:spLocks noGrp="1"/>
          </p:cNvSpPr>
          <p:nvPr>
            <p:ph type="title"/>
          </p:nvPr>
        </p:nvSpPr>
        <p:spPr>
          <a:xfrm>
            <a:off x="4165604" y="4978395"/>
            <a:ext cx="7959248" cy="1110529"/>
          </a:xfrm>
        </p:spPr>
        <p:txBody>
          <a:bodyPr anchor="t" anchorCtr="0"/>
          <a:lstStyle>
            <a:lvl1pPr algn="l">
              <a:defRPr sz="3600" b="1" cap="all">
                <a:solidFill>
                  <a:srgbClr val="FFFFFF"/>
                </a:solidFill>
                <a:latin typeface="Calibri" pitchFamily="34"/>
              </a:defRPr>
            </a:lvl1pPr>
          </a:lstStyle>
          <a:p>
            <a:pPr lvl="0"/>
            <a:r>
              <a:rPr lang="sv-SE"/>
              <a:t>Click here to Add Welcome message</a:t>
            </a:r>
          </a:p>
        </p:txBody>
      </p:sp>
      <p:sp>
        <p:nvSpPr>
          <p:cNvPr id="5" name="Platshållare för datum 1"/>
          <p:cNvSpPr txBox="1">
            <a:spLocks noGrp="1"/>
          </p:cNvSpPr>
          <p:nvPr>
            <p:ph type="dt" sz="half" idx="10"/>
          </p:nvPr>
        </p:nvSpPr>
        <p:spPr/>
        <p:txBody>
          <a:bodyPr/>
          <a:lstStyle>
            <a:lvl1pPr>
              <a:defRPr/>
            </a:lvl1pPr>
          </a:lstStyle>
          <a:p>
            <a:pPr>
              <a:defRPr/>
            </a:pPr>
            <a:fld id="{A88AD3C0-2F7C-46DA-97FA-9E7448B9B9E4}" type="datetime1">
              <a:rPr lang="sv-SE"/>
              <a:pPr>
                <a:defRPr/>
              </a:pPr>
              <a:t>2019-06-18</a:t>
            </a:fld>
            <a:endParaRPr/>
          </a:p>
        </p:txBody>
      </p:sp>
      <p:sp>
        <p:nvSpPr>
          <p:cNvPr id="6" name="Platshållare för sidfot 2"/>
          <p:cNvSpPr txBox="1">
            <a:spLocks noGrp="1"/>
          </p:cNvSpPr>
          <p:nvPr>
            <p:ph type="ftr" sz="quarter" idx="11"/>
          </p:nvPr>
        </p:nvSpPr>
        <p:spPr/>
        <p:txBody>
          <a:bodyPr/>
          <a:lstStyle>
            <a:lvl1pPr>
              <a:defRPr/>
            </a:lvl1pPr>
          </a:lstStyle>
          <a:p>
            <a:pPr>
              <a:defRPr/>
            </a:pPr>
            <a:endParaRPr/>
          </a:p>
        </p:txBody>
      </p:sp>
      <p:sp>
        <p:nvSpPr>
          <p:cNvPr id="8" name="Platshållare för bildnummer 3"/>
          <p:cNvSpPr txBox="1">
            <a:spLocks noGrp="1"/>
          </p:cNvSpPr>
          <p:nvPr>
            <p:ph type="sldNum" sz="quarter" idx="12"/>
          </p:nvPr>
        </p:nvSpPr>
        <p:spPr/>
        <p:txBody>
          <a:bodyPr/>
          <a:lstStyle>
            <a:lvl1pPr>
              <a:defRPr/>
            </a:lvl1pPr>
          </a:lstStyle>
          <a:p>
            <a:pPr>
              <a:defRPr/>
            </a:pPr>
            <a:fld id="{1AE1D996-0F6D-4BBE-BDA8-9932C3F63A8E}" type="slidenum">
              <a:rPr/>
              <a:pPr>
                <a:defRPr/>
              </a:pPr>
              <a:t>‹N°›</a:t>
            </a:fld>
            <a:endParaRPr/>
          </a:p>
        </p:txBody>
      </p:sp>
    </p:spTree>
    <p:extLst>
      <p:ext uri="{BB962C8B-B14F-4D97-AF65-F5344CB8AC3E}">
        <p14:creationId xmlns:p14="http://schemas.microsoft.com/office/powerpoint/2010/main" val="186492490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Presentation heading">
    <p:spTree>
      <p:nvGrpSpPr>
        <p:cNvPr id="1" name=""/>
        <p:cNvGrpSpPr/>
        <p:nvPr/>
      </p:nvGrpSpPr>
      <p:grpSpPr>
        <a:xfrm>
          <a:off x="0" y="0"/>
          <a:ext cx="0" cy="0"/>
          <a:chOff x="0" y="0"/>
          <a:chExt cx="0" cy="0"/>
        </a:xfrm>
      </p:grpSpPr>
      <p:pic>
        <p:nvPicPr>
          <p:cNvPr id="5" name="Bildobjekt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outerShdw dist="22997" dir="5400000" algn="tl" rotWithShape="0">
              <a:srgbClr val="00000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Bildobjekt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76700" y="6284913"/>
            <a:ext cx="4335463" cy="454025"/>
          </a:xfrm>
          <a:prstGeom prst="rect">
            <a:avLst/>
          </a:prstGeom>
          <a:noFill/>
          <a:ln>
            <a:noFill/>
          </a:ln>
          <a:effectLst>
            <a:outerShdw dist="22997" dir="5400000" algn="tl" rotWithShape="0">
              <a:srgbClr val="00000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ubrik 1"/>
          <p:cNvSpPr txBox="1">
            <a:spLocks noGrp="1"/>
          </p:cNvSpPr>
          <p:nvPr>
            <p:ph type="title"/>
          </p:nvPr>
        </p:nvSpPr>
        <p:spPr>
          <a:xfrm>
            <a:off x="963082" y="4406905"/>
            <a:ext cx="10363196" cy="1362071"/>
          </a:xfrm>
        </p:spPr>
        <p:txBody>
          <a:bodyPr anchor="t"/>
          <a:lstStyle>
            <a:lvl1pPr>
              <a:defRPr sz="4000" b="1" cap="all">
                <a:solidFill>
                  <a:srgbClr val="FFFFFF"/>
                </a:solidFill>
              </a:defRPr>
            </a:lvl1pPr>
          </a:lstStyle>
          <a:p>
            <a:pPr lvl="0"/>
            <a:r>
              <a:rPr lang="sv-SE"/>
              <a:t>Click here to Add heading</a:t>
            </a:r>
          </a:p>
        </p:txBody>
      </p:sp>
      <p:sp>
        <p:nvSpPr>
          <p:cNvPr id="4" name="Platshållare för text 2"/>
          <p:cNvSpPr txBox="1">
            <a:spLocks noGrp="1"/>
          </p:cNvSpPr>
          <p:nvPr>
            <p:ph type="body" idx="1"/>
          </p:nvPr>
        </p:nvSpPr>
        <p:spPr>
          <a:xfrm>
            <a:off x="963082" y="2906713"/>
            <a:ext cx="10363196" cy="1500182"/>
          </a:xfrm>
        </p:spPr>
        <p:txBody>
          <a:bodyPr anchor="b" anchorCtr="1"/>
          <a:lstStyle>
            <a:lvl1pPr marL="0" indent="0" algn="ctr">
              <a:spcBef>
                <a:spcPts val="500"/>
              </a:spcBef>
              <a:buNone/>
              <a:defRPr sz="2000">
                <a:solidFill>
                  <a:srgbClr val="898989"/>
                </a:solidFill>
              </a:defRPr>
            </a:lvl1pPr>
          </a:lstStyle>
          <a:p>
            <a:pPr lvl="0"/>
            <a:r>
              <a:rPr lang="sv-SE"/>
              <a:t>Click here to add background text</a:t>
            </a:r>
          </a:p>
        </p:txBody>
      </p:sp>
      <p:sp>
        <p:nvSpPr>
          <p:cNvPr id="7" name="Platshållare för datum 3"/>
          <p:cNvSpPr txBox="1">
            <a:spLocks noGrp="1"/>
          </p:cNvSpPr>
          <p:nvPr>
            <p:ph type="dt" sz="half" idx="10"/>
          </p:nvPr>
        </p:nvSpPr>
        <p:spPr/>
        <p:txBody>
          <a:bodyPr/>
          <a:lstStyle>
            <a:lvl1pPr>
              <a:defRPr/>
            </a:lvl1pPr>
          </a:lstStyle>
          <a:p>
            <a:pPr>
              <a:defRPr/>
            </a:pPr>
            <a:fld id="{728786AA-5D60-410E-B3A8-D327B31291AD}" type="datetime1">
              <a:rPr lang="sv-SE"/>
              <a:pPr>
                <a:defRPr/>
              </a:pPr>
              <a:t>2019-06-18</a:t>
            </a:fld>
            <a:endParaRPr/>
          </a:p>
        </p:txBody>
      </p:sp>
      <p:sp>
        <p:nvSpPr>
          <p:cNvPr id="8" name="Platshållare för sidfot 4"/>
          <p:cNvSpPr txBox="1">
            <a:spLocks noGrp="1"/>
          </p:cNvSpPr>
          <p:nvPr>
            <p:ph type="ftr" sz="quarter" idx="11"/>
          </p:nvPr>
        </p:nvSpPr>
        <p:spPr/>
        <p:txBody>
          <a:bodyPr/>
          <a:lstStyle>
            <a:lvl1pPr>
              <a:defRPr/>
            </a:lvl1pPr>
          </a:lstStyle>
          <a:p>
            <a:pPr>
              <a:defRPr/>
            </a:pPr>
            <a:endParaRPr/>
          </a:p>
        </p:txBody>
      </p:sp>
      <p:sp>
        <p:nvSpPr>
          <p:cNvPr id="9" name="Platshållare för bildnummer 5"/>
          <p:cNvSpPr txBox="1">
            <a:spLocks noGrp="1"/>
          </p:cNvSpPr>
          <p:nvPr>
            <p:ph type="sldNum" sz="quarter" idx="12"/>
          </p:nvPr>
        </p:nvSpPr>
        <p:spPr/>
        <p:txBody>
          <a:bodyPr/>
          <a:lstStyle>
            <a:lvl1pPr>
              <a:defRPr/>
            </a:lvl1pPr>
          </a:lstStyle>
          <a:p>
            <a:pPr>
              <a:defRPr/>
            </a:pPr>
            <a:fld id="{20719058-CC10-4FF8-BE3E-661A7607D9F4}" type="slidenum">
              <a:rPr/>
              <a:pPr>
                <a:defRPr/>
              </a:pPr>
              <a:t>‹N°›</a:t>
            </a:fld>
            <a:endParaRPr/>
          </a:p>
        </p:txBody>
      </p:sp>
    </p:spTree>
    <p:extLst>
      <p:ext uri="{BB962C8B-B14F-4D97-AF65-F5344CB8AC3E}">
        <p14:creationId xmlns:p14="http://schemas.microsoft.com/office/powerpoint/2010/main" val="2944788083"/>
      </p:ext>
    </p:extLst>
  </p:cSld>
  <p:clrMapOvr>
    <a:masterClrMapping/>
  </p:clrMapOvr>
  <p:transition>
    <p:fade/>
  </p:transition>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Chapter heading">
    <p:spTree>
      <p:nvGrpSpPr>
        <p:cNvPr id="1" name=""/>
        <p:cNvGrpSpPr/>
        <p:nvPr/>
      </p:nvGrpSpPr>
      <p:grpSpPr>
        <a:xfrm>
          <a:off x="0" y="0"/>
          <a:ext cx="0" cy="0"/>
          <a:chOff x="0" y="0"/>
          <a:chExt cx="0" cy="0"/>
        </a:xfrm>
      </p:grpSpPr>
      <p:pic>
        <p:nvPicPr>
          <p:cNvPr id="5" name="Bildobjekt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outerShdw dist="22997" dir="5400000" algn="tl" rotWithShape="0">
              <a:srgbClr val="00000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Bildobjekt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76700" y="6284913"/>
            <a:ext cx="4335463" cy="454025"/>
          </a:xfrm>
          <a:prstGeom prst="rect">
            <a:avLst/>
          </a:prstGeom>
          <a:noFill/>
          <a:ln>
            <a:noFill/>
          </a:ln>
          <a:effectLst>
            <a:outerShdw dist="22997" dir="5400000" algn="tl" rotWithShape="0">
              <a:srgbClr val="00000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ubrik 1"/>
          <p:cNvSpPr txBox="1">
            <a:spLocks noGrp="1"/>
          </p:cNvSpPr>
          <p:nvPr>
            <p:ph type="ctrTitle"/>
          </p:nvPr>
        </p:nvSpPr>
        <p:spPr>
          <a:xfrm>
            <a:off x="914400" y="2130423"/>
            <a:ext cx="10363196" cy="1470026"/>
          </a:xfrm>
        </p:spPr>
        <p:txBody>
          <a:bodyPr/>
          <a:lstStyle>
            <a:lvl1pPr>
              <a:defRPr/>
            </a:lvl1pPr>
          </a:lstStyle>
          <a:p>
            <a:pPr lvl="0"/>
            <a:r>
              <a:rPr lang="sv-SE"/>
              <a:t>Click here to add heading</a:t>
            </a:r>
          </a:p>
        </p:txBody>
      </p:sp>
      <p:sp>
        <p:nvSpPr>
          <p:cNvPr id="4" name="Underrubrik 2"/>
          <p:cNvSpPr txBox="1">
            <a:spLocks noGrp="1"/>
          </p:cNvSpPr>
          <p:nvPr>
            <p:ph type="subTitle" idx="1"/>
          </p:nvPr>
        </p:nvSpPr>
        <p:spPr>
          <a:xfrm>
            <a:off x="1828800" y="3886200"/>
            <a:ext cx="8534396" cy="1752603"/>
          </a:xfrm>
        </p:spPr>
        <p:txBody>
          <a:bodyPr anchorCtr="1"/>
          <a:lstStyle>
            <a:lvl1pPr marL="0" indent="0" algn="ctr">
              <a:buNone/>
              <a:defRPr>
                <a:solidFill>
                  <a:srgbClr val="898989"/>
                </a:solidFill>
              </a:defRPr>
            </a:lvl1pPr>
          </a:lstStyle>
          <a:p>
            <a:pPr lvl="0"/>
            <a:r>
              <a:rPr lang="sv-SE"/>
              <a:t>Click here to add sub-heading</a:t>
            </a:r>
          </a:p>
        </p:txBody>
      </p:sp>
      <p:sp>
        <p:nvSpPr>
          <p:cNvPr id="7" name="Platshållare för datum 3"/>
          <p:cNvSpPr txBox="1">
            <a:spLocks noGrp="1"/>
          </p:cNvSpPr>
          <p:nvPr>
            <p:ph type="dt" sz="half" idx="10"/>
          </p:nvPr>
        </p:nvSpPr>
        <p:spPr/>
        <p:txBody>
          <a:bodyPr/>
          <a:lstStyle>
            <a:lvl1pPr>
              <a:defRPr/>
            </a:lvl1pPr>
          </a:lstStyle>
          <a:p>
            <a:pPr>
              <a:defRPr/>
            </a:pPr>
            <a:fld id="{03B25AD9-5B8E-4743-86F7-51EA1FEE8056}" type="datetime1">
              <a:rPr lang="sv-SE"/>
              <a:pPr>
                <a:defRPr/>
              </a:pPr>
              <a:t>2019-06-18</a:t>
            </a:fld>
            <a:endParaRPr/>
          </a:p>
        </p:txBody>
      </p:sp>
      <p:sp>
        <p:nvSpPr>
          <p:cNvPr id="8" name="Platshållare för sidfot 4"/>
          <p:cNvSpPr txBox="1">
            <a:spLocks noGrp="1"/>
          </p:cNvSpPr>
          <p:nvPr>
            <p:ph type="ftr" sz="quarter" idx="11"/>
          </p:nvPr>
        </p:nvSpPr>
        <p:spPr/>
        <p:txBody>
          <a:bodyPr/>
          <a:lstStyle>
            <a:lvl1pPr>
              <a:defRPr/>
            </a:lvl1pPr>
          </a:lstStyle>
          <a:p>
            <a:pPr>
              <a:defRPr/>
            </a:pPr>
            <a:endParaRPr/>
          </a:p>
        </p:txBody>
      </p:sp>
      <p:sp>
        <p:nvSpPr>
          <p:cNvPr id="9" name="Platshållare för bildnummer 5"/>
          <p:cNvSpPr txBox="1">
            <a:spLocks noGrp="1"/>
          </p:cNvSpPr>
          <p:nvPr>
            <p:ph type="sldNum" sz="quarter" idx="12"/>
          </p:nvPr>
        </p:nvSpPr>
        <p:spPr/>
        <p:txBody>
          <a:bodyPr/>
          <a:lstStyle>
            <a:lvl1pPr>
              <a:defRPr/>
            </a:lvl1pPr>
          </a:lstStyle>
          <a:p>
            <a:pPr>
              <a:defRPr/>
            </a:pPr>
            <a:fld id="{599BAD2D-4E34-42DE-A42F-A230DF5651DC}" type="slidenum">
              <a:rPr/>
              <a:pPr>
                <a:defRPr/>
              </a:pPr>
              <a:t>‹N°›</a:t>
            </a:fld>
            <a:endParaRPr/>
          </a:p>
        </p:txBody>
      </p:sp>
    </p:spTree>
    <p:extLst>
      <p:ext uri="{BB962C8B-B14F-4D97-AF65-F5344CB8AC3E}">
        <p14:creationId xmlns:p14="http://schemas.microsoft.com/office/powerpoint/2010/main" val="2859657213"/>
      </p:ext>
    </p:extLst>
  </p:cSld>
  <p:clrMapOvr>
    <a:masterClrMapping/>
  </p:clrMapOvr>
  <p:transition>
    <p:fade/>
  </p:transition>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Heading, text, side STM">
    <p:spTree>
      <p:nvGrpSpPr>
        <p:cNvPr id="1" name=""/>
        <p:cNvGrpSpPr/>
        <p:nvPr/>
      </p:nvGrpSpPr>
      <p:grpSpPr>
        <a:xfrm>
          <a:off x="0" y="0"/>
          <a:ext cx="0" cy="0"/>
          <a:chOff x="0" y="0"/>
          <a:chExt cx="0" cy="0"/>
        </a:xfrm>
      </p:grpSpPr>
      <p:pic>
        <p:nvPicPr>
          <p:cNvPr id="5" name="Bildobjekt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outerShdw dist="22997" dir="5400000" algn="tl" rotWithShape="0">
              <a:srgbClr val="00000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Bildobjekt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77100" y="6284913"/>
            <a:ext cx="4335463" cy="454025"/>
          </a:xfrm>
          <a:prstGeom prst="rect">
            <a:avLst/>
          </a:prstGeom>
          <a:noFill/>
          <a:ln>
            <a:noFill/>
          </a:ln>
          <a:effectLst>
            <a:outerShdw dist="22997" dir="5400000" algn="tl" rotWithShape="0">
              <a:srgbClr val="00000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ubrik 1"/>
          <p:cNvSpPr txBox="1">
            <a:spLocks noGrp="1"/>
          </p:cNvSpPr>
          <p:nvPr>
            <p:ph type="title"/>
          </p:nvPr>
        </p:nvSpPr>
        <p:spPr>
          <a:xfrm>
            <a:off x="3031071" y="274640"/>
            <a:ext cx="8551331" cy="1143000"/>
          </a:xfrm>
        </p:spPr>
        <p:txBody>
          <a:bodyPr/>
          <a:lstStyle>
            <a:lvl1pPr>
              <a:defRPr/>
            </a:lvl1pPr>
          </a:lstStyle>
          <a:p>
            <a:pPr lvl="0"/>
            <a:r>
              <a:rPr lang="sv-SE"/>
              <a:t>Click here to add heading</a:t>
            </a:r>
          </a:p>
        </p:txBody>
      </p:sp>
      <p:sp>
        <p:nvSpPr>
          <p:cNvPr id="4" name="Platshållare för innehåll 2"/>
          <p:cNvSpPr txBox="1">
            <a:spLocks noGrp="1"/>
          </p:cNvSpPr>
          <p:nvPr>
            <p:ph idx="1"/>
          </p:nvPr>
        </p:nvSpPr>
        <p:spPr>
          <a:xfrm>
            <a:off x="2286000" y="1600200"/>
            <a:ext cx="9296403" cy="4525959"/>
          </a:xfrm>
        </p:spPr>
        <p:txBody>
          <a:bodyPr/>
          <a:lstStyle>
            <a:lvl1pPr>
              <a:defRPr/>
            </a:lvl1pPr>
            <a:lvl2pPr>
              <a:defRPr/>
            </a:lvl2pPr>
            <a:lvl3pPr>
              <a:defRPr/>
            </a:lvl3pPr>
            <a:lvl4pPr>
              <a:defRPr/>
            </a:lvl4pPr>
            <a:lvl5pPr>
              <a:defRPr/>
            </a:lvl5pPr>
          </a:lstStyle>
          <a:p>
            <a:pPr lvl="0"/>
            <a:r>
              <a:rPr lang="sv-SE"/>
              <a:t>Click here to add text and bullets</a:t>
            </a:r>
          </a:p>
          <a:p>
            <a:pPr lvl="1"/>
            <a:r>
              <a:rPr lang="sv-SE"/>
              <a:t>Level 2</a:t>
            </a:r>
          </a:p>
          <a:p>
            <a:pPr lvl="2"/>
            <a:r>
              <a:rPr lang="sv-SE"/>
              <a:t>Level 3</a:t>
            </a:r>
          </a:p>
          <a:p>
            <a:pPr lvl="3"/>
            <a:r>
              <a:rPr lang="sv-SE"/>
              <a:t>Level 4</a:t>
            </a:r>
          </a:p>
          <a:p>
            <a:pPr lvl="4"/>
            <a:r>
              <a:rPr lang="sv-SE"/>
              <a:t>Level 5</a:t>
            </a:r>
          </a:p>
        </p:txBody>
      </p:sp>
      <p:sp>
        <p:nvSpPr>
          <p:cNvPr id="7" name="Platshållare för datum 3"/>
          <p:cNvSpPr txBox="1">
            <a:spLocks noGrp="1"/>
          </p:cNvSpPr>
          <p:nvPr>
            <p:ph type="dt" sz="half" idx="10"/>
          </p:nvPr>
        </p:nvSpPr>
        <p:spPr/>
        <p:txBody>
          <a:bodyPr/>
          <a:lstStyle>
            <a:lvl1pPr>
              <a:defRPr/>
            </a:lvl1pPr>
          </a:lstStyle>
          <a:p>
            <a:pPr>
              <a:defRPr/>
            </a:pPr>
            <a:fld id="{5C023A59-B31F-4833-A834-793E3F9BB54F}" type="datetime1">
              <a:rPr lang="sv-SE"/>
              <a:pPr>
                <a:defRPr/>
              </a:pPr>
              <a:t>2019-06-18</a:t>
            </a:fld>
            <a:endParaRPr/>
          </a:p>
        </p:txBody>
      </p:sp>
      <p:sp>
        <p:nvSpPr>
          <p:cNvPr id="8" name="Platshållare för sidfot 4"/>
          <p:cNvSpPr txBox="1">
            <a:spLocks noGrp="1"/>
          </p:cNvSpPr>
          <p:nvPr>
            <p:ph type="ftr" sz="quarter" idx="11"/>
          </p:nvPr>
        </p:nvSpPr>
        <p:spPr/>
        <p:txBody>
          <a:bodyPr/>
          <a:lstStyle>
            <a:lvl1pPr>
              <a:defRPr/>
            </a:lvl1pPr>
          </a:lstStyle>
          <a:p>
            <a:pPr>
              <a:defRPr/>
            </a:pPr>
            <a:endParaRPr/>
          </a:p>
        </p:txBody>
      </p:sp>
      <p:sp>
        <p:nvSpPr>
          <p:cNvPr id="9" name="Platshållare för bildnummer 5"/>
          <p:cNvSpPr txBox="1">
            <a:spLocks noGrp="1"/>
          </p:cNvSpPr>
          <p:nvPr>
            <p:ph type="sldNum" sz="quarter" idx="12"/>
          </p:nvPr>
        </p:nvSpPr>
        <p:spPr/>
        <p:txBody>
          <a:bodyPr/>
          <a:lstStyle>
            <a:lvl1pPr>
              <a:defRPr/>
            </a:lvl1pPr>
          </a:lstStyle>
          <a:p>
            <a:pPr>
              <a:defRPr/>
            </a:pPr>
            <a:fld id="{B1BFB0A9-0ADA-474D-A148-F1E4E2948E8F}" type="slidenum">
              <a:rPr/>
              <a:pPr>
                <a:defRPr/>
              </a:pPr>
              <a:t>‹N°›</a:t>
            </a:fld>
            <a:endParaRPr/>
          </a:p>
        </p:txBody>
      </p:sp>
    </p:spTree>
    <p:extLst>
      <p:ext uri="{BB962C8B-B14F-4D97-AF65-F5344CB8AC3E}">
        <p14:creationId xmlns:p14="http://schemas.microsoft.com/office/powerpoint/2010/main" val="75067115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innehåll 2"/>
          <p:cNvSpPr>
            <a:spLocks noGrp="1"/>
          </p:cNvSpPr>
          <p:nvPr>
            <p:ph idx="1"/>
          </p:nvPr>
        </p:nvSpPr>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B3BC4EE0-510A-4F30-A7D3-FBA5310A9169}" type="datetimeFigureOut">
              <a:rPr lang="sv-SE" smtClean="0"/>
              <a:t>2019-06-18</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60877480-5F9C-4A68-B0E0-E25762AB6EC4}" type="slidenum">
              <a:rPr lang="sv-SE" smtClean="0"/>
              <a:t>‹N°›</a:t>
            </a:fld>
            <a:endParaRPr lang="sv-SE"/>
          </a:p>
        </p:txBody>
      </p:sp>
    </p:spTree>
    <p:extLst>
      <p:ext uri="{BB962C8B-B14F-4D97-AF65-F5344CB8AC3E}">
        <p14:creationId xmlns:p14="http://schemas.microsoft.com/office/powerpoint/2010/main" val="24342669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Heading, text, bottom STM">
    <p:spTree>
      <p:nvGrpSpPr>
        <p:cNvPr id="1" name=""/>
        <p:cNvGrpSpPr/>
        <p:nvPr/>
      </p:nvGrpSpPr>
      <p:grpSpPr>
        <a:xfrm>
          <a:off x="0" y="0"/>
          <a:ext cx="0" cy="0"/>
          <a:chOff x="0" y="0"/>
          <a:chExt cx="0" cy="0"/>
        </a:xfrm>
      </p:grpSpPr>
      <p:pic>
        <p:nvPicPr>
          <p:cNvPr id="5" name="Bildobjekt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outerShdw dist="22997" dir="5400000" algn="tl" rotWithShape="0">
              <a:srgbClr val="00000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Bildobjekt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76700" y="6284913"/>
            <a:ext cx="4335463" cy="454025"/>
          </a:xfrm>
          <a:prstGeom prst="rect">
            <a:avLst/>
          </a:prstGeom>
          <a:noFill/>
          <a:ln>
            <a:noFill/>
          </a:ln>
          <a:effectLst>
            <a:outerShdw dist="22997" dir="5400000" algn="tl" rotWithShape="0">
              <a:srgbClr val="00000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ubrik 1"/>
          <p:cNvSpPr txBox="1">
            <a:spLocks noGrp="1"/>
          </p:cNvSpPr>
          <p:nvPr>
            <p:ph type="title"/>
          </p:nvPr>
        </p:nvSpPr>
        <p:spPr/>
        <p:txBody>
          <a:bodyPr/>
          <a:lstStyle>
            <a:lvl1pPr>
              <a:defRPr/>
            </a:lvl1pPr>
          </a:lstStyle>
          <a:p>
            <a:pPr lvl="0"/>
            <a:r>
              <a:rPr lang="sv-SE"/>
              <a:t>Click here to add heading</a:t>
            </a:r>
          </a:p>
        </p:txBody>
      </p:sp>
      <p:sp>
        <p:nvSpPr>
          <p:cNvPr id="4" name="Platshållare för innehåll 2"/>
          <p:cNvSpPr txBox="1">
            <a:spLocks noGrp="1"/>
          </p:cNvSpPr>
          <p:nvPr>
            <p:ph idx="1"/>
          </p:nvPr>
        </p:nvSpPr>
        <p:spPr/>
        <p:txBody>
          <a:bodyPr/>
          <a:lstStyle>
            <a:lvl1pPr>
              <a:defRPr/>
            </a:lvl1pPr>
            <a:lvl2pPr>
              <a:defRPr/>
            </a:lvl2pPr>
            <a:lvl3pPr>
              <a:defRPr/>
            </a:lvl3pPr>
            <a:lvl4pPr>
              <a:defRPr/>
            </a:lvl4pPr>
            <a:lvl5pPr>
              <a:defRPr/>
            </a:lvl5pPr>
          </a:lstStyle>
          <a:p>
            <a:pPr lvl="0"/>
            <a:r>
              <a:rPr lang="sv-SE"/>
              <a:t>Click here to add text and bullets</a:t>
            </a:r>
          </a:p>
          <a:p>
            <a:pPr lvl="1"/>
            <a:r>
              <a:rPr lang="sv-SE"/>
              <a:t>Level 2</a:t>
            </a:r>
          </a:p>
          <a:p>
            <a:pPr lvl="2"/>
            <a:r>
              <a:rPr lang="sv-SE"/>
              <a:t>Level 3</a:t>
            </a:r>
          </a:p>
          <a:p>
            <a:pPr lvl="3"/>
            <a:r>
              <a:rPr lang="sv-SE"/>
              <a:t>Level 4</a:t>
            </a:r>
          </a:p>
          <a:p>
            <a:pPr lvl="4"/>
            <a:r>
              <a:rPr lang="sv-SE"/>
              <a:t>Level 5</a:t>
            </a:r>
          </a:p>
        </p:txBody>
      </p:sp>
      <p:sp>
        <p:nvSpPr>
          <p:cNvPr id="7" name="Platshållare för datum 3"/>
          <p:cNvSpPr txBox="1">
            <a:spLocks noGrp="1"/>
          </p:cNvSpPr>
          <p:nvPr>
            <p:ph type="dt" sz="half" idx="10"/>
          </p:nvPr>
        </p:nvSpPr>
        <p:spPr/>
        <p:txBody>
          <a:bodyPr/>
          <a:lstStyle>
            <a:lvl1pPr>
              <a:defRPr/>
            </a:lvl1pPr>
          </a:lstStyle>
          <a:p>
            <a:pPr>
              <a:defRPr/>
            </a:pPr>
            <a:fld id="{925EC4AC-82A5-403C-BB69-BA6194DC20E0}" type="datetime1">
              <a:rPr lang="sv-SE"/>
              <a:pPr>
                <a:defRPr/>
              </a:pPr>
              <a:t>2019-06-18</a:t>
            </a:fld>
            <a:endParaRPr/>
          </a:p>
        </p:txBody>
      </p:sp>
      <p:sp>
        <p:nvSpPr>
          <p:cNvPr id="8" name="Platshållare för sidfot 4"/>
          <p:cNvSpPr txBox="1">
            <a:spLocks noGrp="1"/>
          </p:cNvSpPr>
          <p:nvPr>
            <p:ph type="ftr" sz="quarter" idx="11"/>
          </p:nvPr>
        </p:nvSpPr>
        <p:spPr/>
        <p:txBody>
          <a:bodyPr/>
          <a:lstStyle>
            <a:lvl1pPr>
              <a:defRPr/>
            </a:lvl1pPr>
          </a:lstStyle>
          <a:p>
            <a:pPr>
              <a:defRPr/>
            </a:pPr>
            <a:endParaRPr/>
          </a:p>
        </p:txBody>
      </p:sp>
      <p:sp>
        <p:nvSpPr>
          <p:cNvPr id="9" name="Platshållare för bildnummer 5"/>
          <p:cNvSpPr txBox="1">
            <a:spLocks noGrp="1"/>
          </p:cNvSpPr>
          <p:nvPr>
            <p:ph type="sldNum" sz="quarter" idx="12"/>
          </p:nvPr>
        </p:nvSpPr>
        <p:spPr/>
        <p:txBody>
          <a:bodyPr/>
          <a:lstStyle>
            <a:lvl1pPr>
              <a:defRPr/>
            </a:lvl1pPr>
          </a:lstStyle>
          <a:p>
            <a:pPr>
              <a:defRPr/>
            </a:pPr>
            <a:fld id="{16BCC74C-E201-44CF-BEE1-D0428FA1AF2E}" type="slidenum">
              <a:rPr/>
              <a:pPr>
                <a:defRPr/>
              </a:pPr>
              <a:t>‹N°›</a:t>
            </a:fld>
            <a:endParaRPr/>
          </a:p>
        </p:txBody>
      </p:sp>
    </p:spTree>
    <p:extLst>
      <p:ext uri="{BB962C8B-B14F-4D97-AF65-F5344CB8AC3E}">
        <p14:creationId xmlns:p14="http://schemas.microsoft.com/office/powerpoint/2010/main" val="2688786885"/>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pic>
        <p:nvPicPr>
          <p:cNvPr id="4" name="Bildobjekt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outerShdw dist="22997" dir="5400000" algn="tl" rotWithShape="0">
              <a:srgbClr val="00000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ubrik 1"/>
          <p:cNvSpPr txBox="1">
            <a:spLocks noGrp="1"/>
          </p:cNvSpPr>
          <p:nvPr>
            <p:ph type="title"/>
          </p:nvPr>
        </p:nvSpPr>
        <p:spPr>
          <a:xfrm>
            <a:off x="609603" y="4452935"/>
            <a:ext cx="10972800" cy="1143000"/>
          </a:xfrm>
        </p:spPr>
        <p:txBody>
          <a:bodyPr/>
          <a:lstStyle>
            <a:lvl1pPr>
              <a:defRPr/>
            </a:lvl1pPr>
          </a:lstStyle>
          <a:p>
            <a:pPr lvl="0"/>
            <a:r>
              <a:rPr lang="sv-SE"/>
              <a:t>Click to add text</a:t>
            </a:r>
          </a:p>
        </p:txBody>
      </p:sp>
      <p:sp>
        <p:nvSpPr>
          <p:cNvPr id="5" name="Platshållare för datum 2"/>
          <p:cNvSpPr txBox="1">
            <a:spLocks noGrp="1"/>
          </p:cNvSpPr>
          <p:nvPr>
            <p:ph type="dt" sz="half" idx="10"/>
          </p:nvPr>
        </p:nvSpPr>
        <p:spPr/>
        <p:txBody>
          <a:bodyPr/>
          <a:lstStyle>
            <a:lvl1pPr>
              <a:defRPr/>
            </a:lvl1pPr>
          </a:lstStyle>
          <a:p>
            <a:pPr>
              <a:defRPr/>
            </a:pPr>
            <a:fld id="{AB5842E3-A3A4-42D6-8B84-15B3E3B52336}" type="datetime1">
              <a:rPr lang="sv-SE"/>
              <a:pPr>
                <a:defRPr/>
              </a:pPr>
              <a:t>2019-06-18</a:t>
            </a:fld>
            <a:endParaRPr/>
          </a:p>
        </p:txBody>
      </p:sp>
      <p:sp>
        <p:nvSpPr>
          <p:cNvPr id="6" name="Platshållare för sidfot 3"/>
          <p:cNvSpPr txBox="1">
            <a:spLocks noGrp="1"/>
          </p:cNvSpPr>
          <p:nvPr>
            <p:ph type="ftr" sz="quarter" idx="11"/>
          </p:nvPr>
        </p:nvSpPr>
        <p:spPr/>
        <p:txBody>
          <a:bodyPr/>
          <a:lstStyle>
            <a:lvl1pPr>
              <a:defRPr/>
            </a:lvl1pPr>
          </a:lstStyle>
          <a:p>
            <a:pPr>
              <a:defRPr/>
            </a:pPr>
            <a:endParaRPr/>
          </a:p>
        </p:txBody>
      </p:sp>
      <p:sp>
        <p:nvSpPr>
          <p:cNvPr id="7" name="Platshållare för bildnummer 4"/>
          <p:cNvSpPr txBox="1">
            <a:spLocks noGrp="1"/>
          </p:cNvSpPr>
          <p:nvPr>
            <p:ph type="sldNum" sz="quarter" idx="12"/>
          </p:nvPr>
        </p:nvSpPr>
        <p:spPr/>
        <p:txBody>
          <a:bodyPr/>
          <a:lstStyle>
            <a:lvl1pPr>
              <a:defRPr/>
            </a:lvl1pPr>
          </a:lstStyle>
          <a:p>
            <a:pPr>
              <a:defRPr/>
            </a:pPr>
            <a:fld id="{DA9B03BD-5FB0-4A4E-9B9B-00EC15A0D38B}" type="slidenum">
              <a:rPr/>
              <a:pPr>
                <a:defRPr/>
              </a:pPr>
              <a:t>‹N°›</a:t>
            </a:fld>
            <a:endParaRPr/>
          </a:p>
        </p:txBody>
      </p:sp>
    </p:spTree>
    <p:extLst>
      <p:ext uri="{BB962C8B-B14F-4D97-AF65-F5344CB8AC3E}">
        <p14:creationId xmlns:p14="http://schemas.microsoft.com/office/powerpoint/2010/main" val="2361032182"/>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O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6772428"/>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Heading, picture">
    <p:spTree>
      <p:nvGrpSpPr>
        <p:cNvPr id="1" name=""/>
        <p:cNvGrpSpPr/>
        <p:nvPr/>
      </p:nvGrpSpPr>
      <p:grpSpPr>
        <a:xfrm>
          <a:off x="0" y="0"/>
          <a:ext cx="0" cy="0"/>
          <a:chOff x="0" y="0"/>
          <a:chExt cx="0" cy="0"/>
        </a:xfrm>
      </p:grpSpPr>
      <p:grpSp>
        <p:nvGrpSpPr>
          <p:cNvPr id="4" name="Grupp 6"/>
          <p:cNvGrpSpPr>
            <a:grpSpLocks/>
          </p:cNvGrpSpPr>
          <p:nvPr userDrawn="1"/>
        </p:nvGrpSpPr>
        <p:grpSpPr bwMode="auto">
          <a:xfrm>
            <a:off x="0" y="5513388"/>
            <a:ext cx="12192000" cy="1414462"/>
            <a:chOff x="0" y="5512750"/>
            <a:chExt cx="12192000" cy="1415566"/>
          </a:xfrm>
        </p:grpSpPr>
        <p:pic>
          <p:nvPicPr>
            <p:cNvPr id="5" name="Bildobjekt 7"/>
            <p:cNvPicPr>
              <a:picLocks noChangeAspect="1"/>
            </p:cNvPicPr>
            <p:nvPr userDrawn="1"/>
          </p:nvPicPr>
          <p:blipFill>
            <a:blip r:embed="rId2" cstate="print">
              <a:extLst>
                <a:ext uri="{28A0092B-C50C-407E-A947-70E740481C1C}">
                  <a14:useLocalDpi xmlns:a14="http://schemas.microsoft.com/office/drawing/2010/main" val="0"/>
                </a:ext>
              </a:extLst>
            </a:blip>
            <a:srcRect t="29906"/>
            <a:stretch>
              <a:fillRect/>
            </a:stretch>
          </p:blipFill>
          <p:spPr bwMode="auto">
            <a:xfrm>
              <a:off x="0" y="6000749"/>
              <a:ext cx="12192000" cy="927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Bildobjekt 8"/>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64920" y="5512750"/>
              <a:ext cx="1944880" cy="1039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Bildobjekt 9"/>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798050" y="5435600"/>
            <a:ext cx="2249488"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Platshållare för innehåll 2"/>
          <p:cNvSpPr>
            <a:spLocks noGrp="1"/>
          </p:cNvSpPr>
          <p:nvPr>
            <p:ph idx="1"/>
          </p:nvPr>
        </p:nvSpPr>
        <p:spPr>
          <a:xfrm>
            <a:off x="838200" y="1825694"/>
            <a:ext cx="10515600" cy="3479662"/>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atin typeface="Arial" panose="020B0604020202020204" pitchFamily="34" charset="0"/>
                <a:cs typeface="Arial" panose="020B0604020202020204" pitchFamily="34" charset="0"/>
              </a:defRPr>
            </a:lvl1pPr>
          </a:lstStyle>
          <a:p>
            <a:pPr lvl="0"/>
            <a:r>
              <a:rPr lang="sv-SE"/>
              <a:t>Redigera format för bakgrundstext</a:t>
            </a:r>
          </a:p>
        </p:txBody>
      </p:sp>
      <p:sp>
        <p:nvSpPr>
          <p:cNvPr id="15" name="Rubrik 1"/>
          <p:cNvSpPr>
            <a:spLocks noGrp="1"/>
          </p:cNvSpPr>
          <p:nvPr>
            <p:ph type="title"/>
          </p:nvPr>
        </p:nvSpPr>
        <p:spPr>
          <a:xfrm>
            <a:off x="838200" y="365125"/>
            <a:ext cx="10515600" cy="1325563"/>
          </a:xfrm>
        </p:spPr>
        <p:txBody>
          <a:bodyPr/>
          <a:lstStyle>
            <a:lvl1pPr>
              <a:defRPr>
                <a:latin typeface="Arial" panose="020B0604020202020204" pitchFamily="34" charset="0"/>
                <a:cs typeface="Arial" panose="020B0604020202020204" pitchFamily="34" charset="0"/>
              </a:defRPr>
            </a:lvl1pPr>
          </a:lstStyle>
          <a:p>
            <a:r>
              <a:rPr lang="sv-SE"/>
              <a:t>Klicka här för att ändra format</a:t>
            </a:r>
            <a:endParaRPr lang="sv-SE" dirty="0"/>
          </a:p>
        </p:txBody>
      </p:sp>
      <p:sp>
        <p:nvSpPr>
          <p:cNvPr id="8" name="Platshållare för datum 3"/>
          <p:cNvSpPr>
            <a:spLocks noGrp="1"/>
          </p:cNvSpPr>
          <p:nvPr>
            <p:ph type="dt" sz="half" idx="10"/>
          </p:nvPr>
        </p:nvSpPr>
        <p:spPr/>
        <p:txBody>
          <a:bodyPr/>
          <a:lstStyle>
            <a:lvl1pPr>
              <a:defRPr/>
            </a:lvl1pPr>
          </a:lstStyle>
          <a:p>
            <a:pPr>
              <a:defRPr/>
            </a:pPr>
            <a:fld id="{C7692E41-175F-439A-AD3C-9D5ACF03722B}" type="datetimeFigureOut">
              <a:rPr lang="sv-SE"/>
              <a:pPr>
                <a:defRPr/>
              </a:pPr>
              <a:t>2019-06-18</a:t>
            </a:fld>
            <a:endParaRPr/>
          </a:p>
        </p:txBody>
      </p:sp>
      <p:sp>
        <p:nvSpPr>
          <p:cNvPr id="9" name="Platshållare för sidfot 4"/>
          <p:cNvSpPr>
            <a:spLocks noGrp="1"/>
          </p:cNvSpPr>
          <p:nvPr>
            <p:ph type="ftr" sz="quarter" idx="11"/>
          </p:nvPr>
        </p:nvSpPr>
        <p:spPr/>
        <p:txBody>
          <a:bodyPr/>
          <a:lstStyle>
            <a:lvl1pPr>
              <a:defRPr/>
            </a:lvl1pPr>
          </a:lstStyle>
          <a:p>
            <a:pPr>
              <a:defRPr/>
            </a:pPr>
            <a:endParaRPr/>
          </a:p>
        </p:txBody>
      </p:sp>
      <p:sp>
        <p:nvSpPr>
          <p:cNvPr id="10" name="Platshållare för bildnummer 5"/>
          <p:cNvSpPr>
            <a:spLocks noGrp="1"/>
          </p:cNvSpPr>
          <p:nvPr>
            <p:ph type="sldNum" sz="quarter" idx="12"/>
          </p:nvPr>
        </p:nvSpPr>
        <p:spPr/>
        <p:txBody>
          <a:bodyPr/>
          <a:lstStyle>
            <a:lvl1pPr>
              <a:defRPr/>
            </a:lvl1pPr>
          </a:lstStyle>
          <a:p>
            <a:pPr>
              <a:defRPr/>
            </a:pPr>
            <a:fld id="{4762A8AF-153F-4DF3-8243-47ECCC907DAD}" type="slidenum">
              <a:rPr/>
              <a:pPr>
                <a:defRPr/>
              </a:pPr>
              <a:t>‹N°›</a:t>
            </a:fld>
            <a:endParaRPr/>
          </a:p>
        </p:txBody>
      </p:sp>
    </p:spTree>
    <p:extLst>
      <p:ext uri="{BB962C8B-B14F-4D97-AF65-F5344CB8AC3E}">
        <p14:creationId xmlns:p14="http://schemas.microsoft.com/office/powerpoint/2010/main" val="19290242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cSld name="Tom">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auto">
              <a:spcBef>
                <a:spcPts val="0"/>
              </a:spcBef>
              <a:spcAft>
                <a:spcPts val="0"/>
              </a:spcAft>
              <a:defRPr>
                <a:latin typeface="+mn-lt"/>
                <a:cs typeface="+mn-cs"/>
              </a:defRPr>
            </a:lvl1pPr>
          </a:lstStyle>
          <a:p>
            <a:pPr>
              <a:defRPr/>
            </a:pPr>
            <a:fld id="{DA88DA21-3344-4F3E-A970-9E53345DC35E}" type="datetimeFigureOut">
              <a:rPr lang="sv-SE"/>
              <a:pPr>
                <a:defRPr/>
              </a:pPr>
              <a:t>2019-06-18</a:t>
            </a:fld>
            <a:endParaRPr/>
          </a:p>
        </p:txBody>
      </p:sp>
      <p:sp>
        <p:nvSpPr>
          <p:cNvPr id="3" name="Footer Placeholder 2"/>
          <p:cNvSpPr>
            <a:spLocks noGrp="1"/>
          </p:cNvSpPr>
          <p:nvPr>
            <p:ph type="ftr" sz="quarter" idx="11"/>
          </p:nvPr>
        </p:nvSpPr>
        <p:spPr/>
        <p:txBody>
          <a:bodyPr/>
          <a:lstStyle>
            <a:lvl1pPr fontAlgn="auto">
              <a:spcBef>
                <a:spcPts val="0"/>
              </a:spcBef>
              <a:spcAft>
                <a:spcPts val="0"/>
              </a:spcAft>
              <a:defRPr>
                <a:latin typeface="+mn-lt"/>
                <a:cs typeface="+mn-cs"/>
              </a:defRPr>
            </a:lvl1pPr>
          </a:lstStyle>
          <a:p>
            <a:pPr>
              <a:defRPr/>
            </a:pPr>
            <a:endParaRPr/>
          </a:p>
        </p:txBody>
      </p:sp>
      <p:sp>
        <p:nvSpPr>
          <p:cNvPr id="4" name="Slide Number Placeholder 3"/>
          <p:cNvSpPr>
            <a:spLocks noGrp="1"/>
          </p:cNvSpPr>
          <p:nvPr>
            <p:ph type="sldNum" sz="quarter" idx="12"/>
          </p:nvPr>
        </p:nvSpPr>
        <p:spPr/>
        <p:txBody>
          <a:bodyPr/>
          <a:lstStyle>
            <a:lvl1pPr fontAlgn="auto">
              <a:spcBef>
                <a:spcPts val="0"/>
              </a:spcBef>
              <a:spcAft>
                <a:spcPts val="0"/>
              </a:spcAft>
              <a:defRPr>
                <a:latin typeface="+mn-lt"/>
                <a:cs typeface="+mn-cs"/>
              </a:defRPr>
            </a:lvl1pPr>
          </a:lstStyle>
          <a:p>
            <a:pPr>
              <a:defRPr/>
            </a:pPr>
            <a:fld id="{FCCE02AE-352D-48ED-B0CF-EE2511BA672C}" type="slidenum">
              <a:rPr/>
              <a:pPr>
                <a:defRPr/>
              </a:pPr>
              <a:t>‹N°›</a:t>
            </a:fld>
            <a:endParaRPr/>
          </a:p>
        </p:txBody>
      </p:sp>
    </p:spTree>
    <p:extLst>
      <p:ext uri="{BB962C8B-B14F-4D97-AF65-F5344CB8AC3E}">
        <p14:creationId xmlns:p14="http://schemas.microsoft.com/office/powerpoint/2010/main" val="17428366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Rubrik, bild">
    <p:spTree>
      <p:nvGrpSpPr>
        <p:cNvPr id="1" name=""/>
        <p:cNvGrpSpPr/>
        <p:nvPr/>
      </p:nvGrpSpPr>
      <p:grpSpPr>
        <a:xfrm>
          <a:off x="0" y="0"/>
          <a:ext cx="0" cy="0"/>
          <a:chOff x="0" y="0"/>
          <a:chExt cx="0" cy="0"/>
        </a:xfrm>
      </p:grpSpPr>
      <p:pic>
        <p:nvPicPr>
          <p:cNvPr id="4" name="Bildobjekt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525" y="0"/>
            <a:ext cx="15398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Bildobjekt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30350" y="6337300"/>
            <a:ext cx="2249488"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Bildobjekt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85813" y="309563"/>
            <a:ext cx="1944687"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Bildobjekt 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261600" y="6313488"/>
            <a:ext cx="15255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Platshållare för innehåll 2"/>
          <p:cNvSpPr>
            <a:spLocks noGrp="1"/>
          </p:cNvSpPr>
          <p:nvPr>
            <p:ph idx="1"/>
          </p:nvPr>
        </p:nvSpPr>
        <p:spPr>
          <a:xfrm>
            <a:off x="1987442" y="1806575"/>
            <a:ext cx="9782175" cy="4351338"/>
          </a:xfrm>
        </p:spPr>
        <p:txBody>
          <a:bodyPr/>
          <a:lstStyle>
            <a:lvl1pPr algn="l">
              <a:defRPr/>
            </a:lvl1pPr>
            <a:lvl2pPr marL="457200" indent="0" algn="r">
              <a:buNone/>
              <a:defRPr/>
            </a:lvl2pPr>
            <a:lvl3pPr algn="r">
              <a:defRPr/>
            </a:lvl3pPr>
            <a:lvl4pPr algn="r">
              <a:defRPr baseline="0"/>
            </a:lvl4pPr>
            <a:lvl5pPr algn="r">
              <a:defRPr/>
            </a:lvl5pPr>
          </a:lstStyle>
          <a:p>
            <a:pPr lvl="0"/>
            <a:r>
              <a:rPr lang="sv-SE"/>
              <a:t>Redigera format för bakgrundstext</a:t>
            </a:r>
          </a:p>
          <a:p>
            <a:pPr lvl="1"/>
            <a:r>
              <a:rPr lang="sv-SE"/>
              <a:t>Nivå två</a:t>
            </a:r>
          </a:p>
        </p:txBody>
      </p:sp>
      <p:sp>
        <p:nvSpPr>
          <p:cNvPr id="14" name="Rubrik 1"/>
          <p:cNvSpPr>
            <a:spLocks noGrp="1"/>
          </p:cNvSpPr>
          <p:nvPr>
            <p:ph type="title"/>
          </p:nvPr>
        </p:nvSpPr>
        <p:spPr>
          <a:xfrm>
            <a:off x="2899719" y="395025"/>
            <a:ext cx="8869898" cy="866775"/>
          </a:xfrm>
        </p:spPr>
        <p:txBody>
          <a:bodyPr anchor="b">
            <a:normAutofit/>
          </a:bodyPr>
          <a:lstStyle>
            <a:lvl1pPr algn="l">
              <a:defRPr sz="4400"/>
            </a:lvl1pPr>
          </a:lstStyle>
          <a:p>
            <a:r>
              <a:rPr lang="sv-SE"/>
              <a:t>Klicka här för att ändra format</a:t>
            </a:r>
            <a:endParaRPr lang="sv-SE" dirty="0"/>
          </a:p>
        </p:txBody>
      </p:sp>
    </p:spTree>
    <p:extLst>
      <p:ext uri="{BB962C8B-B14F-4D97-AF65-F5344CB8AC3E}">
        <p14:creationId xmlns:p14="http://schemas.microsoft.com/office/powerpoint/2010/main" val="17174247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Heading, left-jusified text">
    <p:spTree>
      <p:nvGrpSpPr>
        <p:cNvPr id="1" name=""/>
        <p:cNvGrpSpPr/>
        <p:nvPr/>
      </p:nvGrpSpPr>
      <p:grpSpPr>
        <a:xfrm>
          <a:off x="0" y="0"/>
          <a:ext cx="0" cy="0"/>
          <a:chOff x="0" y="0"/>
          <a:chExt cx="0" cy="0"/>
        </a:xfrm>
      </p:grpSpPr>
      <p:grpSp>
        <p:nvGrpSpPr>
          <p:cNvPr id="4" name="Grupp 6"/>
          <p:cNvGrpSpPr>
            <a:grpSpLocks/>
          </p:cNvGrpSpPr>
          <p:nvPr userDrawn="1"/>
        </p:nvGrpSpPr>
        <p:grpSpPr bwMode="auto">
          <a:xfrm>
            <a:off x="0" y="5513388"/>
            <a:ext cx="12192000" cy="1414462"/>
            <a:chOff x="0" y="5512750"/>
            <a:chExt cx="12192000" cy="1415566"/>
          </a:xfrm>
        </p:grpSpPr>
        <p:pic>
          <p:nvPicPr>
            <p:cNvPr id="5" name="Bildobjekt 7"/>
            <p:cNvPicPr>
              <a:picLocks noChangeAspect="1"/>
            </p:cNvPicPr>
            <p:nvPr userDrawn="1"/>
          </p:nvPicPr>
          <p:blipFill>
            <a:blip r:embed="rId2" cstate="print">
              <a:extLst>
                <a:ext uri="{28A0092B-C50C-407E-A947-70E740481C1C}">
                  <a14:useLocalDpi xmlns:a14="http://schemas.microsoft.com/office/drawing/2010/main" val="0"/>
                </a:ext>
              </a:extLst>
            </a:blip>
            <a:srcRect t="29906"/>
            <a:stretch>
              <a:fillRect/>
            </a:stretch>
          </p:blipFill>
          <p:spPr bwMode="auto">
            <a:xfrm>
              <a:off x="0" y="6000749"/>
              <a:ext cx="12192000" cy="927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Bildobjekt 8"/>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64920" y="5512750"/>
              <a:ext cx="1944880" cy="1039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Bildobjekt 9"/>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798050" y="5435600"/>
            <a:ext cx="2249488"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Platshållare för innehåll 2"/>
          <p:cNvSpPr>
            <a:spLocks noGrp="1"/>
          </p:cNvSpPr>
          <p:nvPr>
            <p:ph idx="1"/>
          </p:nvPr>
        </p:nvSpPr>
        <p:spPr>
          <a:xfrm>
            <a:off x="838200" y="1825625"/>
            <a:ext cx="10515600" cy="3479662"/>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atin typeface="Arial" panose="020B0604020202020204" pitchFamily="34" charset="0"/>
                <a:cs typeface="Arial" panose="020B0604020202020204" pitchFamily="34" charset="0"/>
              </a:defRPr>
            </a:lvl1pPr>
          </a:lstStyle>
          <a:p>
            <a:pPr lvl="0"/>
            <a:r>
              <a:rPr lang="sv-SE"/>
              <a:t>Redigera format för bakgrundstext</a:t>
            </a:r>
          </a:p>
          <a:p>
            <a:pPr lvl="1"/>
            <a:r>
              <a:rPr lang="sv-SE"/>
              <a:t>Nivå två</a:t>
            </a:r>
          </a:p>
        </p:txBody>
      </p:sp>
      <p:sp>
        <p:nvSpPr>
          <p:cNvPr id="15" name="Rubrik 1"/>
          <p:cNvSpPr>
            <a:spLocks noGrp="1"/>
          </p:cNvSpPr>
          <p:nvPr>
            <p:ph type="title"/>
          </p:nvPr>
        </p:nvSpPr>
        <p:spPr>
          <a:xfrm>
            <a:off x="838200" y="365125"/>
            <a:ext cx="10515600" cy="1325563"/>
          </a:xfrm>
        </p:spPr>
        <p:txBody>
          <a:bodyPr/>
          <a:lstStyle>
            <a:lvl1pPr>
              <a:defRPr>
                <a:latin typeface="Arial" panose="020B0604020202020204" pitchFamily="34" charset="0"/>
                <a:cs typeface="Arial" panose="020B0604020202020204" pitchFamily="34" charset="0"/>
              </a:defRPr>
            </a:lvl1pPr>
          </a:lstStyle>
          <a:p>
            <a:r>
              <a:rPr lang="sv-SE"/>
              <a:t>Klicka här för att ändra format</a:t>
            </a:r>
            <a:endParaRPr lang="sv-SE" dirty="0"/>
          </a:p>
        </p:txBody>
      </p:sp>
      <p:sp>
        <p:nvSpPr>
          <p:cNvPr id="8" name="Platshållare för datum 3"/>
          <p:cNvSpPr>
            <a:spLocks noGrp="1"/>
          </p:cNvSpPr>
          <p:nvPr>
            <p:ph type="dt" sz="half" idx="10"/>
          </p:nvPr>
        </p:nvSpPr>
        <p:spPr/>
        <p:txBody>
          <a:bodyPr/>
          <a:lstStyle>
            <a:lvl1pPr>
              <a:defRPr/>
            </a:lvl1pPr>
          </a:lstStyle>
          <a:p>
            <a:pPr>
              <a:defRPr/>
            </a:pPr>
            <a:fld id="{C7692E41-175F-439A-AD3C-9D5ACF03722B}" type="datetimeFigureOut">
              <a:rPr lang="sv-SE"/>
              <a:pPr>
                <a:defRPr/>
              </a:pPr>
              <a:t>2019-06-18</a:t>
            </a:fld>
            <a:endParaRPr/>
          </a:p>
        </p:txBody>
      </p:sp>
      <p:sp>
        <p:nvSpPr>
          <p:cNvPr id="9" name="Platshållare för sidfot 4"/>
          <p:cNvSpPr>
            <a:spLocks noGrp="1"/>
          </p:cNvSpPr>
          <p:nvPr>
            <p:ph type="ftr" sz="quarter" idx="11"/>
          </p:nvPr>
        </p:nvSpPr>
        <p:spPr/>
        <p:txBody>
          <a:bodyPr/>
          <a:lstStyle>
            <a:lvl1pPr>
              <a:defRPr/>
            </a:lvl1pPr>
          </a:lstStyle>
          <a:p>
            <a:pPr>
              <a:defRPr/>
            </a:pPr>
            <a:endParaRPr/>
          </a:p>
        </p:txBody>
      </p:sp>
      <p:sp>
        <p:nvSpPr>
          <p:cNvPr id="10" name="Platshållare för bildnummer 5"/>
          <p:cNvSpPr>
            <a:spLocks noGrp="1"/>
          </p:cNvSpPr>
          <p:nvPr>
            <p:ph type="sldNum" sz="quarter" idx="12"/>
          </p:nvPr>
        </p:nvSpPr>
        <p:spPr/>
        <p:txBody>
          <a:bodyPr/>
          <a:lstStyle>
            <a:lvl1pPr>
              <a:defRPr/>
            </a:lvl1pPr>
          </a:lstStyle>
          <a:p>
            <a:pPr>
              <a:defRPr/>
            </a:pPr>
            <a:fld id="{A322BE83-E849-4D34-9AB9-DCA97164A9CE}" type="slidenum">
              <a:rPr/>
              <a:pPr>
                <a:defRPr/>
              </a:pPr>
              <a:t>‹N°›</a:t>
            </a:fld>
            <a:endParaRPr/>
          </a:p>
        </p:txBody>
      </p:sp>
    </p:spTree>
    <p:extLst>
      <p:ext uri="{BB962C8B-B14F-4D97-AF65-F5344CB8AC3E}">
        <p14:creationId xmlns:p14="http://schemas.microsoft.com/office/powerpoint/2010/main" val="3499625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p:cNvSpPr>
            <a:spLocks noGrp="1"/>
          </p:cNvSpPr>
          <p:nvPr>
            <p:ph type="title"/>
          </p:nvPr>
        </p:nvSpPr>
        <p:spPr>
          <a:xfrm>
            <a:off x="831850" y="1709738"/>
            <a:ext cx="10515600" cy="2852737"/>
          </a:xfrm>
        </p:spPr>
        <p:txBody>
          <a:bodyPr anchor="b"/>
          <a:lstStyle>
            <a:lvl1pPr>
              <a:defRPr sz="6000"/>
            </a:lvl1pPr>
          </a:lstStyle>
          <a:p>
            <a:r>
              <a:rPr lang="sv-SE"/>
              <a:t>Klicka här för att ändra format</a:t>
            </a:r>
          </a:p>
        </p:txBody>
      </p:sp>
      <p:sp>
        <p:nvSpPr>
          <p:cNvPr id="3" name="Platshållare för tex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Redigera format för bakgrundstext</a:t>
            </a:r>
          </a:p>
        </p:txBody>
      </p:sp>
      <p:sp>
        <p:nvSpPr>
          <p:cNvPr id="4" name="Platshållare för datum 3"/>
          <p:cNvSpPr>
            <a:spLocks noGrp="1"/>
          </p:cNvSpPr>
          <p:nvPr>
            <p:ph type="dt" sz="half" idx="10"/>
          </p:nvPr>
        </p:nvSpPr>
        <p:spPr/>
        <p:txBody>
          <a:bodyPr/>
          <a:lstStyle/>
          <a:p>
            <a:fld id="{B3BC4EE0-510A-4F30-A7D3-FBA5310A9169}" type="datetimeFigureOut">
              <a:rPr lang="sv-SE" smtClean="0"/>
              <a:t>2019-06-18</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60877480-5F9C-4A68-B0E0-E25762AB6EC4}" type="slidenum">
              <a:rPr lang="sv-SE" smtClean="0"/>
              <a:t>‹N°›</a:t>
            </a:fld>
            <a:endParaRPr lang="sv-SE"/>
          </a:p>
        </p:txBody>
      </p:sp>
    </p:spTree>
    <p:extLst>
      <p:ext uri="{BB962C8B-B14F-4D97-AF65-F5344CB8AC3E}">
        <p14:creationId xmlns:p14="http://schemas.microsoft.com/office/powerpoint/2010/main" val="34630152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innehåll 2"/>
          <p:cNvSpPr>
            <a:spLocks noGrp="1"/>
          </p:cNvSpPr>
          <p:nvPr>
            <p:ph sz="half" idx="1"/>
          </p:nvPr>
        </p:nvSpPr>
        <p:spPr>
          <a:xfrm>
            <a:off x="838200" y="1825625"/>
            <a:ext cx="5181600" cy="435133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p:cNvSpPr>
            <a:spLocks noGrp="1"/>
          </p:cNvSpPr>
          <p:nvPr>
            <p:ph sz="half" idx="2"/>
          </p:nvPr>
        </p:nvSpPr>
        <p:spPr>
          <a:xfrm>
            <a:off x="6172200" y="1825625"/>
            <a:ext cx="5181600" cy="435133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5" name="Platshållare för datum 4"/>
          <p:cNvSpPr>
            <a:spLocks noGrp="1"/>
          </p:cNvSpPr>
          <p:nvPr>
            <p:ph type="dt" sz="half" idx="10"/>
          </p:nvPr>
        </p:nvSpPr>
        <p:spPr/>
        <p:txBody>
          <a:bodyPr/>
          <a:lstStyle/>
          <a:p>
            <a:fld id="{B3BC4EE0-510A-4F30-A7D3-FBA5310A9169}" type="datetimeFigureOut">
              <a:rPr lang="sv-SE" smtClean="0"/>
              <a:t>2019-06-18</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60877480-5F9C-4A68-B0E0-E25762AB6EC4}" type="slidenum">
              <a:rPr lang="sv-SE" smtClean="0"/>
              <a:t>‹N°›</a:t>
            </a:fld>
            <a:endParaRPr lang="sv-SE"/>
          </a:p>
        </p:txBody>
      </p:sp>
    </p:spTree>
    <p:extLst>
      <p:ext uri="{BB962C8B-B14F-4D97-AF65-F5344CB8AC3E}">
        <p14:creationId xmlns:p14="http://schemas.microsoft.com/office/powerpoint/2010/main" val="601799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p:cNvSpPr>
            <a:spLocks noGrp="1"/>
          </p:cNvSpPr>
          <p:nvPr>
            <p:ph type="title"/>
          </p:nvPr>
        </p:nvSpPr>
        <p:spPr>
          <a:xfrm>
            <a:off x="839788" y="365125"/>
            <a:ext cx="10515600" cy="1325563"/>
          </a:xfrm>
        </p:spPr>
        <p:txBody>
          <a:bodyPr/>
          <a:lstStyle/>
          <a:p>
            <a:r>
              <a:rPr lang="sv-SE"/>
              <a:t>Klicka här för att ändra format</a:t>
            </a:r>
          </a:p>
        </p:txBody>
      </p:sp>
      <p:sp>
        <p:nvSpPr>
          <p:cNvPr id="3" name="Platshållare för tex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Redigera format för bakgrundstext</a:t>
            </a:r>
          </a:p>
        </p:txBody>
      </p:sp>
      <p:sp>
        <p:nvSpPr>
          <p:cNvPr id="4" name="Platshållare för innehåll 3"/>
          <p:cNvSpPr>
            <a:spLocks noGrp="1"/>
          </p:cNvSpPr>
          <p:nvPr>
            <p:ph sz="half" idx="2"/>
          </p:nvPr>
        </p:nvSpPr>
        <p:spPr>
          <a:xfrm>
            <a:off x="839788" y="2505075"/>
            <a:ext cx="5157787" cy="368458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5" name="Platshållare för tex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Redigera format för bakgrundstext</a:t>
            </a:r>
          </a:p>
        </p:txBody>
      </p:sp>
      <p:sp>
        <p:nvSpPr>
          <p:cNvPr id="6" name="Platshållare för innehåll 5"/>
          <p:cNvSpPr>
            <a:spLocks noGrp="1"/>
          </p:cNvSpPr>
          <p:nvPr>
            <p:ph sz="quarter" idx="4"/>
          </p:nvPr>
        </p:nvSpPr>
        <p:spPr>
          <a:xfrm>
            <a:off x="6172200" y="2505075"/>
            <a:ext cx="5183188" cy="368458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7" name="Platshållare för datum 6"/>
          <p:cNvSpPr>
            <a:spLocks noGrp="1"/>
          </p:cNvSpPr>
          <p:nvPr>
            <p:ph type="dt" sz="half" idx="10"/>
          </p:nvPr>
        </p:nvSpPr>
        <p:spPr/>
        <p:txBody>
          <a:bodyPr/>
          <a:lstStyle/>
          <a:p>
            <a:fld id="{B3BC4EE0-510A-4F30-A7D3-FBA5310A9169}" type="datetimeFigureOut">
              <a:rPr lang="sv-SE" smtClean="0"/>
              <a:t>2019-06-18</a:t>
            </a:fld>
            <a:endParaRPr lang="sv-SE"/>
          </a:p>
        </p:txBody>
      </p:sp>
      <p:sp>
        <p:nvSpPr>
          <p:cNvPr id="8" name="Platshållare för sidfot 7"/>
          <p:cNvSpPr>
            <a:spLocks noGrp="1"/>
          </p:cNvSpPr>
          <p:nvPr>
            <p:ph type="ftr" sz="quarter" idx="11"/>
          </p:nvPr>
        </p:nvSpPr>
        <p:spPr/>
        <p:txBody>
          <a:bodyPr/>
          <a:lstStyle/>
          <a:p>
            <a:endParaRPr lang="sv-SE"/>
          </a:p>
        </p:txBody>
      </p:sp>
      <p:sp>
        <p:nvSpPr>
          <p:cNvPr id="9" name="Platshållare för bildnummer 8"/>
          <p:cNvSpPr>
            <a:spLocks noGrp="1"/>
          </p:cNvSpPr>
          <p:nvPr>
            <p:ph type="sldNum" sz="quarter" idx="12"/>
          </p:nvPr>
        </p:nvSpPr>
        <p:spPr/>
        <p:txBody>
          <a:bodyPr/>
          <a:lstStyle/>
          <a:p>
            <a:fld id="{60877480-5F9C-4A68-B0E0-E25762AB6EC4}" type="slidenum">
              <a:rPr lang="sv-SE" smtClean="0"/>
              <a:t>‹N°›</a:t>
            </a:fld>
            <a:endParaRPr lang="sv-SE"/>
          </a:p>
        </p:txBody>
      </p:sp>
    </p:spTree>
    <p:extLst>
      <p:ext uri="{BB962C8B-B14F-4D97-AF65-F5344CB8AC3E}">
        <p14:creationId xmlns:p14="http://schemas.microsoft.com/office/powerpoint/2010/main" val="2874606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datum 2"/>
          <p:cNvSpPr>
            <a:spLocks noGrp="1"/>
          </p:cNvSpPr>
          <p:nvPr>
            <p:ph type="dt" sz="half" idx="10"/>
          </p:nvPr>
        </p:nvSpPr>
        <p:spPr/>
        <p:txBody>
          <a:bodyPr/>
          <a:lstStyle/>
          <a:p>
            <a:fld id="{B3BC4EE0-510A-4F30-A7D3-FBA5310A9169}" type="datetimeFigureOut">
              <a:rPr lang="sv-SE" smtClean="0"/>
              <a:t>2019-06-18</a:t>
            </a:fld>
            <a:endParaRPr lang="sv-SE"/>
          </a:p>
        </p:txBody>
      </p:sp>
      <p:sp>
        <p:nvSpPr>
          <p:cNvPr id="4" name="Platshållare för sidfot 3"/>
          <p:cNvSpPr>
            <a:spLocks noGrp="1"/>
          </p:cNvSpPr>
          <p:nvPr>
            <p:ph type="ftr" sz="quarter" idx="11"/>
          </p:nvPr>
        </p:nvSpPr>
        <p:spPr/>
        <p:txBody>
          <a:bodyPr/>
          <a:lstStyle/>
          <a:p>
            <a:endParaRPr lang="sv-SE"/>
          </a:p>
        </p:txBody>
      </p:sp>
      <p:sp>
        <p:nvSpPr>
          <p:cNvPr id="5" name="Platshållare för bildnummer 4"/>
          <p:cNvSpPr>
            <a:spLocks noGrp="1"/>
          </p:cNvSpPr>
          <p:nvPr>
            <p:ph type="sldNum" sz="quarter" idx="12"/>
          </p:nvPr>
        </p:nvSpPr>
        <p:spPr/>
        <p:txBody>
          <a:bodyPr/>
          <a:lstStyle/>
          <a:p>
            <a:fld id="{60877480-5F9C-4A68-B0E0-E25762AB6EC4}" type="slidenum">
              <a:rPr lang="sv-SE" smtClean="0"/>
              <a:t>‹N°›</a:t>
            </a:fld>
            <a:endParaRPr lang="sv-SE"/>
          </a:p>
        </p:txBody>
      </p:sp>
    </p:spTree>
    <p:extLst>
      <p:ext uri="{BB962C8B-B14F-4D97-AF65-F5344CB8AC3E}">
        <p14:creationId xmlns:p14="http://schemas.microsoft.com/office/powerpoint/2010/main" val="512965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p:cNvSpPr>
            <a:spLocks noGrp="1"/>
          </p:cNvSpPr>
          <p:nvPr>
            <p:ph type="dt" sz="half" idx="10"/>
          </p:nvPr>
        </p:nvSpPr>
        <p:spPr/>
        <p:txBody>
          <a:bodyPr/>
          <a:lstStyle/>
          <a:p>
            <a:fld id="{B3BC4EE0-510A-4F30-A7D3-FBA5310A9169}" type="datetimeFigureOut">
              <a:rPr lang="sv-SE" smtClean="0"/>
              <a:t>2019-06-18</a:t>
            </a:fld>
            <a:endParaRPr lang="sv-SE"/>
          </a:p>
        </p:txBody>
      </p:sp>
      <p:sp>
        <p:nvSpPr>
          <p:cNvPr id="3" name="Platshållare för sidfot 2"/>
          <p:cNvSpPr>
            <a:spLocks noGrp="1"/>
          </p:cNvSpPr>
          <p:nvPr>
            <p:ph type="ftr" sz="quarter" idx="11"/>
          </p:nvPr>
        </p:nvSpPr>
        <p:spPr/>
        <p:txBody>
          <a:bodyPr/>
          <a:lstStyle/>
          <a:p>
            <a:endParaRPr lang="sv-SE"/>
          </a:p>
        </p:txBody>
      </p:sp>
      <p:sp>
        <p:nvSpPr>
          <p:cNvPr id="4" name="Platshållare för bildnummer 3"/>
          <p:cNvSpPr>
            <a:spLocks noGrp="1"/>
          </p:cNvSpPr>
          <p:nvPr>
            <p:ph type="sldNum" sz="quarter" idx="12"/>
          </p:nvPr>
        </p:nvSpPr>
        <p:spPr/>
        <p:txBody>
          <a:bodyPr/>
          <a:lstStyle/>
          <a:p>
            <a:fld id="{60877480-5F9C-4A68-B0E0-E25762AB6EC4}" type="slidenum">
              <a:rPr lang="sv-SE" smtClean="0"/>
              <a:t>‹N°›</a:t>
            </a:fld>
            <a:endParaRPr lang="sv-SE"/>
          </a:p>
        </p:txBody>
      </p:sp>
    </p:spTree>
    <p:extLst>
      <p:ext uri="{BB962C8B-B14F-4D97-AF65-F5344CB8AC3E}">
        <p14:creationId xmlns:p14="http://schemas.microsoft.com/office/powerpoint/2010/main" val="1564049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ext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839788" y="457200"/>
            <a:ext cx="3932237" cy="1600200"/>
          </a:xfrm>
        </p:spPr>
        <p:txBody>
          <a:bodyPr anchor="b"/>
          <a:lstStyle>
            <a:lvl1pPr>
              <a:defRPr sz="3200"/>
            </a:lvl1pPr>
          </a:lstStyle>
          <a:p>
            <a:r>
              <a:rPr lang="sv-SE"/>
              <a:t>Klicka här för att ändra format</a:t>
            </a:r>
          </a:p>
        </p:txBody>
      </p:sp>
      <p:sp>
        <p:nvSpPr>
          <p:cNvPr id="3" name="Platshållare för innehåll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Redigera format för bakgrundstext</a:t>
            </a:r>
          </a:p>
        </p:txBody>
      </p:sp>
      <p:sp>
        <p:nvSpPr>
          <p:cNvPr id="5" name="Platshållare för datum 4"/>
          <p:cNvSpPr>
            <a:spLocks noGrp="1"/>
          </p:cNvSpPr>
          <p:nvPr>
            <p:ph type="dt" sz="half" idx="10"/>
          </p:nvPr>
        </p:nvSpPr>
        <p:spPr/>
        <p:txBody>
          <a:bodyPr/>
          <a:lstStyle/>
          <a:p>
            <a:fld id="{B3BC4EE0-510A-4F30-A7D3-FBA5310A9169}" type="datetimeFigureOut">
              <a:rPr lang="sv-SE" smtClean="0"/>
              <a:t>2019-06-18</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60877480-5F9C-4A68-B0E0-E25762AB6EC4}" type="slidenum">
              <a:rPr lang="sv-SE" smtClean="0"/>
              <a:t>‹N°›</a:t>
            </a:fld>
            <a:endParaRPr lang="sv-SE"/>
          </a:p>
        </p:txBody>
      </p:sp>
    </p:spTree>
    <p:extLst>
      <p:ext uri="{BB962C8B-B14F-4D97-AF65-F5344CB8AC3E}">
        <p14:creationId xmlns:p14="http://schemas.microsoft.com/office/powerpoint/2010/main" val="16881729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839788" y="457200"/>
            <a:ext cx="3932237" cy="1600200"/>
          </a:xfrm>
        </p:spPr>
        <p:txBody>
          <a:bodyPr anchor="b"/>
          <a:lstStyle>
            <a:lvl1pPr>
              <a:defRPr sz="3200"/>
            </a:lvl1pPr>
          </a:lstStyle>
          <a:p>
            <a:r>
              <a:rPr lang="sv-SE"/>
              <a:t>Klicka här för att ändra format</a:t>
            </a:r>
          </a:p>
        </p:txBody>
      </p:sp>
      <p:sp>
        <p:nvSpPr>
          <p:cNvPr id="3" name="Platshållare för bild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Redigera format för bakgrundstext</a:t>
            </a:r>
          </a:p>
        </p:txBody>
      </p:sp>
      <p:sp>
        <p:nvSpPr>
          <p:cNvPr id="5" name="Platshållare för datum 4"/>
          <p:cNvSpPr>
            <a:spLocks noGrp="1"/>
          </p:cNvSpPr>
          <p:nvPr>
            <p:ph type="dt" sz="half" idx="10"/>
          </p:nvPr>
        </p:nvSpPr>
        <p:spPr/>
        <p:txBody>
          <a:bodyPr/>
          <a:lstStyle/>
          <a:p>
            <a:fld id="{B3BC4EE0-510A-4F30-A7D3-FBA5310A9169}" type="datetimeFigureOut">
              <a:rPr lang="sv-SE" smtClean="0"/>
              <a:t>2019-06-18</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60877480-5F9C-4A68-B0E0-E25762AB6EC4}" type="slidenum">
              <a:rPr lang="sv-SE" smtClean="0"/>
              <a:t>‹N°›</a:t>
            </a:fld>
            <a:endParaRPr lang="sv-SE"/>
          </a:p>
        </p:txBody>
      </p:sp>
    </p:spTree>
    <p:extLst>
      <p:ext uri="{BB962C8B-B14F-4D97-AF65-F5344CB8AC3E}">
        <p14:creationId xmlns:p14="http://schemas.microsoft.com/office/powerpoint/2010/main" val="39502864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a:t>Klicka här för att ändra format</a:t>
            </a:r>
          </a:p>
        </p:txBody>
      </p:sp>
      <p:sp>
        <p:nvSpPr>
          <p:cNvPr id="3" name="Platshållare för tex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BC4EE0-510A-4F30-A7D3-FBA5310A9169}" type="datetimeFigureOut">
              <a:rPr lang="sv-SE" smtClean="0"/>
              <a:t>2019-06-18</a:t>
            </a:fld>
            <a:endParaRPr lang="sv-SE"/>
          </a:p>
        </p:txBody>
      </p:sp>
      <p:sp>
        <p:nvSpPr>
          <p:cNvPr id="5" name="Platshållare för sidfo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Platshållare för bild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877480-5F9C-4A68-B0E0-E25762AB6EC4}" type="slidenum">
              <a:rPr lang="sv-SE" smtClean="0"/>
              <a:t>‹N°›</a:t>
            </a:fld>
            <a:endParaRPr lang="sv-SE"/>
          </a:p>
        </p:txBody>
      </p:sp>
    </p:spTree>
    <p:extLst>
      <p:ext uri="{BB962C8B-B14F-4D97-AF65-F5344CB8AC3E}">
        <p14:creationId xmlns:p14="http://schemas.microsoft.com/office/powerpoint/2010/main" val="22070908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Platshållare för rubrik 1"/>
          <p:cNvSpPr txBox="1">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1" compatLnSpc="1">
            <a:prstTxWarp prst="textNoShape">
              <a:avLst/>
            </a:prstTxWarp>
          </a:bodyPr>
          <a:lstStyle/>
          <a:p>
            <a:pPr lvl="0"/>
            <a:r>
              <a:rPr lang="sv-SE" altLang="sv-SE"/>
              <a:t>Klicka här för att ändra format</a:t>
            </a:r>
          </a:p>
        </p:txBody>
      </p:sp>
      <p:sp>
        <p:nvSpPr>
          <p:cNvPr id="1027" name="Platshållare för text 2"/>
          <p:cNvSpPr txBox="1">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sv-SE" altLang="sv-SE"/>
              <a:t>Klicka här för att ändra format på bakgrundstexten</a:t>
            </a:r>
          </a:p>
          <a:p>
            <a:pPr lvl="1"/>
            <a:r>
              <a:rPr lang="sv-SE" altLang="sv-SE"/>
              <a:t>Nivå två</a:t>
            </a:r>
          </a:p>
          <a:p>
            <a:pPr lvl="2"/>
            <a:r>
              <a:rPr lang="sv-SE" altLang="sv-SE"/>
              <a:t>Nivå tre</a:t>
            </a:r>
          </a:p>
          <a:p>
            <a:pPr lvl="3"/>
            <a:r>
              <a:rPr lang="sv-SE" altLang="sv-SE"/>
              <a:t>Nivå fyra</a:t>
            </a:r>
          </a:p>
          <a:p>
            <a:pPr lvl="4"/>
            <a:r>
              <a:rPr lang="sv-SE" altLang="sv-SE"/>
              <a:t>Nivå fem</a:t>
            </a:r>
          </a:p>
        </p:txBody>
      </p:sp>
      <p:sp>
        <p:nvSpPr>
          <p:cNvPr id="4" name="Platshållare för datum 3"/>
          <p:cNvSpPr txBox="1">
            <a:spLocks noGrp="1"/>
          </p:cNvSpPr>
          <p:nvPr>
            <p:ph type="dt" sz="half" idx="2"/>
          </p:nvPr>
        </p:nvSpPr>
        <p:spPr>
          <a:xfrm>
            <a:off x="609600" y="6356350"/>
            <a:ext cx="2844800" cy="365125"/>
          </a:xfrm>
          <a:prstGeom prst="rect">
            <a:avLst/>
          </a:prstGeom>
          <a:noFill/>
          <a:ln>
            <a:noFill/>
          </a:ln>
        </p:spPr>
        <p:txBody>
          <a:bodyPr vert="horz" wrap="square" lIns="91440" tIns="45720" rIns="91440" bIns="45720" anchor="ctr" anchorCtr="0" compatLnSpc="1">
            <a:noAutofit/>
          </a:bodyPr>
          <a:lstStyle>
            <a:lvl1pPr marL="0" marR="0" lvl="0" indent="0" algn="l" defTabSz="914400" rtl="0" eaLnBrk="1" fontAlgn="auto" hangingPunct="1">
              <a:lnSpc>
                <a:spcPct val="100000"/>
              </a:lnSpc>
              <a:spcBef>
                <a:spcPts val="0"/>
              </a:spcBef>
              <a:spcAft>
                <a:spcPts val="0"/>
              </a:spcAft>
              <a:buNone/>
              <a:tabLst/>
              <a:defRPr lang="sv-SE" sz="1200" b="0" i="0" u="none" strike="noStrike" kern="1200" cap="none" spc="0" baseline="0">
                <a:solidFill>
                  <a:srgbClr val="898989"/>
                </a:solidFill>
                <a:uFillTx/>
                <a:latin typeface="Calibri"/>
              </a:defRPr>
            </a:lvl1pPr>
          </a:lstStyle>
          <a:p>
            <a:pPr>
              <a:defRPr/>
            </a:pPr>
            <a:fld id="{AF3781C0-B243-468C-903B-100857E58E99}" type="datetime1">
              <a:rPr lang="sv-SE"/>
              <a:pPr>
                <a:defRPr/>
              </a:pPr>
              <a:t>2019-06-18</a:t>
            </a:fld>
            <a:endParaRPr/>
          </a:p>
        </p:txBody>
      </p:sp>
      <p:sp>
        <p:nvSpPr>
          <p:cNvPr id="5" name="Platshållare för sidfot 4"/>
          <p:cNvSpPr txBox="1">
            <a:spLocks noGrp="1"/>
          </p:cNvSpPr>
          <p:nvPr>
            <p:ph type="ftr" sz="quarter" idx="3"/>
          </p:nvPr>
        </p:nvSpPr>
        <p:spPr>
          <a:xfrm>
            <a:off x="4165600" y="6356350"/>
            <a:ext cx="3860800" cy="365125"/>
          </a:xfrm>
          <a:prstGeom prst="rect">
            <a:avLst/>
          </a:prstGeom>
          <a:noFill/>
          <a:ln>
            <a:noFill/>
          </a:ln>
        </p:spPr>
        <p:txBody>
          <a:bodyPr vert="horz" wrap="square" lIns="91440" tIns="45720" rIns="91440" bIns="45720" anchor="ctr" anchorCtr="1" compatLnSpc="1">
            <a:noAutofit/>
          </a:bodyPr>
          <a:lstStyle>
            <a:lvl1pPr marL="0" marR="0" lvl="0" indent="0" algn="ctr" defTabSz="914400" rtl="0" eaLnBrk="1" fontAlgn="auto" hangingPunct="1">
              <a:lnSpc>
                <a:spcPct val="100000"/>
              </a:lnSpc>
              <a:spcBef>
                <a:spcPts val="0"/>
              </a:spcBef>
              <a:spcAft>
                <a:spcPts val="0"/>
              </a:spcAft>
              <a:buNone/>
              <a:tabLst/>
              <a:defRPr lang="sv-SE" sz="1200" b="0" i="0" u="none" strike="noStrike" kern="1200" cap="none" spc="0" baseline="0">
                <a:solidFill>
                  <a:srgbClr val="898989"/>
                </a:solidFill>
                <a:uFillTx/>
                <a:latin typeface="Calibri"/>
              </a:defRPr>
            </a:lvl1pPr>
          </a:lstStyle>
          <a:p>
            <a:pPr>
              <a:defRPr/>
            </a:pPr>
            <a:endParaRPr/>
          </a:p>
        </p:txBody>
      </p:sp>
      <p:sp>
        <p:nvSpPr>
          <p:cNvPr id="6" name="Platshållare för bildnummer 5"/>
          <p:cNvSpPr txBox="1">
            <a:spLocks noGrp="1"/>
          </p:cNvSpPr>
          <p:nvPr>
            <p:ph type="sldNum" sz="quarter" idx="4"/>
          </p:nvPr>
        </p:nvSpPr>
        <p:spPr>
          <a:xfrm>
            <a:off x="8737600" y="6356350"/>
            <a:ext cx="2844800" cy="365125"/>
          </a:xfrm>
          <a:prstGeom prst="rect">
            <a:avLst/>
          </a:prstGeom>
          <a:noFill/>
          <a:ln>
            <a:noFill/>
          </a:ln>
        </p:spPr>
        <p:txBody>
          <a:bodyPr vert="horz" wrap="square" lIns="91440" tIns="45720" rIns="91440" bIns="45720" anchor="ctr" anchorCtr="0" compatLnSpc="1">
            <a:noAutofit/>
          </a:bodyPr>
          <a:lstStyle>
            <a:lvl1pPr marL="0" marR="0" lvl="0" indent="0" algn="r" defTabSz="914400" rtl="0" eaLnBrk="1" fontAlgn="auto" hangingPunct="1">
              <a:lnSpc>
                <a:spcPct val="100000"/>
              </a:lnSpc>
              <a:spcBef>
                <a:spcPts val="0"/>
              </a:spcBef>
              <a:spcAft>
                <a:spcPts val="0"/>
              </a:spcAft>
              <a:buNone/>
              <a:tabLst/>
              <a:defRPr lang="sv-SE" sz="1200" b="0" i="0" u="none" strike="noStrike" kern="1200" cap="none" spc="0" baseline="0">
                <a:solidFill>
                  <a:srgbClr val="898989"/>
                </a:solidFill>
                <a:uFillTx/>
                <a:latin typeface="Calibri"/>
              </a:defRPr>
            </a:lvl1pPr>
          </a:lstStyle>
          <a:p>
            <a:pPr>
              <a:defRPr/>
            </a:pPr>
            <a:fld id="{B92ECD69-259C-49E8-940B-B5D5ADCC35EE}" type="slidenum">
              <a:rPr/>
              <a:pPr>
                <a:defRPr/>
              </a:pPr>
              <a:t>‹N°›</a:t>
            </a:fld>
            <a:endParaRPr/>
          </a:p>
        </p:txBody>
      </p:sp>
    </p:spTree>
    <p:extLst>
      <p:ext uri="{BB962C8B-B14F-4D97-AF65-F5344CB8AC3E}">
        <p14:creationId xmlns:p14="http://schemas.microsoft.com/office/powerpoint/2010/main" val="3630180909"/>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ransition>
    <p:fade/>
  </p:transition>
  <p:txStyles>
    <p:titleStyle>
      <a:lvl1pPr algn="ctr" defTabSz="457200" rtl="0" eaLnBrk="0" fontAlgn="base" hangingPunct="0">
        <a:spcBef>
          <a:spcPct val="0"/>
        </a:spcBef>
        <a:spcAft>
          <a:spcPct val="0"/>
        </a:spcAft>
        <a:defRPr lang="sv-SE" sz="4400" kern="1200">
          <a:solidFill>
            <a:srgbClr val="000000"/>
          </a:solidFill>
          <a:latin typeface="Calibri"/>
        </a:defRPr>
      </a:lvl1pPr>
      <a:lvl2pPr algn="ctr" defTabSz="457200" rtl="0" eaLnBrk="0" fontAlgn="base" hangingPunct="0">
        <a:spcBef>
          <a:spcPct val="0"/>
        </a:spcBef>
        <a:spcAft>
          <a:spcPct val="0"/>
        </a:spcAft>
        <a:defRPr sz="4400">
          <a:solidFill>
            <a:srgbClr val="000000"/>
          </a:solidFill>
          <a:latin typeface="Calibri" panose="020F0502020204030204" pitchFamily="34" charset="0"/>
        </a:defRPr>
      </a:lvl2pPr>
      <a:lvl3pPr algn="ctr" defTabSz="457200" rtl="0" eaLnBrk="0" fontAlgn="base" hangingPunct="0">
        <a:spcBef>
          <a:spcPct val="0"/>
        </a:spcBef>
        <a:spcAft>
          <a:spcPct val="0"/>
        </a:spcAft>
        <a:defRPr sz="4400">
          <a:solidFill>
            <a:srgbClr val="000000"/>
          </a:solidFill>
          <a:latin typeface="Calibri" panose="020F0502020204030204" pitchFamily="34" charset="0"/>
        </a:defRPr>
      </a:lvl3pPr>
      <a:lvl4pPr algn="ctr" defTabSz="457200" rtl="0" eaLnBrk="0" fontAlgn="base" hangingPunct="0">
        <a:spcBef>
          <a:spcPct val="0"/>
        </a:spcBef>
        <a:spcAft>
          <a:spcPct val="0"/>
        </a:spcAft>
        <a:defRPr sz="4400">
          <a:solidFill>
            <a:srgbClr val="000000"/>
          </a:solidFill>
          <a:latin typeface="Calibri" panose="020F0502020204030204" pitchFamily="34" charset="0"/>
        </a:defRPr>
      </a:lvl4pPr>
      <a:lvl5pPr algn="ctr" defTabSz="457200" rtl="0" eaLnBrk="0" fontAlgn="base" hangingPunct="0">
        <a:spcBef>
          <a:spcPct val="0"/>
        </a:spcBef>
        <a:spcAft>
          <a:spcPct val="0"/>
        </a:spcAft>
        <a:defRPr sz="4400">
          <a:solidFill>
            <a:srgbClr val="000000"/>
          </a:solidFill>
          <a:latin typeface="Calibri" panose="020F0502020204030204" pitchFamily="34" charset="0"/>
        </a:defRPr>
      </a:lvl5pPr>
      <a:lvl6pPr marL="457200" algn="ctr" defTabSz="457200" rtl="0" eaLnBrk="0" fontAlgn="base">
        <a:spcBef>
          <a:spcPct val="0"/>
        </a:spcBef>
        <a:spcAft>
          <a:spcPct val="0"/>
        </a:spcAft>
        <a:defRPr sz="4400">
          <a:solidFill>
            <a:srgbClr val="000000"/>
          </a:solidFill>
          <a:latin typeface="Calibri" panose="020F0502020204030204" pitchFamily="34" charset="0"/>
        </a:defRPr>
      </a:lvl6pPr>
      <a:lvl7pPr marL="914400" algn="ctr" defTabSz="457200" rtl="0" eaLnBrk="0" fontAlgn="base">
        <a:spcBef>
          <a:spcPct val="0"/>
        </a:spcBef>
        <a:spcAft>
          <a:spcPct val="0"/>
        </a:spcAft>
        <a:defRPr sz="4400">
          <a:solidFill>
            <a:srgbClr val="000000"/>
          </a:solidFill>
          <a:latin typeface="Calibri" panose="020F0502020204030204" pitchFamily="34" charset="0"/>
        </a:defRPr>
      </a:lvl7pPr>
      <a:lvl8pPr marL="1371600" algn="ctr" defTabSz="457200" rtl="0" eaLnBrk="0" fontAlgn="base">
        <a:spcBef>
          <a:spcPct val="0"/>
        </a:spcBef>
        <a:spcAft>
          <a:spcPct val="0"/>
        </a:spcAft>
        <a:defRPr sz="4400">
          <a:solidFill>
            <a:srgbClr val="000000"/>
          </a:solidFill>
          <a:latin typeface="Calibri" panose="020F0502020204030204" pitchFamily="34" charset="0"/>
        </a:defRPr>
      </a:lvl8pPr>
      <a:lvl9pPr marL="1828800" algn="ctr" defTabSz="457200" rtl="0" eaLnBrk="0" fontAlgn="base">
        <a:spcBef>
          <a:spcPct val="0"/>
        </a:spcBef>
        <a:spcAft>
          <a:spcPct val="0"/>
        </a:spcAft>
        <a:defRPr sz="4400">
          <a:solidFill>
            <a:srgbClr val="000000"/>
          </a:solidFill>
          <a:latin typeface="Calibri" panose="020F0502020204030204" pitchFamily="34" charset="0"/>
        </a:defRPr>
      </a:lvl9pPr>
    </p:titleStyle>
    <p:bodyStyle>
      <a:lvl1pPr marL="342900" indent="-342900" algn="l" defTabSz="457200" rtl="0" eaLnBrk="0" fontAlgn="base" hangingPunct="0">
        <a:spcBef>
          <a:spcPts val="800"/>
        </a:spcBef>
        <a:spcAft>
          <a:spcPct val="0"/>
        </a:spcAft>
        <a:buSzPct val="100000"/>
        <a:buFont typeface="Arial" panose="020B0604020202020204" pitchFamily="34" charset="0"/>
        <a:buChar char="•"/>
        <a:defRPr lang="sv-SE" sz="3200" kern="1200">
          <a:solidFill>
            <a:srgbClr val="000000"/>
          </a:solidFill>
          <a:latin typeface="Calibri"/>
        </a:defRPr>
      </a:lvl1pPr>
      <a:lvl2pPr marL="742950" lvl="1" indent="-285750" algn="l" defTabSz="457200" rtl="0" eaLnBrk="0" fontAlgn="base" hangingPunct="0">
        <a:spcBef>
          <a:spcPts val="700"/>
        </a:spcBef>
        <a:spcAft>
          <a:spcPct val="0"/>
        </a:spcAft>
        <a:buSzPct val="100000"/>
        <a:buFont typeface="Arial" panose="020B0604020202020204" pitchFamily="34" charset="0"/>
        <a:buChar char="–"/>
        <a:defRPr lang="sv-SE" sz="2800" kern="1200">
          <a:solidFill>
            <a:srgbClr val="000000"/>
          </a:solidFill>
          <a:latin typeface="Calibri"/>
        </a:defRPr>
      </a:lvl2pPr>
      <a:lvl3pPr marL="1143000" lvl="2" indent="-228600" algn="l" defTabSz="457200" rtl="0" eaLnBrk="0" fontAlgn="base" hangingPunct="0">
        <a:spcBef>
          <a:spcPts val="600"/>
        </a:spcBef>
        <a:spcAft>
          <a:spcPct val="0"/>
        </a:spcAft>
        <a:buSzPct val="100000"/>
        <a:buFont typeface="Arial" panose="020B0604020202020204" pitchFamily="34" charset="0"/>
        <a:buChar char="•"/>
        <a:defRPr lang="sv-SE" sz="2400" kern="1200">
          <a:solidFill>
            <a:srgbClr val="000000"/>
          </a:solidFill>
          <a:latin typeface="Calibri"/>
        </a:defRPr>
      </a:lvl3pPr>
      <a:lvl4pPr marL="1600200" lvl="3" indent="-228600" algn="l" defTabSz="457200" rtl="0" eaLnBrk="0" fontAlgn="base" hangingPunct="0">
        <a:spcBef>
          <a:spcPts val="500"/>
        </a:spcBef>
        <a:spcAft>
          <a:spcPct val="0"/>
        </a:spcAft>
        <a:buSzPct val="100000"/>
        <a:buFont typeface="Arial" panose="020B0604020202020204" pitchFamily="34" charset="0"/>
        <a:buChar char="–"/>
        <a:defRPr lang="sv-SE" sz="2000" kern="1200">
          <a:solidFill>
            <a:srgbClr val="000000"/>
          </a:solidFill>
          <a:latin typeface="Calibri"/>
        </a:defRPr>
      </a:lvl4pPr>
      <a:lvl5pPr marL="2057400" lvl="4" indent="-228600" algn="l" defTabSz="457200" rtl="0" eaLnBrk="0" fontAlgn="base" hangingPunct="0">
        <a:spcBef>
          <a:spcPts val="500"/>
        </a:spcBef>
        <a:spcAft>
          <a:spcPct val="0"/>
        </a:spcAft>
        <a:buSzPct val="100000"/>
        <a:buFont typeface="Arial" panose="020B0604020202020204" pitchFamily="34" charset="0"/>
        <a:buChar char="»"/>
        <a:defRPr lang="sv-SE" sz="2000" kern="1200">
          <a:solidFill>
            <a:srgbClr val="000000"/>
          </a:solidFill>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8" Type="http://schemas.openxmlformats.org/officeDocument/2006/relationships/image" Target="../media/image19.jpeg"/><Relationship Id="rId13" Type="http://schemas.openxmlformats.org/officeDocument/2006/relationships/image" Target="../media/image24.jpeg"/><Relationship Id="rId18" Type="http://schemas.openxmlformats.org/officeDocument/2006/relationships/image" Target="../media/image29.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jpe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Layout" Target="../slideLayouts/slideLayout14.xml"/><Relationship Id="rId6" Type="http://schemas.openxmlformats.org/officeDocument/2006/relationships/image" Target="../media/image17.png"/><Relationship Id="rId11" Type="http://schemas.openxmlformats.org/officeDocument/2006/relationships/image" Target="../media/image22.jpe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jpeg"/></Relationships>
</file>

<file path=ppt/slides/_rels/slide3.xml.rels><?xml version="1.0" encoding="UTF-8" standalone="yes"?>
<Relationships xmlns="http://schemas.openxmlformats.org/package/2006/relationships"><Relationship Id="rId13" Type="http://schemas.openxmlformats.org/officeDocument/2006/relationships/image" Target="../media/image42.png"/><Relationship Id="rId18" Type="http://schemas.openxmlformats.org/officeDocument/2006/relationships/image" Target="../media/image47.jpeg"/><Relationship Id="rId26" Type="http://schemas.openxmlformats.org/officeDocument/2006/relationships/image" Target="../media/image55.png"/><Relationship Id="rId39" Type="http://schemas.openxmlformats.org/officeDocument/2006/relationships/image" Target="../media/image68.jpeg"/><Relationship Id="rId21" Type="http://schemas.openxmlformats.org/officeDocument/2006/relationships/image" Target="../media/image50.jpeg"/><Relationship Id="rId34" Type="http://schemas.openxmlformats.org/officeDocument/2006/relationships/image" Target="../media/image63.jpeg"/><Relationship Id="rId42" Type="http://schemas.openxmlformats.org/officeDocument/2006/relationships/image" Target="../media/image71.jpeg"/><Relationship Id="rId47" Type="http://schemas.openxmlformats.org/officeDocument/2006/relationships/image" Target="../media/image76.jpeg"/><Relationship Id="rId50" Type="http://schemas.openxmlformats.org/officeDocument/2006/relationships/image" Target="../media/image79.jpeg"/><Relationship Id="rId55" Type="http://schemas.openxmlformats.org/officeDocument/2006/relationships/image" Target="../media/image84.jpeg"/><Relationship Id="rId63" Type="http://schemas.openxmlformats.org/officeDocument/2006/relationships/image" Target="../media/image92.jpeg"/><Relationship Id="rId68" Type="http://schemas.openxmlformats.org/officeDocument/2006/relationships/image" Target="../media/image97.jpeg"/><Relationship Id="rId76" Type="http://schemas.openxmlformats.org/officeDocument/2006/relationships/image" Target="../media/image105.png"/><Relationship Id="rId84" Type="http://schemas.openxmlformats.org/officeDocument/2006/relationships/image" Target="../media/image113.png"/><Relationship Id="rId7" Type="http://schemas.openxmlformats.org/officeDocument/2006/relationships/image" Target="../media/image36.jpeg"/><Relationship Id="rId71" Type="http://schemas.openxmlformats.org/officeDocument/2006/relationships/image" Target="../media/image100.png"/><Relationship Id="rId2" Type="http://schemas.openxmlformats.org/officeDocument/2006/relationships/notesSlide" Target="../notesSlides/notesSlide1.xml"/><Relationship Id="rId16" Type="http://schemas.openxmlformats.org/officeDocument/2006/relationships/image" Target="../media/image45.jpeg"/><Relationship Id="rId29" Type="http://schemas.openxmlformats.org/officeDocument/2006/relationships/image" Target="../media/image58.jpeg"/><Relationship Id="rId11" Type="http://schemas.openxmlformats.org/officeDocument/2006/relationships/image" Target="../media/image40.jpeg"/><Relationship Id="rId24" Type="http://schemas.openxmlformats.org/officeDocument/2006/relationships/image" Target="../media/image53.jpeg"/><Relationship Id="rId32" Type="http://schemas.openxmlformats.org/officeDocument/2006/relationships/image" Target="../media/image61.jpeg"/><Relationship Id="rId37" Type="http://schemas.openxmlformats.org/officeDocument/2006/relationships/image" Target="../media/image66.png"/><Relationship Id="rId40" Type="http://schemas.openxmlformats.org/officeDocument/2006/relationships/image" Target="../media/image69.png"/><Relationship Id="rId45" Type="http://schemas.openxmlformats.org/officeDocument/2006/relationships/image" Target="../media/image74.png"/><Relationship Id="rId53" Type="http://schemas.openxmlformats.org/officeDocument/2006/relationships/image" Target="../media/image82.jpeg"/><Relationship Id="rId58" Type="http://schemas.openxmlformats.org/officeDocument/2006/relationships/image" Target="../media/image87.jpeg"/><Relationship Id="rId66" Type="http://schemas.openxmlformats.org/officeDocument/2006/relationships/image" Target="../media/image95.jpeg"/><Relationship Id="rId74" Type="http://schemas.openxmlformats.org/officeDocument/2006/relationships/image" Target="../media/image103.png"/><Relationship Id="rId79" Type="http://schemas.openxmlformats.org/officeDocument/2006/relationships/image" Target="../media/image108.jpeg"/><Relationship Id="rId5" Type="http://schemas.openxmlformats.org/officeDocument/2006/relationships/image" Target="../media/image34.jpeg"/><Relationship Id="rId61" Type="http://schemas.openxmlformats.org/officeDocument/2006/relationships/image" Target="../media/image90.jpeg"/><Relationship Id="rId82" Type="http://schemas.openxmlformats.org/officeDocument/2006/relationships/image" Target="../media/image111.jpeg"/><Relationship Id="rId19" Type="http://schemas.openxmlformats.org/officeDocument/2006/relationships/image" Target="../media/image48.jpeg"/><Relationship Id="rId4" Type="http://schemas.openxmlformats.org/officeDocument/2006/relationships/image" Target="../media/image33.png"/><Relationship Id="rId9" Type="http://schemas.openxmlformats.org/officeDocument/2006/relationships/image" Target="../media/image38.jpeg"/><Relationship Id="rId14" Type="http://schemas.openxmlformats.org/officeDocument/2006/relationships/image" Target="../media/image43.jpeg"/><Relationship Id="rId22" Type="http://schemas.openxmlformats.org/officeDocument/2006/relationships/image" Target="../media/image51.png"/><Relationship Id="rId27" Type="http://schemas.openxmlformats.org/officeDocument/2006/relationships/image" Target="../media/image56.png"/><Relationship Id="rId30" Type="http://schemas.openxmlformats.org/officeDocument/2006/relationships/image" Target="../media/image59.jpeg"/><Relationship Id="rId35" Type="http://schemas.openxmlformats.org/officeDocument/2006/relationships/image" Target="../media/image64.jpeg"/><Relationship Id="rId43" Type="http://schemas.openxmlformats.org/officeDocument/2006/relationships/image" Target="../media/image72.jpeg"/><Relationship Id="rId48" Type="http://schemas.openxmlformats.org/officeDocument/2006/relationships/image" Target="../media/image77.jpeg"/><Relationship Id="rId56" Type="http://schemas.openxmlformats.org/officeDocument/2006/relationships/image" Target="../media/image85.jpeg"/><Relationship Id="rId64" Type="http://schemas.openxmlformats.org/officeDocument/2006/relationships/image" Target="../media/image93.jpeg"/><Relationship Id="rId69" Type="http://schemas.openxmlformats.org/officeDocument/2006/relationships/image" Target="../media/image98.jpeg"/><Relationship Id="rId77" Type="http://schemas.openxmlformats.org/officeDocument/2006/relationships/image" Target="../media/image106.png"/><Relationship Id="rId8" Type="http://schemas.openxmlformats.org/officeDocument/2006/relationships/image" Target="../media/image37.png"/><Relationship Id="rId51" Type="http://schemas.openxmlformats.org/officeDocument/2006/relationships/image" Target="../media/image80.jpeg"/><Relationship Id="rId72" Type="http://schemas.openxmlformats.org/officeDocument/2006/relationships/image" Target="../media/image101.png"/><Relationship Id="rId80" Type="http://schemas.openxmlformats.org/officeDocument/2006/relationships/image" Target="../media/image109.png"/><Relationship Id="rId85" Type="http://schemas.openxmlformats.org/officeDocument/2006/relationships/image" Target="../media/image114.png"/><Relationship Id="rId3" Type="http://schemas.openxmlformats.org/officeDocument/2006/relationships/image" Target="../media/image32.jpeg"/><Relationship Id="rId12" Type="http://schemas.openxmlformats.org/officeDocument/2006/relationships/image" Target="../media/image41.jpeg"/><Relationship Id="rId17" Type="http://schemas.openxmlformats.org/officeDocument/2006/relationships/image" Target="../media/image46.png"/><Relationship Id="rId25" Type="http://schemas.openxmlformats.org/officeDocument/2006/relationships/image" Target="../media/image54.jpeg"/><Relationship Id="rId33" Type="http://schemas.openxmlformats.org/officeDocument/2006/relationships/image" Target="../media/image62.jpeg"/><Relationship Id="rId38" Type="http://schemas.openxmlformats.org/officeDocument/2006/relationships/image" Target="../media/image67.jpeg"/><Relationship Id="rId46" Type="http://schemas.openxmlformats.org/officeDocument/2006/relationships/image" Target="../media/image75.jpeg"/><Relationship Id="rId59" Type="http://schemas.openxmlformats.org/officeDocument/2006/relationships/image" Target="../media/image88.jpeg"/><Relationship Id="rId67" Type="http://schemas.openxmlformats.org/officeDocument/2006/relationships/image" Target="../media/image96.jpeg"/><Relationship Id="rId20" Type="http://schemas.openxmlformats.org/officeDocument/2006/relationships/image" Target="../media/image49.jpeg"/><Relationship Id="rId41" Type="http://schemas.openxmlformats.org/officeDocument/2006/relationships/image" Target="../media/image70.jpeg"/><Relationship Id="rId54" Type="http://schemas.openxmlformats.org/officeDocument/2006/relationships/image" Target="../media/image83.jpeg"/><Relationship Id="rId62" Type="http://schemas.openxmlformats.org/officeDocument/2006/relationships/image" Target="../media/image91.jpeg"/><Relationship Id="rId70" Type="http://schemas.openxmlformats.org/officeDocument/2006/relationships/image" Target="../media/image99.png"/><Relationship Id="rId75" Type="http://schemas.openxmlformats.org/officeDocument/2006/relationships/image" Target="../media/image104.png"/><Relationship Id="rId83" Type="http://schemas.openxmlformats.org/officeDocument/2006/relationships/image" Target="../media/image112.jpeg"/><Relationship Id="rId1" Type="http://schemas.openxmlformats.org/officeDocument/2006/relationships/slideLayout" Target="../slideLayouts/slideLayout12.xml"/><Relationship Id="rId6" Type="http://schemas.openxmlformats.org/officeDocument/2006/relationships/image" Target="../media/image35.jpeg"/><Relationship Id="rId15" Type="http://schemas.openxmlformats.org/officeDocument/2006/relationships/image" Target="../media/image44.png"/><Relationship Id="rId23" Type="http://schemas.openxmlformats.org/officeDocument/2006/relationships/image" Target="../media/image52.jpeg"/><Relationship Id="rId28" Type="http://schemas.openxmlformats.org/officeDocument/2006/relationships/image" Target="../media/image57.png"/><Relationship Id="rId36" Type="http://schemas.openxmlformats.org/officeDocument/2006/relationships/image" Target="../media/image65.jpeg"/><Relationship Id="rId49" Type="http://schemas.openxmlformats.org/officeDocument/2006/relationships/image" Target="../media/image78.jpeg"/><Relationship Id="rId57" Type="http://schemas.openxmlformats.org/officeDocument/2006/relationships/image" Target="../media/image86.jpeg"/><Relationship Id="rId10" Type="http://schemas.openxmlformats.org/officeDocument/2006/relationships/image" Target="../media/image39.jpeg"/><Relationship Id="rId31" Type="http://schemas.openxmlformats.org/officeDocument/2006/relationships/image" Target="../media/image60.jpeg"/><Relationship Id="rId44" Type="http://schemas.openxmlformats.org/officeDocument/2006/relationships/image" Target="../media/image73.png"/><Relationship Id="rId52" Type="http://schemas.openxmlformats.org/officeDocument/2006/relationships/image" Target="../media/image81.jpeg"/><Relationship Id="rId60" Type="http://schemas.openxmlformats.org/officeDocument/2006/relationships/image" Target="../media/image89.jpeg"/><Relationship Id="rId65" Type="http://schemas.openxmlformats.org/officeDocument/2006/relationships/image" Target="../media/image94.jpeg"/><Relationship Id="rId73" Type="http://schemas.openxmlformats.org/officeDocument/2006/relationships/image" Target="../media/image102.png"/><Relationship Id="rId78" Type="http://schemas.openxmlformats.org/officeDocument/2006/relationships/image" Target="../media/image107.png"/><Relationship Id="rId81" Type="http://schemas.openxmlformats.org/officeDocument/2006/relationships/image" Target="../media/image110.png"/></Relationships>
</file>

<file path=ppt/slides/_rels/slide4.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15.png"/><Relationship Id="rId1" Type="http://schemas.openxmlformats.org/officeDocument/2006/relationships/slideLayout" Target="../slideLayouts/slideLayout14.xml"/><Relationship Id="rId6" Type="http://schemas.openxmlformats.org/officeDocument/2006/relationships/image" Target="../media/image119.jpeg"/><Relationship Id="rId5" Type="http://schemas.openxmlformats.org/officeDocument/2006/relationships/image" Target="../media/image118.jpeg"/><Relationship Id="rId4" Type="http://schemas.openxmlformats.org/officeDocument/2006/relationships/image" Target="../media/image117.jpeg"/></Relationships>
</file>

<file path=ppt/slides/_rels/slide5.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jpg"/><Relationship Id="rId1" Type="http://schemas.openxmlformats.org/officeDocument/2006/relationships/slideLayout" Target="../slideLayouts/slideLayout1.xml"/><Relationship Id="rId4" Type="http://schemas.openxmlformats.org/officeDocument/2006/relationships/image" Target="../media/image124.png"/></Relationships>
</file>

<file path=ppt/slides/_rels/slide8.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image" Target="../media/image125.png"/><Relationship Id="rId1" Type="http://schemas.openxmlformats.org/officeDocument/2006/relationships/slideLayout" Target="../slideLayouts/slideLayout1.xml"/><Relationship Id="rId6" Type="http://schemas.openxmlformats.org/officeDocument/2006/relationships/image" Target="../media/image129.jpeg"/><Relationship Id="rId5" Type="http://schemas.openxmlformats.org/officeDocument/2006/relationships/image" Target="../media/image128.jpeg"/><Relationship Id="rId4" Type="http://schemas.openxmlformats.org/officeDocument/2006/relationships/image" Target="../media/image12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Platshållare för text 2"/>
          <p:cNvSpPr txBox="1">
            <a:spLocks noGrp="1"/>
          </p:cNvSpPr>
          <p:nvPr>
            <p:ph type="body" idx="1"/>
          </p:nvPr>
        </p:nvSpPr>
        <p:spPr>
          <a:xfrm>
            <a:off x="1023938" y="1235075"/>
            <a:ext cx="10363200" cy="854075"/>
          </a:xfrm>
        </p:spPr>
        <p:txBody>
          <a:bodyPr/>
          <a:lstStyle/>
          <a:p>
            <a:pPr hangingPunct="1"/>
            <a:endParaRPr altLang="sv-SE" sz="4000" dirty="0">
              <a:solidFill>
                <a:schemeClr val="tx1"/>
              </a:solidFill>
              <a:latin typeface="Calibri" panose="020F0502020204030204" pitchFamily="34" charset="0"/>
            </a:endParaRPr>
          </a:p>
          <a:p>
            <a:pPr hangingPunct="1"/>
            <a:r>
              <a:rPr altLang="sv-SE" sz="5400" dirty="0">
                <a:solidFill>
                  <a:schemeClr val="tx1"/>
                </a:solidFill>
                <a:latin typeface="Calibri" panose="020F0502020204030204" pitchFamily="34" charset="0"/>
              </a:rPr>
              <a:t>Sea </a:t>
            </a:r>
            <a:r>
              <a:rPr altLang="sv-SE" sz="5400" dirty="0" err="1">
                <a:solidFill>
                  <a:schemeClr val="tx1"/>
                </a:solidFill>
                <a:latin typeface="Calibri" panose="020F0502020204030204" pitchFamily="34" charset="0"/>
              </a:rPr>
              <a:t>Traffic</a:t>
            </a:r>
            <a:r>
              <a:rPr altLang="sv-SE" sz="5400" dirty="0">
                <a:solidFill>
                  <a:schemeClr val="tx1"/>
                </a:solidFill>
                <a:latin typeface="Calibri" panose="020F0502020204030204" pitchFamily="34" charset="0"/>
              </a:rPr>
              <a:t> Management</a:t>
            </a:r>
          </a:p>
          <a:p>
            <a:pPr hangingPunct="1"/>
            <a:r>
              <a:rPr lang="sv-SE" altLang="sv-SE" sz="4000" dirty="0">
                <a:solidFill>
                  <a:schemeClr val="tx1"/>
                </a:solidFill>
                <a:latin typeface="Calibri" panose="020F0502020204030204" pitchFamily="34" charset="0"/>
              </a:rPr>
              <a:t>- State </a:t>
            </a:r>
            <a:r>
              <a:rPr lang="sv-SE" altLang="sv-SE" sz="4000" dirty="0" err="1">
                <a:solidFill>
                  <a:schemeClr val="tx1"/>
                </a:solidFill>
                <a:latin typeface="Calibri" panose="020F0502020204030204" pitchFamily="34" charset="0"/>
              </a:rPr>
              <a:t>of</a:t>
            </a:r>
            <a:r>
              <a:rPr lang="sv-SE" altLang="sv-SE" sz="4000" dirty="0">
                <a:solidFill>
                  <a:schemeClr val="tx1"/>
                </a:solidFill>
                <a:latin typeface="Calibri" panose="020F0502020204030204" pitchFamily="34" charset="0"/>
              </a:rPr>
              <a:t> Play</a:t>
            </a:r>
            <a:endParaRPr altLang="sv-SE" sz="40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311176370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18" descr="http://s3-eu-west-1.amazonaws.com/stm-stmvalidation/uploads/20160421134251/nc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56563" y="3103563"/>
            <a:ext cx="2898775"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00" y="2862263"/>
            <a:ext cx="2547938" cy="5921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580"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7213" y="282575"/>
            <a:ext cx="2759075" cy="800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581"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24113" y="1490663"/>
            <a:ext cx="1784350" cy="1069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582"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3725" y="709613"/>
            <a:ext cx="1843088" cy="766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583" name="Picture 2" descr="http://elcome.com/wp-content/uploads/2013/12/SAAB-Technologies-Transponders-Logo-1080px.png"/>
          <p:cNvPicPr>
            <a:picLocks noChangeAspect="1" noChangeArrowheads="1"/>
          </p:cNvPicPr>
          <p:nvPr/>
        </p:nvPicPr>
        <p:blipFill>
          <a:blip r:embed="rId7">
            <a:extLst>
              <a:ext uri="{28A0092B-C50C-407E-A947-70E740481C1C}">
                <a14:useLocalDpi xmlns:a14="http://schemas.microsoft.com/office/drawing/2010/main" val="0"/>
              </a:ext>
            </a:extLst>
          </a:blip>
          <a:srcRect t="21204" b="33057"/>
          <a:stretch>
            <a:fillRect/>
          </a:stretch>
        </p:blipFill>
        <p:spPr bwMode="auto">
          <a:xfrm>
            <a:off x="1874838" y="4389438"/>
            <a:ext cx="218757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4" name="Picture 4" descr="http://www.iala-aism.org/content/uploads/2016/07/5608ce2cc8401e86e559835388bf92f1-300x287.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4638" y="3749675"/>
            <a:ext cx="154146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5"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76750" y="2338388"/>
            <a:ext cx="3467100" cy="2571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586" name="Picture 8" descr="C:\Users\perset01\AppData\Local\Microsoft\Windows\Temporary Internet Files\Content.IE5\X9ZUELPQ\egore911-recycling[1].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51375" y="1735138"/>
            <a:ext cx="3117850" cy="330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ktangel 13"/>
          <p:cNvSpPr/>
          <p:nvPr/>
        </p:nvSpPr>
        <p:spPr>
          <a:xfrm rot="19716690">
            <a:off x="3190271" y="2627286"/>
            <a:ext cx="5718104" cy="1200329"/>
          </a:xfrm>
          <a:prstGeom prst="rect">
            <a:avLst/>
          </a:prstGeom>
          <a:noFill/>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sv-SE" sz="7200" b="1" dirty="0">
                <a:ln/>
                <a:solidFill>
                  <a:srgbClr val="6D9B43"/>
                </a:solidFill>
                <a:effectLst>
                  <a:outerShdw blurRad="50800" dist="38100" dir="2700000" algn="tl" rotWithShape="0">
                    <a:prstClr val="black">
                      <a:alpha val="40000"/>
                    </a:prstClr>
                  </a:outerShdw>
                </a:effectLst>
              </a:rPr>
              <a:t>Interoperable</a:t>
            </a:r>
            <a:r>
              <a:rPr lang="sv-SE" sz="7200" b="1" dirty="0">
                <a:ln/>
                <a:solidFill>
                  <a:srgbClr val="6D9B43"/>
                </a:solidFill>
              </a:rPr>
              <a:t>!</a:t>
            </a:r>
          </a:p>
        </p:txBody>
      </p:sp>
      <p:pic>
        <p:nvPicPr>
          <p:cNvPr id="24588" name="Picture 4" descr="http://www.tricorona.se/wp-content/uploads/2017/09/SMHIlogosvart.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875963" y="4170363"/>
            <a:ext cx="989012"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9" name="Picture 6" descr="http://www.navicon.dk/site/images/new-logo.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45463" y="5645150"/>
            <a:ext cx="1312862"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0" name="Picture 8" descr="http://www.sjofartstidningen.se/assets/2014/04/sspa.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886575" y="5426075"/>
            <a:ext cx="105727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1" name="Picture 10" descr="http://www.sjofartsverket.se/pages/1605/SjoV_eng_rak_svart_100-mm.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779000" y="2178050"/>
            <a:ext cx="2273300"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2" name="Picture 14" descr="http://www.spatineo.com/wp-content/uploads/2014/06/LiVi_EN.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0641013" y="1125538"/>
            <a:ext cx="1457325" cy="87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3" name="Picture 16" descr="https://upload.wikimedia.org/wikipedia/it/8/81/Logo_Costa_Crociere.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842500" y="4579938"/>
            <a:ext cx="112712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4" name="Picture 22" descr="http://tts.cimne.com/RMOP/img/logo_CIMNE_footer.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523288" y="4429125"/>
            <a:ext cx="906462"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5" name="Picture 2" descr="File:Emblem of Airbus (2001–2010).sv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3609975" y="5645150"/>
            <a:ext cx="2338388"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6" name="Picture 4" descr="Bildresultat för port of rotterdam"/>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8802688" y="866775"/>
            <a:ext cx="1306512"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7" name="Picture 6" descr="Bildresultat för port of gothenbur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426200" y="254000"/>
            <a:ext cx="2082800" cy="116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994293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latshållare för innehåll 38"/>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5495925" y="3295650"/>
            <a:ext cx="1200150" cy="539750"/>
          </a:xfrm>
        </p:spPr>
      </p:pic>
      <p:pic>
        <p:nvPicPr>
          <p:cNvPr id="25603" name="Bildobjekt 4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44800" y="2171700"/>
            <a:ext cx="1304925"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Bildobjekt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796088" y="1930400"/>
            <a:ext cx="525462"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Bildobjekt 4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693150" y="1851025"/>
            <a:ext cx="6842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6" name="Bildobjekt 4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027488" y="163513"/>
            <a:ext cx="62865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Bildobjekt 44"/>
          <p:cNvPicPr>
            <a:picLocks noChangeAspect="1"/>
          </p:cNvPicPr>
          <p:nvPr/>
        </p:nvPicPr>
        <p:blipFill>
          <a:blip r:embed="rId8">
            <a:extLst>
              <a:ext uri="{28A0092B-C50C-407E-A947-70E740481C1C}">
                <a14:useLocalDpi xmlns:a14="http://schemas.microsoft.com/office/drawing/2010/main" val="0"/>
              </a:ext>
            </a:extLst>
          </a:blip>
          <a:srcRect l="6133" t="21249" r="5826" b="19086"/>
          <a:stretch>
            <a:fillRect/>
          </a:stretch>
        </p:blipFill>
        <p:spPr bwMode="auto">
          <a:xfrm>
            <a:off x="4787900" y="58738"/>
            <a:ext cx="1401763"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8" name="Bildobjekt 45"/>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1474450" y="163513"/>
            <a:ext cx="52705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9" name="Bildobjekt 46"/>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84150" y="1203325"/>
            <a:ext cx="1025525"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0" name="Bildobjekt 47"/>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795588" y="727075"/>
            <a:ext cx="140335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1" name="Bildobjekt 48"/>
          <p:cNvPicPr>
            <a:picLocks noChangeAspect="1"/>
          </p:cNvPicPr>
          <p:nvPr/>
        </p:nvPicPr>
        <p:blipFill>
          <a:blip r:embed="rId12">
            <a:extLst>
              <a:ext uri="{28A0092B-C50C-407E-A947-70E740481C1C}">
                <a14:useLocalDpi xmlns:a14="http://schemas.microsoft.com/office/drawing/2010/main" val="0"/>
              </a:ext>
            </a:extLst>
          </a:blip>
          <a:srcRect l="8632" t="20210" r="8691" b="27644"/>
          <a:stretch>
            <a:fillRect/>
          </a:stretch>
        </p:blipFill>
        <p:spPr bwMode="auto">
          <a:xfrm>
            <a:off x="76200" y="2159000"/>
            <a:ext cx="13716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2" name="Bildobjekt 49"/>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6373813" y="247650"/>
            <a:ext cx="1341437" cy="20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3" name="Bildobjekt 50"/>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678738" y="1831975"/>
            <a:ext cx="690562"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4" name="Bildobjekt 51"/>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424988" y="188913"/>
            <a:ext cx="698500"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5" name="Bildobjekt 52"/>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10306050" y="128588"/>
            <a:ext cx="97948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6" name="Bildobjekt 53"/>
          <p:cNvPicPr>
            <a:picLocks noChangeAspect="1"/>
          </p:cNvPicPr>
          <p:nvPr/>
        </p:nvPicPr>
        <p:blipFill>
          <a:blip r:embed="rId17">
            <a:extLst>
              <a:ext uri="{28A0092B-C50C-407E-A947-70E740481C1C}">
                <a14:useLocalDpi xmlns:a14="http://schemas.microsoft.com/office/drawing/2010/main" val="0"/>
              </a:ext>
            </a:extLst>
          </a:blip>
          <a:srcRect t="12686" b="12376"/>
          <a:stretch>
            <a:fillRect/>
          </a:stretch>
        </p:blipFill>
        <p:spPr bwMode="auto">
          <a:xfrm>
            <a:off x="9612313" y="1852613"/>
            <a:ext cx="1393825"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7" name="Bildobjekt 54"/>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10641013" y="823913"/>
            <a:ext cx="8143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8" name="Bildobjekt 55"/>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4633913" y="685800"/>
            <a:ext cx="773112"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9" name="Bildobjekt 56"/>
          <p:cNvPicPr>
            <a:picLocks noChangeAspect="1"/>
          </p:cNvPicPr>
          <p:nvPr/>
        </p:nvPicPr>
        <p:blipFill>
          <a:blip r:embed="rId20">
            <a:extLst>
              <a:ext uri="{28A0092B-C50C-407E-A947-70E740481C1C}">
                <a14:useLocalDpi xmlns:a14="http://schemas.microsoft.com/office/drawing/2010/main" val="0"/>
              </a:ext>
            </a:extLst>
          </a:blip>
          <a:srcRect t="9769" b="16524"/>
          <a:stretch>
            <a:fillRect/>
          </a:stretch>
        </p:blipFill>
        <p:spPr bwMode="auto">
          <a:xfrm>
            <a:off x="5489575" y="604838"/>
            <a:ext cx="1300163" cy="59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0" name="Bildobjekt 57"/>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6783388" y="693738"/>
            <a:ext cx="67310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1" name="Bildobjekt 58"/>
          <p:cNvPicPr>
            <a:picLocks noChangeAspect="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9896475" y="819150"/>
            <a:ext cx="5222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2" name="Bildobjekt 59"/>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9823450" y="1287463"/>
            <a:ext cx="1255713"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3" name="Bildobjekt 60"/>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4900613" y="2100263"/>
            <a:ext cx="150177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4" name="Bildobjekt 62"/>
          <p:cNvPicPr>
            <a:picLocks noChangeAspect="1"/>
          </p:cNvPicPr>
          <p:nvPr/>
        </p:nvPicPr>
        <p:blipFill>
          <a:blip r:embed="rId25">
            <a:extLst>
              <a:ext uri="{28A0092B-C50C-407E-A947-70E740481C1C}">
                <a14:useLocalDpi xmlns:a14="http://schemas.microsoft.com/office/drawing/2010/main" val="0"/>
              </a:ext>
            </a:extLst>
          </a:blip>
          <a:srcRect l="10289" t="23367" r="11070" b="28339"/>
          <a:stretch>
            <a:fillRect/>
          </a:stretch>
        </p:blipFill>
        <p:spPr bwMode="auto">
          <a:xfrm>
            <a:off x="1343025" y="1173163"/>
            <a:ext cx="9969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5" name="Bildobjekt 65"/>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7775575" y="655638"/>
            <a:ext cx="37465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6" name="Bildobjekt 66"/>
          <p:cNvPicPr>
            <a:picLocks noChangeAspect="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11506200" y="1123950"/>
            <a:ext cx="463550" cy="55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7" name="Bildobjekt 67"/>
          <p:cNvPicPr>
            <a:picLocks noChangeAspect="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8010525" y="196850"/>
            <a:ext cx="118586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8" name="Bildobjekt 68"/>
          <p:cNvPicPr>
            <a:picLocks noChangeAspect="1"/>
          </p:cNvPicPr>
          <p:nvPr/>
        </p:nvPicPr>
        <p:blipFill>
          <a:blip r:embed="rId29">
            <a:extLst>
              <a:ext uri="{28A0092B-C50C-407E-A947-70E740481C1C}">
                <a14:useLocalDpi xmlns:a14="http://schemas.microsoft.com/office/drawing/2010/main" val="0"/>
              </a:ext>
            </a:extLst>
          </a:blip>
          <a:srcRect/>
          <a:stretch>
            <a:fillRect/>
          </a:stretch>
        </p:blipFill>
        <p:spPr bwMode="auto">
          <a:xfrm>
            <a:off x="8326438" y="782638"/>
            <a:ext cx="1393825"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9" name="Bildobjekt 69"/>
          <p:cNvPicPr>
            <a:picLocks noChangeAspect="1"/>
          </p:cNvPicPr>
          <p:nvPr/>
        </p:nvPicPr>
        <p:blipFill>
          <a:blip r:embed="rId30" cstate="print">
            <a:extLst>
              <a:ext uri="{28A0092B-C50C-407E-A947-70E740481C1C}">
                <a14:useLocalDpi xmlns:a14="http://schemas.microsoft.com/office/drawing/2010/main" val="0"/>
              </a:ext>
            </a:extLst>
          </a:blip>
          <a:srcRect l="1228" t="9602" r="1357" b="10262"/>
          <a:stretch>
            <a:fillRect/>
          </a:stretch>
        </p:blipFill>
        <p:spPr bwMode="auto">
          <a:xfrm>
            <a:off x="1357313" y="1784350"/>
            <a:ext cx="14382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30" name="Bildobjekt 70"/>
          <p:cNvPicPr>
            <a:picLocks noChangeAspect="1"/>
          </p:cNvPicPr>
          <p:nvPr/>
        </p:nvPicPr>
        <p:blipFill>
          <a:blip r:embed="rId31">
            <a:extLst>
              <a:ext uri="{28A0092B-C50C-407E-A947-70E740481C1C}">
                <a14:useLocalDpi xmlns:a14="http://schemas.microsoft.com/office/drawing/2010/main" val="0"/>
              </a:ext>
            </a:extLst>
          </a:blip>
          <a:srcRect/>
          <a:stretch>
            <a:fillRect/>
          </a:stretch>
        </p:blipFill>
        <p:spPr bwMode="auto">
          <a:xfrm>
            <a:off x="7935913" y="1358900"/>
            <a:ext cx="1604962"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31" name="Bildobjekt 71"/>
          <p:cNvPicPr>
            <a:picLocks noChangeAspect="1"/>
          </p:cNvPicPr>
          <p:nvPr/>
        </p:nvPicPr>
        <p:blipFill>
          <a:blip r:embed="rId32">
            <a:extLst>
              <a:ext uri="{28A0092B-C50C-407E-A947-70E740481C1C}">
                <a14:useLocalDpi xmlns:a14="http://schemas.microsoft.com/office/drawing/2010/main" val="0"/>
              </a:ext>
            </a:extLst>
          </a:blip>
          <a:srcRect/>
          <a:stretch>
            <a:fillRect/>
          </a:stretch>
        </p:blipFill>
        <p:spPr bwMode="auto">
          <a:xfrm>
            <a:off x="11341100" y="1857375"/>
            <a:ext cx="620713"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32" name="Bildobjekt 72"/>
          <p:cNvPicPr>
            <a:picLocks noChangeAspect="1"/>
          </p:cNvPicPr>
          <p:nvPr/>
        </p:nvPicPr>
        <p:blipFill>
          <a:blip r:embed="rId33">
            <a:extLst>
              <a:ext uri="{28A0092B-C50C-407E-A947-70E740481C1C}">
                <a14:useLocalDpi xmlns:a14="http://schemas.microsoft.com/office/drawing/2010/main" val="0"/>
              </a:ext>
            </a:extLst>
          </a:blip>
          <a:srcRect/>
          <a:stretch>
            <a:fillRect/>
          </a:stretch>
        </p:blipFill>
        <p:spPr bwMode="auto">
          <a:xfrm>
            <a:off x="2617788" y="1222375"/>
            <a:ext cx="584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33" name="Bildobjekt 73"/>
          <p:cNvPicPr>
            <a:picLocks noChangeAspect="1"/>
          </p:cNvPicPr>
          <p:nvPr/>
        </p:nvPicPr>
        <p:blipFill>
          <a:blip r:embed="rId34">
            <a:extLst>
              <a:ext uri="{28A0092B-C50C-407E-A947-70E740481C1C}">
                <a14:useLocalDpi xmlns:a14="http://schemas.microsoft.com/office/drawing/2010/main" val="0"/>
              </a:ext>
            </a:extLst>
          </a:blip>
          <a:srcRect/>
          <a:stretch>
            <a:fillRect/>
          </a:stretch>
        </p:blipFill>
        <p:spPr bwMode="auto">
          <a:xfrm>
            <a:off x="4578350" y="1604963"/>
            <a:ext cx="984250" cy="26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34" name="Bildobjekt 74"/>
          <p:cNvPicPr>
            <a:picLocks noChangeAspect="1"/>
          </p:cNvPicPr>
          <p:nvPr/>
        </p:nvPicPr>
        <p:blipFill>
          <a:blip r:embed="rId35">
            <a:extLst>
              <a:ext uri="{28A0092B-C50C-407E-A947-70E740481C1C}">
                <a14:useLocalDpi xmlns:a14="http://schemas.microsoft.com/office/drawing/2010/main" val="0"/>
              </a:ext>
            </a:extLst>
          </a:blip>
          <a:srcRect/>
          <a:stretch>
            <a:fillRect/>
          </a:stretch>
        </p:blipFill>
        <p:spPr bwMode="auto">
          <a:xfrm>
            <a:off x="2671763" y="228600"/>
            <a:ext cx="11811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35" name="Bildobjekt 75"/>
          <p:cNvPicPr>
            <a:picLocks noChangeAspect="1"/>
          </p:cNvPicPr>
          <p:nvPr/>
        </p:nvPicPr>
        <p:blipFill>
          <a:blip r:embed="rId36">
            <a:extLst>
              <a:ext uri="{28A0092B-C50C-407E-A947-70E740481C1C}">
                <a14:useLocalDpi xmlns:a14="http://schemas.microsoft.com/office/drawing/2010/main" val="0"/>
              </a:ext>
            </a:extLst>
          </a:blip>
          <a:srcRect l="2019" t="9024" r="2034" b="12012"/>
          <a:stretch>
            <a:fillRect/>
          </a:stretch>
        </p:blipFill>
        <p:spPr bwMode="auto">
          <a:xfrm>
            <a:off x="3560763" y="1293813"/>
            <a:ext cx="1168400"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36" name="Bildobjekt 76"/>
          <p:cNvPicPr>
            <a:picLocks noChangeAspect="1"/>
          </p:cNvPicPr>
          <p:nvPr/>
        </p:nvPicPr>
        <p:blipFill>
          <a:blip r:embed="rId37">
            <a:extLst>
              <a:ext uri="{28A0092B-C50C-407E-A947-70E740481C1C}">
                <a14:useLocalDpi xmlns:a14="http://schemas.microsoft.com/office/drawing/2010/main" val="0"/>
              </a:ext>
            </a:extLst>
          </a:blip>
          <a:srcRect/>
          <a:stretch>
            <a:fillRect/>
          </a:stretch>
        </p:blipFill>
        <p:spPr bwMode="auto">
          <a:xfrm>
            <a:off x="3143250" y="1630363"/>
            <a:ext cx="1420813"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37" name="Bildobjekt 77"/>
          <p:cNvPicPr>
            <a:picLocks noChangeAspect="1"/>
          </p:cNvPicPr>
          <p:nvPr/>
        </p:nvPicPr>
        <p:blipFill>
          <a:blip r:embed="rId38">
            <a:extLst>
              <a:ext uri="{28A0092B-C50C-407E-A947-70E740481C1C}">
                <a14:useLocalDpi xmlns:a14="http://schemas.microsoft.com/office/drawing/2010/main" val="0"/>
              </a:ext>
            </a:extLst>
          </a:blip>
          <a:srcRect/>
          <a:stretch>
            <a:fillRect/>
          </a:stretch>
        </p:blipFill>
        <p:spPr bwMode="auto">
          <a:xfrm>
            <a:off x="1368425" y="735013"/>
            <a:ext cx="11652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38" name="Bildobjekt 78"/>
          <p:cNvPicPr>
            <a:picLocks noChangeAspect="1"/>
          </p:cNvPicPr>
          <p:nvPr/>
        </p:nvPicPr>
        <p:blipFill>
          <a:blip r:embed="rId39">
            <a:extLst>
              <a:ext uri="{28A0092B-C50C-407E-A947-70E740481C1C}">
                <a14:useLocalDpi xmlns:a14="http://schemas.microsoft.com/office/drawing/2010/main" val="0"/>
              </a:ext>
            </a:extLst>
          </a:blip>
          <a:srcRect/>
          <a:stretch>
            <a:fillRect/>
          </a:stretch>
        </p:blipFill>
        <p:spPr bwMode="auto">
          <a:xfrm>
            <a:off x="5746750" y="1389063"/>
            <a:ext cx="884238"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39" name="Bildobjekt 79"/>
          <p:cNvPicPr>
            <a:picLocks noChangeAspect="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6708775" y="1158875"/>
            <a:ext cx="927100" cy="55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40" name="Bildobjekt 80"/>
          <p:cNvPicPr>
            <a:picLocks noChangeAspect="1"/>
          </p:cNvPicPr>
          <p:nvPr/>
        </p:nvPicPr>
        <p:blipFill>
          <a:blip r:embed="rId41">
            <a:extLst>
              <a:ext uri="{28A0092B-C50C-407E-A947-70E740481C1C}">
                <a14:useLocalDpi xmlns:a14="http://schemas.microsoft.com/office/drawing/2010/main" val="0"/>
              </a:ext>
            </a:extLst>
          </a:blip>
          <a:srcRect/>
          <a:stretch>
            <a:fillRect/>
          </a:stretch>
        </p:blipFill>
        <p:spPr bwMode="auto">
          <a:xfrm>
            <a:off x="2001838" y="3292475"/>
            <a:ext cx="79375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41" name="textruta 82"/>
          <p:cNvSpPr txBox="1">
            <a:spLocks noChangeArrowheads="1"/>
          </p:cNvSpPr>
          <p:nvPr/>
        </p:nvSpPr>
        <p:spPr bwMode="auto">
          <a:xfrm>
            <a:off x="314325" y="130175"/>
            <a:ext cx="22621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800"/>
              </a:spcBef>
              <a:buSzPct val="100000"/>
              <a:buFont typeface="Arial" panose="020B0604020202020204" pitchFamily="34" charset="0"/>
              <a:buChar char="•"/>
              <a:defRPr sz="3200">
                <a:solidFill>
                  <a:srgbClr val="000000"/>
                </a:solidFill>
                <a:latin typeface="Calibri" panose="020F0502020204030204" pitchFamily="34" charset="0"/>
              </a:defRPr>
            </a:lvl1pPr>
            <a:lvl2pPr marL="742950" indent="-285750">
              <a:spcBef>
                <a:spcPts val="700"/>
              </a:spcBef>
              <a:buSzPct val="100000"/>
              <a:buFont typeface="Arial" panose="020B0604020202020204" pitchFamily="34" charset="0"/>
              <a:buChar char="–"/>
              <a:defRPr sz="2800">
                <a:solidFill>
                  <a:srgbClr val="000000"/>
                </a:solidFill>
                <a:latin typeface="Calibri" panose="020F0502020204030204" pitchFamily="34" charset="0"/>
              </a:defRPr>
            </a:lvl2pPr>
            <a:lvl3pPr marL="1143000" indent="-228600">
              <a:spcBef>
                <a:spcPts val="600"/>
              </a:spcBef>
              <a:buSzPct val="100000"/>
              <a:buFont typeface="Arial" panose="020B0604020202020204" pitchFamily="34" charset="0"/>
              <a:buChar char="•"/>
              <a:defRPr sz="2400">
                <a:solidFill>
                  <a:srgbClr val="000000"/>
                </a:solidFill>
                <a:latin typeface="Calibri" panose="020F0502020204030204" pitchFamily="34" charset="0"/>
              </a:defRPr>
            </a:lvl3pPr>
            <a:lvl4pPr marL="16002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4pPr>
            <a:lvl5pPr marL="20574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5pPr>
            <a:lvl6pPr marL="25146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6pPr>
            <a:lvl7pPr marL="29718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7pPr>
            <a:lvl8pPr marL="34290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8pPr>
            <a:lvl9pPr marL="38862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9pPr>
          </a:lstStyle>
          <a:p>
            <a:pPr>
              <a:spcBef>
                <a:spcPct val="0"/>
              </a:spcBef>
              <a:buSzTx/>
              <a:buFontTx/>
              <a:buNone/>
            </a:pPr>
            <a:r>
              <a:rPr lang="sv-SE" altLang="sv-SE" sz="2400" b="1" u="sng" dirty="0">
                <a:solidFill>
                  <a:schemeClr val="tx1"/>
                </a:solidFill>
                <a:latin typeface="Roboto"/>
              </a:rPr>
              <a:t>STM Partners </a:t>
            </a:r>
          </a:p>
        </p:txBody>
      </p:sp>
      <p:sp>
        <p:nvSpPr>
          <p:cNvPr id="25642" name="textruta 83"/>
          <p:cNvSpPr txBox="1">
            <a:spLocks noChangeArrowheads="1"/>
          </p:cNvSpPr>
          <p:nvPr/>
        </p:nvSpPr>
        <p:spPr bwMode="auto">
          <a:xfrm>
            <a:off x="190500" y="2740025"/>
            <a:ext cx="33512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800"/>
              </a:spcBef>
              <a:buSzPct val="100000"/>
              <a:buFont typeface="Arial" panose="020B0604020202020204" pitchFamily="34" charset="0"/>
              <a:buChar char="•"/>
              <a:defRPr sz="3200">
                <a:solidFill>
                  <a:srgbClr val="000000"/>
                </a:solidFill>
                <a:latin typeface="Calibri" panose="020F0502020204030204" pitchFamily="34" charset="0"/>
              </a:defRPr>
            </a:lvl1pPr>
            <a:lvl2pPr marL="742950" indent="-285750">
              <a:spcBef>
                <a:spcPts val="700"/>
              </a:spcBef>
              <a:buSzPct val="100000"/>
              <a:buFont typeface="Arial" panose="020B0604020202020204" pitchFamily="34" charset="0"/>
              <a:buChar char="–"/>
              <a:defRPr sz="2800">
                <a:solidFill>
                  <a:srgbClr val="000000"/>
                </a:solidFill>
                <a:latin typeface="Calibri" panose="020F0502020204030204" pitchFamily="34" charset="0"/>
              </a:defRPr>
            </a:lvl2pPr>
            <a:lvl3pPr marL="1143000" indent="-228600">
              <a:spcBef>
                <a:spcPts val="600"/>
              </a:spcBef>
              <a:buSzPct val="100000"/>
              <a:buFont typeface="Arial" panose="020B0604020202020204" pitchFamily="34" charset="0"/>
              <a:buChar char="•"/>
              <a:defRPr sz="2400">
                <a:solidFill>
                  <a:srgbClr val="000000"/>
                </a:solidFill>
                <a:latin typeface="Calibri" panose="020F0502020204030204" pitchFamily="34" charset="0"/>
              </a:defRPr>
            </a:lvl3pPr>
            <a:lvl4pPr marL="16002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4pPr>
            <a:lvl5pPr marL="20574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5pPr>
            <a:lvl6pPr marL="25146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6pPr>
            <a:lvl7pPr marL="29718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7pPr>
            <a:lvl8pPr marL="34290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8pPr>
            <a:lvl9pPr marL="38862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9pPr>
          </a:lstStyle>
          <a:p>
            <a:pPr>
              <a:spcBef>
                <a:spcPct val="0"/>
              </a:spcBef>
              <a:buSzTx/>
              <a:buFontTx/>
              <a:buNone/>
            </a:pPr>
            <a:r>
              <a:rPr lang="sv-SE" altLang="sv-SE" sz="2000" b="1" u="sng" dirty="0">
                <a:solidFill>
                  <a:schemeClr val="tx1"/>
                </a:solidFill>
                <a:latin typeface="Roboto"/>
              </a:rPr>
              <a:t>STM </a:t>
            </a:r>
            <a:r>
              <a:rPr lang="sv-SE" altLang="sv-SE" sz="2000" b="1" u="sng" dirty="0" err="1">
                <a:solidFill>
                  <a:schemeClr val="tx1"/>
                </a:solidFill>
                <a:latin typeface="Roboto"/>
              </a:rPr>
              <a:t>Associated</a:t>
            </a:r>
            <a:r>
              <a:rPr lang="sv-SE" altLang="sv-SE" sz="2000" b="1" u="sng" dirty="0">
                <a:solidFill>
                  <a:schemeClr val="tx1"/>
                </a:solidFill>
                <a:latin typeface="Roboto"/>
              </a:rPr>
              <a:t> Partners</a:t>
            </a:r>
          </a:p>
        </p:txBody>
      </p:sp>
      <p:pic>
        <p:nvPicPr>
          <p:cNvPr id="25643" name="Bildobjekt 84"/>
          <p:cNvPicPr>
            <a:picLocks noChangeAspect="1"/>
          </p:cNvPicPr>
          <p:nvPr/>
        </p:nvPicPr>
        <p:blipFill>
          <a:blip r:embed="rId42">
            <a:extLst>
              <a:ext uri="{28A0092B-C50C-407E-A947-70E740481C1C}">
                <a14:useLocalDpi xmlns:a14="http://schemas.microsoft.com/office/drawing/2010/main" val="0"/>
              </a:ext>
            </a:extLst>
          </a:blip>
          <a:srcRect/>
          <a:stretch>
            <a:fillRect/>
          </a:stretch>
        </p:blipFill>
        <p:spPr bwMode="auto">
          <a:xfrm>
            <a:off x="11401425" y="3490913"/>
            <a:ext cx="72866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44" name="Bildobjekt 85"/>
          <p:cNvPicPr>
            <a:picLocks noChangeAspect="1"/>
          </p:cNvPicPr>
          <p:nvPr/>
        </p:nvPicPr>
        <p:blipFill>
          <a:blip r:embed="rId43">
            <a:extLst>
              <a:ext uri="{28A0092B-C50C-407E-A947-70E740481C1C}">
                <a14:useLocalDpi xmlns:a14="http://schemas.microsoft.com/office/drawing/2010/main" val="0"/>
              </a:ext>
            </a:extLst>
          </a:blip>
          <a:srcRect/>
          <a:stretch>
            <a:fillRect/>
          </a:stretch>
        </p:blipFill>
        <p:spPr bwMode="auto">
          <a:xfrm>
            <a:off x="147638" y="3221038"/>
            <a:ext cx="1228725"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45" name="Bildobjekt 86"/>
          <p:cNvPicPr>
            <a:picLocks noChangeAspect="1"/>
          </p:cNvPicPr>
          <p:nvPr/>
        </p:nvPicPr>
        <p:blipFill>
          <a:blip r:embed="rId44" cstate="print">
            <a:extLst>
              <a:ext uri="{28A0092B-C50C-407E-A947-70E740481C1C}">
                <a14:useLocalDpi xmlns:a14="http://schemas.microsoft.com/office/drawing/2010/main" val="0"/>
              </a:ext>
            </a:extLst>
          </a:blip>
          <a:srcRect t="24348" b="24442"/>
          <a:stretch>
            <a:fillRect/>
          </a:stretch>
        </p:blipFill>
        <p:spPr bwMode="auto">
          <a:xfrm>
            <a:off x="1116013" y="4360863"/>
            <a:ext cx="995362"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46" name="Bildobjekt 87"/>
          <p:cNvPicPr>
            <a:picLocks noChangeAspect="1"/>
          </p:cNvPicPr>
          <p:nvPr/>
        </p:nvPicPr>
        <p:blipFill>
          <a:blip r:embed="rId45">
            <a:extLst>
              <a:ext uri="{28A0092B-C50C-407E-A947-70E740481C1C}">
                <a14:useLocalDpi xmlns:a14="http://schemas.microsoft.com/office/drawing/2010/main" val="0"/>
              </a:ext>
            </a:extLst>
          </a:blip>
          <a:srcRect/>
          <a:stretch>
            <a:fillRect/>
          </a:stretch>
        </p:blipFill>
        <p:spPr bwMode="auto">
          <a:xfrm>
            <a:off x="10418763" y="3024188"/>
            <a:ext cx="1743075"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47" name="Bildobjekt 89"/>
          <p:cNvPicPr>
            <a:picLocks noChangeAspect="1"/>
          </p:cNvPicPr>
          <p:nvPr/>
        </p:nvPicPr>
        <p:blipFill>
          <a:blip r:embed="rId46">
            <a:extLst>
              <a:ext uri="{28A0092B-C50C-407E-A947-70E740481C1C}">
                <a14:useLocalDpi xmlns:a14="http://schemas.microsoft.com/office/drawing/2010/main" val="0"/>
              </a:ext>
            </a:extLst>
          </a:blip>
          <a:srcRect/>
          <a:stretch>
            <a:fillRect/>
          </a:stretch>
        </p:blipFill>
        <p:spPr bwMode="auto">
          <a:xfrm>
            <a:off x="4470400" y="5283200"/>
            <a:ext cx="369888"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48" name="Bildobjekt 91"/>
          <p:cNvPicPr>
            <a:picLocks noChangeAspect="1"/>
          </p:cNvPicPr>
          <p:nvPr/>
        </p:nvPicPr>
        <p:blipFill>
          <a:blip r:embed="rId47">
            <a:extLst>
              <a:ext uri="{28A0092B-C50C-407E-A947-70E740481C1C}">
                <a14:useLocalDpi xmlns:a14="http://schemas.microsoft.com/office/drawing/2010/main" val="0"/>
              </a:ext>
            </a:extLst>
          </a:blip>
          <a:srcRect/>
          <a:stretch>
            <a:fillRect/>
          </a:stretch>
        </p:blipFill>
        <p:spPr bwMode="auto">
          <a:xfrm>
            <a:off x="1600200" y="4714875"/>
            <a:ext cx="15335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49" name="Bildobjekt 92"/>
          <p:cNvPicPr>
            <a:picLocks noChangeAspect="1"/>
          </p:cNvPicPr>
          <p:nvPr/>
        </p:nvPicPr>
        <p:blipFill>
          <a:blip r:embed="rId48">
            <a:extLst>
              <a:ext uri="{28A0092B-C50C-407E-A947-70E740481C1C}">
                <a14:useLocalDpi xmlns:a14="http://schemas.microsoft.com/office/drawing/2010/main" val="0"/>
              </a:ext>
            </a:extLst>
          </a:blip>
          <a:srcRect/>
          <a:stretch>
            <a:fillRect/>
          </a:stretch>
        </p:blipFill>
        <p:spPr bwMode="auto">
          <a:xfrm>
            <a:off x="10064750" y="3713163"/>
            <a:ext cx="1154113"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50" name="Bildobjekt 93"/>
          <p:cNvPicPr>
            <a:picLocks noChangeAspect="1"/>
          </p:cNvPicPr>
          <p:nvPr/>
        </p:nvPicPr>
        <p:blipFill>
          <a:blip r:embed="rId49">
            <a:extLst>
              <a:ext uri="{28A0092B-C50C-407E-A947-70E740481C1C}">
                <a14:useLocalDpi xmlns:a14="http://schemas.microsoft.com/office/drawing/2010/main" val="0"/>
              </a:ext>
            </a:extLst>
          </a:blip>
          <a:srcRect t="32169" b="34132"/>
          <a:stretch>
            <a:fillRect/>
          </a:stretch>
        </p:blipFill>
        <p:spPr bwMode="auto">
          <a:xfrm>
            <a:off x="2203450" y="3919538"/>
            <a:ext cx="23225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51" name="Bildobjekt 94"/>
          <p:cNvPicPr>
            <a:picLocks noChangeAspect="1"/>
          </p:cNvPicPr>
          <p:nvPr/>
        </p:nvPicPr>
        <p:blipFill>
          <a:blip r:embed="rId50">
            <a:extLst>
              <a:ext uri="{28A0092B-C50C-407E-A947-70E740481C1C}">
                <a14:useLocalDpi xmlns:a14="http://schemas.microsoft.com/office/drawing/2010/main" val="0"/>
              </a:ext>
            </a:extLst>
          </a:blip>
          <a:srcRect/>
          <a:stretch>
            <a:fillRect/>
          </a:stretch>
        </p:blipFill>
        <p:spPr bwMode="auto">
          <a:xfrm>
            <a:off x="4348163" y="3532188"/>
            <a:ext cx="8794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52" name="Bildobjekt 95"/>
          <p:cNvPicPr>
            <a:picLocks noChangeAspect="1"/>
          </p:cNvPicPr>
          <p:nvPr/>
        </p:nvPicPr>
        <p:blipFill>
          <a:blip r:embed="rId51">
            <a:extLst>
              <a:ext uri="{28A0092B-C50C-407E-A947-70E740481C1C}">
                <a14:useLocalDpi xmlns:a14="http://schemas.microsoft.com/office/drawing/2010/main" val="0"/>
              </a:ext>
            </a:extLst>
          </a:blip>
          <a:srcRect/>
          <a:stretch>
            <a:fillRect/>
          </a:stretch>
        </p:blipFill>
        <p:spPr bwMode="auto">
          <a:xfrm>
            <a:off x="2311400" y="4479925"/>
            <a:ext cx="6334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53" name="Bildobjekt 96"/>
          <p:cNvPicPr>
            <a:picLocks noChangeAspect="1"/>
          </p:cNvPicPr>
          <p:nvPr/>
        </p:nvPicPr>
        <p:blipFill>
          <a:blip r:embed="rId52">
            <a:extLst>
              <a:ext uri="{28A0092B-C50C-407E-A947-70E740481C1C}">
                <a14:useLocalDpi xmlns:a14="http://schemas.microsoft.com/office/drawing/2010/main" val="0"/>
              </a:ext>
            </a:extLst>
          </a:blip>
          <a:srcRect l="30531" r="30196"/>
          <a:stretch>
            <a:fillRect/>
          </a:stretch>
        </p:blipFill>
        <p:spPr bwMode="auto">
          <a:xfrm>
            <a:off x="9761538" y="3008313"/>
            <a:ext cx="5476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54" name="Bildobjekt 97"/>
          <p:cNvPicPr>
            <a:picLocks noChangeAspect="1"/>
          </p:cNvPicPr>
          <p:nvPr/>
        </p:nvPicPr>
        <p:blipFill>
          <a:blip r:embed="rId53">
            <a:extLst>
              <a:ext uri="{28A0092B-C50C-407E-A947-70E740481C1C}">
                <a14:useLocalDpi xmlns:a14="http://schemas.microsoft.com/office/drawing/2010/main" val="0"/>
              </a:ext>
            </a:extLst>
          </a:blip>
          <a:srcRect l="17313" t="2" r="15935" b="-5379"/>
          <a:stretch>
            <a:fillRect/>
          </a:stretch>
        </p:blipFill>
        <p:spPr bwMode="auto">
          <a:xfrm>
            <a:off x="1216025" y="3756025"/>
            <a:ext cx="73977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55" name="Bildobjekt 98"/>
          <p:cNvPicPr>
            <a:picLocks noChangeAspect="1"/>
          </p:cNvPicPr>
          <p:nvPr/>
        </p:nvPicPr>
        <p:blipFill>
          <a:blip r:embed="rId54">
            <a:extLst>
              <a:ext uri="{28A0092B-C50C-407E-A947-70E740481C1C}">
                <a14:useLocalDpi xmlns:a14="http://schemas.microsoft.com/office/drawing/2010/main" val="0"/>
              </a:ext>
            </a:extLst>
          </a:blip>
          <a:srcRect l="11565" r="14011"/>
          <a:stretch>
            <a:fillRect/>
          </a:stretch>
        </p:blipFill>
        <p:spPr bwMode="auto">
          <a:xfrm>
            <a:off x="4665663" y="4660900"/>
            <a:ext cx="811212"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56" name="Bildobjekt 99"/>
          <p:cNvPicPr>
            <a:picLocks noChangeAspect="1"/>
          </p:cNvPicPr>
          <p:nvPr/>
        </p:nvPicPr>
        <p:blipFill>
          <a:blip r:embed="rId55">
            <a:extLst>
              <a:ext uri="{28A0092B-C50C-407E-A947-70E740481C1C}">
                <a14:useLocalDpi xmlns:a14="http://schemas.microsoft.com/office/drawing/2010/main" val="0"/>
              </a:ext>
            </a:extLst>
          </a:blip>
          <a:srcRect/>
          <a:stretch>
            <a:fillRect/>
          </a:stretch>
        </p:blipFill>
        <p:spPr bwMode="auto">
          <a:xfrm>
            <a:off x="7283450" y="3271838"/>
            <a:ext cx="1371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57" name="Bildobjekt 100"/>
          <p:cNvPicPr>
            <a:picLocks noChangeAspect="1"/>
          </p:cNvPicPr>
          <p:nvPr/>
        </p:nvPicPr>
        <p:blipFill>
          <a:blip r:embed="rId56">
            <a:extLst>
              <a:ext uri="{28A0092B-C50C-407E-A947-70E740481C1C}">
                <a14:useLocalDpi xmlns:a14="http://schemas.microsoft.com/office/drawing/2010/main" val="0"/>
              </a:ext>
            </a:extLst>
          </a:blip>
          <a:srcRect l="27063" r="31985"/>
          <a:stretch>
            <a:fillRect/>
          </a:stretch>
        </p:blipFill>
        <p:spPr bwMode="auto">
          <a:xfrm>
            <a:off x="263525" y="3689350"/>
            <a:ext cx="490538"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58" name="Bildobjekt 101"/>
          <p:cNvPicPr>
            <a:picLocks noChangeAspect="1"/>
          </p:cNvPicPr>
          <p:nvPr/>
        </p:nvPicPr>
        <p:blipFill>
          <a:blip r:embed="rId57">
            <a:extLst>
              <a:ext uri="{28A0092B-C50C-407E-A947-70E740481C1C}">
                <a14:useLocalDpi xmlns:a14="http://schemas.microsoft.com/office/drawing/2010/main" val="0"/>
              </a:ext>
            </a:extLst>
          </a:blip>
          <a:srcRect/>
          <a:stretch>
            <a:fillRect/>
          </a:stretch>
        </p:blipFill>
        <p:spPr bwMode="auto">
          <a:xfrm>
            <a:off x="8802688" y="3140075"/>
            <a:ext cx="8255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59" name="Bildobjekt 102"/>
          <p:cNvPicPr>
            <a:picLocks noChangeAspect="1"/>
          </p:cNvPicPr>
          <p:nvPr/>
        </p:nvPicPr>
        <p:blipFill>
          <a:blip r:embed="rId58">
            <a:extLst>
              <a:ext uri="{28A0092B-C50C-407E-A947-70E740481C1C}">
                <a14:useLocalDpi xmlns:a14="http://schemas.microsoft.com/office/drawing/2010/main" val="0"/>
              </a:ext>
            </a:extLst>
          </a:blip>
          <a:srcRect/>
          <a:stretch>
            <a:fillRect/>
          </a:stretch>
        </p:blipFill>
        <p:spPr bwMode="auto">
          <a:xfrm>
            <a:off x="7029450" y="2973388"/>
            <a:ext cx="1236663"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60" name="Bildobjekt 103"/>
          <p:cNvPicPr>
            <a:picLocks noChangeAspect="1"/>
          </p:cNvPicPr>
          <p:nvPr/>
        </p:nvPicPr>
        <p:blipFill>
          <a:blip r:embed="rId59">
            <a:extLst>
              <a:ext uri="{28A0092B-C50C-407E-A947-70E740481C1C}">
                <a14:useLocalDpi xmlns:a14="http://schemas.microsoft.com/office/drawing/2010/main" val="0"/>
              </a:ext>
            </a:extLst>
          </a:blip>
          <a:srcRect/>
          <a:stretch>
            <a:fillRect/>
          </a:stretch>
        </p:blipFill>
        <p:spPr bwMode="auto">
          <a:xfrm>
            <a:off x="7851775" y="4552950"/>
            <a:ext cx="933450"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61" name="Bildobjekt 104"/>
          <p:cNvPicPr>
            <a:picLocks noChangeAspect="1"/>
          </p:cNvPicPr>
          <p:nvPr/>
        </p:nvPicPr>
        <p:blipFill>
          <a:blip r:embed="rId60">
            <a:extLst>
              <a:ext uri="{28A0092B-C50C-407E-A947-70E740481C1C}">
                <a14:useLocalDpi xmlns:a14="http://schemas.microsoft.com/office/drawing/2010/main" val="0"/>
              </a:ext>
            </a:extLst>
          </a:blip>
          <a:srcRect t="34000" b="39215"/>
          <a:stretch>
            <a:fillRect/>
          </a:stretch>
        </p:blipFill>
        <p:spPr bwMode="auto">
          <a:xfrm>
            <a:off x="5222875" y="5329238"/>
            <a:ext cx="1716088" cy="17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62" name="Bildobjekt 105"/>
          <p:cNvPicPr>
            <a:picLocks noChangeAspect="1"/>
          </p:cNvPicPr>
          <p:nvPr/>
        </p:nvPicPr>
        <p:blipFill>
          <a:blip r:embed="rId61">
            <a:extLst>
              <a:ext uri="{28A0092B-C50C-407E-A947-70E740481C1C}">
                <a14:useLocalDpi xmlns:a14="http://schemas.microsoft.com/office/drawing/2010/main" val="0"/>
              </a:ext>
            </a:extLst>
          </a:blip>
          <a:srcRect/>
          <a:stretch>
            <a:fillRect/>
          </a:stretch>
        </p:blipFill>
        <p:spPr bwMode="auto">
          <a:xfrm>
            <a:off x="4716463" y="3024188"/>
            <a:ext cx="1011237"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63" name="Bildobjekt 106"/>
          <p:cNvPicPr>
            <a:picLocks noChangeAspect="1"/>
          </p:cNvPicPr>
          <p:nvPr/>
        </p:nvPicPr>
        <p:blipFill>
          <a:blip r:embed="rId62">
            <a:extLst>
              <a:ext uri="{28A0092B-C50C-407E-A947-70E740481C1C}">
                <a14:useLocalDpi xmlns:a14="http://schemas.microsoft.com/office/drawing/2010/main" val="0"/>
              </a:ext>
            </a:extLst>
          </a:blip>
          <a:srcRect l="21281" t="15762" r="19353" b="19814"/>
          <a:stretch>
            <a:fillRect/>
          </a:stretch>
        </p:blipFill>
        <p:spPr bwMode="auto">
          <a:xfrm>
            <a:off x="206375" y="4297363"/>
            <a:ext cx="693738"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64" name="Bildobjekt 107"/>
          <p:cNvPicPr>
            <a:picLocks noChangeAspect="1"/>
          </p:cNvPicPr>
          <p:nvPr/>
        </p:nvPicPr>
        <p:blipFill>
          <a:blip r:embed="rId63">
            <a:extLst>
              <a:ext uri="{28A0092B-C50C-407E-A947-70E740481C1C}">
                <a14:useLocalDpi xmlns:a14="http://schemas.microsoft.com/office/drawing/2010/main" val="0"/>
              </a:ext>
            </a:extLst>
          </a:blip>
          <a:srcRect/>
          <a:stretch>
            <a:fillRect/>
          </a:stretch>
        </p:blipFill>
        <p:spPr bwMode="auto">
          <a:xfrm>
            <a:off x="184150" y="4792663"/>
            <a:ext cx="1158875"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65" name="Bildobjekt 108"/>
          <p:cNvPicPr>
            <a:picLocks noChangeAspect="1"/>
          </p:cNvPicPr>
          <p:nvPr/>
        </p:nvPicPr>
        <p:blipFill>
          <a:blip r:embed="rId64">
            <a:extLst>
              <a:ext uri="{28A0092B-C50C-407E-A947-70E740481C1C}">
                <a14:useLocalDpi xmlns:a14="http://schemas.microsoft.com/office/drawing/2010/main" val="0"/>
              </a:ext>
            </a:extLst>
          </a:blip>
          <a:srcRect/>
          <a:stretch>
            <a:fillRect/>
          </a:stretch>
        </p:blipFill>
        <p:spPr bwMode="auto">
          <a:xfrm>
            <a:off x="2840038" y="3190875"/>
            <a:ext cx="1169987"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66" name="Bildobjekt 109"/>
          <p:cNvPicPr>
            <a:picLocks noChangeAspect="1"/>
          </p:cNvPicPr>
          <p:nvPr/>
        </p:nvPicPr>
        <p:blipFill>
          <a:blip r:embed="rId65">
            <a:extLst>
              <a:ext uri="{28A0092B-C50C-407E-A947-70E740481C1C}">
                <a14:useLocalDpi xmlns:a14="http://schemas.microsoft.com/office/drawing/2010/main" val="0"/>
              </a:ext>
            </a:extLst>
          </a:blip>
          <a:srcRect/>
          <a:stretch>
            <a:fillRect/>
          </a:stretch>
        </p:blipFill>
        <p:spPr bwMode="auto">
          <a:xfrm>
            <a:off x="9540875" y="4344988"/>
            <a:ext cx="83502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67" name="Bildobjekt 110"/>
          <p:cNvPicPr>
            <a:picLocks noChangeAspect="1"/>
          </p:cNvPicPr>
          <p:nvPr/>
        </p:nvPicPr>
        <p:blipFill>
          <a:blip r:embed="rId66">
            <a:extLst>
              <a:ext uri="{28A0092B-C50C-407E-A947-70E740481C1C}">
                <a14:useLocalDpi xmlns:a14="http://schemas.microsoft.com/office/drawing/2010/main" val="0"/>
              </a:ext>
            </a:extLst>
          </a:blip>
          <a:srcRect/>
          <a:stretch>
            <a:fillRect/>
          </a:stretch>
        </p:blipFill>
        <p:spPr bwMode="auto">
          <a:xfrm>
            <a:off x="6043613" y="3067050"/>
            <a:ext cx="682625" cy="2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68" name="Bildobjekt 111"/>
          <p:cNvPicPr>
            <a:picLocks noChangeAspect="1"/>
          </p:cNvPicPr>
          <p:nvPr/>
        </p:nvPicPr>
        <p:blipFill>
          <a:blip r:embed="rId67">
            <a:extLst>
              <a:ext uri="{28A0092B-C50C-407E-A947-70E740481C1C}">
                <a14:useLocalDpi xmlns:a14="http://schemas.microsoft.com/office/drawing/2010/main" val="0"/>
              </a:ext>
            </a:extLst>
          </a:blip>
          <a:srcRect/>
          <a:stretch>
            <a:fillRect/>
          </a:stretch>
        </p:blipFill>
        <p:spPr bwMode="auto">
          <a:xfrm>
            <a:off x="3422650" y="4822825"/>
            <a:ext cx="909638"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69" name="Bildobjekt 112"/>
          <p:cNvPicPr>
            <a:picLocks noChangeAspect="1"/>
          </p:cNvPicPr>
          <p:nvPr/>
        </p:nvPicPr>
        <p:blipFill>
          <a:blip r:embed="rId68">
            <a:extLst>
              <a:ext uri="{28A0092B-C50C-407E-A947-70E740481C1C}">
                <a14:useLocalDpi xmlns:a14="http://schemas.microsoft.com/office/drawing/2010/main" val="0"/>
              </a:ext>
            </a:extLst>
          </a:blip>
          <a:srcRect t="21918" b="18462"/>
          <a:stretch>
            <a:fillRect/>
          </a:stretch>
        </p:blipFill>
        <p:spPr bwMode="auto">
          <a:xfrm>
            <a:off x="2403475" y="5326063"/>
            <a:ext cx="1635125"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70" name="Bildobjekt 113"/>
          <p:cNvPicPr>
            <a:picLocks noChangeAspect="1"/>
          </p:cNvPicPr>
          <p:nvPr/>
        </p:nvPicPr>
        <p:blipFill>
          <a:blip r:embed="rId69">
            <a:extLst>
              <a:ext uri="{28A0092B-C50C-407E-A947-70E740481C1C}">
                <a14:useLocalDpi xmlns:a14="http://schemas.microsoft.com/office/drawing/2010/main" val="0"/>
              </a:ext>
            </a:extLst>
          </a:blip>
          <a:srcRect/>
          <a:stretch>
            <a:fillRect/>
          </a:stretch>
        </p:blipFill>
        <p:spPr bwMode="auto">
          <a:xfrm>
            <a:off x="3535363" y="2967038"/>
            <a:ext cx="85725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71" name="Bildobjekt 116"/>
          <p:cNvPicPr>
            <a:picLocks noChangeAspect="1"/>
          </p:cNvPicPr>
          <p:nvPr/>
        </p:nvPicPr>
        <p:blipFill>
          <a:blip r:embed="rId70">
            <a:extLst>
              <a:ext uri="{28A0092B-C50C-407E-A947-70E740481C1C}">
                <a14:useLocalDpi xmlns:a14="http://schemas.microsoft.com/office/drawing/2010/main" val="0"/>
              </a:ext>
            </a:extLst>
          </a:blip>
          <a:srcRect/>
          <a:stretch>
            <a:fillRect/>
          </a:stretch>
        </p:blipFill>
        <p:spPr bwMode="auto">
          <a:xfrm>
            <a:off x="10995025" y="4729163"/>
            <a:ext cx="81280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72" name="Bildobjekt 117"/>
          <p:cNvPicPr>
            <a:picLocks noChangeAspect="1"/>
          </p:cNvPicPr>
          <p:nvPr/>
        </p:nvPicPr>
        <p:blipFill>
          <a:blip r:embed="rId71">
            <a:extLst>
              <a:ext uri="{28A0092B-C50C-407E-A947-70E740481C1C}">
                <a14:useLocalDpi xmlns:a14="http://schemas.microsoft.com/office/drawing/2010/main" val="0"/>
              </a:ext>
            </a:extLst>
          </a:blip>
          <a:srcRect/>
          <a:stretch>
            <a:fillRect/>
          </a:stretch>
        </p:blipFill>
        <p:spPr bwMode="auto">
          <a:xfrm>
            <a:off x="9909175" y="4846638"/>
            <a:ext cx="925513"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73" name="Bildobjekt 118"/>
          <p:cNvPicPr>
            <a:picLocks noChangeAspect="1"/>
          </p:cNvPicPr>
          <p:nvPr/>
        </p:nvPicPr>
        <p:blipFill>
          <a:blip r:embed="rId72">
            <a:extLst>
              <a:ext uri="{28A0092B-C50C-407E-A947-70E740481C1C}">
                <a14:useLocalDpi xmlns:a14="http://schemas.microsoft.com/office/drawing/2010/main" val="0"/>
              </a:ext>
            </a:extLst>
          </a:blip>
          <a:srcRect l="4088" t="28349" r="7304" b="30103"/>
          <a:stretch>
            <a:fillRect/>
          </a:stretch>
        </p:blipFill>
        <p:spPr bwMode="auto">
          <a:xfrm>
            <a:off x="10868025" y="4337050"/>
            <a:ext cx="1093788"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74" name="Bildobjekt 121"/>
          <p:cNvPicPr>
            <a:picLocks noChangeAspect="1"/>
          </p:cNvPicPr>
          <p:nvPr/>
        </p:nvPicPr>
        <p:blipFill>
          <a:blip r:embed="rId73">
            <a:extLst>
              <a:ext uri="{28A0092B-C50C-407E-A947-70E740481C1C}">
                <a14:useLocalDpi xmlns:a14="http://schemas.microsoft.com/office/drawing/2010/main" val="0"/>
              </a:ext>
            </a:extLst>
          </a:blip>
          <a:srcRect l="5150" t="20065" r="4813" b="20461"/>
          <a:stretch>
            <a:fillRect/>
          </a:stretch>
        </p:blipFill>
        <p:spPr bwMode="auto">
          <a:xfrm>
            <a:off x="5611813" y="3417888"/>
            <a:ext cx="1374775"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75" name="Bildobjekt 123"/>
          <p:cNvPicPr>
            <a:picLocks noChangeAspect="1"/>
          </p:cNvPicPr>
          <p:nvPr/>
        </p:nvPicPr>
        <p:blipFill>
          <a:blip r:embed="rId74">
            <a:extLst>
              <a:ext uri="{28A0092B-C50C-407E-A947-70E740481C1C}">
                <a14:useLocalDpi xmlns:a14="http://schemas.microsoft.com/office/drawing/2010/main" val="0"/>
              </a:ext>
            </a:extLst>
          </a:blip>
          <a:srcRect t="19455" b="27652"/>
          <a:stretch>
            <a:fillRect/>
          </a:stretch>
        </p:blipFill>
        <p:spPr bwMode="auto">
          <a:xfrm>
            <a:off x="8894763" y="3895725"/>
            <a:ext cx="996950"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76" name="Bildobjekt 125"/>
          <p:cNvPicPr>
            <a:picLocks noChangeAspect="1"/>
          </p:cNvPicPr>
          <p:nvPr/>
        </p:nvPicPr>
        <p:blipFill>
          <a:blip r:embed="rId75">
            <a:extLst>
              <a:ext uri="{28A0092B-C50C-407E-A947-70E740481C1C}">
                <a14:useLocalDpi xmlns:a14="http://schemas.microsoft.com/office/drawing/2010/main" val="0"/>
              </a:ext>
            </a:extLst>
          </a:blip>
          <a:srcRect l="12386" t="9169" r="12454" b="8337"/>
          <a:stretch>
            <a:fillRect/>
          </a:stretch>
        </p:blipFill>
        <p:spPr bwMode="auto">
          <a:xfrm>
            <a:off x="8134350" y="3894138"/>
            <a:ext cx="5397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77" name="Bildobjekt 126"/>
          <p:cNvPicPr>
            <a:picLocks noChangeAspect="1"/>
          </p:cNvPicPr>
          <p:nvPr/>
        </p:nvPicPr>
        <p:blipFill>
          <a:blip r:embed="rId76">
            <a:extLst>
              <a:ext uri="{28A0092B-C50C-407E-A947-70E740481C1C}">
                <a14:useLocalDpi xmlns:a14="http://schemas.microsoft.com/office/drawing/2010/main" val="0"/>
              </a:ext>
            </a:extLst>
          </a:blip>
          <a:srcRect/>
          <a:stretch>
            <a:fillRect/>
          </a:stretch>
        </p:blipFill>
        <p:spPr bwMode="auto">
          <a:xfrm>
            <a:off x="7023100" y="3819525"/>
            <a:ext cx="973138"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78" name="Bildobjekt 127"/>
          <p:cNvPicPr>
            <a:picLocks noChangeAspect="1"/>
          </p:cNvPicPr>
          <p:nvPr/>
        </p:nvPicPr>
        <p:blipFill>
          <a:blip r:embed="rId77" cstate="print">
            <a:extLst>
              <a:ext uri="{28A0092B-C50C-407E-A947-70E740481C1C}">
                <a14:useLocalDpi xmlns:a14="http://schemas.microsoft.com/office/drawing/2010/main" val="0"/>
              </a:ext>
            </a:extLst>
          </a:blip>
          <a:srcRect l="2728" t="31590" r="2637" b="32500"/>
          <a:stretch>
            <a:fillRect/>
          </a:stretch>
        </p:blipFill>
        <p:spPr bwMode="auto">
          <a:xfrm>
            <a:off x="3263900" y="4325938"/>
            <a:ext cx="114458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79" name="Bildobjekt 129"/>
          <p:cNvPicPr>
            <a:picLocks noChangeAspect="1"/>
          </p:cNvPicPr>
          <p:nvPr/>
        </p:nvPicPr>
        <p:blipFill>
          <a:blip r:embed="rId78">
            <a:extLst>
              <a:ext uri="{28A0092B-C50C-407E-A947-70E740481C1C}">
                <a14:useLocalDpi xmlns:a14="http://schemas.microsoft.com/office/drawing/2010/main" val="0"/>
              </a:ext>
            </a:extLst>
          </a:blip>
          <a:srcRect/>
          <a:stretch>
            <a:fillRect/>
          </a:stretch>
        </p:blipFill>
        <p:spPr bwMode="auto">
          <a:xfrm>
            <a:off x="4784725" y="4037013"/>
            <a:ext cx="803275"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80" name="Bildobjekt 130"/>
          <p:cNvPicPr>
            <a:picLocks noChangeAspect="1"/>
          </p:cNvPicPr>
          <p:nvPr/>
        </p:nvPicPr>
        <p:blipFill>
          <a:blip r:embed="rId79" cstate="print">
            <a:extLst>
              <a:ext uri="{28A0092B-C50C-407E-A947-70E740481C1C}">
                <a14:useLocalDpi xmlns:a14="http://schemas.microsoft.com/office/drawing/2010/main" val="0"/>
              </a:ext>
            </a:extLst>
          </a:blip>
          <a:srcRect/>
          <a:stretch>
            <a:fillRect/>
          </a:stretch>
        </p:blipFill>
        <p:spPr bwMode="auto">
          <a:xfrm>
            <a:off x="5815013" y="4719638"/>
            <a:ext cx="1958975"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81" name="Bildobjekt 131"/>
          <p:cNvPicPr>
            <a:picLocks noChangeAspect="1"/>
          </p:cNvPicPr>
          <p:nvPr/>
        </p:nvPicPr>
        <p:blipFill>
          <a:blip r:embed="rId80">
            <a:extLst>
              <a:ext uri="{28A0092B-C50C-407E-A947-70E740481C1C}">
                <a14:useLocalDpi xmlns:a14="http://schemas.microsoft.com/office/drawing/2010/main" val="0"/>
              </a:ext>
            </a:extLst>
          </a:blip>
          <a:srcRect/>
          <a:stretch>
            <a:fillRect/>
          </a:stretch>
        </p:blipFill>
        <p:spPr bwMode="auto">
          <a:xfrm>
            <a:off x="7094538" y="5154613"/>
            <a:ext cx="539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82" name="Bildobjekt 132"/>
          <p:cNvPicPr>
            <a:picLocks noChangeAspect="1"/>
          </p:cNvPicPr>
          <p:nvPr/>
        </p:nvPicPr>
        <p:blipFill>
          <a:blip r:embed="rId81">
            <a:extLst>
              <a:ext uri="{28A0092B-C50C-407E-A947-70E740481C1C}">
                <a14:useLocalDpi xmlns:a14="http://schemas.microsoft.com/office/drawing/2010/main" val="0"/>
              </a:ext>
            </a:extLst>
          </a:blip>
          <a:srcRect/>
          <a:stretch>
            <a:fillRect/>
          </a:stretch>
        </p:blipFill>
        <p:spPr bwMode="auto">
          <a:xfrm>
            <a:off x="5737225" y="3989388"/>
            <a:ext cx="11445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83" name="Bildobjekt 133"/>
          <p:cNvPicPr>
            <a:picLocks noChangeAspect="1"/>
          </p:cNvPicPr>
          <p:nvPr/>
        </p:nvPicPr>
        <p:blipFill>
          <a:blip r:embed="rId82">
            <a:extLst>
              <a:ext uri="{28A0092B-C50C-407E-A947-70E740481C1C}">
                <a14:useLocalDpi xmlns:a14="http://schemas.microsoft.com/office/drawing/2010/main" val="0"/>
              </a:ext>
            </a:extLst>
          </a:blip>
          <a:srcRect/>
          <a:stretch>
            <a:fillRect/>
          </a:stretch>
        </p:blipFill>
        <p:spPr bwMode="auto">
          <a:xfrm>
            <a:off x="8926513" y="4645025"/>
            <a:ext cx="555625"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84" name="Bildobjekt 134"/>
          <p:cNvPicPr>
            <a:picLocks noChangeAspect="1"/>
          </p:cNvPicPr>
          <p:nvPr/>
        </p:nvPicPr>
        <p:blipFill>
          <a:blip r:embed="rId83">
            <a:extLst>
              <a:ext uri="{28A0092B-C50C-407E-A947-70E740481C1C}">
                <a14:useLocalDpi xmlns:a14="http://schemas.microsoft.com/office/drawing/2010/main" val="0"/>
              </a:ext>
            </a:extLst>
          </a:blip>
          <a:srcRect t="26237" b="24509"/>
          <a:stretch>
            <a:fillRect/>
          </a:stretch>
        </p:blipFill>
        <p:spPr bwMode="auto">
          <a:xfrm>
            <a:off x="7762875" y="5334000"/>
            <a:ext cx="1849438"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85" name="Bildobjekt 84"/>
          <p:cNvPicPr>
            <a:picLocks noChangeAspect="1"/>
          </p:cNvPicPr>
          <p:nvPr/>
        </p:nvPicPr>
        <p:blipFill>
          <a:blip r:embed="rId84">
            <a:extLst>
              <a:ext uri="{28A0092B-C50C-407E-A947-70E740481C1C}">
                <a14:useLocalDpi xmlns:a14="http://schemas.microsoft.com/office/drawing/2010/main" val="0"/>
              </a:ext>
            </a:extLst>
          </a:blip>
          <a:srcRect/>
          <a:stretch>
            <a:fillRect/>
          </a:stretch>
        </p:blipFill>
        <p:spPr bwMode="auto">
          <a:xfrm>
            <a:off x="5802313" y="5497513"/>
            <a:ext cx="1655762"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86" name="Picture 7"/>
          <p:cNvPicPr>
            <a:picLocks noChangeAspect="1" noChangeArrowheads="1"/>
          </p:cNvPicPr>
          <p:nvPr/>
        </p:nvPicPr>
        <p:blipFill>
          <a:blip r:embed="rId85">
            <a:extLst>
              <a:ext uri="{28A0092B-C50C-407E-A947-70E740481C1C}">
                <a14:useLocalDpi xmlns:a14="http://schemas.microsoft.com/office/drawing/2010/main" val="0"/>
              </a:ext>
            </a:extLst>
          </a:blip>
          <a:srcRect/>
          <a:stretch>
            <a:fillRect/>
          </a:stretch>
        </p:blipFill>
        <p:spPr bwMode="auto">
          <a:xfrm>
            <a:off x="3406775" y="5746750"/>
            <a:ext cx="646113"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3483457"/>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ubrik 2"/>
          <p:cNvSpPr txBox="1">
            <a:spLocks noGrp="1"/>
          </p:cNvSpPr>
          <p:nvPr>
            <p:ph type="title"/>
          </p:nvPr>
        </p:nvSpPr>
        <p:spPr>
          <a:xfrm>
            <a:off x="800100" y="198438"/>
            <a:ext cx="10515600" cy="1325562"/>
          </a:xfrm>
        </p:spPr>
        <p:txBody>
          <a:bodyPr/>
          <a:lstStyle/>
          <a:p>
            <a:r>
              <a:rPr altLang="sv-SE" dirty="0"/>
              <a:t>STM Validation Project</a:t>
            </a:r>
          </a:p>
        </p:txBody>
      </p:sp>
      <p:pic>
        <p:nvPicPr>
          <p:cNvPr id="26627" name="Imagen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09638" y="1400175"/>
            <a:ext cx="4460875" cy="379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Rectángulo 6"/>
          <p:cNvSpPr>
            <a:spLocks noChangeArrowheads="1"/>
          </p:cNvSpPr>
          <p:nvPr/>
        </p:nvSpPr>
        <p:spPr bwMode="auto">
          <a:xfrm>
            <a:off x="1641475" y="1570038"/>
            <a:ext cx="22002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800"/>
              </a:spcBef>
              <a:buSzPct val="100000"/>
              <a:buFont typeface="Arial" panose="020B0604020202020204" pitchFamily="34" charset="0"/>
              <a:buChar char="•"/>
              <a:defRPr sz="3200">
                <a:solidFill>
                  <a:srgbClr val="000000"/>
                </a:solidFill>
                <a:latin typeface="Calibri" panose="020F0502020204030204" pitchFamily="34" charset="0"/>
              </a:defRPr>
            </a:lvl1pPr>
            <a:lvl2pPr marL="742950" indent="-285750">
              <a:spcBef>
                <a:spcPts val="700"/>
              </a:spcBef>
              <a:buSzPct val="100000"/>
              <a:buFont typeface="Arial" panose="020B0604020202020204" pitchFamily="34" charset="0"/>
              <a:buChar char="–"/>
              <a:defRPr sz="2800">
                <a:solidFill>
                  <a:srgbClr val="000000"/>
                </a:solidFill>
                <a:latin typeface="Calibri" panose="020F0502020204030204" pitchFamily="34" charset="0"/>
              </a:defRPr>
            </a:lvl2pPr>
            <a:lvl3pPr marL="1143000" indent="-228600">
              <a:spcBef>
                <a:spcPts val="600"/>
              </a:spcBef>
              <a:buSzPct val="100000"/>
              <a:buFont typeface="Arial" panose="020B0604020202020204" pitchFamily="34" charset="0"/>
              <a:buChar char="•"/>
              <a:defRPr sz="2400">
                <a:solidFill>
                  <a:srgbClr val="000000"/>
                </a:solidFill>
                <a:latin typeface="Calibri" panose="020F0502020204030204" pitchFamily="34" charset="0"/>
              </a:defRPr>
            </a:lvl3pPr>
            <a:lvl4pPr marL="16002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4pPr>
            <a:lvl5pPr marL="20574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5pPr>
            <a:lvl6pPr marL="25146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6pPr>
            <a:lvl7pPr marL="29718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7pPr>
            <a:lvl8pPr marL="34290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8pPr>
            <a:lvl9pPr marL="38862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9pPr>
          </a:lstStyle>
          <a:p>
            <a:pPr>
              <a:spcBef>
                <a:spcPct val="0"/>
              </a:spcBef>
              <a:buSzTx/>
              <a:buFontTx/>
              <a:buNone/>
            </a:pPr>
            <a:r>
              <a:rPr lang="en-US" altLang="sv-SE" sz="4000">
                <a:solidFill>
                  <a:srgbClr val="0070C0"/>
                </a:solidFill>
              </a:rPr>
              <a:t>300 ships</a:t>
            </a:r>
          </a:p>
        </p:txBody>
      </p:sp>
      <p:grpSp>
        <p:nvGrpSpPr>
          <p:cNvPr id="26630" name="Grupp 1"/>
          <p:cNvGrpSpPr>
            <a:grpSpLocks/>
          </p:cNvGrpSpPr>
          <p:nvPr/>
        </p:nvGrpSpPr>
        <p:grpSpPr bwMode="auto">
          <a:xfrm>
            <a:off x="6272213" y="1400175"/>
            <a:ext cx="5554662" cy="3762375"/>
            <a:chOff x="6552022" y="1428872"/>
            <a:chExt cx="5310583" cy="3356622"/>
          </a:xfrm>
        </p:grpSpPr>
        <p:pic>
          <p:nvPicPr>
            <p:cNvPr id="26633" name="Picture 2" descr="http://www.shipspotting.com/photos/middle/9/6/1/2555169.jpg"/>
            <p:cNvPicPr>
              <a:picLocks noChangeAspect="1" noChangeArrowheads="1"/>
            </p:cNvPicPr>
            <p:nvPr/>
          </p:nvPicPr>
          <p:blipFill>
            <a:blip r:embed="rId3">
              <a:extLst>
                <a:ext uri="{28A0092B-C50C-407E-A947-70E740481C1C}">
                  <a14:useLocalDpi xmlns:a14="http://schemas.microsoft.com/office/drawing/2010/main" val="0"/>
                </a:ext>
              </a:extLst>
            </a:blip>
            <a:srcRect t="8292"/>
            <a:stretch>
              <a:fillRect/>
            </a:stretch>
          </p:blipFill>
          <p:spPr bwMode="auto">
            <a:xfrm>
              <a:off x="9093199" y="1428872"/>
              <a:ext cx="2769406" cy="1695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4" name="Picture 6" descr="Bildresultat för m/v aniar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52022" y="3124200"/>
              <a:ext cx="2541177" cy="1661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5" name="Picture 10" descr="Bildresultat för valencia por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93199" y="3124200"/>
              <a:ext cx="2768824" cy="1661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6" name="Picture 12" descr="Bildresultat för port of gothenbur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52022" y="1428872"/>
              <a:ext cx="2541177" cy="1695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631" name="Rectángulo 6"/>
          <p:cNvSpPr>
            <a:spLocks noChangeArrowheads="1"/>
          </p:cNvSpPr>
          <p:nvPr/>
        </p:nvSpPr>
        <p:spPr bwMode="auto">
          <a:xfrm>
            <a:off x="1641475" y="2371725"/>
            <a:ext cx="22002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800"/>
              </a:spcBef>
              <a:buSzPct val="100000"/>
              <a:buFont typeface="Arial" panose="020B0604020202020204" pitchFamily="34" charset="0"/>
              <a:buChar char="•"/>
              <a:defRPr sz="3200">
                <a:solidFill>
                  <a:srgbClr val="000000"/>
                </a:solidFill>
                <a:latin typeface="Calibri" panose="020F0502020204030204" pitchFamily="34" charset="0"/>
              </a:defRPr>
            </a:lvl1pPr>
            <a:lvl2pPr marL="742950" indent="-285750">
              <a:spcBef>
                <a:spcPts val="700"/>
              </a:spcBef>
              <a:buSzPct val="100000"/>
              <a:buFont typeface="Arial" panose="020B0604020202020204" pitchFamily="34" charset="0"/>
              <a:buChar char="–"/>
              <a:defRPr sz="2800">
                <a:solidFill>
                  <a:srgbClr val="000000"/>
                </a:solidFill>
                <a:latin typeface="Calibri" panose="020F0502020204030204" pitchFamily="34" charset="0"/>
              </a:defRPr>
            </a:lvl2pPr>
            <a:lvl3pPr marL="1143000" indent="-228600">
              <a:spcBef>
                <a:spcPts val="600"/>
              </a:spcBef>
              <a:buSzPct val="100000"/>
              <a:buFont typeface="Arial" panose="020B0604020202020204" pitchFamily="34" charset="0"/>
              <a:buChar char="•"/>
              <a:defRPr sz="2400">
                <a:solidFill>
                  <a:srgbClr val="000000"/>
                </a:solidFill>
                <a:latin typeface="Calibri" panose="020F0502020204030204" pitchFamily="34" charset="0"/>
              </a:defRPr>
            </a:lvl3pPr>
            <a:lvl4pPr marL="16002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4pPr>
            <a:lvl5pPr marL="20574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5pPr>
            <a:lvl6pPr marL="25146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6pPr>
            <a:lvl7pPr marL="29718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7pPr>
            <a:lvl8pPr marL="34290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8pPr>
            <a:lvl9pPr marL="38862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9pPr>
          </a:lstStyle>
          <a:p>
            <a:pPr>
              <a:spcBef>
                <a:spcPct val="0"/>
              </a:spcBef>
              <a:buSzTx/>
              <a:buFontTx/>
              <a:buNone/>
            </a:pPr>
            <a:r>
              <a:rPr lang="en-US" altLang="sv-SE" sz="4000">
                <a:solidFill>
                  <a:srgbClr val="0070C0"/>
                </a:solidFill>
              </a:rPr>
              <a:t>13 ports</a:t>
            </a:r>
          </a:p>
        </p:txBody>
      </p:sp>
      <p:sp>
        <p:nvSpPr>
          <p:cNvPr id="26632" name="Rectángulo 6"/>
          <p:cNvSpPr>
            <a:spLocks noChangeArrowheads="1"/>
          </p:cNvSpPr>
          <p:nvPr/>
        </p:nvSpPr>
        <p:spPr bwMode="auto">
          <a:xfrm>
            <a:off x="1663700" y="3298825"/>
            <a:ext cx="3867150"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800"/>
              </a:spcBef>
              <a:buSzPct val="100000"/>
              <a:buFont typeface="Arial" panose="020B0604020202020204" pitchFamily="34" charset="0"/>
              <a:buChar char="•"/>
              <a:defRPr sz="3200">
                <a:solidFill>
                  <a:srgbClr val="000000"/>
                </a:solidFill>
                <a:latin typeface="Calibri" panose="020F0502020204030204" pitchFamily="34" charset="0"/>
              </a:defRPr>
            </a:lvl1pPr>
            <a:lvl2pPr marL="742950" indent="-285750">
              <a:spcBef>
                <a:spcPts val="700"/>
              </a:spcBef>
              <a:buSzPct val="100000"/>
              <a:buFont typeface="Arial" panose="020B0604020202020204" pitchFamily="34" charset="0"/>
              <a:buChar char="–"/>
              <a:defRPr sz="2800">
                <a:solidFill>
                  <a:srgbClr val="000000"/>
                </a:solidFill>
                <a:latin typeface="Calibri" panose="020F0502020204030204" pitchFamily="34" charset="0"/>
              </a:defRPr>
            </a:lvl2pPr>
            <a:lvl3pPr marL="1143000" indent="-228600">
              <a:spcBef>
                <a:spcPts val="600"/>
              </a:spcBef>
              <a:buSzPct val="100000"/>
              <a:buFont typeface="Arial" panose="020B0604020202020204" pitchFamily="34" charset="0"/>
              <a:buChar char="•"/>
              <a:defRPr sz="2400">
                <a:solidFill>
                  <a:srgbClr val="000000"/>
                </a:solidFill>
                <a:latin typeface="Calibri" panose="020F0502020204030204" pitchFamily="34" charset="0"/>
              </a:defRPr>
            </a:lvl3pPr>
            <a:lvl4pPr marL="16002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4pPr>
            <a:lvl5pPr marL="20574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5pPr>
            <a:lvl6pPr marL="25146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6pPr>
            <a:lvl7pPr marL="29718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7pPr>
            <a:lvl8pPr marL="34290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8pPr>
            <a:lvl9pPr marL="38862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9pPr>
          </a:lstStyle>
          <a:p>
            <a:pPr>
              <a:spcBef>
                <a:spcPct val="0"/>
              </a:spcBef>
              <a:buSzTx/>
              <a:buFontTx/>
              <a:buNone/>
            </a:pPr>
            <a:r>
              <a:rPr lang="en-US" altLang="sv-SE" sz="4000">
                <a:solidFill>
                  <a:srgbClr val="0070C0"/>
                </a:solidFill>
              </a:rPr>
              <a:t>5 shore centres </a:t>
            </a:r>
            <a:br>
              <a:rPr lang="en-US" altLang="sv-SE" sz="4000">
                <a:solidFill>
                  <a:srgbClr val="0070C0"/>
                </a:solidFill>
              </a:rPr>
            </a:br>
            <a:r>
              <a:rPr lang="en-US" altLang="sv-SE" sz="2800">
                <a:solidFill>
                  <a:srgbClr val="0070C0"/>
                </a:solidFill>
              </a:rPr>
              <a:t>(VTS, JRCC, FOC)</a:t>
            </a:r>
          </a:p>
        </p:txBody>
      </p:sp>
    </p:spTree>
    <p:extLst>
      <p:ext uri="{BB962C8B-B14F-4D97-AF65-F5344CB8AC3E}">
        <p14:creationId xmlns:p14="http://schemas.microsoft.com/office/powerpoint/2010/main" val="177920460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1776916" y="442357"/>
            <a:ext cx="3259434" cy="720725"/>
          </a:xfrm>
        </p:spPr>
        <p:txBody>
          <a:bodyPr>
            <a:normAutofit/>
          </a:bodyPr>
          <a:lstStyle/>
          <a:p>
            <a:r>
              <a:rPr lang="sv-SE" sz="2400" b="1" dirty="0" err="1">
                <a:latin typeface="Arial" panose="020B0604020202020204" pitchFamily="34" charset="0"/>
                <a:ea typeface="+mn-ea"/>
                <a:cs typeface="Arial" panose="020B0604020202020204" pitchFamily="34" charset="0"/>
              </a:rPr>
              <a:t>This</a:t>
            </a:r>
            <a:r>
              <a:rPr lang="sv-SE" sz="2400" b="1" dirty="0">
                <a:latin typeface="Arial" panose="020B0604020202020204" pitchFamily="34" charset="0"/>
                <a:ea typeface="+mn-ea"/>
                <a:cs typeface="Arial" panose="020B0604020202020204" pitchFamily="34" charset="0"/>
              </a:rPr>
              <a:t> is STM</a:t>
            </a:r>
          </a:p>
        </p:txBody>
      </p:sp>
      <p:sp>
        <p:nvSpPr>
          <p:cNvPr id="5" name="Rektangel med rundade hörn 4"/>
          <p:cNvSpPr/>
          <p:nvPr/>
        </p:nvSpPr>
        <p:spPr>
          <a:xfrm>
            <a:off x="1008439" y="6045641"/>
            <a:ext cx="4752528" cy="10541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sv-SE" sz="1600" b="1" dirty="0">
              <a:solidFill>
                <a:schemeClr val="tx1"/>
              </a:solidFill>
              <a:latin typeface="Arial" panose="020B0604020202020204" pitchFamily="34" charset="0"/>
              <a:cs typeface="Arial" panose="020B0604020202020204" pitchFamily="34" charset="0"/>
            </a:endParaRPr>
          </a:p>
          <a:p>
            <a:endParaRPr lang="sv-SE" sz="1600" b="1" dirty="0">
              <a:solidFill>
                <a:schemeClr val="tx1"/>
              </a:solidFill>
              <a:latin typeface="Arial" panose="020B0604020202020204" pitchFamily="34" charset="0"/>
              <a:cs typeface="Arial" panose="020B0604020202020204" pitchFamily="34" charset="0"/>
            </a:endParaRPr>
          </a:p>
          <a:p>
            <a:endParaRPr lang="sv-SE" sz="1600" b="1" dirty="0">
              <a:solidFill>
                <a:schemeClr val="tx1"/>
              </a:solidFill>
              <a:latin typeface="Arial" panose="020B0604020202020204" pitchFamily="34" charset="0"/>
              <a:cs typeface="Arial" panose="020B0604020202020204" pitchFamily="34" charset="0"/>
            </a:endParaRPr>
          </a:p>
          <a:p>
            <a:endParaRPr lang="sv-SE" sz="1600" b="1" dirty="0">
              <a:solidFill>
                <a:schemeClr val="tx1"/>
              </a:solidFill>
              <a:latin typeface="Arial" panose="020B0604020202020204" pitchFamily="34" charset="0"/>
              <a:cs typeface="Arial" panose="020B0604020202020204" pitchFamily="34" charset="0"/>
            </a:endParaRPr>
          </a:p>
          <a:p>
            <a:r>
              <a:rPr lang="sv-SE" sz="1600" b="1" dirty="0">
                <a:solidFill>
                  <a:schemeClr val="tx1"/>
                </a:solidFill>
                <a:latin typeface="Arial" panose="020B0604020202020204" pitchFamily="34" charset="0"/>
                <a:cs typeface="Arial" panose="020B0604020202020204" pitchFamily="34" charset="0"/>
              </a:rPr>
              <a:t>A </a:t>
            </a:r>
            <a:r>
              <a:rPr lang="sv-SE" sz="1600" b="1" dirty="0" err="1">
                <a:solidFill>
                  <a:schemeClr val="tx1"/>
                </a:solidFill>
                <a:latin typeface="Arial" panose="020B0604020202020204" pitchFamily="34" charset="0"/>
                <a:cs typeface="Arial" panose="020B0604020202020204" pitchFamily="34" charset="0"/>
              </a:rPr>
              <a:t>maritime</a:t>
            </a:r>
            <a:r>
              <a:rPr lang="sv-SE" sz="1600" b="1" dirty="0">
                <a:solidFill>
                  <a:schemeClr val="tx1"/>
                </a:solidFill>
                <a:latin typeface="Arial" panose="020B0604020202020204" pitchFamily="34" charset="0"/>
                <a:cs typeface="Arial" panose="020B0604020202020204" pitchFamily="34" charset="0"/>
              </a:rPr>
              <a:t> digital </a:t>
            </a:r>
            <a:r>
              <a:rPr lang="sv-SE" sz="1600" b="1" dirty="0" err="1">
                <a:solidFill>
                  <a:schemeClr val="tx1"/>
                </a:solidFill>
                <a:latin typeface="Arial" panose="020B0604020202020204" pitchFamily="34" charset="0"/>
                <a:cs typeface="Arial" panose="020B0604020202020204" pitchFamily="34" charset="0"/>
              </a:rPr>
              <a:t>infrastructure</a:t>
            </a:r>
            <a:r>
              <a:rPr lang="sv-SE" sz="1600" b="1" dirty="0">
                <a:solidFill>
                  <a:schemeClr val="tx1"/>
                </a:solidFill>
                <a:latin typeface="Arial" panose="020B0604020202020204" pitchFamily="34" charset="0"/>
                <a:cs typeface="Arial" panose="020B0604020202020204" pitchFamily="34" charset="0"/>
              </a:rPr>
              <a:t> </a:t>
            </a:r>
          </a:p>
          <a:p>
            <a:pPr marL="285750" indent="-285750">
              <a:buFont typeface="Arial" panose="020B0604020202020204" pitchFamily="34" charset="0"/>
              <a:buChar char="•"/>
            </a:pPr>
            <a:r>
              <a:rPr lang="sv-SE" sz="1400" dirty="0" err="1">
                <a:solidFill>
                  <a:schemeClr val="tx1"/>
                </a:solidFill>
                <a:latin typeface="Arial" panose="020B0604020202020204" pitchFamily="34" charset="0"/>
                <a:cs typeface="Arial" panose="020B0604020202020204" pitchFamily="34" charset="0"/>
              </a:rPr>
              <a:t>authentised</a:t>
            </a:r>
            <a:r>
              <a:rPr lang="sv-SE" sz="1400" dirty="0">
                <a:solidFill>
                  <a:schemeClr val="tx1"/>
                </a:solidFill>
                <a:latin typeface="Arial" panose="020B0604020202020204" pitchFamily="34" charset="0"/>
                <a:cs typeface="Arial" panose="020B0604020202020204" pitchFamily="34" charset="0"/>
              </a:rPr>
              <a:t> </a:t>
            </a:r>
            <a:r>
              <a:rPr lang="sv-SE" sz="1400" dirty="0" err="1">
                <a:solidFill>
                  <a:schemeClr val="tx1"/>
                </a:solidFill>
                <a:latin typeface="Arial" panose="020B0604020202020204" pitchFamily="34" charset="0"/>
                <a:cs typeface="Arial" panose="020B0604020202020204" pitchFamily="34" charset="0"/>
              </a:rPr>
              <a:t>users</a:t>
            </a:r>
            <a:endParaRPr lang="sv-SE" sz="1400" dirty="0">
              <a:solidFill>
                <a:schemeClr val="tx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sv-SE" sz="1400" dirty="0" err="1">
                <a:solidFill>
                  <a:schemeClr val="tx1"/>
                </a:solidFill>
                <a:latin typeface="Arial" panose="020B0604020202020204" pitchFamily="34" charset="0"/>
                <a:cs typeface="Arial" panose="020B0604020202020204" pitchFamily="34" charset="0"/>
              </a:rPr>
              <a:t>Find</a:t>
            </a:r>
            <a:r>
              <a:rPr lang="sv-SE" sz="1400" dirty="0">
                <a:solidFill>
                  <a:schemeClr val="tx1"/>
                </a:solidFill>
                <a:latin typeface="Arial" panose="020B0604020202020204" pitchFamily="34" charset="0"/>
                <a:cs typeface="Arial" panose="020B0604020202020204" pitchFamily="34" charset="0"/>
              </a:rPr>
              <a:t> services</a:t>
            </a:r>
          </a:p>
          <a:p>
            <a:pPr marL="285750" indent="-285750">
              <a:buFont typeface="Arial" panose="020B0604020202020204" pitchFamily="34" charset="0"/>
              <a:buChar char="•"/>
            </a:pPr>
            <a:r>
              <a:rPr lang="sv-SE" sz="1400" dirty="0">
                <a:solidFill>
                  <a:schemeClr val="tx1"/>
                </a:solidFill>
                <a:latin typeface="Arial" panose="020B0604020202020204" pitchFamily="34" charset="0"/>
                <a:cs typeface="Arial" panose="020B0604020202020204" pitchFamily="34" charset="0"/>
              </a:rPr>
              <a:t>Set standards</a:t>
            </a:r>
          </a:p>
          <a:p>
            <a:pPr algn="ctr"/>
            <a:endParaRPr lang="sv-SE" dirty="0">
              <a:solidFill>
                <a:schemeClr val="tx1"/>
              </a:solidFill>
            </a:endParaRPr>
          </a:p>
          <a:p>
            <a:pPr algn="ctr"/>
            <a:endParaRPr lang="sv-SE" dirty="0">
              <a:solidFill>
                <a:schemeClr val="tx1"/>
              </a:solidFill>
            </a:endParaRPr>
          </a:p>
          <a:p>
            <a:pPr algn="ctr"/>
            <a:endParaRPr lang="sv-SE" dirty="0">
              <a:solidFill>
                <a:schemeClr val="tx1"/>
              </a:solidFill>
            </a:endParaRPr>
          </a:p>
          <a:p>
            <a:pPr algn="ctr"/>
            <a:endParaRPr lang="sv-SE" dirty="0">
              <a:solidFill>
                <a:schemeClr val="tx1"/>
              </a:solidFill>
            </a:endParaRPr>
          </a:p>
        </p:txBody>
      </p:sp>
      <p:sp>
        <p:nvSpPr>
          <p:cNvPr id="11" name="Rektangel med rundade hörn 10"/>
          <p:cNvSpPr/>
          <p:nvPr/>
        </p:nvSpPr>
        <p:spPr>
          <a:xfrm>
            <a:off x="1008439" y="4865526"/>
            <a:ext cx="4875894" cy="100375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v-SE" sz="1600" b="1" dirty="0" err="1">
                <a:solidFill>
                  <a:schemeClr val="tx1"/>
                </a:solidFill>
                <a:latin typeface="Arial" panose="020B0604020202020204" pitchFamily="34" charset="0"/>
                <a:cs typeface="Arial" panose="020B0604020202020204" pitchFamily="34" charset="0"/>
              </a:rPr>
              <a:t>Digitalised</a:t>
            </a:r>
            <a:r>
              <a:rPr lang="sv-SE" sz="1600" b="1" dirty="0">
                <a:solidFill>
                  <a:schemeClr val="tx1"/>
                </a:solidFill>
                <a:latin typeface="Arial" panose="020B0604020202020204" pitchFamily="34" charset="0"/>
                <a:cs typeface="Arial" panose="020B0604020202020204" pitchFamily="34" charset="0"/>
              </a:rPr>
              <a:t> services</a:t>
            </a:r>
          </a:p>
          <a:p>
            <a:r>
              <a:rPr lang="en-US" sz="1400" dirty="0" err="1">
                <a:solidFill>
                  <a:schemeClr val="tx1"/>
                </a:solidFill>
                <a:latin typeface="Arial" panose="020B0604020202020204" pitchFamily="34" charset="0"/>
                <a:cs typeface="Arial" panose="020B0604020202020204" pitchFamily="34" charset="0"/>
              </a:rPr>
              <a:t>Exemple</a:t>
            </a:r>
            <a:r>
              <a:rPr lang="en-US" sz="1400" dirty="0">
                <a:solidFill>
                  <a:schemeClr val="tx1"/>
                </a:solidFill>
                <a:latin typeface="Arial" panose="020B0604020202020204" pitchFamily="34" charset="0"/>
                <a:cs typeface="Arial" panose="020B0604020202020204" pitchFamily="34" charset="0"/>
              </a:rPr>
              <a:t>: SMHI can provide its route optimization services by route exchange instead of by e-mail or </a:t>
            </a:r>
            <a:r>
              <a:rPr lang="en-US" sz="1400" dirty="0" err="1">
                <a:solidFill>
                  <a:schemeClr val="tx1"/>
                </a:solidFill>
                <a:latin typeface="Arial" panose="020B0604020202020204" pitchFamily="34" charset="0"/>
                <a:cs typeface="Arial" panose="020B0604020202020204" pitchFamily="34" charset="0"/>
              </a:rPr>
              <a:t>thourgh</a:t>
            </a:r>
            <a:r>
              <a:rPr lang="en-US" sz="1400" dirty="0">
                <a:solidFill>
                  <a:schemeClr val="tx1"/>
                </a:solidFill>
                <a:latin typeface="Arial" panose="020B0604020202020204" pitchFamily="34" charset="0"/>
                <a:cs typeface="Arial" panose="020B0604020202020204" pitchFamily="34" charset="0"/>
              </a:rPr>
              <a:t> a web portal. VTS can receive ships´ voyage plans</a:t>
            </a:r>
          </a:p>
        </p:txBody>
      </p:sp>
      <p:sp>
        <p:nvSpPr>
          <p:cNvPr id="12" name="Rektangel med rundade hörn 11"/>
          <p:cNvSpPr/>
          <p:nvPr/>
        </p:nvSpPr>
        <p:spPr>
          <a:xfrm>
            <a:off x="1030369" y="3544400"/>
            <a:ext cx="4853964" cy="119134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v-SE" sz="1600" b="1" dirty="0" err="1">
                <a:solidFill>
                  <a:schemeClr val="tx1"/>
                </a:solidFill>
                <a:latin typeface="Arial" panose="020B0604020202020204" pitchFamily="34" charset="0"/>
                <a:cs typeface="Arial" panose="020B0604020202020204" pitchFamily="34" charset="0"/>
              </a:rPr>
              <a:t>Operational</a:t>
            </a:r>
            <a:r>
              <a:rPr lang="sv-SE" sz="1600" b="1" dirty="0">
                <a:solidFill>
                  <a:schemeClr val="tx1"/>
                </a:solidFill>
                <a:latin typeface="Arial" panose="020B0604020202020204" pitchFamily="34" charset="0"/>
                <a:cs typeface="Arial" panose="020B0604020202020204" pitchFamily="34" charset="0"/>
              </a:rPr>
              <a:t> </a:t>
            </a:r>
            <a:r>
              <a:rPr lang="sv-SE" sz="1600" b="1" dirty="0" err="1">
                <a:solidFill>
                  <a:schemeClr val="tx1"/>
                </a:solidFill>
                <a:latin typeface="Arial" panose="020B0604020202020204" pitchFamily="34" charset="0"/>
                <a:cs typeface="Arial" panose="020B0604020202020204" pitchFamily="34" charset="0"/>
              </a:rPr>
              <a:t>benefits</a:t>
            </a:r>
            <a:endParaRPr lang="en-US" sz="1600" b="1" dirty="0">
              <a:solidFill>
                <a:schemeClr val="tx1"/>
              </a:solidFill>
              <a:latin typeface="Arial" panose="020B0604020202020204" pitchFamily="34" charset="0"/>
              <a:cs typeface="Arial" panose="020B0604020202020204" pitchFamily="34" charset="0"/>
            </a:endParaRPr>
          </a:p>
          <a:p>
            <a:r>
              <a:rPr lang="en-US" sz="1400" dirty="0">
                <a:solidFill>
                  <a:schemeClr val="tx1"/>
                </a:solidFill>
                <a:latin typeface="Arial" panose="020B0604020202020204" pitchFamily="34" charset="0"/>
                <a:cs typeface="Arial" panose="020B0604020202020204" pitchFamily="34" charset="0"/>
              </a:rPr>
              <a:t>Examples: VTS; increased situational awareness with access to voyage plans. SAR; digital search areas and search patterns improves efficiency. Ports; Ships ETA provides better predictability and improved port planning</a:t>
            </a:r>
          </a:p>
        </p:txBody>
      </p:sp>
      <p:sp>
        <p:nvSpPr>
          <p:cNvPr id="13" name="Rektangel med rundade hörn 12"/>
          <p:cNvSpPr/>
          <p:nvPr/>
        </p:nvSpPr>
        <p:spPr>
          <a:xfrm>
            <a:off x="1030369" y="2200828"/>
            <a:ext cx="4853964" cy="11672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v-SE" sz="1600" b="1" dirty="0" err="1">
                <a:solidFill>
                  <a:schemeClr val="tx1"/>
                </a:solidFill>
                <a:latin typeface="Arial" panose="020B0604020202020204" pitchFamily="34" charset="0"/>
                <a:cs typeface="Arial" panose="020B0604020202020204" pitchFamily="34" charset="0"/>
              </a:rPr>
              <a:t>Key</a:t>
            </a:r>
            <a:r>
              <a:rPr lang="sv-SE" sz="1600" b="1" dirty="0">
                <a:solidFill>
                  <a:schemeClr val="tx1"/>
                </a:solidFill>
                <a:latin typeface="Arial" panose="020B0604020202020204" pitchFamily="34" charset="0"/>
                <a:cs typeface="Arial" panose="020B0604020202020204" pitchFamily="34" charset="0"/>
              </a:rPr>
              <a:t> </a:t>
            </a:r>
            <a:r>
              <a:rPr lang="sv-SE" sz="1600" b="1" dirty="0" err="1">
                <a:solidFill>
                  <a:schemeClr val="tx1"/>
                </a:solidFill>
                <a:latin typeface="Arial" panose="020B0604020202020204" pitchFamily="34" charset="0"/>
                <a:cs typeface="Arial" panose="020B0604020202020204" pitchFamily="34" charset="0"/>
              </a:rPr>
              <a:t>Performance</a:t>
            </a:r>
            <a:r>
              <a:rPr lang="sv-SE" sz="1600" b="1" dirty="0">
                <a:solidFill>
                  <a:schemeClr val="tx1"/>
                </a:solidFill>
                <a:latin typeface="Arial" panose="020B0604020202020204" pitchFamily="34" charset="0"/>
                <a:cs typeface="Arial" panose="020B0604020202020204" pitchFamily="34" charset="0"/>
              </a:rPr>
              <a:t> </a:t>
            </a:r>
            <a:r>
              <a:rPr lang="sv-SE" sz="1600" b="1" dirty="0" err="1">
                <a:solidFill>
                  <a:schemeClr val="tx1"/>
                </a:solidFill>
                <a:latin typeface="Arial" panose="020B0604020202020204" pitchFamily="34" charset="0"/>
                <a:cs typeface="Arial" panose="020B0604020202020204" pitchFamily="34" charset="0"/>
              </a:rPr>
              <a:t>Objectives</a:t>
            </a:r>
            <a:endParaRPr lang="en-US" sz="1600" b="1" dirty="0">
              <a:solidFill>
                <a:schemeClr val="tx1"/>
              </a:solidFill>
              <a:latin typeface="Arial" panose="020B0604020202020204" pitchFamily="34" charset="0"/>
              <a:cs typeface="Arial" panose="020B0604020202020204" pitchFamily="34" charset="0"/>
            </a:endParaRPr>
          </a:p>
          <a:p>
            <a:r>
              <a:rPr lang="en-US" sz="1400" dirty="0">
                <a:solidFill>
                  <a:schemeClr val="tx1"/>
                </a:solidFill>
                <a:latin typeface="Arial" panose="020B0604020202020204" pitchFamily="34" charset="0"/>
                <a:cs typeface="Arial" panose="020B0604020202020204" pitchFamily="34" charset="0"/>
              </a:rPr>
              <a:t>Decreased administrative burden, increased situational awareness, decreased congestion, increased predictability…</a:t>
            </a:r>
          </a:p>
        </p:txBody>
      </p:sp>
      <p:sp>
        <p:nvSpPr>
          <p:cNvPr id="14" name="Rektangel med rundade hörn 13"/>
          <p:cNvSpPr/>
          <p:nvPr/>
        </p:nvSpPr>
        <p:spPr>
          <a:xfrm>
            <a:off x="6876222" y="6045640"/>
            <a:ext cx="4752528" cy="105415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v-SE" sz="1400" dirty="0">
                <a:solidFill>
                  <a:schemeClr val="tx1"/>
                </a:solidFill>
                <a:latin typeface="Arial" panose="020B0604020202020204" pitchFamily="34" charset="0"/>
                <a:cs typeface="Arial" panose="020B0604020202020204" pitchFamily="34" charset="0"/>
              </a:rPr>
              <a:t>Ready to </a:t>
            </a:r>
            <a:r>
              <a:rPr lang="sv-SE" sz="1400" dirty="0" err="1">
                <a:solidFill>
                  <a:schemeClr val="tx1"/>
                </a:solidFill>
                <a:latin typeface="Arial" panose="020B0604020202020204" pitchFamily="34" charset="0"/>
                <a:cs typeface="Arial" panose="020B0604020202020204" pitchFamily="34" charset="0"/>
              </a:rPr>
              <a:t>take</a:t>
            </a:r>
            <a:r>
              <a:rPr lang="sv-SE" sz="1400" dirty="0">
                <a:solidFill>
                  <a:schemeClr val="tx1"/>
                </a:solidFill>
                <a:latin typeface="Arial" panose="020B0604020202020204" pitchFamily="34" charset="0"/>
                <a:cs typeface="Arial" panose="020B0604020202020204" pitchFamily="34" charset="0"/>
              </a:rPr>
              <a:t> to </a:t>
            </a:r>
            <a:r>
              <a:rPr lang="sv-SE" sz="1400" dirty="0" err="1">
                <a:solidFill>
                  <a:schemeClr val="tx1"/>
                </a:solidFill>
                <a:latin typeface="Arial" panose="020B0604020202020204" pitchFamily="34" charset="0"/>
                <a:cs typeface="Arial" panose="020B0604020202020204" pitchFamily="34" charset="0"/>
              </a:rPr>
              <a:t>production</a:t>
            </a:r>
            <a:r>
              <a:rPr lang="sv-SE" sz="1400" dirty="0">
                <a:solidFill>
                  <a:schemeClr val="tx1"/>
                </a:solidFill>
                <a:latin typeface="Arial" panose="020B0604020202020204" pitchFamily="34" charset="0"/>
                <a:cs typeface="Arial" panose="020B0604020202020204" pitchFamily="34" charset="0"/>
              </a:rPr>
              <a:t>. A </a:t>
            </a:r>
            <a:r>
              <a:rPr lang="sv-SE" sz="1400" dirty="0" err="1">
                <a:solidFill>
                  <a:schemeClr val="tx1"/>
                </a:solidFill>
                <a:latin typeface="Arial" panose="020B0604020202020204" pitchFamily="34" charset="0"/>
                <a:cs typeface="Arial" panose="020B0604020202020204" pitchFamily="34" charset="0"/>
              </a:rPr>
              <a:t>group</a:t>
            </a:r>
            <a:r>
              <a:rPr lang="sv-SE" sz="1400" dirty="0">
                <a:solidFill>
                  <a:schemeClr val="tx1"/>
                </a:solidFill>
                <a:latin typeface="Arial" panose="020B0604020202020204" pitchFamily="34" charset="0"/>
                <a:cs typeface="Arial" panose="020B0604020202020204" pitchFamily="34" charset="0"/>
              </a:rPr>
              <a:t> </a:t>
            </a:r>
            <a:r>
              <a:rPr lang="sv-SE" sz="1400" dirty="0" err="1">
                <a:solidFill>
                  <a:schemeClr val="tx1"/>
                </a:solidFill>
                <a:latin typeface="Arial" panose="020B0604020202020204" pitchFamily="34" charset="0"/>
                <a:cs typeface="Arial" panose="020B0604020202020204" pitchFamily="34" charset="0"/>
              </a:rPr>
              <a:t>of</a:t>
            </a:r>
            <a:r>
              <a:rPr lang="sv-SE" sz="1400" dirty="0">
                <a:solidFill>
                  <a:schemeClr val="tx1"/>
                </a:solidFill>
                <a:latin typeface="Arial" panose="020B0604020202020204" pitchFamily="34" charset="0"/>
                <a:cs typeface="Arial" panose="020B0604020202020204" pitchFamily="34" charset="0"/>
              </a:rPr>
              <a:t> system </a:t>
            </a:r>
            <a:r>
              <a:rPr lang="sv-SE" sz="1400" dirty="0" err="1">
                <a:solidFill>
                  <a:schemeClr val="tx1"/>
                </a:solidFill>
                <a:latin typeface="Arial" panose="020B0604020202020204" pitchFamily="34" charset="0"/>
                <a:cs typeface="Arial" panose="020B0604020202020204" pitchFamily="34" charset="0"/>
              </a:rPr>
              <a:t>manifacturers</a:t>
            </a:r>
            <a:r>
              <a:rPr lang="sv-SE" sz="1400" dirty="0">
                <a:solidFill>
                  <a:schemeClr val="tx1"/>
                </a:solidFill>
                <a:latin typeface="Arial" panose="020B0604020202020204" pitchFamily="34" charset="0"/>
                <a:cs typeface="Arial" panose="020B0604020202020204" pitchFamily="34" charset="0"/>
              </a:rPr>
              <a:t> has </a:t>
            </a:r>
            <a:r>
              <a:rPr lang="sv-SE" sz="1400" dirty="0" err="1">
                <a:solidFill>
                  <a:schemeClr val="tx1"/>
                </a:solidFill>
                <a:latin typeface="Arial" panose="020B0604020202020204" pitchFamily="34" charset="0"/>
                <a:cs typeface="Arial" panose="020B0604020202020204" pitchFamily="34" charset="0"/>
              </a:rPr>
              <a:t>carried</a:t>
            </a:r>
            <a:r>
              <a:rPr lang="sv-SE" sz="1400" dirty="0">
                <a:solidFill>
                  <a:schemeClr val="tx1"/>
                </a:solidFill>
                <a:latin typeface="Arial" panose="020B0604020202020204" pitchFamily="34" charset="0"/>
                <a:cs typeface="Arial" panose="020B0604020202020204" pitchFamily="34" charset="0"/>
              </a:rPr>
              <a:t> </a:t>
            </a:r>
            <a:r>
              <a:rPr lang="sv-SE" sz="1400" dirty="0" err="1">
                <a:solidFill>
                  <a:schemeClr val="tx1"/>
                </a:solidFill>
                <a:latin typeface="Arial" panose="020B0604020202020204" pitchFamily="34" charset="0"/>
                <a:cs typeface="Arial" panose="020B0604020202020204" pitchFamily="34" charset="0"/>
              </a:rPr>
              <a:t>out</a:t>
            </a:r>
            <a:r>
              <a:rPr lang="sv-SE" sz="1400" dirty="0">
                <a:solidFill>
                  <a:schemeClr val="tx1"/>
                </a:solidFill>
                <a:latin typeface="Arial" panose="020B0604020202020204" pitchFamily="34" charset="0"/>
                <a:cs typeface="Arial" panose="020B0604020202020204" pitchFamily="34" charset="0"/>
              </a:rPr>
              <a:t> a </a:t>
            </a:r>
            <a:r>
              <a:rPr lang="sv-SE" sz="1400" dirty="0" err="1">
                <a:solidFill>
                  <a:schemeClr val="tx1"/>
                </a:solidFill>
                <a:latin typeface="Arial" panose="020B0604020202020204" pitchFamily="34" charset="0"/>
                <a:cs typeface="Arial" panose="020B0604020202020204" pitchFamily="34" charset="0"/>
              </a:rPr>
              <a:t>feasibility</a:t>
            </a:r>
            <a:r>
              <a:rPr lang="sv-SE" sz="1400" dirty="0">
                <a:solidFill>
                  <a:schemeClr val="tx1"/>
                </a:solidFill>
                <a:latin typeface="Arial" panose="020B0604020202020204" pitchFamily="34" charset="0"/>
                <a:cs typeface="Arial" panose="020B0604020202020204" pitchFamily="34" charset="0"/>
              </a:rPr>
              <a:t> </a:t>
            </a:r>
            <a:r>
              <a:rPr lang="sv-SE" sz="1400" dirty="0" err="1">
                <a:solidFill>
                  <a:schemeClr val="tx1"/>
                </a:solidFill>
                <a:latin typeface="Arial" panose="020B0604020202020204" pitchFamily="34" charset="0"/>
                <a:cs typeface="Arial" panose="020B0604020202020204" pitchFamily="34" charset="0"/>
              </a:rPr>
              <a:t>study</a:t>
            </a:r>
            <a:r>
              <a:rPr lang="sv-SE" sz="1400" dirty="0">
                <a:solidFill>
                  <a:schemeClr val="tx1"/>
                </a:solidFill>
                <a:latin typeface="Arial" panose="020B0604020202020204" pitchFamily="34" charset="0"/>
                <a:cs typeface="Arial" panose="020B0604020202020204" pitchFamily="34" charset="0"/>
              </a:rPr>
              <a:t> in order to set </a:t>
            </a:r>
            <a:r>
              <a:rPr lang="sv-SE" sz="1400" dirty="0" err="1">
                <a:solidFill>
                  <a:schemeClr val="tx1"/>
                </a:solidFill>
                <a:latin typeface="Arial" panose="020B0604020202020204" pitchFamily="34" charset="0"/>
                <a:cs typeface="Arial" panose="020B0604020202020204" pitchFamily="34" charset="0"/>
              </a:rPr>
              <a:t>up</a:t>
            </a:r>
            <a:r>
              <a:rPr lang="sv-SE" sz="1400" dirty="0">
                <a:solidFill>
                  <a:schemeClr val="tx1"/>
                </a:solidFill>
                <a:latin typeface="Arial" panose="020B0604020202020204" pitchFamily="34" charset="0"/>
                <a:cs typeface="Arial" panose="020B0604020202020204" pitchFamily="34" charset="0"/>
              </a:rPr>
              <a:t> a </a:t>
            </a:r>
            <a:r>
              <a:rPr lang="sv-SE" sz="1400" dirty="0" err="1">
                <a:solidFill>
                  <a:schemeClr val="tx1"/>
                </a:solidFill>
                <a:latin typeface="Arial" panose="020B0604020202020204" pitchFamily="34" charset="0"/>
                <a:cs typeface="Arial" panose="020B0604020202020204" pitchFamily="34" charset="0"/>
              </a:rPr>
              <a:t>governance</a:t>
            </a:r>
            <a:r>
              <a:rPr lang="sv-SE" sz="1400" dirty="0">
                <a:solidFill>
                  <a:schemeClr val="tx1"/>
                </a:solidFill>
                <a:latin typeface="Arial" panose="020B0604020202020204" pitchFamily="34" charset="0"/>
                <a:cs typeface="Arial" panose="020B0604020202020204" pitchFamily="34" charset="0"/>
              </a:rPr>
              <a:t> </a:t>
            </a:r>
            <a:r>
              <a:rPr lang="sv-SE" sz="1400">
                <a:solidFill>
                  <a:schemeClr val="tx1"/>
                </a:solidFill>
                <a:latin typeface="Arial" panose="020B0604020202020204" pitchFamily="34" charset="0"/>
                <a:cs typeface="Arial" panose="020B0604020202020204" pitchFamily="34" charset="0"/>
              </a:rPr>
              <a:t>structure.</a:t>
            </a:r>
            <a:endParaRPr lang="sv-SE" sz="1400" dirty="0">
              <a:solidFill>
                <a:schemeClr val="tx1"/>
              </a:solidFill>
              <a:latin typeface="Arial" panose="020B0604020202020204" pitchFamily="34" charset="0"/>
              <a:cs typeface="Arial" panose="020B0604020202020204" pitchFamily="34" charset="0"/>
            </a:endParaRPr>
          </a:p>
        </p:txBody>
      </p:sp>
      <p:sp>
        <p:nvSpPr>
          <p:cNvPr id="20" name="Rektangel med rundade hörn 19"/>
          <p:cNvSpPr/>
          <p:nvPr/>
        </p:nvSpPr>
        <p:spPr>
          <a:xfrm>
            <a:off x="6876222" y="4901741"/>
            <a:ext cx="4752528" cy="104137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a:solidFill>
                  <a:schemeClr val="tx1"/>
                </a:solidFill>
                <a:latin typeface="Arial" panose="020B0604020202020204" pitchFamily="34" charset="0"/>
                <a:cs typeface="Arial" panose="020B0604020202020204" pitchFamily="34" charset="0"/>
              </a:rPr>
              <a:t>A number of services are established and tested in the STM testbed.</a:t>
            </a:r>
          </a:p>
        </p:txBody>
      </p:sp>
      <p:sp>
        <p:nvSpPr>
          <p:cNvPr id="21" name="Rektangel med rundade hörn 20"/>
          <p:cNvSpPr/>
          <p:nvPr/>
        </p:nvSpPr>
        <p:spPr>
          <a:xfrm>
            <a:off x="6876222" y="3594191"/>
            <a:ext cx="4752528" cy="114476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a:solidFill>
                  <a:schemeClr val="tx1"/>
                </a:solidFill>
                <a:latin typeface="Arial" panose="020B0604020202020204" pitchFamily="34" charset="0"/>
                <a:cs typeface="Arial" panose="020B0604020202020204" pitchFamily="34" charset="0"/>
              </a:rPr>
              <a:t>Tested within VTS, SAR, icebreaking, onboard more than 300 ships and in simulator network.</a:t>
            </a:r>
            <a:endParaRPr lang="sv-SE" sz="1400" dirty="0">
              <a:solidFill>
                <a:schemeClr val="tx1"/>
              </a:solidFill>
              <a:latin typeface="Arial" panose="020B0604020202020204" pitchFamily="34" charset="0"/>
              <a:cs typeface="Arial" panose="020B0604020202020204" pitchFamily="34" charset="0"/>
            </a:endParaRPr>
          </a:p>
        </p:txBody>
      </p:sp>
      <p:sp>
        <p:nvSpPr>
          <p:cNvPr id="22" name="Rektangel med rundade hörn 21"/>
          <p:cNvSpPr/>
          <p:nvPr/>
        </p:nvSpPr>
        <p:spPr>
          <a:xfrm>
            <a:off x="6876222" y="2173823"/>
            <a:ext cx="4752528" cy="119421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v-SE" sz="1400" dirty="0">
                <a:solidFill>
                  <a:schemeClr val="tx1"/>
                </a:solidFill>
                <a:latin typeface="Arial" panose="020B0604020202020204" pitchFamily="34" charset="0"/>
                <a:cs typeface="Arial" panose="020B0604020202020204" pitchFamily="34" charset="0"/>
              </a:rPr>
              <a:t>Problems </a:t>
            </a:r>
            <a:r>
              <a:rPr lang="sv-SE" sz="1400" dirty="0" err="1">
                <a:solidFill>
                  <a:schemeClr val="tx1"/>
                </a:solidFill>
                <a:latin typeface="Arial" panose="020B0604020202020204" pitchFamily="34" charset="0"/>
                <a:cs typeface="Arial" panose="020B0604020202020204" pitchFamily="34" charset="0"/>
              </a:rPr>
              <a:t>with</a:t>
            </a:r>
            <a:r>
              <a:rPr lang="sv-SE" sz="1400" dirty="0">
                <a:solidFill>
                  <a:schemeClr val="tx1"/>
                </a:solidFill>
                <a:latin typeface="Arial" panose="020B0604020202020204" pitchFamily="34" charset="0"/>
                <a:cs typeface="Arial" panose="020B0604020202020204" pitchFamily="34" charset="0"/>
              </a:rPr>
              <a:t> lack </a:t>
            </a:r>
            <a:r>
              <a:rPr lang="sv-SE" sz="1400" dirty="0" err="1">
                <a:solidFill>
                  <a:schemeClr val="tx1"/>
                </a:solidFill>
                <a:latin typeface="Arial" panose="020B0604020202020204" pitchFamily="34" charset="0"/>
                <a:cs typeface="Arial" panose="020B0604020202020204" pitchFamily="34" charset="0"/>
              </a:rPr>
              <a:t>of</a:t>
            </a:r>
            <a:r>
              <a:rPr lang="sv-SE" sz="1400" dirty="0">
                <a:solidFill>
                  <a:schemeClr val="tx1"/>
                </a:solidFill>
                <a:latin typeface="Arial" panose="020B0604020202020204" pitchFamily="34" charset="0"/>
                <a:cs typeface="Arial" panose="020B0604020202020204" pitchFamily="34" charset="0"/>
              </a:rPr>
              <a:t> information </a:t>
            </a:r>
            <a:r>
              <a:rPr lang="sv-SE" sz="1400" dirty="0" err="1">
                <a:solidFill>
                  <a:schemeClr val="tx1"/>
                </a:solidFill>
                <a:latin typeface="Arial" panose="020B0604020202020204" pitchFamily="34" charset="0"/>
                <a:cs typeface="Arial" panose="020B0604020202020204" pitchFamily="34" charset="0"/>
              </a:rPr>
              <a:t>exchange</a:t>
            </a:r>
            <a:r>
              <a:rPr lang="sv-SE" sz="1400" dirty="0">
                <a:solidFill>
                  <a:schemeClr val="tx1"/>
                </a:solidFill>
                <a:latin typeface="Arial" panose="020B0604020202020204" pitchFamily="34" charset="0"/>
                <a:cs typeface="Arial" panose="020B0604020202020204" pitchFamily="34" charset="0"/>
              </a:rPr>
              <a:t> </a:t>
            </a:r>
            <a:r>
              <a:rPr lang="sv-SE" sz="1400" dirty="0" err="1">
                <a:solidFill>
                  <a:schemeClr val="tx1"/>
                </a:solidFill>
                <a:latin typeface="Arial" panose="020B0604020202020204" pitchFamily="34" charset="0"/>
                <a:cs typeface="Arial" panose="020B0604020202020204" pitchFamily="34" charset="0"/>
              </a:rPr>
              <a:t>verified</a:t>
            </a:r>
            <a:r>
              <a:rPr lang="sv-SE" sz="1400" dirty="0">
                <a:solidFill>
                  <a:schemeClr val="tx1"/>
                </a:solidFill>
                <a:latin typeface="Arial" panose="020B0604020202020204" pitchFamily="34" charset="0"/>
                <a:cs typeface="Arial" panose="020B0604020202020204" pitchFamily="34" charset="0"/>
              </a:rPr>
              <a:t>. </a:t>
            </a:r>
            <a:r>
              <a:rPr lang="sv-SE" sz="1400" dirty="0" err="1">
                <a:solidFill>
                  <a:schemeClr val="tx1"/>
                </a:solidFill>
                <a:latin typeface="Arial" panose="020B0604020202020204" pitchFamily="34" charset="0"/>
                <a:cs typeface="Arial" panose="020B0604020202020204" pitchFamily="34" charset="0"/>
              </a:rPr>
              <a:t>Interviews</a:t>
            </a:r>
            <a:r>
              <a:rPr lang="sv-SE" sz="1400" dirty="0">
                <a:solidFill>
                  <a:schemeClr val="tx1"/>
                </a:solidFill>
                <a:latin typeface="Arial" panose="020B0604020202020204" pitchFamily="34" charset="0"/>
                <a:cs typeface="Arial" panose="020B0604020202020204" pitchFamily="34" charset="0"/>
              </a:rPr>
              <a:t> </a:t>
            </a:r>
            <a:r>
              <a:rPr lang="sv-SE" sz="1400" dirty="0" err="1">
                <a:solidFill>
                  <a:schemeClr val="tx1"/>
                </a:solidFill>
                <a:latin typeface="Arial" panose="020B0604020202020204" pitchFamily="34" charset="0"/>
                <a:cs typeface="Arial" panose="020B0604020202020204" pitchFamily="34" charset="0"/>
              </a:rPr>
              <a:t>with</a:t>
            </a:r>
            <a:r>
              <a:rPr lang="sv-SE" sz="1400" dirty="0">
                <a:solidFill>
                  <a:schemeClr val="tx1"/>
                </a:solidFill>
                <a:latin typeface="Arial" panose="020B0604020202020204" pitchFamily="34" charset="0"/>
                <a:cs typeface="Arial" panose="020B0604020202020204" pitchFamily="34" charset="0"/>
              </a:rPr>
              <a:t> experts </a:t>
            </a:r>
            <a:r>
              <a:rPr lang="sv-SE" sz="1400" dirty="0" err="1">
                <a:solidFill>
                  <a:schemeClr val="tx1"/>
                </a:solidFill>
                <a:latin typeface="Arial" panose="020B0604020202020204" pitchFamily="34" charset="0"/>
                <a:cs typeface="Arial" panose="020B0604020202020204" pitchFamily="34" charset="0"/>
              </a:rPr>
              <a:t>confirm</a:t>
            </a:r>
            <a:r>
              <a:rPr lang="sv-SE" sz="1400" dirty="0">
                <a:solidFill>
                  <a:schemeClr val="tx1"/>
                </a:solidFill>
                <a:latin typeface="Arial" panose="020B0604020202020204" pitchFamily="34" charset="0"/>
                <a:cs typeface="Arial" panose="020B0604020202020204" pitchFamily="34" charset="0"/>
              </a:rPr>
              <a:t> the KPO. </a:t>
            </a:r>
            <a:r>
              <a:rPr lang="sv-SE" sz="1400" dirty="0" err="1">
                <a:solidFill>
                  <a:schemeClr val="tx1"/>
                </a:solidFill>
                <a:latin typeface="Arial" panose="020B0604020202020204" pitchFamily="34" charset="0"/>
                <a:cs typeface="Arial" panose="020B0604020202020204" pitchFamily="34" charset="0"/>
              </a:rPr>
              <a:t>Need</a:t>
            </a:r>
            <a:r>
              <a:rPr lang="sv-SE" sz="1400" dirty="0">
                <a:solidFill>
                  <a:schemeClr val="tx1"/>
                </a:solidFill>
                <a:latin typeface="Arial" panose="020B0604020202020204" pitchFamily="34" charset="0"/>
                <a:cs typeface="Arial" panose="020B0604020202020204" pitchFamily="34" charset="0"/>
              </a:rPr>
              <a:t> for </a:t>
            </a:r>
            <a:r>
              <a:rPr lang="sv-SE" sz="1400" dirty="0" err="1">
                <a:solidFill>
                  <a:schemeClr val="tx1"/>
                </a:solidFill>
                <a:latin typeface="Arial" panose="020B0604020202020204" pitchFamily="34" charset="0"/>
                <a:cs typeface="Arial" panose="020B0604020202020204" pitchFamily="34" charset="0"/>
              </a:rPr>
              <a:t>further</a:t>
            </a:r>
            <a:r>
              <a:rPr lang="sv-SE" sz="1400" dirty="0">
                <a:solidFill>
                  <a:schemeClr val="tx1"/>
                </a:solidFill>
                <a:latin typeface="Arial" panose="020B0604020202020204" pitchFamily="34" charset="0"/>
                <a:cs typeface="Arial" panose="020B0604020202020204" pitchFamily="34" charset="0"/>
              </a:rPr>
              <a:t> studies </a:t>
            </a:r>
            <a:r>
              <a:rPr lang="sv-SE" sz="1400" dirty="0" err="1">
                <a:solidFill>
                  <a:schemeClr val="tx1"/>
                </a:solidFill>
                <a:latin typeface="Arial" panose="020B0604020202020204" pitchFamily="34" charset="0"/>
                <a:cs typeface="Arial" panose="020B0604020202020204" pitchFamily="34" charset="0"/>
              </a:rPr>
              <a:t>of</a:t>
            </a:r>
            <a:r>
              <a:rPr lang="sv-SE" sz="1400" dirty="0">
                <a:solidFill>
                  <a:schemeClr val="tx1"/>
                </a:solidFill>
                <a:latin typeface="Arial" panose="020B0604020202020204" pitchFamily="34" charset="0"/>
                <a:cs typeface="Arial" panose="020B0604020202020204" pitchFamily="34" charset="0"/>
              </a:rPr>
              <a:t> Legal </a:t>
            </a:r>
            <a:r>
              <a:rPr lang="sv-SE" sz="1400" dirty="0" err="1">
                <a:solidFill>
                  <a:schemeClr val="tx1"/>
                </a:solidFill>
                <a:latin typeface="Arial" panose="020B0604020202020204" pitchFamily="34" charset="0"/>
                <a:cs typeface="Arial" panose="020B0604020202020204" pitchFamily="34" charset="0"/>
              </a:rPr>
              <a:t>consequences</a:t>
            </a:r>
            <a:r>
              <a:rPr lang="sv-SE" sz="1400" dirty="0">
                <a:solidFill>
                  <a:schemeClr val="tx1"/>
                </a:solidFill>
                <a:latin typeface="Arial" panose="020B0604020202020204" pitchFamily="34" charset="0"/>
                <a:cs typeface="Arial" panose="020B0604020202020204" pitchFamily="34" charset="0"/>
              </a:rPr>
              <a:t> for </a:t>
            </a:r>
            <a:r>
              <a:rPr lang="sv-SE" sz="1400" dirty="0" err="1">
                <a:solidFill>
                  <a:schemeClr val="tx1"/>
                </a:solidFill>
                <a:latin typeface="Arial" panose="020B0604020202020204" pitchFamily="34" charset="0"/>
                <a:cs typeface="Arial" panose="020B0604020202020204" pitchFamily="34" charset="0"/>
              </a:rPr>
              <a:t>ship</a:t>
            </a:r>
            <a:r>
              <a:rPr lang="sv-SE" sz="1400" dirty="0">
                <a:solidFill>
                  <a:schemeClr val="tx1"/>
                </a:solidFill>
                <a:latin typeface="Arial" panose="020B0604020202020204" pitchFamily="34" charset="0"/>
                <a:cs typeface="Arial" panose="020B0604020202020204" pitchFamily="34" charset="0"/>
              </a:rPr>
              <a:t>-to-</a:t>
            </a:r>
            <a:r>
              <a:rPr lang="sv-SE" sz="1400" dirty="0" err="1">
                <a:solidFill>
                  <a:schemeClr val="tx1"/>
                </a:solidFill>
                <a:latin typeface="Arial" panose="020B0604020202020204" pitchFamily="34" charset="0"/>
                <a:cs typeface="Arial" panose="020B0604020202020204" pitchFamily="34" charset="0"/>
              </a:rPr>
              <a:t>ship</a:t>
            </a:r>
            <a:r>
              <a:rPr lang="sv-SE" sz="1400" dirty="0">
                <a:solidFill>
                  <a:schemeClr val="tx1"/>
                </a:solidFill>
                <a:latin typeface="Arial" panose="020B0604020202020204" pitchFamily="34" charset="0"/>
                <a:cs typeface="Arial" panose="020B0604020202020204" pitchFamily="34" charset="0"/>
              </a:rPr>
              <a:t> route </a:t>
            </a:r>
            <a:r>
              <a:rPr lang="sv-SE" sz="1400" dirty="0" err="1">
                <a:solidFill>
                  <a:schemeClr val="tx1"/>
                </a:solidFill>
                <a:latin typeface="Arial" panose="020B0604020202020204" pitchFamily="34" charset="0"/>
                <a:cs typeface="Arial" panose="020B0604020202020204" pitchFamily="34" charset="0"/>
              </a:rPr>
              <a:t>exchange</a:t>
            </a:r>
            <a:r>
              <a:rPr lang="sv-SE" sz="1400" dirty="0">
                <a:solidFill>
                  <a:schemeClr val="tx1"/>
                </a:solidFill>
                <a:latin typeface="Arial" panose="020B0604020202020204" pitchFamily="34" charset="0"/>
                <a:cs typeface="Arial" panose="020B0604020202020204" pitchFamily="34" charset="0"/>
              </a:rPr>
              <a:t>. </a:t>
            </a:r>
            <a:r>
              <a:rPr lang="sv-SE" sz="1400" dirty="0" err="1">
                <a:solidFill>
                  <a:schemeClr val="tx1"/>
                </a:solidFill>
                <a:latin typeface="Arial" panose="020B0604020202020204" pitchFamily="34" charset="0"/>
                <a:cs typeface="Arial" panose="020B0604020202020204" pitchFamily="34" charset="0"/>
              </a:rPr>
              <a:t>Limited</a:t>
            </a:r>
            <a:r>
              <a:rPr lang="sv-SE" sz="1400" dirty="0">
                <a:solidFill>
                  <a:schemeClr val="tx1"/>
                </a:solidFill>
                <a:latin typeface="Arial" panose="020B0604020202020204" pitchFamily="34" charset="0"/>
                <a:cs typeface="Arial" panose="020B0604020202020204" pitchFamily="34" charset="0"/>
              </a:rPr>
              <a:t> </a:t>
            </a:r>
            <a:r>
              <a:rPr lang="sv-SE" sz="1400" dirty="0" err="1">
                <a:solidFill>
                  <a:schemeClr val="tx1"/>
                </a:solidFill>
                <a:latin typeface="Arial" panose="020B0604020202020204" pitchFamily="34" charset="0"/>
                <a:cs typeface="Arial" panose="020B0604020202020204" pitchFamily="34" charset="0"/>
              </a:rPr>
              <a:t>empirical</a:t>
            </a:r>
            <a:r>
              <a:rPr lang="sv-SE" sz="1400" dirty="0">
                <a:solidFill>
                  <a:schemeClr val="tx1"/>
                </a:solidFill>
                <a:latin typeface="Arial" panose="020B0604020202020204" pitchFamily="34" charset="0"/>
                <a:cs typeface="Arial" panose="020B0604020202020204" pitchFamily="34" charset="0"/>
              </a:rPr>
              <a:t> data on </a:t>
            </a:r>
            <a:r>
              <a:rPr lang="sv-SE" sz="1400" dirty="0" err="1">
                <a:solidFill>
                  <a:schemeClr val="tx1"/>
                </a:solidFill>
                <a:latin typeface="Arial" panose="020B0604020202020204" pitchFamily="34" charset="0"/>
                <a:cs typeface="Arial" panose="020B0604020202020204" pitchFamily="34" charset="0"/>
              </a:rPr>
              <a:t>observed</a:t>
            </a:r>
            <a:r>
              <a:rPr lang="sv-SE" sz="1400" dirty="0">
                <a:solidFill>
                  <a:schemeClr val="tx1"/>
                </a:solidFill>
                <a:latin typeface="Arial" panose="020B0604020202020204" pitchFamily="34" charset="0"/>
                <a:cs typeface="Arial" panose="020B0604020202020204" pitchFamily="34" charset="0"/>
              </a:rPr>
              <a:t> </a:t>
            </a:r>
            <a:r>
              <a:rPr lang="sv-SE" sz="1400" dirty="0" err="1">
                <a:solidFill>
                  <a:schemeClr val="tx1"/>
                </a:solidFill>
                <a:latin typeface="Arial" panose="020B0604020202020204" pitchFamily="34" charset="0"/>
                <a:cs typeface="Arial" panose="020B0604020202020204" pitchFamily="34" charset="0"/>
              </a:rPr>
              <a:t>effects</a:t>
            </a:r>
            <a:r>
              <a:rPr lang="sv-SE" sz="1400" dirty="0">
                <a:solidFill>
                  <a:schemeClr val="tx1"/>
                </a:solidFill>
                <a:latin typeface="Arial" panose="020B0604020202020204" pitchFamily="34" charset="0"/>
                <a:cs typeface="Arial" panose="020B0604020202020204" pitchFamily="34" charset="0"/>
              </a:rPr>
              <a:t>. </a:t>
            </a:r>
            <a:r>
              <a:rPr lang="sv-SE" sz="1400" dirty="0" err="1">
                <a:solidFill>
                  <a:schemeClr val="tx1"/>
                </a:solidFill>
                <a:latin typeface="Arial" panose="020B0604020202020204" pitchFamily="34" charset="0"/>
                <a:cs typeface="Arial" panose="020B0604020202020204" pitchFamily="34" charset="0"/>
              </a:rPr>
              <a:t>Example</a:t>
            </a:r>
            <a:r>
              <a:rPr lang="sv-SE" sz="1400" dirty="0">
                <a:solidFill>
                  <a:schemeClr val="tx1"/>
                </a:solidFill>
                <a:latin typeface="Arial" panose="020B0604020202020204" pitchFamily="34" charset="0"/>
                <a:cs typeface="Arial" panose="020B0604020202020204" pitchFamily="34" charset="0"/>
              </a:rPr>
              <a:t>: 36 % </a:t>
            </a:r>
            <a:r>
              <a:rPr lang="sv-SE" sz="1400" dirty="0" err="1">
                <a:solidFill>
                  <a:schemeClr val="tx1"/>
                </a:solidFill>
                <a:latin typeface="Arial" panose="020B0604020202020204" pitchFamily="34" charset="0"/>
                <a:cs typeface="Arial" panose="020B0604020202020204" pitchFamily="34" charset="0"/>
              </a:rPr>
              <a:t>reduction</a:t>
            </a:r>
            <a:r>
              <a:rPr lang="sv-SE" sz="1400" dirty="0">
                <a:solidFill>
                  <a:schemeClr val="tx1"/>
                </a:solidFill>
                <a:latin typeface="Arial" panose="020B0604020202020204" pitchFamily="34" charset="0"/>
                <a:cs typeface="Arial" panose="020B0604020202020204" pitchFamily="34" charset="0"/>
              </a:rPr>
              <a:t> in radio </a:t>
            </a:r>
            <a:r>
              <a:rPr lang="sv-SE" sz="1400" dirty="0" err="1">
                <a:solidFill>
                  <a:schemeClr val="tx1"/>
                </a:solidFill>
                <a:latin typeface="Arial" panose="020B0604020202020204" pitchFamily="34" charset="0"/>
                <a:cs typeface="Arial" panose="020B0604020202020204" pitchFamily="34" charset="0"/>
              </a:rPr>
              <a:t>traffic</a:t>
            </a:r>
            <a:r>
              <a:rPr lang="sv-SE" sz="1400" dirty="0">
                <a:solidFill>
                  <a:schemeClr val="tx1"/>
                </a:solidFill>
                <a:latin typeface="Arial" panose="020B0604020202020204" pitchFamily="34" charset="0"/>
                <a:cs typeface="Arial" panose="020B0604020202020204" pitchFamily="34" charset="0"/>
              </a:rPr>
              <a:t>,  26 % </a:t>
            </a:r>
            <a:r>
              <a:rPr lang="sv-SE" sz="1400" dirty="0" err="1">
                <a:solidFill>
                  <a:schemeClr val="tx1"/>
                </a:solidFill>
                <a:latin typeface="Arial" panose="020B0604020202020204" pitchFamily="34" charset="0"/>
                <a:cs typeface="Arial" panose="020B0604020202020204" pitchFamily="34" charset="0"/>
              </a:rPr>
              <a:t>waiting</a:t>
            </a:r>
            <a:r>
              <a:rPr lang="sv-SE" sz="1400" dirty="0">
                <a:solidFill>
                  <a:schemeClr val="tx1"/>
                </a:solidFill>
                <a:latin typeface="Arial" panose="020B0604020202020204" pitchFamily="34" charset="0"/>
                <a:cs typeface="Arial" panose="020B0604020202020204" pitchFamily="34" charset="0"/>
              </a:rPr>
              <a:t> </a:t>
            </a:r>
            <a:r>
              <a:rPr lang="sv-SE" sz="1400" dirty="0" err="1">
                <a:solidFill>
                  <a:schemeClr val="tx1"/>
                </a:solidFill>
                <a:latin typeface="Arial" panose="020B0604020202020204" pitchFamily="34" charset="0"/>
                <a:cs typeface="Arial" panose="020B0604020202020204" pitchFamily="34" charset="0"/>
              </a:rPr>
              <a:t>time</a:t>
            </a:r>
            <a:r>
              <a:rPr lang="sv-SE" sz="1400" dirty="0">
                <a:solidFill>
                  <a:schemeClr val="tx1"/>
                </a:solidFill>
                <a:latin typeface="Arial" panose="020B0604020202020204" pitchFamily="34" charset="0"/>
                <a:cs typeface="Arial" panose="020B0604020202020204" pitchFamily="34" charset="0"/>
              </a:rPr>
              <a:t> in a port.</a:t>
            </a:r>
            <a:endParaRPr lang="en-US" sz="1400" dirty="0">
              <a:solidFill>
                <a:schemeClr val="tx1"/>
              </a:solidFill>
              <a:latin typeface="Arial" panose="020B0604020202020204" pitchFamily="34" charset="0"/>
              <a:cs typeface="Arial" panose="020B0604020202020204" pitchFamily="34" charset="0"/>
            </a:endParaRPr>
          </a:p>
        </p:txBody>
      </p:sp>
      <p:sp>
        <p:nvSpPr>
          <p:cNvPr id="3" name="Rektangel 2"/>
          <p:cNvSpPr/>
          <p:nvPr/>
        </p:nvSpPr>
        <p:spPr>
          <a:xfrm>
            <a:off x="7357439" y="575964"/>
            <a:ext cx="3670236" cy="461665"/>
          </a:xfrm>
          <a:prstGeom prst="rect">
            <a:avLst/>
          </a:prstGeom>
        </p:spPr>
        <p:txBody>
          <a:bodyPr wrap="none">
            <a:spAutoFit/>
          </a:bodyPr>
          <a:lstStyle/>
          <a:p>
            <a:r>
              <a:rPr lang="sv-SE" sz="2400" b="1" dirty="0" err="1">
                <a:latin typeface="Arial" panose="020B0604020202020204" pitchFamily="34" charset="0"/>
                <a:cs typeface="Arial" panose="020B0604020202020204" pitchFamily="34" charset="0"/>
              </a:rPr>
              <a:t>Results</a:t>
            </a:r>
            <a:r>
              <a:rPr lang="sv-SE" sz="2400" b="1" dirty="0">
                <a:latin typeface="Arial" panose="020B0604020202020204" pitchFamily="34" charset="0"/>
                <a:cs typeface="Arial" panose="020B0604020202020204" pitchFamily="34" charset="0"/>
              </a:rPr>
              <a:t> STM </a:t>
            </a:r>
            <a:r>
              <a:rPr lang="sv-SE" sz="2400" b="1" dirty="0" err="1">
                <a:latin typeface="Arial" panose="020B0604020202020204" pitchFamily="34" charset="0"/>
                <a:cs typeface="Arial" panose="020B0604020202020204" pitchFamily="34" charset="0"/>
              </a:rPr>
              <a:t>Validation</a:t>
            </a:r>
            <a:endParaRPr lang="sv-SE" sz="2400" b="1" dirty="0">
              <a:latin typeface="Arial" panose="020B0604020202020204" pitchFamily="34" charset="0"/>
              <a:cs typeface="Arial" panose="020B0604020202020204" pitchFamily="34" charset="0"/>
            </a:endParaRPr>
          </a:p>
        </p:txBody>
      </p:sp>
      <p:sp>
        <p:nvSpPr>
          <p:cNvPr id="4" name="Högerpil 3"/>
          <p:cNvSpPr/>
          <p:nvPr/>
        </p:nvSpPr>
        <p:spPr>
          <a:xfrm>
            <a:off x="5997146" y="2837756"/>
            <a:ext cx="609600" cy="36246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8" name="Högerpil 17"/>
          <p:cNvSpPr/>
          <p:nvPr/>
        </p:nvSpPr>
        <p:spPr>
          <a:xfrm>
            <a:off x="6002978" y="3985340"/>
            <a:ext cx="609600" cy="36246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9" name="Högerpil 18"/>
          <p:cNvSpPr/>
          <p:nvPr/>
        </p:nvSpPr>
        <p:spPr>
          <a:xfrm>
            <a:off x="6013794" y="5241195"/>
            <a:ext cx="609600" cy="36246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3" name="Högerpil 22"/>
          <p:cNvSpPr/>
          <p:nvPr/>
        </p:nvSpPr>
        <p:spPr>
          <a:xfrm>
            <a:off x="6013794" y="6391485"/>
            <a:ext cx="609600" cy="36246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1026" name="Picture 2" descr="C:\Users\perset01\AppData\Local\Microsoft\Windows\Temporary Internet Files\Content.IE5\WJ68PIPL\computer-156948_960_72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2864" y="6118495"/>
            <a:ext cx="691858" cy="851518"/>
          </a:xfrm>
          <a:prstGeom prst="rect">
            <a:avLst/>
          </a:prstGeom>
          <a:noFill/>
          <a:extLst>
            <a:ext uri="{909E8E84-426E-40DD-AFC4-6F175D3DCCD1}">
              <a14:hiddenFill xmlns:a14="http://schemas.microsoft.com/office/drawing/2010/main">
                <a:solidFill>
                  <a:srgbClr val="FFFFFF"/>
                </a:solidFill>
              </a14:hiddenFill>
            </a:ext>
          </a:extLst>
        </p:spPr>
      </p:pic>
      <p:sp>
        <p:nvSpPr>
          <p:cNvPr id="17" name="Rektangel med rundade hörn 16"/>
          <p:cNvSpPr/>
          <p:nvPr/>
        </p:nvSpPr>
        <p:spPr>
          <a:xfrm>
            <a:off x="1030369" y="1192642"/>
            <a:ext cx="4853964" cy="650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v-SE" sz="1600" b="1" dirty="0" err="1">
                <a:solidFill>
                  <a:schemeClr val="tx1"/>
                </a:solidFill>
                <a:latin typeface="Arial" panose="020B0604020202020204" pitchFamily="34" charset="0"/>
                <a:cs typeface="Arial" panose="020B0604020202020204" pitchFamily="34" charset="0"/>
              </a:rPr>
              <a:t>Key</a:t>
            </a:r>
            <a:r>
              <a:rPr lang="sv-SE" sz="1600" b="1" dirty="0">
                <a:solidFill>
                  <a:schemeClr val="tx1"/>
                </a:solidFill>
                <a:latin typeface="Arial" panose="020B0604020202020204" pitchFamily="34" charset="0"/>
                <a:cs typeface="Arial" panose="020B0604020202020204" pitchFamily="34" charset="0"/>
              </a:rPr>
              <a:t> </a:t>
            </a:r>
            <a:r>
              <a:rPr lang="sv-SE" sz="1600" b="1" dirty="0" err="1">
                <a:solidFill>
                  <a:schemeClr val="tx1"/>
                </a:solidFill>
                <a:latin typeface="Arial" panose="020B0604020202020204" pitchFamily="34" charset="0"/>
                <a:cs typeface="Arial" panose="020B0604020202020204" pitchFamily="34" charset="0"/>
              </a:rPr>
              <a:t>Performance</a:t>
            </a:r>
            <a:r>
              <a:rPr lang="sv-SE" sz="1600" b="1" dirty="0">
                <a:solidFill>
                  <a:schemeClr val="tx1"/>
                </a:solidFill>
                <a:latin typeface="Arial" panose="020B0604020202020204" pitchFamily="34" charset="0"/>
                <a:cs typeface="Arial" panose="020B0604020202020204" pitchFamily="34" charset="0"/>
              </a:rPr>
              <a:t> Areas</a:t>
            </a:r>
            <a:endParaRPr lang="en-US" sz="1600" b="1" dirty="0">
              <a:solidFill>
                <a:schemeClr val="tx1"/>
              </a:solidFill>
              <a:latin typeface="Arial" panose="020B0604020202020204" pitchFamily="34" charset="0"/>
              <a:cs typeface="Arial" panose="020B0604020202020204" pitchFamily="34" charset="0"/>
            </a:endParaRPr>
          </a:p>
          <a:p>
            <a:r>
              <a:rPr lang="en-US" sz="1400" dirty="0">
                <a:solidFill>
                  <a:schemeClr val="tx1"/>
                </a:solidFill>
                <a:latin typeface="Arial" panose="020B0604020202020204" pitchFamily="34" charset="0"/>
                <a:cs typeface="Arial" panose="020B0604020202020204" pitchFamily="34" charset="0"/>
              </a:rPr>
              <a:t>Safety, Efficiency, Environment</a:t>
            </a:r>
          </a:p>
        </p:txBody>
      </p:sp>
      <p:sp>
        <p:nvSpPr>
          <p:cNvPr id="24" name="Högerpil 23"/>
          <p:cNvSpPr/>
          <p:nvPr/>
        </p:nvSpPr>
        <p:spPr>
          <a:xfrm rot="5400000">
            <a:off x="1345165" y="1863293"/>
            <a:ext cx="304802" cy="31362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5" name="Högerpil 24"/>
          <p:cNvSpPr/>
          <p:nvPr/>
        </p:nvSpPr>
        <p:spPr>
          <a:xfrm rot="5400000">
            <a:off x="2044228" y="1862247"/>
            <a:ext cx="304802" cy="31362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6" name="Högerpil 25"/>
          <p:cNvSpPr/>
          <p:nvPr/>
        </p:nvSpPr>
        <p:spPr>
          <a:xfrm rot="5400000">
            <a:off x="2668239" y="1873231"/>
            <a:ext cx="304802" cy="31362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Tree>
    <p:extLst>
      <p:ext uri="{BB962C8B-B14F-4D97-AF65-F5344CB8AC3E}">
        <p14:creationId xmlns:p14="http://schemas.microsoft.com/office/powerpoint/2010/main" val="2717990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ubrik 1"/>
          <p:cNvSpPr txBox="1">
            <a:spLocks noGrp="1"/>
          </p:cNvSpPr>
          <p:nvPr>
            <p:ph type="title"/>
          </p:nvPr>
        </p:nvSpPr>
        <p:spPr>
          <a:xfrm>
            <a:off x="2900363" y="343137"/>
            <a:ext cx="9171011" cy="866775"/>
          </a:xfrm>
        </p:spPr>
        <p:txBody>
          <a:bodyPr>
            <a:noAutofit/>
          </a:bodyPr>
          <a:lstStyle/>
          <a:p>
            <a:r>
              <a:rPr altLang="sv-SE" dirty="0">
                <a:latin typeface="Arial" panose="020B0604020202020204" pitchFamily="34" charset="0"/>
                <a:cs typeface="Arial" panose="020B0604020202020204" pitchFamily="34" charset="0"/>
              </a:rPr>
              <a:t>STM </a:t>
            </a:r>
            <a:r>
              <a:rPr lang="sv-SE" altLang="sv-SE" dirty="0" err="1">
                <a:latin typeface="Arial" panose="020B0604020202020204" pitchFamily="34" charset="0"/>
                <a:cs typeface="Arial" panose="020B0604020202020204" pitchFamily="34" charset="0"/>
              </a:rPr>
              <a:t>projects</a:t>
            </a:r>
            <a:r>
              <a:rPr lang="sv-SE" altLang="sv-SE" dirty="0">
                <a:latin typeface="Arial" panose="020B0604020202020204" pitchFamily="34" charset="0"/>
                <a:cs typeface="Arial" panose="020B0604020202020204" pitchFamily="34" charset="0"/>
              </a:rPr>
              <a:t> – </a:t>
            </a:r>
            <a:r>
              <a:rPr lang="sv-SE" altLang="sv-SE" dirty="0" err="1">
                <a:latin typeface="Arial" panose="020B0604020202020204" pitchFamily="34" charset="0"/>
                <a:cs typeface="Arial" panose="020B0604020202020204" pitchFamily="34" charset="0"/>
              </a:rPr>
              <a:t>current</a:t>
            </a:r>
            <a:r>
              <a:rPr lang="sv-SE" altLang="sv-SE" dirty="0">
                <a:latin typeface="Arial" panose="020B0604020202020204" pitchFamily="34" charset="0"/>
                <a:cs typeface="Arial" panose="020B0604020202020204" pitchFamily="34" charset="0"/>
              </a:rPr>
              <a:t> and in plan</a:t>
            </a:r>
            <a:endParaRPr altLang="sv-SE" dirty="0">
              <a:latin typeface="Arial" panose="020B0604020202020204" pitchFamily="34" charset="0"/>
              <a:cs typeface="Arial" panose="020B0604020202020204" pitchFamily="34" charset="0"/>
            </a:endParaRPr>
          </a:p>
        </p:txBody>
      </p:sp>
      <p:sp>
        <p:nvSpPr>
          <p:cNvPr id="48131" name="AutoShape 2" descr="Bildresultat för EU logo"/>
          <p:cNvSpPr>
            <a:spLocks noChangeAspect="1" noChangeArrowheads="1"/>
          </p:cNvSpPr>
          <p:nvPr/>
        </p:nvSpPr>
        <p:spPr bwMode="auto">
          <a:xfrm>
            <a:off x="1492250" y="-136525"/>
            <a:ext cx="17145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spcBef>
                <a:spcPts val="800"/>
              </a:spcBef>
              <a:buSzPct val="100000"/>
              <a:buFont typeface="Arial" panose="020B0604020202020204" pitchFamily="34" charset="0"/>
              <a:buChar char="•"/>
              <a:defRPr sz="3200">
                <a:solidFill>
                  <a:srgbClr val="000000"/>
                </a:solidFill>
                <a:latin typeface="Calibri" panose="020F0502020204030204" pitchFamily="34" charset="0"/>
              </a:defRPr>
            </a:lvl1pPr>
            <a:lvl2pPr marL="742950" indent="-285750" defTabSz="457200">
              <a:spcBef>
                <a:spcPts val="700"/>
              </a:spcBef>
              <a:buSzPct val="100000"/>
              <a:buFont typeface="Arial" panose="020B0604020202020204" pitchFamily="34" charset="0"/>
              <a:buChar char="–"/>
              <a:defRPr sz="2800">
                <a:solidFill>
                  <a:srgbClr val="000000"/>
                </a:solidFill>
                <a:latin typeface="Calibri" panose="020F0502020204030204" pitchFamily="34" charset="0"/>
              </a:defRPr>
            </a:lvl2pPr>
            <a:lvl3pPr marL="1143000" indent="-228600" defTabSz="457200">
              <a:spcBef>
                <a:spcPts val="600"/>
              </a:spcBef>
              <a:buSzPct val="100000"/>
              <a:buFont typeface="Arial" panose="020B0604020202020204" pitchFamily="34" charset="0"/>
              <a:buChar char="•"/>
              <a:defRPr sz="2400">
                <a:solidFill>
                  <a:srgbClr val="000000"/>
                </a:solidFill>
                <a:latin typeface="Calibri" panose="020F0502020204030204" pitchFamily="34" charset="0"/>
              </a:defRPr>
            </a:lvl3pPr>
            <a:lvl4pPr marL="1600200" indent="-228600" defTabSz="457200">
              <a:spcBef>
                <a:spcPts val="500"/>
              </a:spcBef>
              <a:buSzPct val="100000"/>
              <a:buFont typeface="Arial" panose="020B0604020202020204" pitchFamily="34" charset="0"/>
              <a:buChar char="–"/>
              <a:defRPr sz="2000">
                <a:solidFill>
                  <a:srgbClr val="000000"/>
                </a:solidFill>
                <a:latin typeface="Calibri" panose="020F0502020204030204" pitchFamily="34" charset="0"/>
              </a:defRPr>
            </a:lvl4pPr>
            <a:lvl5pPr marL="2057400" indent="-228600" defTabSz="457200">
              <a:spcBef>
                <a:spcPts val="500"/>
              </a:spcBef>
              <a:buSzPct val="100000"/>
              <a:buFont typeface="Arial" panose="020B0604020202020204" pitchFamily="34" charset="0"/>
              <a:buChar char="»"/>
              <a:defRPr sz="2000">
                <a:solidFill>
                  <a:srgbClr val="000000"/>
                </a:solidFill>
                <a:latin typeface="Calibri" panose="020F0502020204030204" pitchFamily="34" charset="0"/>
              </a:defRPr>
            </a:lvl5pPr>
            <a:lvl6pPr marL="2514600" indent="-228600" defTabSz="4572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6pPr>
            <a:lvl7pPr marL="2971800" indent="-228600" defTabSz="4572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7pPr>
            <a:lvl8pPr marL="3429000" indent="-228600" defTabSz="4572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8pPr>
            <a:lvl9pPr marL="3886200" indent="-228600" defTabSz="4572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9pPr>
          </a:lstStyle>
          <a:p>
            <a:pPr>
              <a:spcBef>
                <a:spcPct val="0"/>
              </a:spcBef>
              <a:buSzTx/>
              <a:buFontTx/>
              <a:buNone/>
            </a:pPr>
            <a:endParaRPr lang="sv-SE" altLang="sv-SE" sz="1800"/>
          </a:p>
        </p:txBody>
      </p:sp>
      <p:sp>
        <p:nvSpPr>
          <p:cNvPr id="48132" name="textruta 2"/>
          <p:cNvSpPr txBox="1">
            <a:spLocks noChangeArrowheads="1"/>
          </p:cNvSpPr>
          <p:nvPr/>
        </p:nvSpPr>
        <p:spPr bwMode="auto">
          <a:xfrm>
            <a:off x="9236075" y="1325563"/>
            <a:ext cx="44450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800"/>
              </a:spcBef>
              <a:buSzPct val="100000"/>
              <a:buFont typeface="Arial" panose="020B0604020202020204" pitchFamily="34" charset="0"/>
              <a:buChar char="•"/>
              <a:defRPr sz="3200">
                <a:solidFill>
                  <a:srgbClr val="000000"/>
                </a:solidFill>
                <a:latin typeface="Calibri" panose="020F0502020204030204" pitchFamily="34" charset="0"/>
              </a:defRPr>
            </a:lvl1pPr>
            <a:lvl2pPr marL="742950" indent="-285750">
              <a:spcBef>
                <a:spcPts val="700"/>
              </a:spcBef>
              <a:buSzPct val="100000"/>
              <a:buFont typeface="Arial" panose="020B0604020202020204" pitchFamily="34" charset="0"/>
              <a:buChar char="–"/>
              <a:defRPr sz="2800">
                <a:solidFill>
                  <a:srgbClr val="000000"/>
                </a:solidFill>
                <a:latin typeface="Calibri" panose="020F0502020204030204" pitchFamily="34" charset="0"/>
              </a:defRPr>
            </a:lvl2pPr>
            <a:lvl3pPr marL="1143000" indent="-228600">
              <a:spcBef>
                <a:spcPts val="600"/>
              </a:spcBef>
              <a:buSzPct val="100000"/>
              <a:buFont typeface="Arial" panose="020B0604020202020204" pitchFamily="34" charset="0"/>
              <a:buChar char="•"/>
              <a:defRPr sz="2400">
                <a:solidFill>
                  <a:srgbClr val="000000"/>
                </a:solidFill>
                <a:latin typeface="Calibri" panose="020F0502020204030204" pitchFamily="34" charset="0"/>
              </a:defRPr>
            </a:lvl3pPr>
            <a:lvl4pPr marL="16002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4pPr>
            <a:lvl5pPr marL="20574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5pPr>
            <a:lvl6pPr marL="25146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6pPr>
            <a:lvl7pPr marL="29718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7pPr>
            <a:lvl8pPr marL="34290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8pPr>
            <a:lvl9pPr marL="38862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9pPr>
          </a:lstStyle>
          <a:p>
            <a:pPr>
              <a:spcBef>
                <a:spcPct val="0"/>
              </a:spcBef>
              <a:buSzTx/>
              <a:buFontTx/>
              <a:buNone/>
            </a:pPr>
            <a:endParaRPr lang="sv-SE" altLang="sv-SE" sz="1800">
              <a:solidFill>
                <a:schemeClr val="tx1"/>
              </a:solidFill>
            </a:endParaRPr>
          </a:p>
        </p:txBody>
      </p:sp>
      <p:grpSp>
        <p:nvGrpSpPr>
          <p:cNvPr id="48133" name="Grupp 4"/>
          <p:cNvGrpSpPr>
            <a:grpSpLocks/>
          </p:cNvGrpSpPr>
          <p:nvPr/>
        </p:nvGrpSpPr>
        <p:grpSpPr bwMode="auto">
          <a:xfrm>
            <a:off x="2825833" y="1109548"/>
            <a:ext cx="9245541" cy="5581903"/>
            <a:chOff x="2476824" y="1296302"/>
            <a:chExt cx="9245299" cy="5580870"/>
          </a:xfrm>
        </p:grpSpPr>
        <p:grpSp>
          <p:nvGrpSpPr>
            <p:cNvPr id="48134" name="Grupp 1"/>
            <p:cNvGrpSpPr>
              <a:grpSpLocks/>
            </p:cNvGrpSpPr>
            <p:nvPr/>
          </p:nvGrpSpPr>
          <p:grpSpPr bwMode="auto">
            <a:xfrm>
              <a:off x="2476824" y="1418430"/>
              <a:ext cx="9245299" cy="5458742"/>
              <a:chOff x="2405771" y="1382887"/>
              <a:chExt cx="9245299" cy="5458742"/>
            </a:xfrm>
          </p:grpSpPr>
          <p:grpSp>
            <p:nvGrpSpPr>
              <p:cNvPr id="48136" name="Grupp 5"/>
              <p:cNvGrpSpPr>
                <a:grpSpLocks/>
              </p:cNvGrpSpPr>
              <p:nvPr/>
            </p:nvGrpSpPr>
            <p:grpSpPr bwMode="auto">
              <a:xfrm>
                <a:off x="2405771" y="1382887"/>
                <a:ext cx="9245299" cy="5458742"/>
                <a:chOff x="1878533" y="267164"/>
                <a:chExt cx="9803176" cy="6427228"/>
              </a:xfrm>
            </p:grpSpPr>
            <p:pic>
              <p:nvPicPr>
                <p:cNvPr id="48138" name="Bildobjekt 3" descr="cid:image001.jpg@01D04537.83AD39B0"/>
                <p:cNvPicPr>
                  <a:picLocks noChangeAspect="1"/>
                </p:cNvPicPr>
                <p:nvPr/>
              </p:nvPicPr>
              <p:blipFill>
                <a:blip r:embed="rId3">
                  <a:extLst>
                    <a:ext uri="{28A0092B-C50C-407E-A947-70E740481C1C}">
                      <a14:useLocalDpi xmlns:a14="http://schemas.microsoft.com/office/drawing/2010/main" val="0"/>
                    </a:ext>
                  </a:extLst>
                </a:blip>
                <a:srcRect t="3368" b="4378"/>
                <a:stretch>
                  <a:fillRect/>
                </a:stretch>
              </p:blipFill>
              <p:spPr bwMode="auto">
                <a:xfrm>
                  <a:off x="1878533" y="267164"/>
                  <a:ext cx="8136908" cy="590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9" name="Högerpil 5"/>
                <p:cNvSpPr>
                  <a:spLocks/>
                </p:cNvSpPr>
                <p:nvPr/>
              </p:nvSpPr>
              <p:spPr bwMode="auto">
                <a:xfrm>
                  <a:off x="7284805" y="2460198"/>
                  <a:ext cx="2232253" cy="864099"/>
                </a:xfrm>
                <a:custGeom>
                  <a:avLst/>
                  <a:gdLst>
                    <a:gd name="T0" fmla="*/ 2147483646 w 21600"/>
                    <a:gd name="T1" fmla="*/ 0 h 21600"/>
                    <a:gd name="T2" fmla="*/ 2147483646 w 21600"/>
                    <a:gd name="T3" fmla="*/ 691436018 h 21600"/>
                    <a:gd name="T4" fmla="*/ 2147483646 w 21600"/>
                    <a:gd name="T5" fmla="*/ 1382872036 h 21600"/>
                    <a:gd name="T6" fmla="*/ 0 w 21600"/>
                    <a:gd name="T7" fmla="*/ 691436018 h 21600"/>
                    <a:gd name="T8" fmla="*/ 2147483646 w 21600"/>
                    <a:gd name="T9" fmla="*/ 0 h 21600"/>
                    <a:gd name="T10" fmla="*/ 2147483646 w 21600"/>
                    <a:gd name="T11" fmla="*/ 1382872036 h 21600"/>
                    <a:gd name="T12" fmla="*/ 17694720 60000 65536"/>
                    <a:gd name="T13" fmla="*/ 0 60000 65536"/>
                    <a:gd name="T14" fmla="*/ 5898240 60000 65536"/>
                    <a:gd name="T15" fmla="*/ 11796480 60000 65536"/>
                    <a:gd name="T16" fmla="*/ 17694720 60000 65536"/>
                    <a:gd name="T17" fmla="*/ 5898240 60000 65536"/>
                    <a:gd name="T18" fmla="*/ 0 w 21600"/>
                    <a:gd name="T19" fmla="*/ 5400 h 21600"/>
                    <a:gd name="T20" fmla="*/ 19509 w 21600"/>
                    <a:gd name="T21" fmla="*/ 162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0" y="5400"/>
                      </a:moveTo>
                      <a:lnTo>
                        <a:pt x="17419" y="5400"/>
                      </a:lnTo>
                      <a:lnTo>
                        <a:pt x="17419" y="0"/>
                      </a:lnTo>
                      <a:lnTo>
                        <a:pt x="21600" y="10800"/>
                      </a:lnTo>
                      <a:lnTo>
                        <a:pt x="17419" y="21600"/>
                      </a:lnTo>
                      <a:lnTo>
                        <a:pt x="17419" y="16200"/>
                      </a:lnTo>
                      <a:lnTo>
                        <a:pt x="0" y="16200"/>
                      </a:lnTo>
                      <a:lnTo>
                        <a:pt x="0" y="5400"/>
                      </a:lnTo>
                      <a:close/>
                    </a:path>
                  </a:pathLst>
                </a:custGeom>
                <a:solidFill>
                  <a:srgbClr val="5B9BD5"/>
                </a:solidFill>
                <a:ln w="12701">
                  <a:solidFill>
                    <a:srgbClr val="33CCFF"/>
                  </a:solidFill>
                  <a:miter lim="800000"/>
                  <a:headEnd/>
                  <a:tailEnd/>
                </a:ln>
              </p:spPr>
              <p:txBody>
                <a:bodyPr anchor="ctr" anchorCtr="1"/>
                <a:lstStyle>
                  <a:lvl1pPr>
                    <a:spcBef>
                      <a:spcPts val="800"/>
                    </a:spcBef>
                    <a:buSzPct val="100000"/>
                    <a:buFont typeface="Arial" panose="020B0604020202020204" pitchFamily="34" charset="0"/>
                    <a:buChar char="•"/>
                    <a:defRPr sz="3200">
                      <a:solidFill>
                        <a:srgbClr val="000000"/>
                      </a:solidFill>
                      <a:latin typeface="Calibri" panose="020F0502020204030204" pitchFamily="34" charset="0"/>
                    </a:defRPr>
                  </a:lvl1pPr>
                  <a:lvl2pPr marL="742950" indent="-285750">
                    <a:spcBef>
                      <a:spcPts val="700"/>
                    </a:spcBef>
                    <a:buSzPct val="100000"/>
                    <a:buFont typeface="Arial" panose="020B0604020202020204" pitchFamily="34" charset="0"/>
                    <a:buChar char="–"/>
                    <a:defRPr sz="2800">
                      <a:solidFill>
                        <a:srgbClr val="000000"/>
                      </a:solidFill>
                      <a:latin typeface="Calibri" panose="020F0502020204030204" pitchFamily="34" charset="0"/>
                    </a:defRPr>
                  </a:lvl2pPr>
                  <a:lvl3pPr marL="1143000" indent="-228600">
                    <a:spcBef>
                      <a:spcPts val="600"/>
                    </a:spcBef>
                    <a:buSzPct val="100000"/>
                    <a:buFont typeface="Arial" panose="020B0604020202020204" pitchFamily="34" charset="0"/>
                    <a:buChar char="•"/>
                    <a:defRPr sz="2400">
                      <a:solidFill>
                        <a:srgbClr val="000000"/>
                      </a:solidFill>
                      <a:latin typeface="Calibri" panose="020F0502020204030204" pitchFamily="34" charset="0"/>
                    </a:defRPr>
                  </a:lvl3pPr>
                  <a:lvl4pPr marL="16002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4pPr>
                  <a:lvl5pPr marL="20574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5pPr>
                  <a:lvl6pPr marL="25146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6pPr>
                  <a:lvl7pPr marL="29718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7pPr>
                  <a:lvl8pPr marL="34290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8pPr>
                  <a:lvl9pPr marL="38862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9pPr>
                </a:lstStyle>
                <a:p>
                  <a:pPr algn="ctr" hangingPunct="1">
                    <a:spcBef>
                      <a:spcPct val="0"/>
                    </a:spcBef>
                    <a:buSzTx/>
                    <a:buFontTx/>
                    <a:buNone/>
                  </a:pPr>
                  <a:r>
                    <a:rPr lang="sv-SE" altLang="sv-SE" sz="1800" dirty="0">
                      <a:solidFill>
                        <a:srgbClr val="FFFFFF"/>
                      </a:solidFill>
                    </a:rPr>
                    <a:t>STEAM</a:t>
                  </a:r>
                </a:p>
              </p:txBody>
            </p:sp>
            <p:sp>
              <p:nvSpPr>
                <p:cNvPr id="48140" name="Högerpil 6"/>
                <p:cNvSpPr>
                  <a:spLocks/>
                </p:cNvSpPr>
                <p:nvPr/>
              </p:nvSpPr>
              <p:spPr bwMode="auto">
                <a:xfrm>
                  <a:off x="6830416" y="784589"/>
                  <a:ext cx="2920893" cy="1140937"/>
                </a:xfrm>
                <a:custGeom>
                  <a:avLst/>
                  <a:gdLst>
                    <a:gd name="T0" fmla="*/ 2147483646 w 21600"/>
                    <a:gd name="T1" fmla="*/ 0 h 21600"/>
                    <a:gd name="T2" fmla="*/ 2147483646 w 21600"/>
                    <a:gd name="T3" fmla="*/ 691436018 h 21600"/>
                    <a:gd name="T4" fmla="*/ 2147483646 w 21600"/>
                    <a:gd name="T5" fmla="*/ 1382872036 h 21600"/>
                    <a:gd name="T6" fmla="*/ 0 w 21600"/>
                    <a:gd name="T7" fmla="*/ 691436018 h 21600"/>
                    <a:gd name="T8" fmla="*/ 2147483646 w 21600"/>
                    <a:gd name="T9" fmla="*/ 0 h 21600"/>
                    <a:gd name="T10" fmla="*/ 2147483646 w 21600"/>
                    <a:gd name="T11" fmla="*/ 1382872036 h 21600"/>
                    <a:gd name="T12" fmla="*/ 17694720 60000 65536"/>
                    <a:gd name="T13" fmla="*/ 0 60000 65536"/>
                    <a:gd name="T14" fmla="*/ 5898240 60000 65536"/>
                    <a:gd name="T15" fmla="*/ 11796480 60000 65536"/>
                    <a:gd name="T16" fmla="*/ 17694720 60000 65536"/>
                    <a:gd name="T17" fmla="*/ 5898240 60000 65536"/>
                    <a:gd name="T18" fmla="*/ 0 w 21600"/>
                    <a:gd name="T19" fmla="*/ 5400 h 21600"/>
                    <a:gd name="T20" fmla="*/ 19509 w 21600"/>
                    <a:gd name="T21" fmla="*/ 162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0" y="5400"/>
                      </a:moveTo>
                      <a:lnTo>
                        <a:pt x="17419" y="5400"/>
                      </a:lnTo>
                      <a:lnTo>
                        <a:pt x="17419" y="0"/>
                      </a:lnTo>
                      <a:lnTo>
                        <a:pt x="21600" y="10800"/>
                      </a:lnTo>
                      <a:lnTo>
                        <a:pt x="17419" y="21600"/>
                      </a:lnTo>
                      <a:lnTo>
                        <a:pt x="17419" y="16200"/>
                      </a:lnTo>
                      <a:lnTo>
                        <a:pt x="0" y="16200"/>
                      </a:lnTo>
                      <a:lnTo>
                        <a:pt x="0" y="5400"/>
                      </a:lnTo>
                      <a:close/>
                    </a:path>
                  </a:pathLst>
                </a:custGeom>
                <a:solidFill>
                  <a:srgbClr val="5B9BD5"/>
                </a:solidFill>
                <a:ln w="12701">
                  <a:solidFill>
                    <a:srgbClr val="33CCFF"/>
                  </a:solidFill>
                  <a:miter lim="800000"/>
                  <a:headEnd/>
                  <a:tailEnd/>
                </a:ln>
              </p:spPr>
              <p:txBody>
                <a:bodyPr anchor="ctr" anchorCtr="1"/>
                <a:lstStyle>
                  <a:lvl1pPr>
                    <a:spcBef>
                      <a:spcPts val="800"/>
                    </a:spcBef>
                    <a:buSzPct val="100000"/>
                    <a:buFont typeface="Arial" panose="020B0604020202020204" pitchFamily="34" charset="0"/>
                    <a:buChar char="•"/>
                    <a:defRPr sz="3200">
                      <a:solidFill>
                        <a:srgbClr val="000000"/>
                      </a:solidFill>
                      <a:latin typeface="Calibri" panose="020F0502020204030204" pitchFamily="34" charset="0"/>
                    </a:defRPr>
                  </a:lvl1pPr>
                  <a:lvl2pPr marL="742950" indent="-285750">
                    <a:spcBef>
                      <a:spcPts val="700"/>
                    </a:spcBef>
                    <a:buSzPct val="100000"/>
                    <a:buFont typeface="Arial" panose="020B0604020202020204" pitchFamily="34" charset="0"/>
                    <a:buChar char="–"/>
                    <a:defRPr sz="2800">
                      <a:solidFill>
                        <a:srgbClr val="000000"/>
                      </a:solidFill>
                      <a:latin typeface="Calibri" panose="020F0502020204030204" pitchFamily="34" charset="0"/>
                    </a:defRPr>
                  </a:lvl2pPr>
                  <a:lvl3pPr marL="1143000" indent="-228600">
                    <a:spcBef>
                      <a:spcPts val="600"/>
                    </a:spcBef>
                    <a:buSzPct val="100000"/>
                    <a:buFont typeface="Arial" panose="020B0604020202020204" pitchFamily="34" charset="0"/>
                    <a:buChar char="•"/>
                    <a:defRPr sz="2400">
                      <a:solidFill>
                        <a:srgbClr val="000000"/>
                      </a:solidFill>
                      <a:latin typeface="Calibri" panose="020F0502020204030204" pitchFamily="34" charset="0"/>
                    </a:defRPr>
                  </a:lvl3pPr>
                  <a:lvl4pPr marL="16002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4pPr>
                  <a:lvl5pPr marL="20574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5pPr>
                  <a:lvl6pPr marL="25146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6pPr>
                  <a:lvl7pPr marL="29718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7pPr>
                  <a:lvl8pPr marL="34290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8pPr>
                  <a:lvl9pPr marL="38862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9pPr>
                </a:lstStyle>
                <a:p>
                  <a:pPr algn="ctr" hangingPunct="1">
                    <a:spcBef>
                      <a:spcPct val="0"/>
                    </a:spcBef>
                    <a:buSzTx/>
                    <a:buFontTx/>
                    <a:buNone/>
                  </a:pPr>
                  <a:r>
                    <a:rPr lang="sv-SE" altLang="sv-SE" sz="1800" dirty="0">
                      <a:solidFill>
                        <a:srgbClr val="FFFFFF"/>
                      </a:solidFill>
                    </a:rPr>
                    <a:t>Real </a:t>
                  </a:r>
                  <a:r>
                    <a:rPr lang="sv-SE" altLang="sv-SE" sz="1800" dirty="0" err="1">
                      <a:solidFill>
                        <a:srgbClr val="FFFFFF"/>
                      </a:solidFill>
                    </a:rPr>
                    <a:t>Time</a:t>
                  </a:r>
                  <a:r>
                    <a:rPr lang="sv-SE" altLang="sv-SE" sz="1800" dirty="0">
                      <a:solidFill>
                        <a:srgbClr val="FFFFFF"/>
                      </a:solidFill>
                    </a:rPr>
                    <a:t> </a:t>
                  </a:r>
                  <a:r>
                    <a:rPr lang="sv-SE" altLang="sv-SE" sz="1800" dirty="0" err="1">
                      <a:solidFill>
                        <a:srgbClr val="FFFFFF"/>
                      </a:solidFill>
                    </a:rPr>
                    <a:t>Ferries</a:t>
                  </a:r>
                  <a:endParaRPr lang="sv-SE" altLang="sv-SE" sz="1800" dirty="0">
                    <a:solidFill>
                      <a:srgbClr val="FFFFFF"/>
                    </a:solidFill>
                  </a:endParaRPr>
                </a:p>
              </p:txBody>
            </p:sp>
            <p:sp>
              <p:nvSpPr>
                <p:cNvPr id="48141" name="Högerpil 7"/>
                <p:cNvSpPr>
                  <a:spLocks/>
                </p:cNvSpPr>
                <p:nvPr/>
              </p:nvSpPr>
              <p:spPr bwMode="auto">
                <a:xfrm>
                  <a:off x="9043721" y="5830293"/>
                  <a:ext cx="2637988" cy="864099"/>
                </a:xfrm>
                <a:custGeom>
                  <a:avLst/>
                  <a:gdLst>
                    <a:gd name="T0" fmla="*/ 2147483646 w 21600"/>
                    <a:gd name="T1" fmla="*/ 0 h 21600"/>
                    <a:gd name="T2" fmla="*/ 2147483646 w 21600"/>
                    <a:gd name="T3" fmla="*/ 691436018 h 21600"/>
                    <a:gd name="T4" fmla="*/ 2147483646 w 21600"/>
                    <a:gd name="T5" fmla="*/ 1382872036 h 21600"/>
                    <a:gd name="T6" fmla="*/ 0 w 21600"/>
                    <a:gd name="T7" fmla="*/ 691436018 h 21600"/>
                    <a:gd name="T8" fmla="*/ 2147483646 w 21600"/>
                    <a:gd name="T9" fmla="*/ 0 h 21600"/>
                    <a:gd name="T10" fmla="*/ 2147483646 w 21600"/>
                    <a:gd name="T11" fmla="*/ 1382872036 h 21600"/>
                    <a:gd name="T12" fmla="*/ 17694720 60000 65536"/>
                    <a:gd name="T13" fmla="*/ 0 60000 65536"/>
                    <a:gd name="T14" fmla="*/ 5898240 60000 65536"/>
                    <a:gd name="T15" fmla="*/ 11796480 60000 65536"/>
                    <a:gd name="T16" fmla="*/ 17694720 60000 65536"/>
                    <a:gd name="T17" fmla="*/ 5898240 60000 65536"/>
                    <a:gd name="T18" fmla="*/ 0 w 21600"/>
                    <a:gd name="T19" fmla="*/ 5400 h 21600"/>
                    <a:gd name="T20" fmla="*/ 19509 w 21600"/>
                    <a:gd name="T21" fmla="*/ 162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0" y="5400"/>
                      </a:moveTo>
                      <a:lnTo>
                        <a:pt x="17419" y="5400"/>
                      </a:lnTo>
                      <a:lnTo>
                        <a:pt x="17419" y="0"/>
                      </a:lnTo>
                      <a:lnTo>
                        <a:pt x="21600" y="10800"/>
                      </a:lnTo>
                      <a:lnTo>
                        <a:pt x="17419" y="21600"/>
                      </a:lnTo>
                      <a:lnTo>
                        <a:pt x="17419" y="16200"/>
                      </a:lnTo>
                      <a:lnTo>
                        <a:pt x="0" y="16200"/>
                      </a:lnTo>
                      <a:lnTo>
                        <a:pt x="0" y="5400"/>
                      </a:lnTo>
                      <a:close/>
                    </a:path>
                  </a:pathLst>
                </a:custGeom>
                <a:solidFill>
                  <a:srgbClr val="5B9BD5"/>
                </a:solidFill>
                <a:ln w="12701">
                  <a:solidFill>
                    <a:srgbClr val="33CCFF"/>
                  </a:solidFill>
                  <a:miter lim="800000"/>
                  <a:headEnd/>
                  <a:tailEnd/>
                </a:ln>
              </p:spPr>
              <p:txBody>
                <a:bodyPr anchor="ctr" anchorCtr="1"/>
                <a:lstStyle>
                  <a:lvl1pPr>
                    <a:spcBef>
                      <a:spcPts val="800"/>
                    </a:spcBef>
                    <a:buSzPct val="100000"/>
                    <a:buFont typeface="Arial" panose="020B0604020202020204" pitchFamily="34" charset="0"/>
                    <a:buChar char="•"/>
                    <a:defRPr sz="3200">
                      <a:solidFill>
                        <a:srgbClr val="000000"/>
                      </a:solidFill>
                      <a:latin typeface="Calibri" panose="020F0502020204030204" pitchFamily="34" charset="0"/>
                    </a:defRPr>
                  </a:lvl1pPr>
                  <a:lvl2pPr marL="742950" indent="-285750">
                    <a:spcBef>
                      <a:spcPts val="700"/>
                    </a:spcBef>
                    <a:buSzPct val="100000"/>
                    <a:buFont typeface="Arial" panose="020B0604020202020204" pitchFamily="34" charset="0"/>
                    <a:buChar char="–"/>
                    <a:defRPr sz="2800">
                      <a:solidFill>
                        <a:srgbClr val="000000"/>
                      </a:solidFill>
                      <a:latin typeface="Calibri" panose="020F0502020204030204" pitchFamily="34" charset="0"/>
                    </a:defRPr>
                  </a:lvl2pPr>
                  <a:lvl3pPr marL="1143000" indent="-228600">
                    <a:spcBef>
                      <a:spcPts val="600"/>
                    </a:spcBef>
                    <a:buSzPct val="100000"/>
                    <a:buFont typeface="Arial" panose="020B0604020202020204" pitchFamily="34" charset="0"/>
                    <a:buChar char="•"/>
                    <a:defRPr sz="2400">
                      <a:solidFill>
                        <a:srgbClr val="000000"/>
                      </a:solidFill>
                      <a:latin typeface="Calibri" panose="020F0502020204030204" pitchFamily="34" charset="0"/>
                    </a:defRPr>
                  </a:lvl3pPr>
                  <a:lvl4pPr marL="16002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4pPr>
                  <a:lvl5pPr marL="20574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5pPr>
                  <a:lvl6pPr marL="25146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6pPr>
                  <a:lvl7pPr marL="29718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7pPr>
                  <a:lvl8pPr marL="34290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8pPr>
                  <a:lvl9pPr marL="38862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9pPr>
                </a:lstStyle>
                <a:p>
                  <a:pPr algn="ctr" hangingPunct="1">
                    <a:spcBef>
                      <a:spcPct val="0"/>
                    </a:spcBef>
                    <a:buSzTx/>
                    <a:buFontTx/>
                    <a:buNone/>
                  </a:pPr>
                  <a:r>
                    <a:rPr lang="sv-SE" altLang="sv-SE" sz="1800" dirty="0">
                      <a:solidFill>
                        <a:srgbClr val="FFFFFF"/>
                      </a:solidFill>
                    </a:rPr>
                    <a:t>STM FAMOS</a:t>
                  </a:r>
                </a:p>
              </p:txBody>
            </p:sp>
            <p:sp>
              <p:nvSpPr>
                <p:cNvPr id="48142" name="Högerpil 8"/>
                <p:cNvSpPr>
                  <a:spLocks/>
                </p:cNvSpPr>
                <p:nvPr/>
              </p:nvSpPr>
              <p:spPr bwMode="auto">
                <a:xfrm>
                  <a:off x="7852814" y="4190718"/>
                  <a:ext cx="2857174" cy="1211668"/>
                </a:xfrm>
                <a:custGeom>
                  <a:avLst/>
                  <a:gdLst>
                    <a:gd name="T0" fmla="*/ 2147483646 w 21600"/>
                    <a:gd name="T1" fmla="*/ 0 h 21600"/>
                    <a:gd name="T2" fmla="*/ 2147483646 w 21600"/>
                    <a:gd name="T3" fmla="*/ 1673939255 h 21600"/>
                    <a:gd name="T4" fmla="*/ 2147483646 w 21600"/>
                    <a:gd name="T5" fmla="*/ 2147483646 h 21600"/>
                    <a:gd name="T6" fmla="*/ 0 w 21600"/>
                    <a:gd name="T7" fmla="*/ 1673939255 h 21600"/>
                    <a:gd name="T8" fmla="*/ 2147483646 w 21600"/>
                    <a:gd name="T9" fmla="*/ 0 h 21600"/>
                    <a:gd name="T10" fmla="*/ 2147483646 w 21600"/>
                    <a:gd name="T11" fmla="*/ 2147483646 h 21600"/>
                    <a:gd name="T12" fmla="*/ 17694720 60000 65536"/>
                    <a:gd name="T13" fmla="*/ 0 60000 65536"/>
                    <a:gd name="T14" fmla="*/ 5898240 60000 65536"/>
                    <a:gd name="T15" fmla="*/ 11796480 60000 65536"/>
                    <a:gd name="T16" fmla="*/ 17694720 60000 65536"/>
                    <a:gd name="T17" fmla="*/ 5898240 60000 65536"/>
                    <a:gd name="T18" fmla="*/ 0 w 21600"/>
                    <a:gd name="T19" fmla="*/ 5400 h 21600"/>
                    <a:gd name="T20" fmla="*/ 18806 w 21600"/>
                    <a:gd name="T21" fmla="*/ 162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0" y="5400"/>
                      </a:moveTo>
                      <a:lnTo>
                        <a:pt x="16011" y="5400"/>
                      </a:lnTo>
                      <a:lnTo>
                        <a:pt x="16011" y="0"/>
                      </a:lnTo>
                      <a:lnTo>
                        <a:pt x="21600" y="10800"/>
                      </a:lnTo>
                      <a:lnTo>
                        <a:pt x="16011" y="21600"/>
                      </a:lnTo>
                      <a:lnTo>
                        <a:pt x="16011" y="16200"/>
                      </a:lnTo>
                      <a:lnTo>
                        <a:pt x="0" y="16200"/>
                      </a:lnTo>
                      <a:lnTo>
                        <a:pt x="0" y="5400"/>
                      </a:lnTo>
                      <a:close/>
                    </a:path>
                  </a:pathLst>
                </a:custGeom>
                <a:solidFill>
                  <a:srgbClr val="5B9BD5"/>
                </a:solidFill>
                <a:ln w="12701">
                  <a:solidFill>
                    <a:srgbClr val="33CCFF"/>
                  </a:solidFill>
                  <a:miter lim="800000"/>
                  <a:headEnd/>
                  <a:tailEnd/>
                </a:ln>
              </p:spPr>
              <p:txBody>
                <a:bodyPr anchor="ctr" anchorCtr="1"/>
                <a:lstStyle>
                  <a:lvl1pPr>
                    <a:spcBef>
                      <a:spcPts val="800"/>
                    </a:spcBef>
                    <a:buSzPct val="100000"/>
                    <a:buFont typeface="Arial" panose="020B0604020202020204" pitchFamily="34" charset="0"/>
                    <a:buChar char="•"/>
                    <a:defRPr sz="3200">
                      <a:solidFill>
                        <a:srgbClr val="000000"/>
                      </a:solidFill>
                      <a:latin typeface="Calibri" panose="020F0502020204030204" pitchFamily="34" charset="0"/>
                    </a:defRPr>
                  </a:lvl1pPr>
                  <a:lvl2pPr marL="742950" indent="-285750">
                    <a:spcBef>
                      <a:spcPts val="700"/>
                    </a:spcBef>
                    <a:buSzPct val="100000"/>
                    <a:buFont typeface="Arial" panose="020B0604020202020204" pitchFamily="34" charset="0"/>
                    <a:buChar char="–"/>
                    <a:defRPr sz="2800">
                      <a:solidFill>
                        <a:srgbClr val="000000"/>
                      </a:solidFill>
                      <a:latin typeface="Calibri" panose="020F0502020204030204" pitchFamily="34" charset="0"/>
                    </a:defRPr>
                  </a:lvl2pPr>
                  <a:lvl3pPr marL="1143000" indent="-228600">
                    <a:spcBef>
                      <a:spcPts val="600"/>
                    </a:spcBef>
                    <a:buSzPct val="100000"/>
                    <a:buFont typeface="Arial" panose="020B0604020202020204" pitchFamily="34" charset="0"/>
                    <a:buChar char="•"/>
                    <a:defRPr sz="2400">
                      <a:solidFill>
                        <a:srgbClr val="000000"/>
                      </a:solidFill>
                      <a:latin typeface="Calibri" panose="020F0502020204030204" pitchFamily="34" charset="0"/>
                    </a:defRPr>
                  </a:lvl3pPr>
                  <a:lvl4pPr marL="16002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4pPr>
                  <a:lvl5pPr marL="20574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5pPr>
                  <a:lvl6pPr marL="25146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6pPr>
                  <a:lvl7pPr marL="29718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7pPr>
                  <a:lvl8pPr marL="34290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8pPr>
                  <a:lvl9pPr marL="38862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9pPr>
                </a:lstStyle>
                <a:p>
                  <a:pPr algn="ctr" hangingPunct="1">
                    <a:spcBef>
                      <a:spcPct val="0"/>
                    </a:spcBef>
                    <a:buSzTx/>
                    <a:buFontTx/>
                    <a:buNone/>
                  </a:pPr>
                  <a:r>
                    <a:rPr lang="sv-SE" altLang="sv-SE" sz="1800" dirty="0">
                      <a:solidFill>
                        <a:srgbClr val="FFFFFF"/>
                      </a:solidFill>
                    </a:rPr>
                    <a:t>STM </a:t>
                  </a:r>
                  <a:r>
                    <a:rPr lang="sv-SE" altLang="sv-SE" sz="1800" dirty="0" err="1">
                      <a:solidFill>
                        <a:srgbClr val="FFFFFF"/>
                      </a:solidFill>
                    </a:rPr>
                    <a:t>Adreatic</a:t>
                  </a:r>
                  <a:r>
                    <a:rPr lang="sv-SE" altLang="sv-SE" sz="1800" dirty="0">
                      <a:solidFill>
                        <a:srgbClr val="FFFFFF"/>
                      </a:solidFill>
                    </a:rPr>
                    <a:t> Sea</a:t>
                  </a:r>
                </a:p>
              </p:txBody>
            </p:sp>
            <p:sp>
              <p:nvSpPr>
                <p:cNvPr id="48143" name="Högerpil 9"/>
                <p:cNvSpPr>
                  <a:spLocks/>
                </p:cNvSpPr>
                <p:nvPr/>
              </p:nvSpPr>
              <p:spPr bwMode="auto">
                <a:xfrm>
                  <a:off x="7650132" y="3119053"/>
                  <a:ext cx="2637989" cy="1441286"/>
                </a:xfrm>
                <a:custGeom>
                  <a:avLst/>
                  <a:gdLst>
                    <a:gd name="T0" fmla="*/ 2147483646 w 21600"/>
                    <a:gd name="T1" fmla="*/ 0 h 21600"/>
                    <a:gd name="T2" fmla="*/ 2147483646 w 21600"/>
                    <a:gd name="T3" fmla="*/ 2147483646 h 21600"/>
                    <a:gd name="T4" fmla="*/ 2147483646 w 21600"/>
                    <a:gd name="T5" fmla="*/ 2147483646 h 21600"/>
                    <a:gd name="T6" fmla="*/ 0 w 21600"/>
                    <a:gd name="T7" fmla="*/ 2147483646 h 21600"/>
                    <a:gd name="T8" fmla="*/ 2147483646 w 21600"/>
                    <a:gd name="T9" fmla="*/ 0 h 21600"/>
                    <a:gd name="T10" fmla="*/ 2147483646 w 21600"/>
                    <a:gd name="T11" fmla="*/ 2147483646 h 21600"/>
                    <a:gd name="T12" fmla="*/ 17694720 60000 65536"/>
                    <a:gd name="T13" fmla="*/ 0 60000 65536"/>
                    <a:gd name="T14" fmla="*/ 5898240 60000 65536"/>
                    <a:gd name="T15" fmla="*/ 11796480 60000 65536"/>
                    <a:gd name="T16" fmla="*/ 17694720 60000 65536"/>
                    <a:gd name="T17" fmla="*/ 5898240 60000 65536"/>
                    <a:gd name="T18" fmla="*/ 0 w 21600"/>
                    <a:gd name="T19" fmla="*/ 5400 h 21600"/>
                    <a:gd name="T20" fmla="*/ 17962 w 21600"/>
                    <a:gd name="T21" fmla="*/ 162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0" y="5400"/>
                      </a:moveTo>
                      <a:lnTo>
                        <a:pt x="14325" y="5400"/>
                      </a:lnTo>
                      <a:lnTo>
                        <a:pt x="14325" y="0"/>
                      </a:lnTo>
                      <a:lnTo>
                        <a:pt x="21600" y="10800"/>
                      </a:lnTo>
                      <a:lnTo>
                        <a:pt x="14325" y="21600"/>
                      </a:lnTo>
                      <a:lnTo>
                        <a:pt x="14325" y="16200"/>
                      </a:lnTo>
                      <a:lnTo>
                        <a:pt x="0" y="16200"/>
                      </a:lnTo>
                      <a:lnTo>
                        <a:pt x="0" y="5400"/>
                      </a:lnTo>
                      <a:close/>
                    </a:path>
                  </a:pathLst>
                </a:custGeom>
                <a:solidFill>
                  <a:srgbClr val="5B9BD5"/>
                </a:solidFill>
                <a:ln w="12701">
                  <a:solidFill>
                    <a:srgbClr val="33CCFF"/>
                  </a:solidFill>
                  <a:miter lim="800000"/>
                  <a:headEnd/>
                  <a:tailEnd/>
                </a:ln>
              </p:spPr>
              <p:txBody>
                <a:bodyPr anchor="ctr" anchorCtr="1"/>
                <a:lstStyle>
                  <a:lvl1pPr>
                    <a:spcBef>
                      <a:spcPts val="800"/>
                    </a:spcBef>
                    <a:buSzPct val="100000"/>
                    <a:buFont typeface="Arial" panose="020B0604020202020204" pitchFamily="34" charset="0"/>
                    <a:buChar char="•"/>
                    <a:defRPr sz="3200">
                      <a:solidFill>
                        <a:srgbClr val="000000"/>
                      </a:solidFill>
                      <a:latin typeface="Calibri" panose="020F0502020204030204" pitchFamily="34" charset="0"/>
                    </a:defRPr>
                  </a:lvl1pPr>
                  <a:lvl2pPr marL="742950" indent="-285750">
                    <a:spcBef>
                      <a:spcPts val="700"/>
                    </a:spcBef>
                    <a:buSzPct val="100000"/>
                    <a:buFont typeface="Arial" panose="020B0604020202020204" pitchFamily="34" charset="0"/>
                    <a:buChar char="–"/>
                    <a:defRPr sz="2800">
                      <a:solidFill>
                        <a:srgbClr val="000000"/>
                      </a:solidFill>
                      <a:latin typeface="Calibri" panose="020F0502020204030204" pitchFamily="34" charset="0"/>
                    </a:defRPr>
                  </a:lvl2pPr>
                  <a:lvl3pPr marL="1143000" indent="-228600">
                    <a:spcBef>
                      <a:spcPts val="600"/>
                    </a:spcBef>
                    <a:buSzPct val="100000"/>
                    <a:buFont typeface="Arial" panose="020B0604020202020204" pitchFamily="34" charset="0"/>
                    <a:buChar char="•"/>
                    <a:defRPr sz="2400">
                      <a:solidFill>
                        <a:srgbClr val="000000"/>
                      </a:solidFill>
                      <a:latin typeface="Calibri" panose="020F0502020204030204" pitchFamily="34" charset="0"/>
                    </a:defRPr>
                  </a:lvl3pPr>
                  <a:lvl4pPr marL="16002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4pPr>
                  <a:lvl5pPr marL="20574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5pPr>
                  <a:lvl6pPr marL="25146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6pPr>
                  <a:lvl7pPr marL="29718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7pPr>
                  <a:lvl8pPr marL="34290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8pPr>
                  <a:lvl9pPr marL="38862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9pPr>
                </a:lstStyle>
                <a:p>
                  <a:pPr algn="ctr" hangingPunct="1">
                    <a:spcBef>
                      <a:spcPct val="0"/>
                    </a:spcBef>
                    <a:buSzTx/>
                    <a:buFontTx/>
                    <a:buNone/>
                  </a:pPr>
                  <a:r>
                    <a:rPr lang="sv-SE" altLang="sv-SE" sz="1800" dirty="0">
                      <a:solidFill>
                        <a:srgbClr val="FFFFFF"/>
                      </a:solidFill>
                    </a:rPr>
                    <a:t>STM BALT SAFE</a:t>
                  </a:r>
                </a:p>
              </p:txBody>
            </p:sp>
            <p:sp>
              <p:nvSpPr>
                <p:cNvPr id="48144" name="Högerpil 10"/>
                <p:cNvSpPr>
                  <a:spLocks/>
                </p:cNvSpPr>
                <p:nvPr/>
              </p:nvSpPr>
              <p:spPr bwMode="auto">
                <a:xfrm>
                  <a:off x="6830416" y="1662366"/>
                  <a:ext cx="2078555" cy="1127258"/>
                </a:xfrm>
                <a:custGeom>
                  <a:avLst/>
                  <a:gdLst>
                    <a:gd name="T0" fmla="*/ 2147483646 w 21600"/>
                    <a:gd name="T1" fmla="*/ 0 h 21600"/>
                    <a:gd name="T2" fmla="*/ 2147483646 w 21600"/>
                    <a:gd name="T3" fmla="*/ 1535085175 h 21600"/>
                    <a:gd name="T4" fmla="*/ 2147483646 w 21600"/>
                    <a:gd name="T5" fmla="*/ 2147483646 h 21600"/>
                    <a:gd name="T6" fmla="*/ 0 w 21600"/>
                    <a:gd name="T7" fmla="*/ 1535085175 h 21600"/>
                    <a:gd name="T8" fmla="*/ 2147483646 w 21600"/>
                    <a:gd name="T9" fmla="*/ 0 h 21600"/>
                    <a:gd name="T10" fmla="*/ 2147483646 w 21600"/>
                    <a:gd name="T11" fmla="*/ 2147483646 h 21600"/>
                    <a:gd name="T12" fmla="*/ 17694720 60000 65536"/>
                    <a:gd name="T13" fmla="*/ 0 60000 65536"/>
                    <a:gd name="T14" fmla="*/ 5898240 60000 65536"/>
                    <a:gd name="T15" fmla="*/ 11796480 60000 65536"/>
                    <a:gd name="T16" fmla="*/ 17694720 60000 65536"/>
                    <a:gd name="T17" fmla="*/ 5898240 60000 65536"/>
                    <a:gd name="T18" fmla="*/ 0 w 21600"/>
                    <a:gd name="T19" fmla="*/ 5400 h 21600"/>
                    <a:gd name="T20" fmla="*/ 19509 w 21600"/>
                    <a:gd name="T21" fmla="*/ 162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0" y="5400"/>
                      </a:moveTo>
                      <a:lnTo>
                        <a:pt x="17419" y="5400"/>
                      </a:lnTo>
                      <a:lnTo>
                        <a:pt x="17419" y="0"/>
                      </a:lnTo>
                      <a:lnTo>
                        <a:pt x="21600" y="10800"/>
                      </a:lnTo>
                      <a:lnTo>
                        <a:pt x="17419" y="21600"/>
                      </a:lnTo>
                      <a:lnTo>
                        <a:pt x="17419" y="16200"/>
                      </a:lnTo>
                      <a:lnTo>
                        <a:pt x="0" y="16200"/>
                      </a:lnTo>
                      <a:lnTo>
                        <a:pt x="0" y="5400"/>
                      </a:lnTo>
                      <a:close/>
                    </a:path>
                  </a:pathLst>
                </a:custGeom>
                <a:solidFill>
                  <a:srgbClr val="5B9BD5"/>
                </a:solidFill>
                <a:ln w="12701">
                  <a:solidFill>
                    <a:srgbClr val="33CCFF"/>
                  </a:solidFill>
                  <a:miter lim="800000"/>
                  <a:headEnd/>
                  <a:tailEnd/>
                </a:ln>
              </p:spPr>
              <p:txBody>
                <a:bodyPr anchor="ctr" anchorCtr="1"/>
                <a:lstStyle>
                  <a:lvl1pPr>
                    <a:spcBef>
                      <a:spcPts val="800"/>
                    </a:spcBef>
                    <a:buSzPct val="100000"/>
                    <a:buFont typeface="Arial" panose="020B0604020202020204" pitchFamily="34" charset="0"/>
                    <a:buChar char="•"/>
                    <a:defRPr sz="3200">
                      <a:solidFill>
                        <a:srgbClr val="000000"/>
                      </a:solidFill>
                      <a:latin typeface="Calibri" panose="020F0502020204030204" pitchFamily="34" charset="0"/>
                    </a:defRPr>
                  </a:lvl1pPr>
                  <a:lvl2pPr marL="742950" indent="-285750">
                    <a:spcBef>
                      <a:spcPts val="700"/>
                    </a:spcBef>
                    <a:buSzPct val="100000"/>
                    <a:buFont typeface="Arial" panose="020B0604020202020204" pitchFamily="34" charset="0"/>
                    <a:buChar char="–"/>
                    <a:defRPr sz="2800">
                      <a:solidFill>
                        <a:srgbClr val="000000"/>
                      </a:solidFill>
                      <a:latin typeface="Calibri" panose="020F0502020204030204" pitchFamily="34" charset="0"/>
                    </a:defRPr>
                  </a:lvl2pPr>
                  <a:lvl3pPr marL="1143000" indent="-228600">
                    <a:spcBef>
                      <a:spcPts val="600"/>
                    </a:spcBef>
                    <a:buSzPct val="100000"/>
                    <a:buFont typeface="Arial" panose="020B0604020202020204" pitchFamily="34" charset="0"/>
                    <a:buChar char="•"/>
                    <a:defRPr sz="2400">
                      <a:solidFill>
                        <a:srgbClr val="000000"/>
                      </a:solidFill>
                      <a:latin typeface="Calibri" panose="020F0502020204030204" pitchFamily="34" charset="0"/>
                    </a:defRPr>
                  </a:lvl3pPr>
                  <a:lvl4pPr marL="16002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4pPr>
                  <a:lvl5pPr marL="20574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5pPr>
                  <a:lvl6pPr marL="25146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6pPr>
                  <a:lvl7pPr marL="29718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7pPr>
                  <a:lvl8pPr marL="34290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8pPr>
                  <a:lvl9pPr marL="38862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9pPr>
                </a:lstStyle>
                <a:p>
                  <a:pPr algn="ctr" hangingPunct="1">
                    <a:spcBef>
                      <a:spcPct val="0"/>
                    </a:spcBef>
                    <a:buSzTx/>
                    <a:buFontTx/>
                    <a:buNone/>
                  </a:pPr>
                  <a:r>
                    <a:rPr lang="sv-SE" altLang="sv-SE" sz="1800" dirty="0" err="1">
                      <a:solidFill>
                        <a:srgbClr val="FFFFFF"/>
                      </a:solidFill>
                    </a:rPr>
                    <a:t>EfficientFlow</a:t>
                  </a:r>
                  <a:endParaRPr lang="sv-SE" altLang="sv-SE" sz="1800" dirty="0">
                    <a:solidFill>
                      <a:srgbClr val="FFFFFF"/>
                    </a:solidFill>
                  </a:endParaRPr>
                </a:p>
              </p:txBody>
            </p:sp>
          </p:grpSp>
          <p:sp>
            <p:nvSpPr>
              <p:cNvPr id="48137" name="Högerpil 10"/>
              <p:cNvSpPr>
                <a:spLocks/>
              </p:cNvSpPr>
              <p:nvPr/>
            </p:nvSpPr>
            <p:spPr bwMode="auto">
              <a:xfrm>
                <a:off x="8881229" y="5526214"/>
                <a:ext cx="2105219" cy="779679"/>
              </a:xfrm>
              <a:custGeom>
                <a:avLst/>
                <a:gdLst>
                  <a:gd name="T0" fmla="*/ 2147483646 w 21600"/>
                  <a:gd name="T1" fmla="*/ 0 h 21600"/>
                  <a:gd name="T2" fmla="*/ 2147483646 w 21600"/>
                  <a:gd name="T3" fmla="*/ 1061756647 h 21600"/>
                  <a:gd name="T4" fmla="*/ 2147483646 w 21600"/>
                  <a:gd name="T5" fmla="*/ 2123513294 h 21600"/>
                  <a:gd name="T6" fmla="*/ 0 w 21600"/>
                  <a:gd name="T7" fmla="*/ 1061756647 h 21600"/>
                  <a:gd name="T8" fmla="*/ 2147483646 w 21600"/>
                  <a:gd name="T9" fmla="*/ 0 h 21600"/>
                  <a:gd name="T10" fmla="*/ 2147483646 w 21600"/>
                  <a:gd name="T11" fmla="*/ 2123513294 h 21600"/>
                  <a:gd name="T12" fmla="*/ 17694720 60000 65536"/>
                  <a:gd name="T13" fmla="*/ 0 60000 65536"/>
                  <a:gd name="T14" fmla="*/ 5898240 60000 65536"/>
                  <a:gd name="T15" fmla="*/ 11796480 60000 65536"/>
                  <a:gd name="T16" fmla="*/ 17694720 60000 65536"/>
                  <a:gd name="T17" fmla="*/ 5898240 60000 65536"/>
                  <a:gd name="T18" fmla="*/ 0 w 21600"/>
                  <a:gd name="T19" fmla="*/ 5400 h 21600"/>
                  <a:gd name="T20" fmla="*/ 19509 w 21600"/>
                  <a:gd name="T21" fmla="*/ 162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0" y="5400"/>
                    </a:moveTo>
                    <a:lnTo>
                      <a:pt x="17419" y="5400"/>
                    </a:lnTo>
                    <a:lnTo>
                      <a:pt x="17419" y="0"/>
                    </a:lnTo>
                    <a:lnTo>
                      <a:pt x="21600" y="10800"/>
                    </a:lnTo>
                    <a:lnTo>
                      <a:pt x="17419" y="21600"/>
                    </a:lnTo>
                    <a:lnTo>
                      <a:pt x="17419" y="16200"/>
                    </a:lnTo>
                    <a:lnTo>
                      <a:pt x="0" y="16200"/>
                    </a:lnTo>
                    <a:lnTo>
                      <a:pt x="0" y="5400"/>
                    </a:lnTo>
                    <a:close/>
                  </a:path>
                </a:pathLst>
              </a:custGeom>
              <a:solidFill>
                <a:srgbClr val="5B9BD5"/>
              </a:solidFill>
              <a:ln w="12701">
                <a:solidFill>
                  <a:srgbClr val="33CCFF"/>
                </a:solidFill>
                <a:miter lim="800000"/>
                <a:headEnd/>
                <a:tailEnd/>
              </a:ln>
            </p:spPr>
            <p:txBody>
              <a:bodyPr anchor="ctr" anchorCtr="1"/>
              <a:lstStyle>
                <a:lvl1pPr>
                  <a:spcBef>
                    <a:spcPts val="800"/>
                  </a:spcBef>
                  <a:buSzPct val="100000"/>
                  <a:buFont typeface="Arial" panose="020B0604020202020204" pitchFamily="34" charset="0"/>
                  <a:buChar char="•"/>
                  <a:defRPr sz="3200">
                    <a:solidFill>
                      <a:srgbClr val="000000"/>
                    </a:solidFill>
                    <a:latin typeface="Calibri" panose="020F0502020204030204" pitchFamily="34" charset="0"/>
                  </a:defRPr>
                </a:lvl1pPr>
                <a:lvl2pPr marL="742950" indent="-285750">
                  <a:spcBef>
                    <a:spcPts val="700"/>
                  </a:spcBef>
                  <a:buSzPct val="100000"/>
                  <a:buFont typeface="Arial" panose="020B0604020202020204" pitchFamily="34" charset="0"/>
                  <a:buChar char="–"/>
                  <a:defRPr sz="2800">
                    <a:solidFill>
                      <a:srgbClr val="000000"/>
                    </a:solidFill>
                    <a:latin typeface="Calibri" panose="020F0502020204030204" pitchFamily="34" charset="0"/>
                  </a:defRPr>
                </a:lvl2pPr>
                <a:lvl3pPr marL="1143000" indent="-228600">
                  <a:spcBef>
                    <a:spcPts val="600"/>
                  </a:spcBef>
                  <a:buSzPct val="100000"/>
                  <a:buFont typeface="Arial" panose="020B0604020202020204" pitchFamily="34" charset="0"/>
                  <a:buChar char="•"/>
                  <a:defRPr sz="2400">
                    <a:solidFill>
                      <a:srgbClr val="000000"/>
                    </a:solidFill>
                    <a:latin typeface="Calibri" panose="020F0502020204030204" pitchFamily="34" charset="0"/>
                  </a:defRPr>
                </a:lvl3pPr>
                <a:lvl4pPr marL="16002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4pPr>
                <a:lvl5pPr marL="2057400" indent="-228600">
                  <a:spcBef>
                    <a:spcPts val="500"/>
                  </a:spcBef>
                  <a:buSzPct val="100000"/>
                  <a:buFont typeface="Arial" panose="020B0604020202020204" pitchFamily="34" charset="0"/>
                  <a:buChar char="»"/>
                  <a:defRPr sz="2000">
                    <a:solidFill>
                      <a:srgbClr val="000000"/>
                    </a:solidFill>
                    <a:latin typeface="Calibri" panose="020F0502020204030204" pitchFamily="34" charset="0"/>
                  </a:defRPr>
                </a:lvl5pPr>
                <a:lvl6pPr marL="25146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6pPr>
                <a:lvl7pPr marL="29718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7pPr>
                <a:lvl8pPr marL="34290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8pPr>
                <a:lvl9pPr marL="3886200" indent="-228600" eaLnBrk="0" fontAlgn="base" hangingPunct="0">
                  <a:spcBef>
                    <a:spcPts val="500"/>
                  </a:spcBef>
                  <a:spcAft>
                    <a:spcPct val="0"/>
                  </a:spcAft>
                  <a:buSzPct val="100000"/>
                  <a:buFont typeface="Arial" panose="020B0604020202020204" pitchFamily="34" charset="0"/>
                  <a:buChar char="»"/>
                  <a:defRPr sz="2000">
                    <a:solidFill>
                      <a:srgbClr val="000000"/>
                    </a:solidFill>
                    <a:latin typeface="Calibri" panose="020F0502020204030204" pitchFamily="34" charset="0"/>
                  </a:defRPr>
                </a:lvl9pPr>
              </a:lstStyle>
              <a:p>
                <a:pPr algn="ctr" hangingPunct="1">
                  <a:spcBef>
                    <a:spcPct val="0"/>
                  </a:spcBef>
                  <a:buSzTx/>
                  <a:buFontTx/>
                  <a:buNone/>
                </a:pPr>
                <a:r>
                  <a:rPr lang="sv-SE" altLang="sv-SE" sz="1800" dirty="0">
                    <a:solidFill>
                      <a:srgbClr val="FFFFFF"/>
                    </a:solidFill>
                  </a:rPr>
                  <a:t>STM Göta älv</a:t>
                </a:r>
              </a:p>
            </p:txBody>
          </p:sp>
        </p:grpSp>
        <p:sp>
          <p:nvSpPr>
            <p:cNvPr id="48135" name="textruta 3"/>
            <p:cNvSpPr txBox="1">
              <a:spLocks noChangeArrowheads="1"/>
            </p:cNvSpPr>
            <p:nvPr/>
          </p:nvSpPr>
          <p:spPr bwMode="auto">
            <a:xfrm>
              <a:off x="9300865" y="1296302"/>
              <a:ext cx="452379"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sv-SE" altLang="sv-SE"/>
            </a:p>
          </p:txBody>
        </p:sp>
      </p:grpSp>
    </p:spTree>
    <p:extLst>
      <p:ext uri="{BB962C8B-B14F-4D97-AF65-F5344CB8AC3E}">
        <p14:creationId xmlns:p14="http://schemas.microsoft.com/office/powerpoint/2010/main" val="2456492368"/>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objekt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8577" y="5640404"/>
            <a:ext cx="4030019" cy="1088105"/>
          </a:xfrm>
          <a:prstGeom prst="rect">
            <a:avLst/>
          </a:prstGeom>
        </p:spPr>
      </p:pic>
      <p:sp>
        <p:nvSpPr>
          <p:cNvPr id="48130" name="Underrubrik 2"/>
          <p:cNvSpPr txBox="1">
            <a:spLocks noGrp="1"/>
          </p:cNvSpPr>
          <p:nvPr>
            <p:ph type="subTitle" idx="1"/>
          </p:nvPr>
        </p:nvSpPr>
        <p:spPr>
          <a:xfrm>
            <a:off x="1129363" y="2887579"/>
            <a:ext cx="9144000" cy="1975585"/>
          </a:xfrm>
        </p:spPr>
        <p:txBody>
          <a:bodyPr>
            <a:noAutofit/>
          </a:bodyPr>
          <a:lstStyle/>
          <a:p>
            <a:pPr marL="0" indent="0" algn="l" eaLnBrk="1" hangingPunct="1">
              <a:buNone/>
            </a:pPr>
            <a:r>
              <a:rPr altLang="sv-SE" sz="4000" dirty="0">
                <a:latin typeface="Calibri" panose="020F0502020204030204" pitchFamily="34" charset="0"/>
              </a:rPr>
              <a:t>STM BALT SAFE </a:t>
            </a:r>
            <a:r>
              <a:rPr lang="sv-SE" altLang="sv-SE" sz="4000" dirty="0" err="1">
                <a:latin typeface="Calibri" panose="020F0502020204030204" pitchFamily="34" charset="0"/>
              </a:rPr>
              <a:t>contributes</a:t>
            </a:r>
            <a:r>
              <a:rPr lang="sv-SE" altLang="sv-SE" sz="4000" dirty="0">
                <a:latin typeface="Calibri" panose="020F0502020204030204" pitchFamily="34" charset="0"/>
              </a:rPr>
              <a:t> to </a:t>
            </a:r>
            <a:r>
              <a:rPr lang="sv-SE" altLang="sv-SE" sz="4000" dirty="0" err="1">
                <a:latin typeface="Calibri" panose="020F0502020204030204" pitchFamily="34" charset="0"/>
              </a:rPr>
              <a:t>increased</a:t>
            </a:r>
            <a:r>
              <a:rPr lang="sv-SE" altLang="sv-SE" sz="4000" dirty="0">
                <a:latin typeface="Calibri" panose="020F0502020204030204" pitchFamily="34" charset="0"/>
              </a:rPr>
              <a:t> </a:t>
            </a:r>
            <a:r>
              <a:rPr lang="sv-SE" altLang="sv-SE" sz="4000" dirty="0" err="1">
                <a:latin typeface="Calibri" panose="020F0502020204030204" pitchFamily="34" charset="0"/>
              </a:rPr>
              <a:t>safety</a:t>
            </a:r>
            <a:r>
              <a:rPr lang="sv-SE" altLang="sv-SE" sz="4000" dirty="0">
                <a:latin typeface="Calibri" panose="020F0502020204030204" pitchFamily="34" charset="0"/>
              </a:rPr>
              <a:t> </a:t>
            </a:r>
            <a:r>
              <a:rPr lang="sv-SE" altLang="sv-SE" sz="4000" dirty="0" err="1">
                <a:latin typeface="Calibri" panose="020F0502020204030204" pitchFamily="34" charset="0"/>
              </a:rPr>
              <a:t>of</a:t>
            </a:r>
            <a:r>
              <a:rPr lang="sv-SE" altLang="sv-SE" sz="4000" dirty="0">
                <a:latin typeface="Calibri" panose="020F0502020204030204" pitchFamily="34" charset="0"/>
              </a:rPr>
              <a:t> navigation </a:t>
            </a:r>
            <a:r>
              <a:rPr lang="sv-SE" altLang="sv-SE" sz="4000" dirty="0" err="1">
                <a:latin typeface="Calibri" panose="020F0502020204030204" pitchFamily="34" charset="0"/>
              </a:rPr>
              <a:t>through</a:t>
            </a:r>
            <a:r>
              <a:rPr lang="sv-SE" altLang="sv-SE" sz="4000" dirty="0">
                <a:latin typeface="Calibri" panose="020F0502020204030204" pitchFamily="34" charset="0"/>
              </a:rPr>
              <a:t> STM </a:t>
            </a:r>
            <a:r>
              <a:rPr lang="sv-SE" altLang="sv-SE" sz="4000" dirty="0" err="1">
                <a:latin typeface="Calibri" panose="020F0502020204030204" pitchFamily="34" charset="0"/>
              </a:rPr>
              <a:t>onboard</a:t>
            </a:r>
            <a:r>
              <a:rPr lang="sv-SE" altLang="sv-SE" sz="4000" dirty="0">
                <a:latin typeface="Calibri" panose="020F0502020204030204" pitchFamily="34" charset="0"/>
              </a:rPr>
              <a:t> tanker </a:t>
            </a:r>
            <a:r>
              <a:rPr lang="sv-SE" altLang="sv-SE" sz="4000" dirty="0" err="1">
                <a:latin typeface="Calibri" panose="020F0502020204030204" pitchFamily="34" charset="0"/>
              </a:rPr>
              <a:t>ships</a:t>
            </a:r>
            <a:r>
              <a:rPr lang="sv-SE" altLang="sv-SE" sz="4000" dirty="0">
                <a:latin typeface="Calibri" panose="020F0502020204030204" pitchFamily="34" charset="0"/>
              </a:rPr>
              <a:t> and </a:t>
            </a:r>
            <a:r>
              <a:rPr lang="sv-SE" altLang="sv-SE" sz="4000" dirty="0" err="1">
                <a:latin typeface="Calibri" panose="020F0502020204030204" pitchFamily="34" charset="0"/>
              </a:rPr>
              <a:t>crossing</a:t>
            </a:r>
            <a:r>
              <a:rPr lang="sv-SE" altLang="sv-SE" sz="4000" dirty="0">
                <a:latin typeface="Calibri" panose="020F0502020204030204" pitchFamily="34" charset="0"/>
              </a:rPr>
              <a:t> </a:t>
            </a:r>
            <a:r>
              <a:rPr lang="sv-SE" altLang="sv-SE" sz="4000" dirty="0" err="1">
                <a:latin typeface="Calibri" panose="020F0502020204030204" pitchFamily="34" charset="0"/>
              </a:rPr>
              <a:t>traffic</a:t>
            </a:r>
            <a:r>
              <a:rPr lang="sv-SE" altLang="sv-SE" sz="4000" dirty="0">
                <a:latin typeface="Calibri" panose="020F0502020204030204" pitchFamily="34" charset="0"/>
              </a:rPr>
              <a:t> and in VTS </a:t>
            </a:r>
            <a:r>
              <a:rPr lang="sv-SE" altLang="sv-SE" sz="4000" dirty="0" err="1">
                <a:latin typeface="Calibri" panose="020F0502020204030204" pitchFamily="34" charset="0"/>
              </a:rPr>
              <a:t>centres</a:t>
            </a:r>
            <a:r>
              <a:rPr lang="sv-SE" altLang="sv-SE" sz="4000" dirty="0">
                <a:latin typeface="Calibri" panose="020F0502020204030204" pitchFamily="34" charset="0"/>
              </a:rPr>
              <a:t> in the Baltic Sea region.</a:t>
            </a:r>
          </a:p>
          <a:p>
            <a:pPr marL="0" indent="0" algn="l" eaLnBrk="1" hangingPunct="1">
              <a:buNone/>
            </a:pPr>
            <a:r>
              <a:rPr lang="sv-SE" altLang="sv-SE" sz="4000" dirty="0" err="1">
                <a:latin typeface="Calibri" panose="020F0502020204030204" pitchFamily="34" charset="0"/>
              </a:rPr>
              <a:t>Development</a:t>
            </a:r>
            <a:r>
              <a:rPr lang="sv-SE" altLang="sv-SE" sz="4000" dirty="0">
                <a:latin typeface="Calibri" panose="020F0502020204030204" pitchFamily="34" charset="0"/>
              </a:rPr>
              <a:t> </a:t>
            </a:r>
            <a:r>
              <a:rPr lang="sv-SE" altLang="sv-SE" sz="4000" dirty="0" err="1">
                <a:latin typeface="Calibri" panose="020F0502020204030204" pitchFamily="34" charset="0"/>
              </a:rPr>
              <a:t>of</a:t>
            </a:r>
            <a:r>
              <a:rPr lang="sv-SE" altLang="sv-SE" sz="4000" dirty="0">
                <a:latin typeface="Calibri" panose="020F0502020204030204" pitchFamily="34" charset="0"/>
              </a:rPr>
              <a:t> </a:t>
            </a:r>
            <a:r>
              <a:rPr lang="sv-SE" altLang="sv-SE" sz="4000" dirty="0" err="1">
                <a:latin typeface="Calibri" panose="020F0502020204030204" pitchFamily="34" charset="0"/>
              </a:rPr>
              <a:t>automated</a:t>
            </a:r>
            <a:r>
              <a:rPr lang="sv-SE" altLang="sv-SE" sz="4000" dirty="0">
                <a:latin typeface="Calibri" panose="020F0502020204030204" pitchFamily="34" charset="0"/>
              </a:rPr>
              <a:t> </a:t>
            </a:r>
            <a:r>
              <a:rPr lang="sv-SE" altLang="sv-SE" sz="4000" dirty="0" err="1">
                <a:latin typeface="Calibri" panose="020F0502020204030204" pitchFamily="34" charset="0"/>
              </a:rPr>
              <a:t>reporting</a:t>
            </a:r>
            <a:r>
              <a:rPr lang="sv-SE" altLang="sv-SE" sz="4000" dirty="0">
                <a:latin typeface="Calibri" panose="020F0502020204030204" pitchFamily="34" charset="0"/>
              </a:rPr>
              <a:t> services ship2shore.</a:t>
            </a:r>
            <a:endParaRPr altLang="sv-SE" sz="4000" dirty="0">
              <a:latin typeface="Calibri" panose="020F0502020204030204" pitchFamily="34" charset="0"/>
            </a:endParaRPr>
          </a:p>
        </p:txBody>
      </p:sp>
      <p:pic>
        <p:nvPicPr>
          <p:cNvPr id="48131" name="Bildobjekt 3"/>
          <p:cNvPicPr>
            <a:picLocks noChangeAspect="1"/>
          </p:cNvPicPr>
          <p:nvPr/>
        </p:nvPicPr>
        <p:blipFill>
          <a:blip r:embed="rId3">
            <a:extLst>
              <a:ext uri="{28A0092B-C50C-407E-A947-70E740481C1C}">
                <a14:useLocalDpi xmlns:a14="http://schemas.microsoft.com/office/drawing/2010/main" val="0"/>
              </a:ext>
            </a:extLst>
          </a:blip>
          <a:srcRect l="12154" t="16815" r="38007" b="15506"/>
          <a:stretch>
            <a:fillRect/>
          </a:stretch>
        </p:blipFill>
        <p:spPr bwMode="auto">
          <a:xfrm>
            <a:off x="-11113" y="0"/>
            <a:ext cx="3216326" cy="245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Bildobjekt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75082" y="1"/>
            <a:ext cx="4616918" cy="2586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608034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Underrubrik 2"/>
          <p:cNvSpPr txBox="1">
            <a:spLocks noGrp="1"/>
          </p:cNvSpPr>
          <p:nvPr>
            <p:ph type="subTitle" idx="1"/>
          </p:nvPr>
        </p:nvSpPr>
        <p:spPr>
          <a:xfrm>
            <a:off x="503722" y="3284405"/>
            <a:ext cx="10315074" cy="3203022"/>
          </a:xfrm>
        </p:spPr>
        <p:txBody>
          <a:bodyPr>
            <a:normAutofit fontScale="77500" lnSpcReduction="20000"/>
          </a:bodyPr>
          <a:lstStyle/>
          <a:p>
            <a:pPr marL="571500" indent="-571500" algn="l" eaLnBrk="1" hangingPunct="1">
              <a:buFont typeface="Arial" panose="020B0604020202020204" pitchFamily="34" charset="0"/>
              <a:buChar char="•"/>
            </a:pPr>
            <a:r>
              <a:rPr lang="sv-SE" altLang="sv-SE" sz="4400" dirty="0" err="1">
                <a:latin typeface="Calibri" panose="020F0502020204030204" pitchFamily="34" charset="0"/>
              </a:rPr>
              <a:t>More</a:t>
            </a:r>
            <a:r>
              <a:rPr lang="sv-SE" altLang="sv-SE" sz="4400" dirty="0">
                <a:latin typeface="Calibri" panose="020F0502020204030204" pitchFamily="34" charset="0"/>
              </a:rPr>
              <a:t> </a:t>
            </a:r>
            <a:r>
              <a:rPr lang="sv-SE" altLang="sv-SE" sz="4400" dirty="0" err="1">
                <a:latin typeface="Calibri" panose="020F0502020204030204" pitchFamily="34" charset="0"/>
              </a:rPr>
              <a:t>efficient</a:t>
            </a:r>
            <a:r>
              <a:rPr lang="sv-SE" altLang="sv-SE" sz="4400" dirty="0">
                <a:latin typeface="Calibri" panose="020F0502020204030204" pitchFamily="34" charset="0"/>
              </a:rPr>
              <a:t> port calls to </a:t>
            </a:r>
            <a:br>
              <a:rPr lang="sv-SE" altLang="sv-SE" sz="4400" dirty="0">
                <a:latin typeface="Calibri" panose="020F0502020204030204" pitchFamily="34" charset="0"/>
              </a:rPr>
            </a:br>
            <a:r>
              <a:rPr lang="sv-SE" altLang="sv-SE" sz="4400" dirty="0">
                <a:latin typeface="Calibri" panose="020F0502020204030204" pitchFamily="34" charset="0"/>
              </a:rPr>
              <a:t>Gävle and Rauma </a:t>
            </a:r>
            <a:r>
              <a:rPr lang="sv-SE" altLang="sv-SE" sz="4400" dirty="0" err="1">
                <a:latin typeface="Calibri" panose="020F0502020204030204" pitchFamily="34" charset="0"/>
              </a:rPr>
              <a:t>with</a:t>
            </a:r>
            <a:r>
              <a:rPr lang="sv-SE" altLang="sv-SE" sz="4400" dirty="0">
                <a:latin typeface="Calibri" panose="020F0502020204030204" pitchFamily="34" charset="0"/>
              </a:rPr>
              <a:t> </a:t>
            </a:r>
            <a:r>
              <a:rPr altLang="sv-SE" sz="4400" dirty="0">
                <a:latin typeface="Calibri" panose="020F0502020204030204" pitchFamily="34" charset="0"/>
              </a:rPr>
              <a:t>STM</a:t>
            </a:r>
            <a:r>
              <a:rPr lang="sv-SE" altLang="sv-SE" sz="4400" dirty="0">
                <a:latin typeface="Calibri" panose="020F0502020204030204" pitchFamily="34" charset="0"/>
              </a:rPr>
              <a:t> </a:t>
            </a:r>
          </a:p>
          <a:p>
            <a:pPr marL="571500" indent="-571500" algn="l" eaLnBrk="1" hangingPunct="1">
              <a:buFont typeface="Arial" panose="020B0604020202020204" pitchFamily="34" charset="0"/>
              <a:buChar char="•"/>
            </a:pPr>
            <a:r>
              <a:rPr lang="sv-SE" altLang="sv-SE" sz="4400" dirty="0" err="1">
                <a:latin typeface="Calibri" panose="020F0502020204030204" pitchFamily="34" charset="0"/>
              </a:rPr>
              <a:t>Procurement</a:t>
            </a:r>
            <a:r>
              <a:rPr lang="sv-SE" altLang="sv-SE" sz="4400" dirty="0">
                <a:latin typeface="Calibri" panose="020F0502020204030204" pitchFamily="34" charset="0"/>
              </a:rPr>
              <a:t> </a:t>
            </a:r>
            <a:r>
              <a:rPr lang="sv-SE" altLang="sv-SE" sz="4400" dirty="0" err="1">
                <a:latin typeface="Calibri" panose="020F0502020204030204" pitchFamily="34" charset="0"/>
              </a:rPr>
              <a:t>of</a:t>
            </a:r>
            <a:r>
              <a:rPr lang="sv-SE" altLang="sv-SE" sz="4400" dirty="0">
                <a:latin typeface="Calibri" panose="020F0502020204030204" pitchFamily="34" charset="0"/>
              </a:rPr>
              <a:t> information </a:t>
            </a:r>
            <a:r>
              <a:rPr lang="sv-SE" altLang="sv-SE" sz="4400" dirty="0" err="1">
                <a:latin typeface="Calibri" panose="020F0502020204030204" pitchFamily="34" charset="0"/>
              </a:rPr>
              <a:t>sharing</a:t>
            </a:r>
            <a:r>
              <a:rPr lang="sv-SE" altLang="sv-SE" sz="4400" dirty="0">
                <a:latin typeface="Calibri" panose="020F0502020204030204" pitchFamily="34" charset="0"/>
              </a:rPr>
              <a:t> </a:t>
            </a:r>
            <a:r>
              <a:rPr lang="sv-SE" altLang="sv-SE" sz="4400" dirty="0" err="1">
                <a:latin typeface="Calibri" panose="020F0502020204030204" pitchFamily="34" charset="0"/>
              </a:rPr>
              <a:t>platform</a:t>
            </a:r>
            <a:r>
              <a:rPr lang="sv-SE" altLang="sv-SE" sz="4400" dirty="0">
                <a:latin typeface="Calibri" panose="020F0502020204030204" pitchFamily="34" charset="0"/>
              </a:rPr>
              <a:t> </a:t>
            </a:r>
            <a:r>
              <a:rPr lang="sv-SE" altLang="sv-SE" sz="4400" dirty="0" err="1">
                <a:latin typeface="Calibri" panose="020F0502020204030204" pitchFamily="34" charset="0"/>
              </a:rPr>
              <a:t>based</a:t>
            </a:r>
            <a:r>
              <a:rPr lang="sv-SE" altLang="sv-SE" sz="4400" dirty="0">
                <a:latin typeface="Calibri" panose="020F0502020204030204" pitchFamily="34" charset="0"/>
              </a:rPr>
              <a:t> on international standards in pipeline</a:t>
            </a:r>
            <a:endParaRPr altLang="sv-SE" sz="4400" dirty="0">
              <a:latin typeface="Calibri" panose="020F0502020204030204" pitchFamily="34" charset="0"/>
            </a:endParaRPr>
          </a:p>
          <a:p>
            <a:pPr marL="571500" indent="-571500" algn="l" eaLnBrk="1" hangingPunct="1">
              <a:buFont typeface="Arial" panose="020B0604020202020204" pitchFamily="34" charset="0"/>
              <a:buChar char="•"/>
            </a:pPr>
            <a:r>
              <a:rPr lang="sv-SE" altLang="sv-SE" sz="4400" dirty="0" err="1">
                <a:latin typeface="Calibri" panose="020F0502020204030204" pitchFamily="34" charset="0"/>
              </a:rPr>
              <a:t>More</a:t>
            </a:r>
            <a:r>
              <a:rPr lang="sv-SE" altLang="sv-SE" sz="4400" dirty="0">
                <a:latin typeface="Calibri" panose="020F0502020204030204" pitchFamily="34" charset="0"/>
              </a:rPr>
              <a:t> </a:t>
            </a:r>
            <a:r>
              <a:rPr lang="sv-SE" altLang="sv-SE" sz="4400" dirty="0" err="1">
                <a:latin typeface="Calibri" panose="020F0502020204030204" pitchFamily="34" charset="0"/>
              </a:rPr>
              <a:t>efficient</a:t>
            </a:r>
            <a:r>
              <a:rPr lang="sv-SE" altLang="sv-SE" sz="4400" dirty="0">
                <a:latin typeface="Calibri" panose="020F0502020204030204" pitchFamily="34" charset="0"/>
              </a:rPr>
              <a:t> and </a:t>
            </a:r>
            <a:r>
              <a:rPr lang="sv-SE" altLang="sv-SE" sz="4400" dirty="0" err="1">
                <a:latin typeface="Calibri" panose="020F0502020204030204" pitchFamily="34" charset="0"/>
              </a:rPr>
              <a:t>safer</a:t>
            </a:r>
            <a:r>
              <a:rPr lang="sv-SE" altLang="sv-SE" sz="4400" dirty="0">
                <a:latin typeface="Calibri" panose="020F0502020204030204" pitchFamily="34" charset="0"/>
              </a:rPr>
              <a:t> </a:t>
            </a:r>
            <a:r>
              <a:rPr lang="sv-SE" altLang="sv-SE" sz="4400" dirty="0" err="1">
                <a:latin typeface="Calibri" panose="020F0502020204030204" pitchFamily="34" charset="0"/>
              </a:rPr>
              <a:t>sea</a:t>
            </a:r>
            <a:r>
              <a:rPr lang="sv-SE" altLang="sv-SE" sz="4400" dirty="0">
                <a:latin typeface="Calibri" panose="020F0502020204030204" pitchFamily="34" charset="0"/>
              </a:rPr>
              <a:t> </a:t>
            </a:r>
            <a:r>
              <a:rPr lang="sv-SE" altLang="sv-SE" sz="4400" dirty="0" err="1">
                <a:latin typeface="Calibri" panose="020F0502020204030204" pitchFamily="34" charset="0"/>
              </a:rPr>
              <a:t>traffic</a:t>
            </a:r>
            <a:r>
              <a:rPr lang="sv-SE" altLang="sv-SE" sz="4400" dirty="0">
                <a:latin typeface="Calibri" panose="020F0502020204030204" pitchFamily="34" charset="0"/>
              </a:rPr>
              <a:t> </a:t>
            </a:r>
            <a:r>
              <a:rPr lang="sv-SE" altLang="sv-SE" sz="4400" dirty="0" err="1">
                <a:latin typeface="Calibri" panose="020F0502020204030204" pitchFamily="34" charset="0"/>
              </a:rPr>
              <a:t>through</a:t>
            </a:r>
            <a:r>
              <a:rPr lang="sv-SE" altLang="sv-SE" sz="4400" dirty="0">
                <a:latin typeface="Calibri" panose="020F0502020204030204" pitchFamily="34" charset="0"/>
              </a:rPr>
              <a:t> the </a:t>
            </a:r>
            <a:r>
              <a:rPr lang="sv-SE" altLang="sv-SE" sz="4400" dirty="0" err="1">
                <a:latin typeface="Calibri" panose="020F0502020204030204" pitchFamily="34" charset="0"/>
              </a:rPr>
              <a:t>archipelago</a:t>
            </a:r>
            <a:r>
              <a:rPr lang="sv-SE" altLang="sv-SE" sz="4400" dirty="0">
                <a:latin typeface="Calibri" panose="020F0502020204030204" pitchFamily="34" charset="0"/>
              </a:rPr>
              <a:t> </a:t>
            </a:r>
            <a:r>
              <a:rPr lang="sv-SE" altLang="sv-SE" sz="4400" dirty="0" err="1">
                <a:latin typeface="Calibri" panose="020F0502020204030204" pitchFamily="34" charset="0"/>
              </a:rPr>
              <a:t>between</a:t>
            </a:r>
            <a:r>
              <a:rPr lang="sv-SE" altLang="sv-SE" sz="4400" dirty="0">
                <a:latin typeface="Calibri" panose="020F0502020204030204" pitchFamily="34" charset="0"/>
              </a:rPr>
              <a:t> Stockholm and Turku</a:t>
            </a:r>
          </a:p>
          <a:p>
            <a:pPr marL="571500" indent="-571500" algn="l" eaLnBrk="1" hangingPunct="1">
              <a:buFont typeface="Arial" panose="020B0604020202020204" pitchFamily="34" charset="0"/>
              <a:buChar char="•"/>
            </a:pPr>
            <a:r>
              <a:rPr lang="sv-SE" altLang="sv-SE" sz="4400" dirty="0" err="1">
                <a:latin typeface="Calibri" panose="020F0502020204030204" pitchFamily="34" charset="0"/>
              </a:rPr>
              <a:t>Upgrade</a:t>
            </a:r>
            <a:r>
              <a:rPr lang="sv-SE" altLang="sv-SE" sz="4400" dirty="0">
                <a:latin typeface="Calibri" panose="020F0502020204030204" pitchFamily="34" charset="0"/>
              </a:rPr>
              <a:t> </a:t>
            </a:r>
            <a:r>
              <a:rPr lang="sv-SE" altLang="sv-SE" sz="4400" dirty="0" err="1">
                <a:latin typeface="Calibri" panose="020F0502020204030204" pitchFamily="34" charset="0"/>
              </a:rPr>
              <a:t>of</a:t>
            </a:r>
            <a:r>
              <a:rPr lang="sv-SE" altLang="sv-SE" sz="4400" dirty="0">
                <a:latin typeface="Calibri" panose="020F0502020204030204" pitchFamily="34" charset="0"/>
              </a:rPr>
              <a:t> pilots PPU </a:t>
            </a:r>
            <a:r>
              <a:rPr lang="sv-SE" altLang="sv-SE" sz="4400" dirty="0" err="1">
                <a:latin typeface="Calibri" panose="020F0502020204030204" pitchFamily="34" charset="0"/>
              </a:rPr>
              <a:t>with</a:t>
            </a:r>
            <a:r>
              <a:rPr lang="sv-SE" altLang="sv-SE" sz="4400" dirty="0">
                <a:latin typeface="Calibri" panose="020F0502020204030204" pitchFamily="34" charset="0"/>
              </a:rPr>
              <a:t> STM </a:t>
            </a:r>
            <a:r>
              <a:rPr lang="sv-SE" altLang="sv-SE" sz="4400" dirty="0" err="1">
                <a:latin typeface="Calibri" panose="020F0502020204030204" pitchFamily="34" charset="0"/>
              </a:rPr>
              <a:t>capability</a:t>
            </a:r>
            <a:r>
              <a:rPr lang="sv-SE" altLang="sv-SE" sz="4400" dirty="0">
                <a:latin typeface="Calibri" panose="020F0502020204030204" pitchFamily="34" charset="0"/>
              </a:rPr>
              <a:t> under </a:t>
            </a:r>
            <a:r>
              <a:rPr lang="sv-SE" altLang="sv-SE" sz="4400" dirty="0" err="1">
                <a:latin typeface="Calibri" panose="020F0502020204030204" pitchFamily="34" charset="0"/>
              </a:rPr>
              <a:t>way</a:t>
            </a:r>
            <a:endParaRPr altLang="sv-SE" sz="4400" dirty="0">
              <a:latin typeface="Calibri" panose="020F0502020204030204" pitchFamily="34" charset="0"/>
            </a:endParaRPr>
          </a:p>
        </p:txBody>
      </p:sp>
      <p:pic>
        <p:nvPicPr>
          <p:cNvPr id="49155" name="Bildobjekt 4" descr="\\sjofartsverket.se\gem\FOI\INNOVATION\Projekt\EfficientFlow\Communication\Logos\EfficientFlow\STM_EfficientFlow_blue.png"/>
          <p:cNvPicPr>
            <a:picLocks noChangeAspect="1" noChangeArrowheads="1"/>
          </p:cNvPicPr>
          <p:nvPr/>
        </p:nvPicPr>
        <p:blipFill>
          <a:blip r:embed="rId2">
            <a:extLst>
              <a:ext uri="{28A0092B-C50C-407E-A947-70E740481C1C}">
                <a14:useLocalDpi xmlns:a14="http://schemas.microsoft.com/office/drawing/2010/main" val="0"/>
              </a:ext>
            </a:extLst>
          </a:blip>
          <a:srcRect l="11212" t="9259" r="10152" b="13228"/>
          <a:stretch>
            <a:fillRect/>
          </a:stretch>
        </p:blipFill>
        <p:spPr bwMode="auto">
          <a:xfrm>
            <a:off x="20638" y="-20638"/>
            <a:ext cx="4320356" cy="2439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6" name="Bildobjekt 5"/>
          <p:cNvPicPr>
            <a:picLocks noChangeAspect="1"/>
          </p:cNvPicPr>
          <p:nvPr/>
        </p:nvPicPr>
        <p:blipFill>
          <a:blip r:embed="rId3" cstate="print">
            <a:extLst>
              <a:ext uri="{28A0092B-C50C-407E-A947-70E740481C1C}">
                <a14:useLocalDpi xmlns:a14="http://schemas.microsoft.com/office/drawing/2010/main" val="0"/>
              </a:ext>
            </a:extLst>
          </a:blip>
          <a:srcRect l="7381"/>
          <a:stretch>
            <a:fillRect/>
          </a:stretch>
        </p:blipFill>
        <p:spPr bwMode="auto">
          <a:xfrm>
            <a:off x="8749364" y="0"/>
            <a:ext cx="3442636" cy="2022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Platshållare för innehåll 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49364" y="2022202"/>
            <a:ext cx="3442636" cy="1936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Bildobjekt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61259" y="434516"/>
            <a:ext cx="2662749" cy="804844"/>
          </a:xfrm>
          <a:prstGeom prst="rect">
            <a:avLst/>
          </a:prstGeom>
        </p:spPr>
      </p:pic>
      <p:pic>
        <p:nvPicPr>
          <p:cNvPr id="3" name="Bildobjekt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72438" y="1345188"/>
            <a:ext cx="1346333" cy="1506354"/>
          </a:xfrm>
          <a:prstGeom prst="rect">
            <a:avLst/>
          </a:prstGeom>
        </p:spPr>
      </p:pic>
    </p:spTree>
    <p:extLst>
      <p:ext uri="{BB962C8B-B14F-4D97-AF65-F5344CB8AC3E}">
        <p14:creationId xmlns:p14="http://schemas.microsoft.com/office/powerpoint/2010/main" val="3813518738"/>
      </p:ext>
    </p:extLst>
  </p:cSld>
  <p:clrMapOvr>
    <a:masterClrMapping/>
  </p:clrMapOvr>
  <p:transition spd="slow"/>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5663</TotalTime>
  <Words>441</Words>
  <Application>Microsoft Office PowerPoint</Application>
  <PresentationFormat>Grand écran</PresentationFormat>
  <Paragraphs>54</Paragraphs>
  <Slides>8</Slides>
  <Notes>2</Notes>
  <HiddenSlides>0</HiddenSlides>
  <MMClips>0</MMClips>
  <ScaleCrop>false</ScaleCrop>
  <HeadingPairs>
    <vt:vector size="6" baseType="variant">
      <vt:variant>
        <vt:lpstr>Polices utilisées</vt:lpstr>
      </vt:variant>
      <vt:variant>
        <vt:i4>4</vt:i4>
      </vt:variant>
      <vt:variant>
        <vt:lpstr>Thème</vt:lpstr>
      </vt:variant>
      <vt:variant>
        <vt:i4>2</vt:i4>
      </vt:variant>
      <vt:variant>
        <vt:lpstr>Titres des diapositives</vt:lpstr>
      </vt:variant>
      <vt:variant>
        <vt:i4>8</vt:i4>
      </vt:variant>
    </vt:vector>
  </HeadingPairs>
  <TitlesOfParts>
    <vt:vector size="14" baseType="lpstr">
      <vt:lpstr>Arial</vt:lpstr>
      <vt:lpstr>Calibri</vt:lpstr>
      <vt:lpstr>Calibri Light</vt:lpstr>
      <vt:lpstr>Roboto</vt:lpstr>
      <vt:lpstr>Office-tema</vt:lpstr>
      <vt:lpstr>1_Office tema</vt:lpstr>
      <vt:lpstr>Présentation PowerPoint</vt:lpstr>
      <vt:lpstr>Présentation PowerPoint</vt:lpstr>
      <vt:lpstr>Présentation PowerPoint</vt:lpstr>
      <vt:lpstr>STM Validation Project</vt:lpstr>
      <vt:lpstr>This is STM</vt:lpstr>
      <vt:lpstr>STM projects – current and in plan</vt:lpstr>
      <vt:lpstr>Présentation PowerPoint</vt:lpstr>
      <vt:lpstr>Présentation PowerPoint</vt:lpstr>
    </vt:vector>
  </TitlesOfParts>
  <Company>Sjöfartsverket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Sundström, Magnus</dc:creator>
  <cp:lastModifiedBy>Marie-Hélène Grillet</cp:lastModifiedBy>
  <cp:revision>9</cp:revision>
  <cp:lastPrinted>2019-06-14T10:27:17Z</cp:lastPrinted>
  <dcterms:created xsi:type="dcterms:W3CDTF">2019-03-05T07:34:16Z</dcterms:created>
  <dcterms:modified xsi:type="dcterms:W3CDTF">2019-06-18T07:43:43Z</dcterms:modified>
</cp:coreProperties>
</file>