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57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72" r:id="rId13"/>
    <p:sldId id="273" r:id="rId14"/>
    <p:sldId id="266" r:id="rId15"/>
    <p:sldId id="268" r:id="rId16"/>
    <p:sldId id="274" r:id="rId17"/>
    <p:sldId id="275" r:id="rId18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3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D5856-1FE1-4606-9061-9A1AD7309B94}" type="datetimeFigureOut">
              <a:rPr lang="nl-NL" smtClean="0"/>
              <a:t>13-6-2019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13B34-A2F9-444A-98A0-EF70F18504D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386216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D5856-1FE1-4606-9061-9A1AD7309B94}" type="datetimeFigureOut">
              <a:rPr lang="nl-NL" smtClean="0"/>
              <a:t>13-6-2019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13B34-A2F9-444A-98A0-EF70F18504D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09680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D5856-1FE1-4606-9061-9A1AD7309B94}" type="datetimeFigureOut">
              <a:rPr lang="nl-NL" smtClean="0"/>
              <a:t>13-6-2019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13B34-A2F9-444A-98A0-EF70F18504D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353201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D5856-1FE1-4606-9061-9A1AD7309B94}" type="datetimeFigureOut">
              <a:rPr lang="nl-NL" smtClean="0"/>
              <a:t>13-6-2019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13B34-A2F9-444A-98A0-EF70F18504D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309209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D5856-1FE1-4606-9061-9A1AD7309B94}" type="datetimeFigureOut">
              <a:rPr lang="nl-NL" smtClean="0"/>
              <a:t>13-6-2019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13B34-A2F9-444A-98A0-EF70F18504D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44556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D5856-1FE1-4606-9061-9A1AD7309B94}" type="datetimeFigureOut">
              <a:rPr lang="nl-NL" smtClean="0"/>
              <a:t>13-6-2019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13B34-A2F9-444A-98A0-EF70F18504D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489736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D5856-1FE1-4606-9061-9A1AD7309B94}" type="datetimeFigureOut">
              <a:rPr lang="nl-NL" smtClean="0"/>
              <a:t>13-6-2019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13B34-A2F9-444A-98A0-EF70F18504D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038445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D5856-1FE1-4606-9061-9A1AD7309B94}" type="datetimeFigureOut">
              <a:rPr lang="nl-NL" smtClean="0"/>
              <a:t>13-6-2019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13B34-A2F9-444A-98A0-EF70F18504D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973501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D5856-1FE1-4606-9061-9A1AD7309B94}" type="datetimeFigureOut">
              <a:rPr lang="nl-NL" smtClean="0"/>
              <a:t>13-6-2019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13B34-A2F9-444A-98A0-EF70F18504D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268869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D5856-1FE1-4606-9061-9A1AD7309B94}" type="datetimeFigureOut">
              <a:rPr lang="nl-NL" smtClean="0"/>
              <a:t>13-6-2019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13B34-A2F9-444A-98A0-EF70F18504D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867899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D5856-1FE1-4606-9061-9A1AD7309B94}" type="datetimeFigureOut">
              <a:rPr lang="nl-NL" smtClean="0"/>
              <a:t>13-6-2019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13B34-A2F9-444A-98A0-EF70F18504D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89654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ED5856-1FE1-4606-9061-9A1AD7309B94}" type="datetimeFigureOut">
              <a:rPr lang="nl-NL" smtClean="0"/>
              <a:t>13-6-2019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A13B34-A2F9-444A-98A0-EF70F18504D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18200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7795"/>
            <a:ext cx="12299092" cy="8208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507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207"/>
            <a:ext cx="12192000" cy="6837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3674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ep 23"/>
          <p:cNvGrpSpPr/>
          <p:nvPr/>
        </p:nvGrpSpPr>
        <p:grpSpPr>
          <a:xfrm>
            <a:off x="2013000" y="0"/>
            <a:ext cx="7128481" cy="6858000"/>
            <a:chOff x="2128330" y="-74140"/>
            <a:chExt cx="7128481" cy="6858000"/>
          </a:xfrm>
        </p:grpSpPr>
        <p:sp>
          <p:nvSpPr>
            <p:cNvPr id="22" name="Tekstvak 21"/>
            <p:cNvSpPr txBox="1"/>
            <p:nvPr/>
          </p:nvSpPr>
          <p:spPr>
            <a:xfrm>
              <a:off x="5078459" y="1323340"/>
              <a:ext cx="1441621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nl-NL" dirty="0"/>
            </a:p>
          </p:txBody>
        </p:sp>
        <p:grpSp>
          <p:nvGrpSpPr>
            <p:cNvPr id="21" name="Groep 20"/>
            <p:cNvGrpSpPr/>
            <p:nvPr/>
          </p:nvGrpSpPr>
          <p:grpSpPr>
            <a:xfrm>
              <a:off x="2128330" y="-74140"/>
              <a:ext cx="7128481" cy="6858000"/>
              <a:chOff x="2350752" y="0"/>
              <a:chExt cx="7128481" cy="6858000"/>
            </a:xfrm>
          </p:grpSpPr>
          <p:pic>
            <p:nvPicPr>
              <p:cNvPr id="4" name="Afbeelding 3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350752" y="0"/>
                <a:ext cx="6963274" cy="6858000"/>
              </a:xfrm>
              <a:prstGeom prst="rect">
                <a:avLst/>
              </a:prstGeom>
            </p:spPr>
          </p:pic>
          <p:sp>
            <p:nvSpPr>
              <p:cNvPr id="5" name="Tekstvak 4"/>
              <p:cNvSpPr txBox="1"/>
              <p:nvPr/>
            </p:nvSpPr>
            <p:spPr>
              <a:xfrm>
                <a:off x="5955958" y="2797500"/>
                <a:ext cx="1540135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nl-NL" sz="1600" dirty="0" smtClean="0">
                    <a:solidFill>
                      <a:srgbClr val="C00000"/>
                    </a:solidFill>
                  </a:rPr>
                  <a:t>Rotterdam Hall/ </a:t>
                </a:r>
              </a:p>
              <a:p>
                <a:pPr algn="ctr"/>
                <a:r>
                  <a:rPr lang="nl-NL" sz="1600" dirty="0" err="1" smtClean="0">
                    <a:solidFill>
                      <a:srgbClr val="C00000"/>
                    </a:solidFill>
                  </a:rPr>
                  <a:t>Plenary</a:t>
                </a:r>
                <a:r>
                  <a:rPr lang="nl-NL" sz="1600" dirty="0" smtClean="0">
                    <a:solidFill>
                      <a:srgbClr val="C00000"/>
                    </a:solidFill>
                  </a:rPr>
                  <a:t> Room</a:t>
                </a:r>
              </a:p>
              <a:p>
                <a:pPr algn="ctr"/>
                <a:r>
                  <a:rPr lang="nl-NL" sz="1000" dirty="0" smtClean="0">
                    <a:solidFill>
                      <a:srgbClr val="C00000"/>
                    </a:solidFill>
                  </a:rPr>
                  <a:t>1000 square meters</a:t>
                </a:r>
              </a:p>
              <a:p>
                <a:endParaRPr lang="nl-NL" sz="1200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6" name="Rechthoek 5"/>
              <p:cNvSpPr/>
              <p:nvPr/>
            </p:nvSpPr>
            <p:spPr>
              <a:xfrm>
                <a:off x="5535828" y="3530025"/>
                <a:ext cx="2743200" cy="2743200"/>
              </a:xfrm>
              <a:prstGeom prst="rect">
                <a:avLst/>
              </a:prstGeom>
              <a:noFill/>
              <a:ln w="762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7" name="Rechthoek 6"/>
              <p:cNvSpPr/>
              <p:nvPr/>
            </p:nvSpPr>
            <p:spPr>
              <a:xfrm>
                <a:off x="5890056" y="2776150"/>
                <a:ext cx="1631091" cy="753875"/>
              </a:xfrm>
              <a:prstGeom prst="rect">
                <a:avLst/>
              </a:prstGeom>
              <a:noFill/>
              <a:ln w="762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9" name="Tekstvak 8"/>
              <p:cNvSpPr txBox="1"/>
              <p:nvPr/>
            </p:nvSpPr>
            <p:spPr>
              <a:xfrm>
                <a:off x="5547219" y="5207479"/>
                <a:ext cx="2731809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nl-NL" sz="1600" dirty="0" smtClean="0">
                    <a:solidFill>
                      <a:srgbClr val="C00000"/>
                    </a:solidFill>
                  </a:rPr>
                  <a:t>Catering </a:t>
                </a:r>
                <a:r>
                  <a:rPr lang="nl-NL" sz="1600" dirty="0" err="1" smtClean="0">
                    <a:solidFill>
                      <a:srgbClr val="C00000"/>
                    </a:solidFill>
                  </a:rPr>
                  <a:t>and</a:t>
                </a:r>
                <a:r>
                  <a:rPr lang="nl-NL" sz="1600" dirty="0" smtClean="0">
                    <a:solidFill>
                      <a:srgbClr val="C00000"/>
                    </a:solidFill>
                  </a:rPr>
                  <a:t> </a:t>
                </a:r>
                <a:r>
                  <a:rPr lang="nl-NL" sz="1600" dirty="0" err="1" smtClean="0">
                    <a:solidFill>
                      <a:srgbClr val="C00000"/>
                    </a:solidFill>
                  </a:rPr>
                  <a:t>exhibition</a:t>
                </a:r>
                <a:endParaRPr lang="nl-NL" sz="1600" dirty="0" smtClean="0">
                  <a:solidFill>
                    <a:srgbClr val="C00000"/>
                  </a:solidFill>
                </a:endParaRPr>
              </a:p>
              <a:p>
                <a:pPr algn="ctr"/>
                <a:r>
                  <a:rPr lang="nl-NL" sz="1000" dirty="0" smtClean="0">
                    <a:solidFill>
                      <a:srgbClr val="C00000"/>
                    </a:solidFill>
                  </a:rPr>
                  <a:t>2300 square meters</a:t>
                </a:r>
              </a:p>
              <a:p>
                <a:endParaRPr lang="nl-NL" sz="1600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0" name="Rechthoek 9"/>
              <p:cNvSpPr/>
              <p:nvPr/>
            </p:nvSpPr>
            <p:spPr>
              <a:xfrm rot="4747130">
                <a:off x="7162694" y="3290578"/>
                <a:ext cx="2685183" cy="753875"/>
              </a:xfrm>
              <a:prstGeom prst="rect">
                <a:avLst/>
              </a:prstGeom>
              <a:noFill/>
              <a:ln w="762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12" name="Tekstvak 11"/>
              <p:cNvSpPr txBox="1"/>
              <p:nvPr/>
            </p:nvSpPr>
            <p:spPr>
              <a:xfrm rot="4696809">
                <a:off x="8025311" y="3218683"/>
                <a:ext cx="232307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nl-NL" sz="1600" dirty="0" err="1" smtClean="0">
                    <a:solidFill>
                      <a:srgbClr val="C00000"/>
                    </a:solidFill>
                  </a:rPr>
                  <a:t>Several</a:t>
                </a:r>
                <a:r>
                  <a:rPr lang="nl-NL" sz="1600" dirty="0" smtClean="0">
                    <a:solidFill>
                      <a:srgbClr val="C00000"/>
                    </a:solidFill>
                  </a:rPr>
                  <a:t> </a:t>
                </a:r>
                <a:r>
                  <a:rPr lang="nl-NL" sz="1600" dirty="0" err="1" smtClean="0">
                    <a:solidFill>
                      <a:srgbClr val="C00000"/>
                    </a:solidFill>
                  </a:rPr>
                  <a:t>meetingrooms</a:t>
                </a:r>
                <a:r>
                  <a:rPr lang="nl-NL" sz="1600" dirty="0" smtClean="0">
                    <a:solidFill>
                      <a:srgbClr val="C00000"/>
                    </a:solidFill>
                  </a:rPr>
                  <a:t> </a:t>
                </a:r>
                <a:r>
                  <a:rPr lang="nl-NL" sz="1600" dirty="0" err="1" smtClean="0">
                    <a:solidFill>
                      <a:srgbClr val="C00000"/>
                    </a:solidFill>
                  </a:rPr>
                  <a:t>for</a:t>
                </a:r>
                <a:r>
                  <a:rPr lang="nl-NL" sz="1600" dirty="0" smtClean="0">
                    <a:solidFill>
                      <a:srgbClr val="C00000"/>
                    </a:solidFill>
                  </a:rPr>
                  <a:t> workshops, </a:t>
                </a:r>
                <a:r>
                  <a:rPr lang="nl-NL" sz="1600" dirty="0" err="1" smtClean="0">
                    <a:solidFill>
                      <a:srgbClr val="C00000"/>
                    </a:solidFill>
                  </a:rPr>
                  <a:t>secretary</a:t>
                </a:r>
                <a:r>
                  <a:rPr lang="nl-NL" sz="1600" dirty="0" smtClean="0">
                    <a:solidFill>
                      <a:srgbClr val="C00000"/>
                    </a:solidFill>
                  </a:rPr>
                  <a:t>, </a:t>
                </a:r>
                <a:r>
                  <a:rPr lang="nl-NL" sz="1600" dirty="0" err="1" smtClean="0">
                    <a:solidFill>
                      <a:srgbClr val="C00000"/>
                    </a:solidFill>
                  </a:rPr>
                  <a:t>etc</a:t>
                </a:r>
                <a:endParaRPr lang="nl-NL" sz="1600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3" name="Rechthoek 12"/>
              <p:cNvSpPr/>
              <p:nvPr/>
            </p:nvSpPr>
            <p:spPr>
              <a:xfrm>
                <a:off x="5363009" y="1962153"/>
                <a:ext cx="2685183" cy="753875"/>
              </a:xfrm>
              <a:prstGeom prst="rect">
                <a:avLst/>
              </a:prstGeom>
              <a:noFill/>
              <a:ln w="762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15" name="PIJL-RECHTS 14"/>
              <p:cNvSpPr/>
              <p:nvPr/>
            </p:nvSpPr>
            <p:spPr>
              <a:xfrm>
                <a:off x="4250723" y="3863546"/>
                <a:ext cx="1249683" cy="510746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16" name="Tekstvak 15"/>
              <p:cNvSpPr txBox="1"/>
              <p:nvPr/>
            </p:nvSpPr>
            <p:spPr>
              <a:xfrm>
                <a:off x="3224149" y="3974761"/>
                <a:ext cx="232307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nl-NL" sz="1600" dirty="0" err="1" smtClean="0">
                    <a:solidFill>
                      <a:srgbClr val="C00000"/>
                    </a:solidFill>
                  </a:rPr>
                  <a:t>Registration</a:t>
                </a:r>
                <a:r>
                  <a:rPr lang="nl-NL" sz="1600" dirty="0" smtClean="0">
                    <a:solidFill>
                      <a:srgbClr val="C00000"/>
                    </a:solidFill>
                  </a:rPr>
                  <a:t> </a:t>
                </a:r>
                <a:r>
                  <a:rPr lang="nl-NL" sz="1600" dirty="0" err="1" smtClean="0">
                    <a:solidFill>
                      <a:srgbClr val="C00000"/>
                    </a:solidFill>
                  </a:rPr>
                  <a:t>and</a:t>
                </a:r>
                <a:r>
                  <a:rPr lang="nl-NL" sz="1600" dirty="0" smtClean="0">
                    <a:solidFill>
                      <a:srgbClr val="C00000"/>
                    </a:solidFill>
                  </a:rPr>
                  <a:t> </a:t>
                </a:r>
                <a:r>
                  <a:rPr lang="nl-NL" sz="1600" dirty="0" err="1" smtClean="0">
                    <a:solidFill>
                      <a:srgbClr val="C00000"/>
                    </a:solidFill>
                  </a:rPr>
                  <a:t>entrance</a:t>
                </a:r>
                <a:endParaRPr lang="nl-NL" sz="1600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20" name="PIJL-RECHTS 19"/>
              <p:cNvSpPr/>
              <p:nvPr/>
            </p:nvSpPr>
            <p:spPr>
              <a:xfrm rot="16200000">
                <a:off x="3899177" y="4479728"/>
                <a:ext cx="843570" cy="510746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14" name="Tekstvak 13"/>
              <p:cNvSpPr txBox="1"/>
              <p:nvPr/>
            </p:nvSpPr>
            <p:spPr>
              <a:xfrm>
                <a:off x="5696955" y="1666386"/>
                <a:ext cx="232307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nl-NL" sz="1600" dirty="0" err="1" smtClean="0">
                    <a:solidFill>
                      <a:srgbClr val="C00000"/>
                    </a:solidFill>
                  </a:rPr>
                  <a:t>Several</a:t>
                </a:r>
                <a:r>
                  <a:rPr lang="nl-NL" sz="1600" dirty="0" smtClean="0">
                    <a:solidFill>
                      <a:srgbClr val="C00000"/>
                    </a:solidFill>
                  </a:rPr>
                  <a:t> </a:t>
                </a:r>
                <a:r>
                  <a:rPr lang="nl-NL" sz="1600" dirty="0" err="1" smtClean="0">
                    <a:solidFill>
                      <a:srgbClr val="C00000"/>
                    </a:solidFill>
                  </a:rPr>
                  <a:t>meetingrooms</a:t>
                </a:r>
                <a:r>
                  <a:rPr lang="nl-NL" sz="1600" dirty="0" smtClean="0">
                    <a:solidFill>
                      <a:srgbClr val="C00000"/>
                    </a:solidFill>
                  </a:rPr>
                  <a:t> </a:t>
                </a:r>
                <a:r>
                  <a:rPr lang="nl-NL" sz="1600" dirty="0" err="1" smtClean="0">
                    <a:solidFill>
                      <a:srgbClr val="C00000"/>
                    </a:solidFill>
                  </a:rPr>
                  <a:t>for</a:t>
                </a:r>
                <a:r>
                  <a:rPr lang="nl-NL" sz="1600" dirty="0" smtClean="0">
                    <a:solidFill>
                      <a:srgbClr val="C00000"/>
                    </a:solidFill>
                  </a:rPr>
                  <a:t> workshops, </a:t>
                </a:r>
                <a:r>
                  <a:rPr lang="nl-NL" sz="1600" dirty="0" err="1" smtClean="0">
                    <a:solidFill>
                      <a:srgbClr val="C00000"/>
                    </a:solidFill>
                  </a:rPr>
                  <a:t>secretary</a:t>
                </a:r>
                <a:r>
                  <a:rPr lang="nl-NL" sz="1600" dirty="0" smtClean="0">
                    <a:solidFill>
                      <a:srgbClr val="C00000"/>
                    </a:solidFill>
                  </a:rPr>
                  <a:t>, </a:t>
                </a:r>
                <a:r>
                  <a:rPr lang="nl-NL" sz="1600" dirty="0" err="1" smtClean="0">
                    <a:solidFill>
                      <a:srgbClr val="C00000"/>
                    </a:solidFill>
                  </a:rPr>
                  <a:t>etc</a:t>
                </a:r>
                <a:endParaRPr lang="nl-NL" sz="1600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3" name="Tekstvak 22"/>
            <p:cNvSpPr txBox="1"/>
            <p:nvPr/>
          </p:nvSpPr>
          <p:spPr>
            <a:xfrm>
              <a:off x="5324797" y="1243914"/>
              <a:ext cx="1178806" cy="39283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nl-NL" dirty="0"/>
            </a:p>
          </p:txBody>
        </p:sp>
      </p:grpSp>
    </p:spTree>
    <p:extLst>
      <p:ext uri="{BB962C8B-B14F-4D97-AF65-F5344CB8AC3E}">
        <p14:creationId xmlns:p14="http://schemas.microsoft.com/office/powerpoint/2010/main" val="972176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/>
          <a:srcRect l="9733" t="8034" r="2496" b="8583"/>
          <a:stretch/>
        </p:blipFill>
        <p:spPr>
          <a:xfrm>
            <a:off x="402336" y="0"/>
            <a:ext cx="11550315" cy="6858000"/>
          </a:xfrm>
          <a:prstGeom prst="rect">
            <a:avLst/>
          </a:prstGeom>
          <a:ln>
            <a:solidFill>
              <a:srgbClr val="002060"/>
            </a:solidFill>
          </a:ln>
        </p:spPr>
      </p:pic>
      <p:sp>
        <p:nvSpPr>
          <p:cNvPr id="17" name="Tekstvak 16"/>
          <p:cNvSpPr txBox="1"/>
          <p:nvPr/>
        </p:nvSpPr>
        <p:spPr>
          <a:xfrm>
            <a:off x="6262762" y="2545014"/>
            <a:ext cx="342000" cy="342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700" dirty="0" smtClean="0"/>
              <a:t>3x3</a:t>
            </a:r>
            <a:endParaRPr lang="nl-NL" sz="700" dirty="0"/>
          </a:p>
        </p:txBody>
      </p:sp>
      <p:sp>
        <p:nvSpPr>
          <p:cNvPr id="18" name="Tekstvak 17"/>
          <p:cNvSpPr txBox="1"/>
          <p:nvPr/>
        </p:nvSpPr>
        <p:spPr>
          <a:xfrm>
            <a:off x="5494448" y="867668"/>
            <a:ext cx="342000" cy="342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700" dirty="0" smtClean="0"/>
              <a:t>3x3</a:t>
            </a:r>
            <a:endParaRPr lang="nl-NL" sz="700" dirty="0"/>
          </a:p>
        </p:txBody>
      </p:sp>
      <p:sp>
        <p:nvSpPr>
          <p:cNvPr id="20" name="Tekstvak 19"/>
          <p:cNvSpPr txBox="1"/>
          <p:nvPr/>
        </p:nvSpPr>
        <p:spPr>
          <a:xfrm>
            <a:off x="5944858" y="2545014"/>
            <a:ext cx="342000" cy="342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700" dirty="0" smtClean="0"/>
              <a:t>3x3</a:t>
            </a:r>
            <a:endParaRPr lang="nl-NL" sz="700" dirty="0"/>
          </a:p>
        </p:txBody>
      </p:sp>
      <p:sp>
        <p:nvSpPr>
          <p:cNvPr id="21" name="Tekstvak 20"/>
          <p:cNvSpPr txBox="1"/>
          <p:nvPr/>
        </p:nvSpPr>
        <p:spPr>
          <a:xfrm>
            <a:off x="9805065" y="5977205"/>
            <a:ext cx="342000" cy="342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700" dirty="0" smtClean="0"/>
              <a:t>3x3</a:t>
            </a:r>
            <a:endParaRPr lang="nl-NL" sz="700" dirty="0"/>
          </a:p>
        </p:txBody>
      </p:sp>
      <p:sp>
        <p:nvSpPr>
          <p:cNvPr id="22" name="Tekstvak 21"/>
          <p:cNvSpPr txBox="1"/>
          <p:nvPr/>
        </p:nvSpPr>
        <p:spPr>
          <a:xfrm>
            <a:off x="5152448" y="867668"/>
            <a:ext cx="342000" cy="342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700" dirty="0" smtClean="0"/>
              <a:t>3x3</a:t>
            </a:r>
            <a:endParaRPr lang="nl-NL" sz="700" dirty="0"/>
          </a:p>
        </p:txBody>
      </p:sp>
      <p:sp>
        <p:nvSpPr>
          <p:cNvPr id="24" name="Tekstvak 23"/>
          <p:cNvSpPr txBox="1"/>
          <p:nvPr/>
        </p:nvSpPr>
        <p:spPr>
          <a:xfrm>
            <a:off x="7376059" y="5977205"/>
            <a:ext cx="342000" cy="342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700" dirty="0" smtClean="0"/>
              <a:t>3x3</a:t>
            </a:r>
            <a:endParaRPr lang="nl-NL" sz="700" dirty="0"/>
          </a:p>
        </p:txBody>
      </p:sp>
      <p:sp>
        <p:nvSpPr>
          <p:cNvPr id="25" name="Tekstvak 24"/>
          <p:cNvSpPr txBox="1"/>
          <p:nvPr/>
        </p:nvSpPr>
        <p:spPr>
          <a:xfrm>
            <a:off x="6695275" y="5977205"/>
            <a:ext cx="342000" cy="342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700" dirty="0" smtClean="0"/>
              <a:t>3x3</a:t>
            </a:r>
            <a:endParaRPr lang="nl-NL" sz="700" dirty="0"/>
          </a:p>
        </p:txBody>
      </p:sp>
      <p:sp>
        <p:nvSpPr>
          <p:cNvPr id="33" name="Tekstvak 32"/>
          <p:cNvSpPr txBox="1"/>
          <p:nvPr/>
        </p:nvSpPr>
        <p:spPr>
          <a:xfrm>
            <a:off x="7190012" y="864899"/>
            <a:ext cx="342000" cy="342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700" dirty="0" smtClean="0"/>
              <a:t>3x3</a:t>
            </a:r>
            <a:endParaRPr lang="nl-NL" sz="700" dirty="0"/>
          </a:p>
        </p:txBody>
      </p:sp>
      <p:sp>
        <p:nvSpPr>
          <p:cNvPr id="34" name="Tekstvak 33"/>
          <p:cNvSpPr txBox="1"/>
          <p:nvPr/>
        </p:nvSpPr>
        <p:spPr>
          <a:xfrm>
            <a:off x="6841701" y="866178"/>
            <a:ext cx="342000" cy="342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700" dirty="0" smtClean="0"/>
              <a:t>3x3</a:t>
            </a:r>
            <a:endParaRPr lang="nl-NL" sz="700" dirty="0"/>
          </a:p>
        </p:txBody>
      </p:sp>
      <p:sp>
        <p:nvSpPr>
          <p:cNvPr id="35" name="Tekstvak 34"/>
          <p:cNvSpPr txBox="1"/>
          <p:nvPr/>
        </p:nvSpPr>
        <p:spPr>
          <a:xfrm>
            <a:off x="5818160" y="866178"/>
            <a:ext cx="342000" cy="342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700" dirty="0" smtClean="0"/>
              <a:t>3x3</a:t>
            </a:r>
            <a:endParaRPr lang="nl-NL" sz="700" dirty="0"/>
          </a:p>
        </p:txBody>
      </p:sp>
      <p:sp>
        <p:nvSpPr>
          <p:cNvPr id="36" name="Tekstvak 35"/>
          <p:cNvSpPr txBox="1"/>
          <p:nvPr/>
        </p:nvSpPr>
        <p:spPr>
          <a:xfrm>
            <a:off x="6517989" y="862896"/>
            <a:ext cx="342000" cy="342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700" dirty="0" smtClean="0"/>
              <a:t>3x3</a:t>
            </a:r>
            <a:endParaRPr lang="nl-NL" sz="700" dirty="0"/>
          </a:p>
        </p:txBody>
      </p:sp>
      <p:sp>
        <p:nvSpPr>
          <p:cNvPr id="37" name="Tekstvak 36"/>
          <p:cNvSpPr txBox="1"/>
          <p:nvPr/>
        </p:nvSpPr>
        <p:spPr>
          <a:xfrm>
            <a:off x="8064884" y="5977906"/>
            <a:ext cx="342000" cy="342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700" dirty="0" smtClean="0"/>
              <a:t>3x3</a:t>
            </a:r>
            <a:endParaRPr lang="nl-NL" sz="700" dirty="0"/>
          </a:p>
        </p:txBody>
      </p:sp>
      <p:sp>
        <p:nvSpPr>
          <p:cNvPr id="38" name="Tekstvak 37"/>
          <p:cNvSpPr txBox="1"/>
          <p:nvPr/>
        </p:nvSpPr>
        <p:spPr>
          <a:xfrm>
            <a:off x="8409308" y="5984002"/>
            <a:ext cx="342000" cy="342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700" dirty="0" smtClean="0"/>
              <a:t>3x3</a:t>
            </a:r>
            <a:endParaRPr lang="nl-NL" sz="700" dirty="0"/>
          </a:p>
        </p:txBody>
      </p:sp>
      <p:sp>
        <p:nvSpPr>
          <p:cNvPr id="40" name="Tekstvak 39"/>
          <p:cNvSpPr txBox="1"/>
          <p:nvPr/>
        </p:nvSpPr>
        <p:spPr>
          <a:xfrm>
            <a:off x="7033123" y="5977282"/>
            <a:ext cx="342000" cy="342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700" dirty="0" smtClean="0"/>
              <a:t>3x3</a:t>
            </a:r>
            <a:endParaRPr lang="nl-NL" sz="700" dirty="0"/>
          </a:p>
        </p:txBody>
      </p:sp>
      <p:sp>
        <p:nvSpPr>
          <p:cNvPr id="49" name="Tekstvak 48"/>
          <p:cNvSpPr txBox="1"/>
          <p:nvPr/>
        </p:nvSpPr>
        <p:spPr>
          <a:xfrm>
            <a:off x="7536115" y="989452"/>
            <a:ext cx="342000" cy="21544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800" dirty="0" smtClean="0"/>
              <a:t>3x2</a:t>
            </a:r>
            <a:endParaRPr lang="nl-NL" sz="800" dirty="0"/>
          </a:p>
        </p:txBody>
      </p:sp>
      <p:sp>
        <p:nvSpPr>
          <p:cNvPr id="50" name="Tekstvak 49"/>
          <p:cNvSpPr txBox="1"/>
          <p:nvPr/>
        </p:nvSpPr>
        <p:spPr>
          <a:xfrm>
            <a:off x="6169491" y="992734"/>
            <a:ext cx="342000" cy="21544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800" dirty="0" smtClean="0"/>
              <a:t>3x2</a:t>
            </a:r>
            <a:endParaRPr lang="nl-NL" sz="800" dirty="0"/>
          </a:p>
        </p:txBody>
      </p:sp>
      <p:sp>
        <p:nvSpPr>
          <p:cNvPr id="60" name="Tekstvak 59"/>
          <p:cNvSpPr txBox="1"/>
          <p:nvPr/>
        </p:nvSpPr>
        <p:spPr>
          <a:xfrm>
            <a:off x="7716667" y="5978481"/>
            <a:ext cx="342000" cy="21544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800" dirty="0" smtClean="0"/>
              <a:t>3x2</a:t>
            </a:r>
            <a:endParaRPr lang="nl-NL" sz="800" dirty="0"/>
          </a:p>
        </p:txBody>
      </p:sp>
      <p:sp>
        <p:nvSpPr>
          <p:cNvPr id="65" name="Tekstvak 64"/>
          <p:cNvSpPr txBox="1"/>
          <p:nvPr/>
        </p:nvSpPr>
        <p:spPr>
          <a:xfrm>
            <a:off x="5151744" y="5830691"/>
            <a:ext cx="816864" cy="468000"/>
          </a:xfrm>
          <a:prstGeom prst="rect">
            <a:avLst/>
          </a:prstGeom>
          <a:solidFill>
            <a:srgbClr val="843C0C">
              <a:alpha val="60000"/>
            </a:srgb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sz="600" dirty="0" smtClean="0"/>
              <a:t>registratie</a:t>
            </a:r>
            <a:endParaRPr lang="nl-NL" sz="600" dirty="0"/>
          </a:p>
        </p:txBody>
      </p:sp>
      <p:sp>
        <p:nvSpPr>
          <p:cNvPr id="39" name="Tekstvak 38"/>
          <p:cNvSpPr txBox="1"/>
          <p:nvPr/>
        </p:nvSpPr>
        <p:spPr>
          <a:xfrm>
            <a:off x="8753732" y="5980954"/>
            <a:ext cx="342000" cy="342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700" dirty="0" smtClean="0"/>
              <a:t>3x3</a:t>
            </a:r>
            <a:endParaRPr lang="nl-NL" sz="700" dirty="0"/>
          </a:p>
        </p:txBody>
      </p:sp>
      <p:sp>
        <p:nvSpPr>
          <p:cNvPr id="70" name="Tekstvak 69"/>
          <p:cNvSpPr txBox="1"/>
          <p:nvPr/>
        </p:nvSpPr>
        <p:spPr>
          <a:xfrm rot="5400000">
            <a:off x="8626612" y="2977298"/>
            <a:ext cx="342000" cy="21544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800" dirty="0" smtClean="0"/>
              <a:t>3x2</a:t>
            </a:r>
            <a:endParaRPr lang="nl-NL" sz="800" dirty="0"/>
          </a:p>
        </p:txBody>
      </p:sp>
      <p:sp>
        <p:nvSpPr>
          <p:cNvPr id="71" name="Tekstvak 70"/>
          <p:cNvSpPr txBox="1"/>
          <p:nvPr/>
        </p:nvSpPr>
        <p:spPr>
          <a:xfrm rot="5400000">
            <a:off x="8635974" y="3990459"/>
            <a:ext cx="342000" cy="21544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800" dirty="0" smtClean="0"/>
              <a:t>3x2</a:t>
            </a:r>
            <a:endParaRPr lang="nl-NL" sz="800" dirty="0"/>
          </a:p>
        </p:txBody>
      </p:sp>
      <p:sp>
        <p:nvSpPr>
          <p:cNvPr id="73" name="Tekstvak 72"/>
          <p:cNvSpPr txBox="1"/>
          <p:nvPr/>
        </p:nvSpPr>
        <p:spPr>
          <a:xfrm>
            <a:off x="6606051" y="2547863"/>
            <a:ext cx="342000" cy="342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700" dirty="0" smtClean="0"/>
              <a:t>3x3</a:t>
            </a:r>
            <a:endParaRPr lang="nl-NL" sz="700" dirty="0"/>
          </a:p>
        </p:txBody>
      </p:sp>
      <p:sp>
        <p:nvSpPr>
          <p:cNvPr id="74" name="Tekstvak 73"/>
          <p:cNvSpPr txBox="1"/>
          <p:nvPr/>
        </p:nvSpPr>
        <p:spPr>
          <a:xfrm rot="5400000">
            <a:off x="10797978" y="1924773"/>
            <a:ext cx="342000" cy="342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700" dirty="0" smtClean="0"/>
              <a:t>3x3</a:t>
            </a:r>
            <a:endParaRPr lang="nl-NL" sz="700" dirty="0"/>
          </a:p>
        </p:txBody>
      </p:sp>
      <p:sp>
        <p:nvSpPr>
          <p:cNvPr id="76" name="Tekstvak 75"/>
          <p:cNvSpPr txBox="1"/>
          <p:nvPr/>
        </p:nvSpPr>
        <p:spPr>
          <a:xfrm rot="5400000">
            <a:off x="10791438" y="1567859"/>
            <a:ext cx="342000" cy="342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700" dirty="0" smtClean="0"/>
              <a:t>3x3</a:t>
            </a:r>
            <a:endParaRPr lang="nl-NL" sz="700" dirty="0"/>
          </a:p>
        </p:txBody>
      </p:sp>
      <p:sp>
        <p:nvSpPr>
          <p:cNvPr id="83" name="Tekstvak 82"/>
          <p:cNvSpPr txBox="1"/>
          <p:nvPr/>
        </p:nvSpPr>
        <p:spPr>
          <a:xfrm>
            <a:off x="5594338" y="2551110"/>
            <a:ext cx="342000" cy="342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700" dirty="0" smtClean="0"/>
              <a:t>3x3</a:t>
            </a:r>
            <a:endParaRPr lang="nl-NL" sz="700" dirty="0"/>
          </a:p>
        </p:txBody>
      </p:sp>
      <p:sp>
        <p:nvSpPr>
          <p:cNvPr id="86" name="Tekstvak 85"/>
          <p:cNvSpPr txBox="1"/>
          <p:nvPr/>
        </p:nvSpPr>
        <p:spPr>
          <a:xfrm>
            <a:off x="7979881" y="5088082"/>
            <a:ext cx="428350" cy="21544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800" dirty="0" smtClean="0"/>
              <a:t>FOOD</a:t>
            </a:r>
            <a:endParaRPr lang="nl-NL" sz="800" dirty="0"/>
          </a:p>
        </p:txBody>
      </p:sp>
      <p:sp>
        <p:nvSpPr>
          <p:cNvPr id="87" name="Rechthoek 86"/>
          <p:cNvSpPr/>
          <p:nvPr/>
        </p:nvSpPr>
        <p:spPr>
          <a:xfrm>
            <a:off x="9046457" y="4951213"/>
            <a:ext cx="504000" cy="50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9" name="Tekstvak 88"/>
          <p:cNvSpPr txBox="1"/>
          <p:nvPr/>
        </p:nvSpPr>
        <p:spPr>
          <a:xfrm>
            <a:off x="7982699" y="1660660"/>
            <a:ext cx="428350" cy="21544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800" dirty="0" smtClean="0"/>
              <a:t>FOOD</a:t>
            </a:r>
            <a:endParaRPr lang="nl-NL" sz="800" dirty="0"/>
          </a:p>
        </p:txBody>
      </p:sp>
      <p:sp>
        <p:nvSpPr>
          <p:cNvPr id="66" name="Tekstvak 65"/>
          <p:cNvSpPr txBox="1"/>
          <p:nvPr/>
        </p:nvSpPr>
        <p:spPr>
          <a:xfrm>
            <a:off x="8825982" y="868005"/>
            <a:ext cx="342000" cy="342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700" dirty="0" smtClean="0"/>
              <a:t>3x3</a:t>
            </a:r>
            <a:endParaRPr lang="nl-NL" sz="700" dirty="0"/>
          </a:p>
        </p:txBody>
      </p:sp>
      <p:sp>
        <p:nvSpPr>
          <p:cNvPr id="67" name="Tekstvak 66"/>
          <p:cNvSpPr txBox="1"/>
          <p:nvPr/>
        </p:nvSpPr>
        <p:spPr>
          <a:xfrm>
            <a:off x="8477671" y="869284"/>
            <a:ext cx="342000" cy="342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700" dirty="0" smtClean="0"/>
              <a:t>3x3</a:t>
            </a:r>
            <a:endParaRPr lang="nl-NL" sz="700" dirty="0"/>
          </a:p>
        </p:txBody>
      </p:sp>
      <p:sp>
        <p:nvSpPr>
          <p:cNvPr id="75" name="Tekstvak 74"/>
          <p:cNvSpPr txBox="1"/>
          <p:nvPr/>
        </p:nvSpPr>
        <p:spPr>
          <a:xfrm>
            <a:off x="7883368" y="866002"/>
            <a:ext cx="342000" cy="342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700" dirty="0" smtClean="0"/>
              <a:t>3x3</a:t>
            </a:r>
            <a:endParaRPr lang="nl-NL" sz="700" dirty="0"/>
          </a:p>
        </p:txBody>
      </p:sp>
      <p:sp>
        <p:nvSpPr>
          <p:cNvPr id="81" name="Tekstvak 80"/>
          <p:cNvSpPr txBox="1"/>
          <p:nvPr/>
        </p:nvSpPr>
        <p:spPr>
          <a:xfrm>
            <a:off x="9886495" y="877470"/>
            <a:ext cx="342000" cy="342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700" dirty="0" smtClean="0"/>
              <a:t>3x3</a:t>
            </a:r>
            <a:endParaRPr lang="nl-NL" sz="700" dirty="0"/>
          </a:p>
        </p:txBody>
      </p:sp>
      <p:sp>
        <p:nvSpPr>
          <p:cNvPr id="84" name="Tekstvak 83"/>
          <p:cNvSpPr txBox="1"/>
          <p:nvPr/>
        </p:nvSpPr>
        <p:spPr>
          <a:xfrm>
            <a:off x="9525459" y="874188"/>
            <a:ext cx="342000" cy="342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700" dirty="0" smtClean="0"/>
              <a:t>3x3</a:t>
            </a:r>
            <a:endParaRPr lang="nl-NL" sz="700" dirty="0"/>
          </a:p>
        </p:txBody>
      </p:sp>
      <p:sp>
        <p:nvSpPr>
          <p:cNvPr id="85" name="Tekstvak 84"/>
          <p:cNvSpPr txBox="1"/>
          <p:nvPr/>
        </p:nvSpPr>
        <p:spPr>
          <a:xfrm rot="5400000">
            <a:off x="10791438" y="1216774"/>
            <a:ext cx="342000" cy="342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700" dirty="0" smtClean="0"/>
              <a:t>3x3</a:t>
            </a:r>
            <a:endParaRPr lang="nl-NL" sz="700" dirty="0"/>
          </a:p>
        </p:txBody>
      </p:sp>
      <p:sp>
        <p:nvSpPr>
          <p:cNvPr id="91" name="Tekstvak 90"/>
          <p:cNvSpPr txBox="1"/>
          <p:nvPr/>
        </p:nvSpPr>
        <p:spPr>
          <a:xfrm rot="5400000">
            <a:off x="10801086" y="2972909"/>
            <a:ext cx="342000" cy="342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700" dirty="0" smtClean="0"/>
              <a:t>3x3</a:t>
            </a:r>
            <a:endParaRPr lang="nl-NL" sz="700" dirty="0"/>
          </a:p>
        </p:txBody>
      </p:sp>
      <p:sp>
        <p:nvSpPr>
          <p:cNvPr id="92" name="Tekstvak 91"/>
          <p:cNvSpPr txBox="1"/>
          <p:nvPr/>
        </p:nvSpPr>
        <p:spPr>
          <a:xfrm rot="5400000">
            <a:off x="10794546" y="2625326"/>
            <a:ext cx="342000" cy="342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700" dirty="0" smtClean="0"/>
              <a:t>3x3</a:t>
            </a:r>
            <a:endParaRPr lang="nl-NL" sz="700" dirty="0"/>
          </a:p>
        </p:txBody>
      </p:sp>
      <p:sp>
        <p:nvSpPr>
          <p:cNvPr id="93" name="Tekstvak 92"/>
          <p:cNvSpPr txBox="1"/>
          <p:nvPr/>
        </p:nvSpPr>
        <p:spPr>
          <a:xfrm rot="5400000">
            <a:off x="10794546" y="2274241"/>
            <a:ext cx="342000" cy="342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700" dirty="0" smtClean="0"/>
              <a:t>3x3</a:t>
            </a:r>
            <a:endParaRPr lang="nl-NL" sz="700" dirty="0"/>
          </a:p>
        </p:txBody>
      </p:sp>
      <p:sp>
        <p:nvSpPr>
          <p:cNvPr id="94" name="Tekstvak 93"/>
          <p:cNvSpPr txBox="1"/>
          <p:nvPr/>
        </p:nvSpPr>
        <p:spPr>
          <a:xfrm rot="5400000">
            <a:off x="10801083" y="4017938"/>
            <a:ext cx="342000" cy="342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700" dirty="0" smtClean="0"/>
              <a:t>3x3</a:t>
            </a:r>
            <a:endParaRPr lang="nl-NL" sz="700" dirty="0"/>
          </a:p>
        </p:txBody>
      </p:sp>
      <p:sp>
        <p:nvSpPr>
          <p:cNvPr id="95" name="Tekstvak 94"/>
          <p:cNvSpPr txBox="1"/>
          <p:nvPr/>
        </p:nvSpPr>
        <p:spPr>
          <a:xfrm rot="5400000">
            <a:off x="10794543" y="3670355"/>
            <a:ext cx="342000" cy="342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700" dirty="0" smtClean="0"/>
              <a:t>3x3</a:t>
            </a:r>
            <a:endParaRPr lang="nl-NL" sz="700" dirty="0"/>
          </a:p>
        </p:txBody>
      </p:sp>
      <p:sp>
        <p:nvSpPr>
          <p:cNvPr id="96" name="Tekstvak 95"/>
          <p:cNvSpPr txBox="1"/>
          <p:nvPr/>
        </p:nvSpPr>
        <p:spPr>
          <a:xfrm rot="5400000">
            <a:off x="10794543" y="3319270"/>
            <a:ext cx="342000" cy="342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700" dirty="0" smtClean="0"/>
              <a:t>3x3</a:t>
            </a:r>
            <a:endParaRPr lang="nl-NL" sz="700" dirty="0"/>
          </a:p>
        </p:txBody>
      </p:sp>
      <p:sp>
        <p:nvSpPr>
          <p:cNvPr id="100" name="Tekstvak 99"/>
          <p:cNvSpPr txBox="1"/>
          <p:nvPr/>
        </p:nvSpPr>
        <p:spPr>
          <a:xfrm rot="5400000">
            <a:off x="10801085" y="5062962"/>
            <a:ext cx="342000" cy="342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700" dirty="0" smtClean="0"/>
              <a:t>3x3</a:t>
            </a:r>
            <a:endParaRPr lang="nl-NL" sz="700" dirty="0"/>
          </a:p>
        </p:txBody>
      </p:sp>
      <p:sp>
        <p:nvSpPr>
          <p:cNvPr id="101" name="Tekstvak 100"/>
          <p:cNvSpPr txBox="1"/>
          <p:nvPr/>
        </p:nvSpPr>
        <p:spPr>
          <a:xfrm rot="5400000">
            <a:off x="10794545" y="4715379"/>
            <a:ext cx="342000" cy="342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700" dirty="0" smtClean="0"/>
              <a:t>3x3</a:t>
            </a:r>
            <a:endParaRPr lang="nl-NL" sz="700" dirty="0"/>
          </a:p>
        </p:txBody>
      </p:sp>
      <p:sp>
        <p:nvSpPr>
          <p:cNvPr id="102" name="Tekstvak 101"/>
          <p:cNvSpPr txBox="1"/>
          <p:nvPr/>
        </p:nvSpPr>
        <p:spPr>
          <a:xfrm rot="5400000">
            <a:off x="10794545" y="4364294"/>
            <a:ext cx="342000" cy="342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700" dirty="0" smtClean="0"/>
              <a:t>3x3</a:t>
            </a:r>
            <a:endParaRPr lang="nl-NL" sz="700" dirty="0"/>
          </a:p>
        </p:txBody>
      </p:sp>
      <p:sp>
        <p:nvSpPr>
          <p:cNvPr id="103" name="Tekstvak 102"/>
          <p:cNvSpPr txBox="1"/>
          <p:nvPr/>
        </p:nvSpPr>
        <p:spPr>
          <a:xfrm rot="5400000">
            <a:off x="10794858" y="5401972"/>
            <a:ext cx="342000" cy="342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700" dirty="0" smtClean="0"/>
              <a:t>3x3</a:t>
            </a:r>
            <a:endParaRPr lang="nl-NL" sz="700" dirty="0"/>
          </a:p>
        </p:txBody>
      </p:sp>
      <p:sp>
        <p:nvSpPr>
          <p:cNvPr id="105" name="Tekstvak 104"/>
          <p:cNvSpPr txBox="1"/>
          <p:nvPr/>
        </p:nvSpPr>
        <p:spPr>
          <a:xfrm>
            <a:off x="9100714" y="5981587"/>
            <a:ext cx="342000" cy="21544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800" dirty="0" smtClean="0"/>
              <a:t>3x2</a:t>
            </a:r>
            <a:endParaRPr lang="nl-NL" sz="800" dirty="0"/>
          </a:p>
        </p:txBody>
      </p:sp>
      <p:sp>
        <p:nvSpPr>
          <p:cNvPr id="106" name="Tekstvak 105"/>
          <p:cNvSpPr txBox="1"/>
          <p:nvPr/>
        </p:nvSpPr>
        <p:spPr>
          <a:xfrm>
            <a:off x="9453615" y="5980314"/>
            <a:ext cx="342000" cy="342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700" dirty="0" smtClean="0"/>
              <a:t>3x3</a:t>
            </a:r>
            <a:endParaRPr lang="nl-NL" sz="700" dirty="0"/>
          </a:p>
        </p:txBody>
      </p:sp>
      <p:sp>
        <p:nvSpPr>
          <p:cNvPr id="107" name="Tekstvak 106"/>
          <p:cNvSpPr txBox="1"/>
          <p:nvPr/>
        </p:nvSpPr>
        <p:spPr>
          <a:xfrm>
            <a:off x="10159633" y="5977205"/>
            <a:ext cx="342000" cy="342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700" dirty="0" smtClean="0"/>
              <a:t>3x3</a:t>
            </a:r>
            <a:endParaRPr lang="nl-NL" sz="700" dirty="0"/>
          </a:p>
        </p:txBody>
      </p:sp>
      <p:sp>
        <p:nvSpPr>
          <p:cNvPr id="108" name="Tekstvak 107"/>
          <p:cNvSpPr txBox="1"/>
          <p:nvPr/>
        </p:nvSpPr>
        <p:spPr>
          <a:xfrm>
            <a:off x="9178334" y="1001890"/>
            <a:ext cx="342000" cy="21544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800" dirty="0" smtClean="0"/>
              <a:t>3x2</a:t>
            </a:r>
            <a:endParaRPr lang="nl-NL" sz="800" dirty="0"/>
          </a:p>
        </p:txBody>
      </p:sp>
      <p:sp>
        <p:nvSpPr>
          <p:cNvPr id="109" name="Tekstvak 108"/>
          <p:cNvSpPr txBox="1"/>
          <p:nvPr/>
        </p:nvSpPr>
        <p:spPr>
          <a:xfrm>
            <a:off x="4818353" y="1005578"/>
            <a:ext cx="342000" cy="21544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800" dirty="0" smtClean="0"/>
              <a:t>3x2</a:t>
            </a:r>
            <a:endParaRPr lang="nl-NL" sz="800" dirty="0"/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4227" y="2552399"/>
            <a:ext cx="353599" cy="353599"/>
          </a:xfrm>
          <a:prstGeom prst="rect">
            <a:avLst/>
          </a:prstGeom>
        </p:spPr>
      </p:pic>
      <p:sp>
        <p:nvSpPr>
          <p:cNvPr id="110" name="Tekstvak 109"/>
          <p:cNvSpPr txBox="1"/>
          <p:nvPr/>
        </p:nvSpPr>
        <p:spPr>
          <a:xfrm>
            <a:off x="7565783" y="4160848"/>
            <a:ext cx="342000" cy="342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700" dirty="0" smtClean="0"/>
              <a:t>3x3</a:t>
            </a:r>
            <a:endParaRPr lang="nl-NL" sz="700" dirty="0"/>
          </a:p>
        </p:txBody>
      </p:sp>
      <p:sp>
        <p:nvSpPr>
          <p:cNvPr id="111" name="Tekstvak 110"/>
          <p:cNvSpPr txBox="1"/>
          <p:nvPr/>
        </p:nvSpPr>
        <p:spPr>
          <a:xfrm>
            <a:off x="6884999" y="4160848"/>
            <a:ext cx="342000" cy="342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700" dirty="0" smtClean="0"/>
              <a:t>3x3</a:t>
            </a:r>
            <a:endParaRPr lang="nl-NL" sz="700" dirty="0"/>
          </a:p>
        </p:txBody>
      </p:sp>
      <p:sp>
        <p:nvSpPr>
          <p:cNvPr id="112" name="Tekstvak 111"/>
          <p:cNvSpPr txBox="1"/>
          <p:nvPr/>
        </p:nvSpPr>
        <p:spPr>
          <a:xfrm>
            <a:off x="7222847" y="4160925"/>
            <a:ext cx="342000" cy="342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700" dirty="0" smtClean="0"/>
              <a:t>3x3</a:t>
            </a:r>
            <a:endParaRPr lang="nl-NL" sz="700" dirty="0"/>
          </a:p>
        </p:txBody>
      </p:sp>
      <p:sp>
        <p:nvSpPr>
          <p:cNvPr id="113" name="Tekstvak 112"/>
          <p:cNvSpPr txBox="1"/>
          <p:nvPr/>
        </p:nvSpPr>
        <p:spPr>
          <a:xfrm rot="5400000">
            <a:off x="7908595" y="3112866"/>
            <a:ext cx="342000" cy="342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700" dirty="0" smtClean="0"/>
              <a:t>3x3</a:t>
            </a:r>
            <a:endParaRPr lang="nl-NL" sz="700" dirty="0"/>
          </a:p>
        </p:txBody>
      </p:sp>
      <p:sp>
        <p:nvSpPr>
          <p:cNvPr id="114" name="Tekstvak 113"/>
          <p:cNvSpPr txBox="1"/>
          <p:nvPr/>
        </p:nvSpPr>
        <p:spPr>
          <a:xfrm rot="5400000">
            <a:off x="7902055" y="2765283"/>
            <a:ext cx="342000" cy="342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700" dirty="0" smtClean="0"/>
              <a:t>3x3</a:t>
            </a:r>
            <a:endParaRPr lang="nl-NL" sz="700" dirty="0"/>
          </a:p>
        </p:txBody>
      </p:sp>
      <p:sp>
        <p:nvSpPr>
          <p:cNvPr id="115" name="Tekstvak 114"/>
          <p:cNvSpPr txBox="1"/>
          <p:nvPr/>
        </p:nvSpPr>
        <p:spPr>
          <a:xfrm rot="5400000">
            <a:off x="7902055" y="2414198"/>
            <a:ext cx="342000" cy="342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700" dirty="0" smtClean="0"/>
              <a:t>3x3</a:t>
            </a:r>
            <a:endParaRPr lang="nl-NL" sz="700" dirty="0"/>
          </a:p>
        </p:txBody>
      </p:sp>
      <p:sp>
        <p:nvSpPr>
          <p:cNvPr id="116" name="Tekstvak 115"/>
          <p:cNvSpPr txBox="1"/>
          <p:nvPr/>
        </p:nvSpPr>
        <p:spPr>
          <a:xfrm rot="5400000">
            <a:off x="7905163" y="3813419"/>
            <a:ext cx="342000" cy="342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700" dirty="0" smtClean="0"/>
              <a:t>3x3</a:t>
            </a:r>
            <a:endParaRPr lang="nl-NL" sz="700" dirty="0"/>
          </a:p>
        </p:txBody>
      </p:sp>
      <p:sp>
        <p:nvSpPr>
          <p:cNvPr id="117" name="Tekstvak 116"/>
          <p:cNvSpPr txBox="1"/>
          <p:nvPr/>
        </p:nvSpPr>
        <p:spPr>
          <a:xfrm rot="5400000">
            <a:off x="7905163" y="3462334"/>
            <a:ext cx="342000" cy="342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700" dirty="0" smtClean="0"/>
              <a:t>3x3</a:t>
            </a:r>
            <a:endParaRPr lang="nl-NL" sz="700" dirty="0"/>
          </a:p>
        </p:txBody>
      </p:sp>
      <p:sp>
        <p:nvSpPr>
          <p:cNvPr id="118" name="Tekstvak 117"/>
          <p:cNvSpPr txBox="1"/>
          <p:nvPr/>
        </p:nvSpPr>
        <p:spPr>
          <a:xfrm rot="5400000">
            <a:off x="8682708" y="3596072"/>
            <a:ext cx="342000" cy="342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700" dirty="0" smtClean="0"/>
              <a:t>3x3</a:t>
            </a:r>
            <a:endParaRPr lang="nl-NL" sz="700" dirty="0"/>
          </a:p>
        </p:txBody>
      </p:sp>
      <p:sp>
        <p:nvSpPr>
          <p:cNvPr id="119" name="Tekstvak 118"/>
          <p:cNvSpPr txBox="1"/>
          <p:nvPr/>
        </p:nvSpPr>
        <p:spPr>
          <a:xfrm rot="5400000">
            <a:off x="9027949" y="3596072"/>
            <a:ext cx="342000" cy="342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700" dirty="0" smtClean="0"/>
              <a:t>3x3</a:t>
            </a:r>
            <a:endParaRPr lang="nl-NL" sz="700" dirty="0"/>
          </a:p>
        </p:txBody>
      </p:sp>
      <p:sp>
        <p:nvSpPr>
          <p:cNvPr id="120" name="Tekstvak 119"/>
          <p:cNvSpPr txBox="1"/>
          <p:nvPr/>
        </p:nvSpPr>
        <p:spPr>
          <a:xfrm rot="5400000">
            <a:off x="8685816" y="3244618"/>
            <a:ext cx="342000" cy="342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700" dirty="0" smtClean="0"/>
              <a:t>3x3</a:t>
            </a:r>
            <a:endParaRPr lang="nl-NL" sz="700" dirty="0"/>
          </a:p>
        </p:txBody>
      </p:sp>
      <p:sp>
        <p:nvSpPr>
          <p:cNvPr id="121" name="Tekstvak 120"/>
          <p:cNvSpPr txBox="1"/>
          <p:nvPr/>
        </p:nvSpPr>
        <p:spPr>
          <a:xfrm rot="5400000">
            <a:off x="9031057" y="3244618"/>
            <a:ext cx="342000" cy="342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700" dirty="0" smtClean="0"/>
              <a:t>3x3</a:t>
            </a:r>
            <a:endParaRPr lang="nl-NL" sz="700" dirty="0"/>
          </a:p>
        </p:txBody>
      </p:sp>
      <p:sp>
        <p:nvSpPr>
          <p:cNvPr id="122" name="Tekstvak 121"/>
          <p:cNvSpPr txBox="1"/>
          <p:nvPr/>
        </p:nvSpPr>
        <p:spPr>
          <a:xfrm rot="5400000">
            <a:off x="9096254" y="2971075"/>
            <a:ext cx="342000" cy="21544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800" dirty="0" smtClean="0"/>
              <a:t>3x2</a:t>
            </a:r>
            <a:endParaRPr lang="nl-NL" sz="800" dirty="0"/>
          </a:p>
        </p:txBody>
      </p:sp>
      <p:sp>
        <p:nvSpPr>
          <p:cNvPr id="123" name="Tekstvak 122"/>
          <p:cNvSpPr txBox="1"/>
          <p:nvPr/>
        </p:nvSpPr>
        <p:spPr>
          <a:xfrm rot="5400000">
            <a:off x="9086954" y="4002898"/>
            <a:ext cx="342000" cy="21544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800" dirty="0" smtClean="0"/>
              <a:t>3x2</a:t>
            </a:r>
            <a:endParaRPr lang="nl-NL" sz="800" dirty="0"/>
          </a:p>
        </p:txBody>
      </p:sp>
      <p:sp>
        <p:nvSpPr>
          <p:cNvPr id="124" name="Tekstvak 123"/>
          <p:cNvSpPr txBox="1"/>
          <p:nvPr/>
        </p:nvSpPr>
        <p:spPr>
          <a:xfrm>
            <a:off x="8682708" y="2688604"/>
            <a:ext cx="342000" cy="21544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800" dirty="0" smtClean="0"/>
              <a:t>3x2</a:t>
            </a:r>
            <a:endParaRPr lang="nl-NL" sz="800" dirty="0"/>
          </a:p>
        </p:txBody>
      </p:sp>
      <p:sp>
        <p:nvSpPr>
          <p:cNvPr id="125" name="Tekstvak 124"/>
          <p:cNvSpPr txBox="1"/>
          <p:nvPr/>
        </p:nvSpPr>
        <p:spPr>
          <a:xfrm>
            <a:off x="9036038" y="2685556"/>
            <a:ext cx="342000" cy="21544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800" dirty="0" smtClean="0"/>
              <a:t>3x2</a:t>
            </a:r>
            <a:endParaRPr lang="nl-NL" sz="800" dirty="0"/>
          </a:p>
        </p:txBody>
      </p:sp>
      <p:sp>
        <p:nvSpPr>
          <p:cNvPr id="126" name="Tekstvak 125"/>
          <p:cNvSpPr txBox="1"/>
          <p:nvPr/>
        </p:nvSpPr>
        <p:spPr>
          <a:xfrm>
            <a:off x="8685815" y="4287252"/>
            <a:ext cx="342000" cy="21544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800" dirty="0" smtClean="0"/>
              <a:t>3x2</a:t>
            </a:r>
            <a:endParaRPr lang="nl-NL" sz="800" dirty="0"/>
          </a:p>
        </p:txBody>
      </p:sp>
      <p:sp>
        <p:nvSpPr>
          <p:cNvPr id="127" name="Tekstvak 126"/>
          <p:cNvSpPr txBox="1"/>
          <p:nvPr/>
        </p:nvSpPr>
        <p:spPr>
          <a:xfrm>
            <a:off x="9039145" y="4284204"/>
            <a:ext cx="342000" cy="21544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800" dirty="0" smtClean="0"/>
              <a:t>3x2</a:t>
            </a:r>
            <a:endParaRPr lang="nl-NL" sz="800" dirty="0"/>
          </a:p>
        </p:txBody>
      </p:sp>
      <p:sp>
        <p:nvSpPr>
          <p:cNvPr id="128" name="Tekstvak 127"/>
          <p:cNvSpPr txBox="1"/>
          <p:nvPr/>
        </p:nvSpPr>
        <p:spPr>
          <a:xfrm rot="5400000">
            <a:off x="9897267" y="2580119"/>
            <a:ext cx="428350" cy="21544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800" dirty="0" smtClean="0"/>
              <a:t>FOOD</a:t>
            </a:r>
            <a:endParaRPr lang="nl-NL" sz="800" dirty="0"/>
          </a:p>
        </p:txBody>
      </p:sp>
      <p:sp>
        <p:nvSpPr>
          <p:cNvPr id="129" name="Tekstvak 128"/>
          <p:cNvSpPr txBox="1"/>
          <p:nvPr/>
        </p:nvSpPr>
        <p:spPr>
          <a:xfrm rot="5400000">
            <a:off x="9917012" y="4386542"/>
            <a:ext cx="428350" cy="21544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800" dirty="0" smtClean="0"/>
              <a:t>FOOD</a:t>
            </a:r>
            <a:endParaRPr lang="nl-NL" sz="800" dirty="0"/>
          </a:p>
        </p:txBody>
      </p:sp>
      <p:sp>
        <p:nvSpPr>
          <p:cNvPr id="130" name="Rechthoek 129"/>
          <p:cNvSpPr/>
          <p:nvPr/>
        </p:nvSpPr>
        <p:spPr>
          <a:xfrm>
            <a:off x="4980022" y="1554674"/>
            <a:ext cx="504000" cy="50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1" name="Tekstvak 130"/>
          <p:cNvSpPr txBox="1"/>
          <p:nvPr/>
        </p:nvSpPr>
        <p:spPr>
          <a:xfrm>
            <a:off x="5933286" y="1572045"/>
            <a:ext cx="342000" cy="21544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800" dirty="0" smtClean="0"/>
              <a:t>3x2</a:t>
            </a:r>
            <a:endParaRPr lang="nl-NL" sz="800" dirty="0"/>
          </a:p>
        </p:txBody>
      </p:sp>
      <p:sp>
        <p:nvSpPr>
          <p:cNvPr id="132" name="Tekstvak 131"/>
          <p:cNvSpPr txBox="1"/>
          <p:nvPr/>
        </p:nvSpPr>
        <p:spPr>
          <a:xfrm>
            <a:off x="6286616" y="1568997"/>
            <a:ext cx="342000" cy="21544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800" dirty="0" smtClean="0"/>
              <a:t>3x2</a:t>
            </a:r>
            <a:endParaRPr lang="nl-NL" sz="800" dirty="0"/>
          </a:p>
        </p:txBody>
      </p:sp>
      <p:sp>
        <p:nvSpPr>
          <p:cNvPr id="133" name="Tekstvak 132"/>
          <p:cNvSpPr txBox="1"/>
          <p:nvPr/>
        </p:nvSpPr>
        <p:spPr>
          <a:xfrm>
            <a:off x="6630957" y="1569098"/>
            <a:ext cx="342000" cy="21544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800" dirty="0" smtClean="0"/>
              <a:t>3x2</a:t>
            </a:r>
            <a:endParaRPr lang="nl-NL" sz="800" dirty="0"/>
          </a:p>
        </p:txBody>
      </p:sp>
      <p:sp>
        <p:nvSpPr>
          <p:cNvPr id="134" name="Tekstvak 133"/>
          <p:cNvSpPr txBox="1"/>
          <p:nvPr/>
        </p:nvSpPr>
        <p:spPr>
          <a:xfrm>
            <a:off x="6974956" y="1566050"/>
            <a:ext cx="342000" cy="21544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800" dirty="0" smtClean="0"/>
              <a:t>3x2</a:t>
            </a:r>
            <a:endParaRPr lang="nl-NL" sz="800" dirty="0"/>
          </a:p>
        </p:txBody>
      </p:sp>
      <p:sp>
        <p:nvSpPr>
          <p:cNvPr id="135" name="Tekstvak 134"/>
          <p:cNvSpPr txBox="1"/>
          <p:nvPr/>
        </p:nvSpPr>
        <p:spPr>
          <a:xfrm>
            <a:off x="5936391" y="1799089"/>
            <a:ext cx="342000" cy="21544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800" dirty="0" smtClean="0"/>
              <a:t>3x2</a:t>
            </a:r>
            <a:endParaRPr lang="nl-NL" sz="800" dirty="0"/>
          </a:p>
        </p:txBody>
      </p:sp>
      <p:sp>
        <p:nvSpPr>
          <p:cNvPr id="136" name="Tekstvak 135"/>
          <p:cNvSpPr txBox="1"/>
          <p:nvPr/>
        </p:nvSpPr>
        <p:spPr>
          <a:xfrm>
            <a:off x="6289721" y="1796041"/>
            <a:ext cx="342000" cy="21544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800" dirty="0" smtClean="0"/>
              <a:t>3x2</a:t>
            </a:r>
            <a:endParaRPr lang="nl-NL" sz="800" dirty="0"/>
          </a:p>
        </p:txBody>
      </p:sp>
      <p:sp>
        <p:nvSpPr>
          <p:cNvPr id="137" name="Tekstvak 136"/>
          <p:cNvSpPr txBox="1"/>
          <p:nvPr/>
        </p:nvSpPr>
        <p:spPr>
          <a:xfrm>
            <a:off x="6634062" y="1796142"/>
            <a:ext cx="342000" cy="21544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800" dirty="0" smtClean="0"/>
              <a:t>3x2</a:t>
            </a:r>
            <a:endParaRPr lang="nl-NL" sz="800" dirty="0"/>
          </a:p>
        </p:txBody>
      </p:sp>
      <p:sp>
        <p:nvSpPr>
          <p:cNvPr id="138" name="Tekstvak 137"/>
          <p:cNvSpPr txBox="1"/>
          <p:nvPr/>
        </p:nvSpPr>
        <p:spPr>
          <a:xfrm>
            <a:off x="6978061" y="1793094"/>
            <a:ext cx="342000" cy="21544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800" dirty="0" smtClean="0"/>
              <a:t>3x2</a:t>
            </a:r>
            <a:endParaRPr lang="nl-NL" sz="800" dirty="0"/>
          </a:p>
        </p:txBody>
      </p:sp>
      <p:sp>
        <p:nvSpPr>
          <p:cNvPr id="139" name="Tekstvak 138"/>
          <p:cNvSpPr txBox="1"/>
          <p:nvPr/>
        </p:nvSpPr>
        <p:spPr>
          <a:xfrm>
            <a:off x="6720172" y="5186107"/>
            <a:ext cx="342000" cy="21544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800" dirty="0" smtClean="0"/>
              <a:t>3x2</a:t>
            </a:r>
            <a:endParaRPr lang="nl-NL" sz="800" dirty="0"/>
          </a:p>
        </p:txBody>
      </p:sp>
      <p:sp>
        <p:nvSpPr>
          <p:cNvPr id="140" name="Tekstvak 139"/>
          <p:cNvSpPr txBox="1"/>
          <p:nvPr/>
        </p:nvSpPr>
        <p:spPr>
          <a:xfrm>
            <a:off x="7073502" y="5183059"/>
            <a:ext cx="342000" cy="21544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800" dirty="0" smtClean="0"/>
              <a:t>3x2</a:t>
            </a:r>
            <a:endParaRPr lang="nl-NL" sz="800" dirty="0"/>
          </a:p>
        </p:txBody>
      </p:sp>
      <p:sp>
        <p:nvSpPr>
          <p:cNvPr id="141" name="Tekstvak 140"/>
          <p:cNvSpPr txBox="1"/>
          <p:nvPr/>
        </p:nvSpPr>
        <p:spPr>
          <a:xfrm>
            <a:off x="6723277" y="5413151"/>
            <a:ext cx="342000" cy="21544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800" dirty="0" smtClean="0"/>
              <a:t>3x2</a:t>
            </a:r>
            <a:endParaRPr lang="nl-NL" sz="800" dirty="0"/>
          </a:p>
        </p:txBody>
      </p:sp>
      <p:sp>
        <p:nvSpPr>
          <p:cNvPr id="142" name="Tekstvak 141"/>
          <p:cNvSpPr txBox="1"/>
          <p:nvPr/>
        </p:nvSpPr>
        <p:spPr>
          <a:xfrm>
            <a:off x="7076607" y="5410103"/>
            <a:ext cx="342000" cy="21544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800" dirty="0" smtClean="0"/>
              <a:t>3x2</a:t>
            </a:r>
            <a:endParaRPr lang="nl-NL" sz="800" dirty="0"/>
          </a:p>
        </p:txBody>
      </p:sp>
      <p:sp>
        <p:nvSpPr>
          <p:cNvPr id="144" name="Tekstvak 143"/>
          <p:cNvSpPr txBox="1"/>
          <p:nvPr/>
        </p:nvSpPr>
        <p:spPr>
          <a:xfrm rot="5400000">
            <a:off x="10684576" y="5866856"/>
            <a:ext cx="428350" cy="21544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800" dirty="0" smtClean="0"/>
              <a:t>K/t/w</a:t>
            </a:r>
            <a:endParaRPr lang="nl-NL" sz="800" dirty="0"/>
          </a:p>
        </p:txBody>
      </p:sp>
      <p:sp>
        <p:nvSpPr>
          <p:cNvPr id="145" name="Tekstvak 144"/>
          <p:cNvSpPr txBox="1"/>
          <p:nvPr/>
        </p:nvSpPr>
        <p:spPr>
          <a:xfrm rot="5400000">
            <a:off x="4356244" y="3042736"/>
            <a:ext cx="428350" cy="21544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800" dirty="0" smtClean="0"/>
              <a:t>K/t/w</a:t>
            </a:r>
            <a:endParaRPr lang="nl-NL" sz="800" dirty="0"/>
          </a:p>
        </p:txBody>
      </p:sp>
      <p:sp>
        <p:nvSpPr>
          <p:cNvPr id="153" name="Tekstvak 152"/>
          <p:cNvSpPr txBox="1"/>
          <p:nvPr/>
        </p:nvSpPr>
        <p:spPr>
          <a:xfrm>
            <a:off x="8875545" y="1556489"/>
            <a:ext cx="342000" cy="21544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800" dirty="0" smtClean="0"/>
              <a:t>3x2</a:t>
            </a:r>
            <a:endParaRPr lang="nl-NL" sz="800" dirty="0"/>
          </a:p>
        </p:txBody>
      </p:sp>
      <p:sp>
        <p:nvSpPr>
          <p:cNvPr id="154" name="Tekstvak 153"/>
          <p:cNvSpPr txBox="1"/>
          <p:nvPr/>
        </p:nvSpPr>
        <p:spPr>
          <a:xfrm>
            <a:off x="9228875" y="1553441"/>
            <a:ext cx="342000" cy="21544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800" dirty="0" smtClean="0"/>
              <a:t>3x2</a:t>
            </a:r>
            <a:endParaRPr lang="nl-NL" sz="800" dirty="0"/>
          </a:p>
        </p:txBody>
      </p:sp>
      <p:sp>
        <p:nvSpPr>
          <p:cNvPr id="155" name="Tekstvak 154"/>
          <p:cNvSpPr txBox="1"/>
          <p:nvPr/>
        </p:nvSpPr>
        <p:spPr>
          <a:xfrm>
            <a:off x="9573216" y="1553542"/>
            <a:ext cx="342000" cy="21544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800" dirty="0" smtClean="0"/>
              <a:t>3x2</a:t>
            </a:r>
            <a:endParaRPr lang="nl-NL" sz="800" dirty="0"/>
          </a:p>
        </p:txBody>
      </p:sp>
      <p:sp>
        <p:nvSpPr>
          <p:cNvPr id="156" name="Tekstvak 155"/>
          <p:cNvSpPr txBox="1"/>
          <p:nvPr/>
        </p:nvSpPr>
        <p:spPr>
          <a:xfrm>
            <a:off x="8878650" y="1783533"/>
            <a:ext cx="342000" cy="21544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800" dirty="0" smtClean="0"/>
              <a:t>3x2</a:t>
            </a:r>
            <a:endParaRPr lang="nl-NL" sz="800" dirty="0"/>
          </a:p>
        </p:txBody>
      </p:sp>
      <p:sp>
        <p:nvSpPr>
          <p:cNvPr id="157" name="Tekstvak 156"/>
          <p:cNvSpPr txBox="1"/>
          <p:nvPr/>
        </p:nvSpPr>
        <p:spPr>
          <a:xfrm>
            <a:off x="9231980" y="1780485"/>
            <a:ext cx="342000" cy="21544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800" dirty="0" smtClean="0"/>
              <a:t>3x2</a:t>
            </a:r>
            <a:endParaRPr lang="nl-NL" sz="800" dirty="0"/>
          </a:p>
        </p:txBody>
      </p:sp>
      <p:sp>
        <p:nvSpPr>
          <p:cNvPr id="158" name="Tekstvak 157"/>
          <p:cNvSpPr txBox="1"/>
          <p:nvPr/>
        </p:nvSpPr>
        <p:spPr>
          <a:xfrm>
            <a:off x="9576321" y="1780586"/>
            <a:ext cx="342000" cy="21544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nl-NL" sz="800" dirty="0" smtClean="0"/>
              <a:t>3x2</a:t>
            </a:r>
            <a:endParaRPr lang="nl-NL" sz="800" dirty="0"/>
          </a:p>
        </p:txBody>
      </p:sp>
      <p:sp>
        <p:nvSpPr>
          <p:cNvPr id="159" name="Tekstvak 158"/>
          <p:cNvSpPr txBox="1"/>
          <p:nvPr/>
        </p:nvSpPr>
        <p:spPr>
          <a:xfrm>
            <a:off x="10228495" y="994408"/>
            <a:ext cx="342000" cy="21544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800" dirty="0" smtClean="0"/>
              <a:t>K/t</a:t>
            </a:r>
            <a:endParaRPr lang="nl-NL" sz="800" dirty="0"/>
          </a:p>
        </p:txBody>
      </p:sp>
      <p:sp>
        <p:nvSpPr>
          <p:cNvPr id="160" name="Tekstvak 159"/>
          <p:cNvSpPr txBox="1"/>
          <p:nvPr/>
        </p:nvSpPr>
        <p:spPr>
          <a:xfrm>
            <a:off x="7517762" y="2352101"/>
            <a:ext cx="342000" cy="21544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800" dirty="0" smtClean="0"/>
              <a:t>K/t</a:t>
            </a:r>
            <a:endParaRPr lang="nl-NL" sz="800" dirty="0"/>
          </a:p>
        </p:txBody>
      </p:sp>
      <p:sp>
        <p:nvSpPr>
          <p:cNvPr id="161" name="Tekstvak 160"/>
          <p:cNvSpPr txBox="1"/>
          <p:nvPr/>
        </p:nvSpPr>
        <p:spPr>
          <a:xfrm>
            <a:off x="7908434" y="4150953"/>
            <a:ext cx="342000" cy="21544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800" dirty="0" smtClean="0"/>
              <a:t>K/t</a:t>
            </a:r>
            <a:endParaRPr lang="nl-NL" sz="800" dirty="0"/>
          </a:p>
        </p:txBody>
      </p:sp>
      <p:sp>
        <p:nvSpPr>
          <p:cNvPr id="97" name="Tekstvak 96"/>
          <p:cNvSpPr txBox="1"/>
          <p:nvPr/>
        </p:nvSpPr>
        <p:spPr>
          <a:xfrm>
            <a:off x="1650109" y="2876622"/>
            <a:ext cx="15401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600" dirty="0" smtClean="0">
                <a:solidFill>
                  <a:srgbClr val="C00000"/>
                </a:solidFill>
              </a:rPr>
              <a:t>Rotterdam Hall/ </a:t>
            </a:r>
          </a:p>
          <a:p>
            <a:pPr algn="ctr"/>
            <a:r>
              <a:rPr lang="nl-NL" sz="1600" dirty="0" err="1" smtClean="0">
                <a:solidFill>
                  <a:srgbClr val="C00000"/>
                </a:solidFill>
              </a:rPr>
              <a:t>Plenary</a:t>
            </a:r>
            <a:r>
              <a:rPr lang="nl-NL" sz="1600" dirty="0" smtClean="0">
                <a:solidFill>
                  <a:srgbClr val="C00000"/>
                </a:solidFill>
              </a:rPr>
              <a:t> Room</a:t>
            </a:r>
          </a:p>
          <a:p>
            <a:pPr algn="ctr"/>
            <a:r>
              <a:rPr lang="nl-NL" sz="1000" dirty="0" smtClean="0">
                <a:solidFill>
                  <a:srgbClr val="C00000"/>
                </a:solidFill>
              </a:rPr>
              <a:t>1000 square meters</a:t>
            </a:r>
          </a:p>
          <a:p>
            <a:endParaRPr lang="nl-NL" sz="1200" dirty="0">
              <a:solidFill>
                <a:srgbClr val="C00000"/>
              </a:solidFill>
            </a:endParaRPr>
          </a:p>
        </p:txBody>
      </p:sp>
      <p:sp>
        <p:nvSpPr>
          <p:cNvPr id="98" name="Rechthoek 97"/>
          <p:cNvSpPr/>
          <p:nvPr/>
        </p:nvSpPr>
        <p:spPr>
          <a:xfrm rot="16200000">
            <a:off x="388835" y="2318208"/>
            <a:ext cx="4072106" cy="254257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720539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altLang="nl-NL" smtClean="0"/>
          </a:p>
        </p:txBody>
      </p:sp>
      <p:pic>
        <p:nvPicPr>
          <p:cNvPr id="45059" name="Tijdelijke aanduiding voor inhoud 3" descr="Rotterdam Hall (JPEG)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19125" y="-1643063"/>
            <a:ext cx="13358813" cy="10687051"/>
          </a:xfrm>
        </p:spPr>
      </p:pic>
      <p:sp>
        <p:nvSpPr>
          <p:cNvPr id="53" name="Rechthoek 52"/>
          <p:cNvSpPr/>
          <p:nvPr/>
        </p:nvSpPr>
        <p:spPr>
          <a:xfrm>
            <a:off x="5284416" y="1612274"/>
            <a:ext cx="500063" cy="21431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54" name="Rechthoek 53"/>
          <p:cNvSpPr/>
          <p:nvPr/>
        </p:nvSpPr>
        <p:spPr>
          <a:xfrm>
            <a:off x="3524251" y="1612274"/>
            <a:ext cx="500063" cy="21431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55" name="Rechthoek 54"/>
          <p:cNvSpPr/>
          <p:nvPr/>
        </p:nvSpPr>
        <p:spPr>
          <a:xfrm>
            <a:off x="4404333" y="1612274"/>
            <a:ext cx="500062" cy="21431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58" name="Rechthoek 57"/>
          <p:cNvSpPr/>
          <p:nvPr/>
        </p:nvSpPr>
        <p:spPr>
          <a:xfrm>
            <a:off x="7421054" y="1612274"/>
            <a:ext cx="500063" cy="21431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59" name="Rechthoek 58"/>
          <p:cNvSpPr/>
          <p:nvPr/>
        </p:nvSpPr>
        <p:spPr>
          <a:xfrm>
            <a:off x="8310563" y="1612274"/>
            <a:ext cx="500062" cy="21431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60" name="Rechthoek 59"/>
          <p:cNvSpPr/>
          <p:nvPr/>
        </p:nvSpPr>
        <p:spPr>
          <a:xfrm>
            <a:off x="6559825" y="1612274"/>
            <a:ext cx="500062" cy="21431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61" name="Rechthoek 60"/>
          <p:cNvSpPr/>
          <p:nvPr/>
        </p:nvSpPr>
        <p:spPr>
          <a:xfrm>
            <a:off x="5284416" y="1969461"/>
            <a:ext cx="500063" cy="2143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62" name="Rechthoek 61"/>
          <p:cNvSpPr/>
          <p:nvPr/>
        </p:nvSpPr>
        <p:spPr>
          <a:xfrm>
            <a:off x="3524251" y="1969461"/>
            <a:ext cx="500063" cy="2143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63" name="Rechthoek 62"/>
          <p:cNvSpPr/>
          <p:nvPr/>
        </p:nvSpPr>
        <p:spPr>
          <a:xfrm>
            <a:off x="4404333" y="1969461"/>
            <a:ext cx="500062" cy="2143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64" name="Rechthoek 63"/>
          <p:cNvSpPr/>
          <p:nvPr/>
        </p:nvSpPr>
        <p:spPr>
          <a:xfrm>
            <a:off x="7421054" y="1969461"/>
            <a:ext cx="500063" cy="2143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65" name="Rechthoek 64"/>
          <p:cNvSpPr/>
          <p:nvPr/>
        </p:nvSpPr>
        <p:spPr>
          <a:xfrm>
            <a:off x="8310563" y="1969461"/>
            <a:ext cx="500062" cy="2143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66" name="Rechthoek 65"/>
          <p:cNvSpPr/>
          <p:nvPr/>
        </p:nvSpPr>
        <p:spPr>
          <a:xfrm>
            <a:off x="6559825" y="1969461"/>
            <a:ext cx="500062" cy="2143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67" name="Rechthoek 66"/>
          <p:cNvSpPr/>
          <p:nvPr/>
        </p:nvSpPr>
        <p:spPr>
          <a:xfrm>
            <a:off x="5284416" y="2326649"/>
            <a:ext cx="500063" cy="21431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68" name="Rechthoek 67"/>
          <p:cNvSpPr/>
          <p:nvPr/>
        </p:nvSpPr>
        <p:spPr>
          <a:xfrm>
            <a:off x="3524251" y="2326649"/>
            <a:ext cx="500063" cy="21431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69" name="Rechthoek 68"/>
          <p:cNvSpPr/>
          <p:nvPr/>
        </p:nvSpPr>
        <p:spPr>
          <a:xfrm>
            <a:off x="4404333" y="2326649"/>
            <a:ext cx="500062" cy="21431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70" name="Rechthoek 69"/>
          <p:cNvSpPr/>
          <p:nvPr/>
        </p:nvSpPr>
        <p:spPr>
          <a:xfrm>
            <a:off x="7421054" y="2326649"/>
            <a:ext cx="500063" cy="21431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71" name="Rechthoek 70"/>
          <p:cNvSpPr/>
          <p:nvPr/>
        </p:nvSpPr>
        <p:spPr>
          <a:xfrm>
            <a:off x="8310563" y="2326649"/>
            <a:ext cx="500062" cy="21431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72" name="Rechthoek 71"/>
          <p:cNvSpPr/>
          <p:nvPr/>
        </p:nvSpPr>
        <p:spPr>
          <a:xfrm>
            <a:off x="6559825" y="2326649"/>
            <a:ext cx="500062" cy="21431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73" name="Rechthoek 72"/>
          <p:cNvSpPr/>
          <p:nvPr/>
        </p:nvSpPr>
        <p:spPr>
          <a:xfrm>
            <a:off x="5284416" y="2683836"/>
            <a:ext cx="500063" cy="2143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74" name="Rechthoek 73"/>
          <p:cNvSpPr/>
          <p:nvPr/>
        </p:nvSpPr>
        <p:spPr>
          <a:xfrm>
            <a:off x="3524251" y="2683836"/>
            <a:ext cx="500063" cy="2143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75" name="Rechthoek 74"/>
          <p:cNvSpPr/>
          <p:nvPr/>
        </p:nvSpPr>
        <p:spPr>
          <a:xfrm>
            <a:off x="4404333" y="2683836"/>
            <a:ext cx="500062" cy="2143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76" name="Rechthoek 75"/>
          <p:cNvSpPr/>
          <p:nvPr/>
        </p:nvSpPr>
        <p:spPr>
          <a:xfrm>
            <a:off x="7421054" y="2683836"/>
            <a:ext cx="500063" cy="2143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77" name="Rechthoek 76"/>
          <p:cNvSpPr/>
          <p:nvPr/>
        </p:nvSpPr>
        <p:spPr>
          <a:xfrm>
            <a:off x="8310563" y="2683836"/>
            <a:ext cx="500062" cy="2143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78" name="Rechthoek 77"/>
          <p:cNvSpPr/>
          <p:nvPr/>
        </p:nvSpPr>
        <p:spPr>
          <a:xfrm>
            <a:off x="6559825" y="2683836"/>
            <a:ext cx="500062" cy="2143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79" name="Rechthoek 78"/>
          <p:cNvSpPr/>
          <p:nvPr/>
        </p:nvSpPr>
        <p:spPr>
          <a:xfrm>
            <a:off x="5284416" y="3041024"/>
            <a:ext cx="500063" cy="21431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80" name="Rechthoek 79"/>
          <p:cNvSpPr/>
          <p:nvPr/>
        </p:nvSpPr>
        <p:spPr>
          <a:xfrm>
            <a:off x="3524251" y="3041024"/>
            <a:ext cx="500063" cy="21431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81" name="Rechthoek 80"/>
          <p:cNvSpPr/>
          <p:nvPr/>
        </p:nvSpPr>
        <p:spPr>
          <a:xfrm>
            <a:off x="4404333" y="3041024"/>
            <a:ext cx="500062" cy="21431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82" name="Rechthoek 81"/>
          <p:cNvSpPr/>
          <p:nvPr/>
        </p:nvSpPr>
        <p:spPr>
          <a:xfrm>
            <a:off x="7421054" y="3041024"/>
            <a:ext cx="500063" cy="21431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83" name="Rechthoek 82"/>
          <p:cNvSpPr/>
          <p:nvPr/>
        </p:nvSpPr>
        <p:spPr>
          <a:xfrm>
            <a:off x="8310563" y="3041024"/>
            <a:ext cx="500062" cy="21431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84" name="Rechthoek 83"/>
          <p:cNvSpPr/>
          <p:nvPr/>
        </p:nvSpPr>
        <p:spPr>
          <a:xfrm>
            <a:off x="6559825" y="3041024"/>
            <a:ext cx="500062" cy="21431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85" name="Rechthoek 84"/>
          <p:cNvSpPr/>
          <p:nvPr/>
        </p:nvSpPr>
        <p:spPr>
          <a:xfrm>
            <a:off x="5284416" y="3398211"/>
            <a:ext cx="500063" cy="2143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86" name="Rechthoek 85"/>
          <p:cNvSpPr/>
          <p:nvPr/>
        </p:nvSpPr>
        <p:spPr>
          <a:xfrm>
            <a:off x="3524251" y="3398211"/>
            <a:ext cx="500063" cy="2143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87" name="Rechthoek 86"/>
          <p:cNvSpPr/>
          <p:nvPr/>
        </p:nvSpPr>
        <p:spPr>
          <a:xfrm>
            <a:off x="4404333" y="3398211"/>
            <a:ext cx="500062" cy="2143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88" name="Rechthoek 87"/>
          <p:cNvSpPr/>
          <p:nvPr/>
        </p:nvSpPr>
        <p:spPr>
          <a:xfrm>
            <a:off x="7421054" y="3398211"/>
            <a:ext cx="500063" cy="2143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89" name="Rechthoek 88"/>
          <p:cNvSpPr/>
          <p:nvPr/>
        </p:nvSpPr>
        <p:spPr>
          <a:xfrm>
            <a:off x="8310563" y="3398211"/>
            <a:ext cx="500062" cy="2143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90" name="Rechthoek 89"/>
          <p:cNvSpPr/>
          <p:nvPr/>
        </p:nvSpPr>
        <p:spPr>
          <a:xfrm>
            <a:off x="6559825" y="3398211"/>
            <a:ext cx="500062" cy="2143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91" name="Rechthoek 90"/>
          <p:cNvSpPr/>
          <p:nvPr/>
        </p:nvSpPr>
        <p:spPr>
          <a:xfrm>
            <a:off x="5284416" y="3755399"/>
            <a:ext cx="500063" cy="21431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92" name="Rechthoek 91"/>
          <p:cNvSpPr/>
          <p:nvPr/>
        </p:nvSpPr>
        <p:spPr>
          <a:xfrm>
            <a:off x="3524251" y="3755399"/>
            <a:ext cx="500063" cy="21431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93" name="Rechthoek 92"/>
          <p:cNvSpPr/>
          <p:nvPr/>
        </p:nvSpPr>
        <p:spPr>
          <a:xfrm>
            <a:off x="4404333" y="3755399"/>
            <a:ext cx="500062" cy="21431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94" name="Rechthoek 93"/>
          <p:cNvSpPr/>
          <p:nvPr/>
        </p:nvSpPr>
        <p:spPr>
          <a:xfrm>
            <a:off x="7421054" y="3755399"/>
            <a:ext cx="500063" cy="21431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95" name="Rechthoek 94"/>
          <p:cNvSpPr/>
          <p:nvPr/>
        </p:nvSpPr>
        <p:spPr>
          <a:xfrm>
            <a:off x="8310563" y="3755399"/>
            <a:ext cx="500062" cy="21431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96" name="Rechthoek 95"/>
          <p:cNvSpPr/>
          <p:nvPr/>
        </p:nvSpPr>
        <p:spPr>
          <a:xfrm>
            <a:off x="6559825" y="3755399"/>
            <a:ext cx="500062" cy="21431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97" name="Rechthoek 96"/>
          <p:cNvSpPr/>
          <p:nvPr/>
        </p:nvSpPr>
        <p:spPr>
          <a:xfrm>
            <a:off x="5284416" y="4112586"/>
            <a:ext cx="500063" cy="2143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98" name="Rechthoek 97"/>
          <p:cNvSpPr/>
          <p:nvPr/>
        </p:nvSpPr>
        <p:spPr>
          <a:xfrm>
            <a:off x="3524251" y="4112586"/>
            <a:ext cx="500063" cy="2143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99" name="Rechthoek 98"/>
          <p:cNvSpPr/>
          <p:nvPr/>
        </p:nvSpPr>
        <p:spPr>
          <a:xfrm>
            <a:off x="4404333" y="4112586"/>
            <a:ext cx="500062" cy="2143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100" name="Rechthoek 99"/>
          <p:cNvSpPr/>
          <p:nvPr/>
        </p:nvSpPr>
        <p:spPr>
          <a:xfrm>
            <a:off x="7421054" y="4112586"/>
            <a:ext cx="500063" cy="2143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101" name="Rechthoek 100"/>
          <p:cNvSpPr/>
          <p:nvPr/>
        </p:nvSpPr>
        <p:spPr>
          <a:xfrm>
            <a:off x="8310563" y="4112586"/>
            <a:ext cx="500062" cy="2143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102" name="Rechthoek 101"/>
          <p:cNvSpPr/>
          <p:nvPr/>
        </p:nvSpPr>
        <p:spPr>
          <a:xfrm>
            <a:off x="6559825" y="4112586"/>
            <a:ext cx="500062" cy="2143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103" name="Rechthoek 102"/>
          <p:cNvSpPr/>
          <p:nvPr/>
        </p:nvSpPr>
        <p:spPr>
          <a:xfrm>
            <a:off x="5284416" y="4469774"/>
            <a:ext cx="500063" cy="21431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104" name="Rechthoek 103"/>
          <p:cNvSpPr/>
          <p:nvPr/>
        </p:nvSpPr>
        <p:spPr>
          <a:xfrm>
            <a:off x="3524251" y="4469774"/>
            <a:ext cx="500063" cy="21431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105" name="Rechthoek 104"/>
          <p:cNvSpPr/>
          <p:nvPr/>
        </p:nvSpPr>
        <p:spPr>
          <a:xfrm>
            <a:off x="4404333" y="4469774"/>
            <a:ext cx="500062" cy="21431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106" name="Rechthoek 105"/>
          <p:cNvSpPr/>
          <p:nvPr/>
        </p:nvSpPr>
        <p:spPr>
          <a:xfrm>
            <a:off x="7421054" y="4469774"/>
            <a:ext cx="500063" cy="21431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107" name="Rechthoek 106"/>
          <p:cNvSpPr/>
          <p:nvPr/>
        </p:nvSpPr>
        <p:spPr>
          <a:xfrm>
            <a:off x="8310563" y="4469774"/>
            <a:ext cx="500062" cy="21431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108" name="Rechthoek 107"/>
          <p:cNvSpPr/>
          <p:nvPr/>
        </p:nvSpPr>
        <p:spPr>
          <a:xfrm>
            <a:off x="6559825" y="4469774"/>
            <a:ext cx="500062" cy="21431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109" name="Rechthoek 108"/>
          <p:cNvSpPr/>
          <p:nvPr/>
        </p:nvSpPr>
        <p:spPr>
          <a:xfrm>
            <a:off x="5284416" y="4826961"/>
            <a:ext cx="500063" cy="2143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110" name="Rechthoek 109"/>
          <p:cNvSpPr/>
          <p:nvPr/>
        </p:nvSpPr>
        <p:spPr>
          <a:xfrm>
            <a:off x="3524251" y="4826961"/>
            <a:ext cx="500063" cy="2143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111" name="Rechthoek 110"/>
          <p:cNvSpPr/>
          <p:nvPr/>
        </p:nvSpPr>
        <p:spPr>
          <a:xfrm>
            <a:off x="4404333" y="4826961"/>
            <a:ext cx="500062" cy="2143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112" name="Rechthoek 111"/>
          <p:cNvSpPr/>
          <p:nvPr/>
        </p:nvSpPr>
        <p:spPr>
          <a:xfrm>
            <a:off x="7421054" y="4826961"/>
            <a:ext cx="500063" cy="2143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113" name="Rechthoek 112"/>
          <p:cNvSpPr/>
          <p:nvPr/>
        </p:nvSpPr>
        <p:spPr>
          <a:xfrm>
            <a:off x="8310563" y="4826961"/>
            <a:ext cx="500062" cy="2143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114" name="Rechthoek 113"/>
          <p:cNvSpPr/>
          <p:nvPr/>
        </p:nvSpPr>
        <p:spPr>
          <a:xfrm>
            <a:off x="6559825" y="4826961"/>
            <a:ext cx="500062" cy="2143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115" name="Rechthoek 114"/>
          <p:cNvSpPr/>
          <p:nvPr/>
        </p:nvSpPr>
        <p:spPr>
          <a:xfrm rot="2006469">
            <a:off x="2680485" y="1447174"/>
            <a:ext cx="500063" cy="21431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116" name="Rechthoek 115"/>
          <p:cNvSpPr/>
          <p:nvPr/>
        </p:nvSpPr>
        <p:spPr>
          <a:xfrm rot="2006469">
            <a:off x="2680485" y="1823215"/>
            <a:ext cx="500063" cy="2143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117" name="Rechthoek 116"/>
          <p:cNvSpPr/>
          <p:nvPr/>
        </p:nvSpPr>
        <p:spPr>
          <a:xfrm rot="2006469">
            <a:off x="2680485" y="2180403"/>
            <a:ext cx="500063" cy="21431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118" name="Rechthoek 117"/>
          <p:cNvSpPr/>
          <p:nvPr/>
        </p:nvSpPr>
        <p:spPr>
          <a:xfrm rot="2006469">
            <a:off x="2680485" y="2537590"/>
            <a:ext cx="500063" cy="2143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119" name="Rechthoek 118"/>
          <p:cNvSpPr/>
          <p:nvPr/>
        </p:nvSpPr>
        <p:spPr>
          <a:xfrm rot="2006469">
            <a:off x="2680485" y="2894778"/>
            <a:ext cx="500063" cy="21431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120" name="Rechthoek 119"/>
          <p:cNvSpPr/>
          <p:nvPr/>
        </p:nvSpPr>
        <p:spPr>
          <a:xfrm rot="2006469">
            <a:off x="2680485" y="3251965"/>
            <a:ext cx="500063" cy="2143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121" name="Rechthoek 120"/>
          <p:cNvSpPr/>
          <p:nvPr/>
        </p:nvSpPr>
        <p:spPr>
          <a:xfrm rot="2006469">
            <a:off x="2680485" y="3609153"/>
            <a:ext cx="500063" cy="21431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122" name="Rechthoek 121"/>
          <p:cNvSpPr/>
          <p:nvPr/>
        </p:nvSpPr>
        <p:spPr>
          <a:xfrm rot="2006469">
            <a:off x="2680485" y="3966340"/>
            <a:ext cx="500063" cy="2143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123" name="Rechthoek 122"/>
          <p:cNvSpPr/>
          <p:nvPr/>
        </p:nvSpPr>
        <p:spPr>
          <a:xfrm rot="2006469">
            <a:off x="2680485" y="4323528"/>
            <a:ext cx="500063" cy="21431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124" name="Rechthoek 123"/>
          <p:cNvSpPr/>
          <p:nvPr/>
        </p:nvSpPr>
        <p:spPr>
          <a:xfrm rot="2006469">
            <a:off x="2680485" y="4680715"/>
            <a:ext cx="500063" cy="2143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125" name="Rechthoek 124"/>
          <p:cNvSpPr/>
          <p:nvPr/>
        </p:nvSpPr>
        <p:spPr>
          <a:xfrm rot="19890165">
            <a:off x="9141727" y="1432886"/>
            <a:ext cx="500062" cy="2143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126" name="Rechthoek 125"/>
          <p:cNvSpPr/>
          <p:nvPr/>
        </p:nvSpPr>
        <p:spPr>
          <a:xfrm rot="19890165">
            <a:off x="9141727" y="1808928"/>
            <a:ext cx="500062" cy="21431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127" name="Rechthoek 126"/>
          <p:cNvSpPr/>
          <p:nvPr/>
        </p:nvSpPr>
        <p:spPr>
          <a:xfrm rot="19890165">
            <a:off x="9141727" y="2166115"/>
            <a:ext cx="500062" cy="2143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128" name="Rechthoek 127"/>
          <p:cNvSpPr/>
          <p:nvPr/>
        </p:nvSpPr>
        <p:spPr>
          <a:xfrm rot="19890165">
            <a:off x="9141727" y="2523303"/>
            <a:ext cx="500062" cy="21431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129" name="Rechthoek 128"/>
          <p:cNvSpPr/>
          <p:nvPr/>
        </p:nvSpPr>
        <p:spPr>
          <a:xfrm rot="19890165">
            <a:off x="9141727" y="2880490"/>
            <a:ext cx="500062" cy="2143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130" name="Rechthoek 129"/>
          <p:cNvSpPr/>
          <p:nvPr/>
        </p:nvSpPr>
        <p:spPr>
          <a:xfrm rot="19890165">
            <a:off x="9141727" y="3237678"/>
            <a:ext cx="500062" cy="21431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131" name="Rechthoek 130"/>
          <p:cNvSpPr/>
          <p:nvPr/>
        </p:nvSpPr>
        <p:spPr>
          <a:xfrm rot="19890165">
            <a:off x="9141727" y="3594865"/>
            <a:ext cx="500062" cy="2143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132" name="Rechthoek 131"/>
          <p:cNvSpPr/>
          <p:nvPr/>
        </p:nvSpPr>
        <p:spPr>
          <a:xfrm rot="19890165">
            <a:off x="9141727" y="3952053"/>
            <a:ext cx="500062" cy="21431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133" name="Rechthoek 132"/>
          <p:cNvSpPr/>
          <p:nvPr/>
        </p:nvSpPr>
        <p:spPr>
          <a:xfrm rot="19890165">
            <a:off x="9141727" y="4309240"/>
            <a:ext cx="500062" cy="2143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134" name="Rechthoek 133"/>
          <p:cNvSpPr/>
          <p:nvPr/>
        </p:nvSpPr>
        <p:spPr>
          <a:xfrm rot="19890165">
            <a:off x="9141727" y="4666428"/>
            <a:ext cx="500062" cy="21431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145" name="Rechthoek 144"/>
          <p:cNvSpPr/>
          <p:nvPr/>
        </p:nvSpPr>
        <p:spPr>
          <a:xfrm>
            <a:off x="5205176" y="6007232"/>
            <a:ext cx="1928813" cy="928688"/>
          </a:xfrm>
          <a:prstGeom prst="rect">
            <a:avLst/>
          </a:prstGeom>
          <a:solidFill>
            <a:schemeClr val="bg1">
              <a:lumMod val="85000"/>
            </a:schemeClr>
          </a:solidFill>
          <a:ln cmpd="tri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Cabaret 5 </a:t>
            </a:r>
          </a:p>
          <a:p>
            <a:pPr algn="ctr">
              <a:defRPr/>
            </a:pPr>
            <a:r>
              <a:rPr lang="nl-NL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500 personen</a:t>
            </a:r>
          </a:p>
        </p:txBody>
      </p:sp>
      <p:sp>
        <p:nvSpPr>
          <p:cNvPr id="135" name="Rechthoek 134"/>
          <p:cNvSpPr/>
          <p:nvPr/>
        </p:nvSpPr>
        <p:spPr>
          <a:xfrm>
            <a:off x="5295411" y="5177328"/>
            <a:ext cx="500063" cy="2143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136" name="Rechthoek 135"/>
          <p:cNvSpPr/>
          <p:nvPr/>
        </p:nvSpPr>
        <p:spPr>
          <a:xfrm>
            <a:off x="3535246" y="5177328"/>
            <a:ext cx="500063" cy="2143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137" name="Rechthoek 136"/>
          <p:cNvSpPr/>
          <p:nvPr/>
        </p:nvSpPr>
        <p:spPr>
          <a:xfrm>
            <a:off x="4415328" y="5177328"/>
            <a:ext cx="500062" cy="2143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138" name="Rechthoek 137"/>
          <p:cNvSpPr/>
          <p:nvPr/>
        </p:nvSpPr>
        <p:spPr>
          <a:xfrm>
            <a:off x="7432049" y="5177328"/>
            <a:ext cx="500063" cy="2143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139" name="Rechthoek 138"/>
          <p:cNvSpPr/>
          <p:nvPr/>
        </p:nvSpPr>
        <p:spPr>
          <a:xfrm>
            <a:off x="8321558" y="5177328"/>
            <a:ext cx="500062" cy="2143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140" name="Rechthoek 139"/>
          <p:cNvSpPr/>
          <p:nvPr/>
        </p:nvSpPr>
        <p:spPr>
          <a:xfrm>
            <a:off x="6570820" y="5177328"/>
            <a:ext cx="500062" cy="2143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141" name="Rechthoek 140"/>
          <p:cNvSpPr/>
          <p:nvPr/>
        </p:nvSpPr>
        <p:spPr>
          <a:xfrm>
            <a:off x="5304838" y="5544968"/>
            <a:ext cx="500063" cy="2143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142" name="Rechthoek 141"/>
          <p:cNvSpPr/>
          <p:nvPr/>
        </p:nvSpPr>
        <p:spPr>
          <a:xfrm>
            <a:off x="3544673" y="5544968"/>
            <a:ext cx="500063" cy="2143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143" name="Rechthoek 142"/>
          <p:cNvSpPr/>
          <p:nvPr/>
        </p:nvSpPr>
        <p:spPr>
          <a:xfrm>
            <a:off x="4424755" y="5544968"/>
            <a:ext cx="500062" cy="2143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144" name="Rechthoek 143"/>
          <p:cNvSpPr/>
          <p:nvPr/>
        </p:nvSpPr>
        <p:spPr>
          <a:xfrm>
            <a:off x="7441476" y="5544968"/>
            <a:ext cx="500063" cy="2143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146" name="Rechthoek 145"/>
          <p:cNvSpPr/>
          <p:nvPr/>
        </p:nvSpPr>
        <p:spPr>
          <a:xfrm>
            <a:off x="8330985" y="5544968"/>
            <a:ext cx="500062" cy="2143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147" name="Rechthoek 146"/>
          <p:cNvSpPr/>
          <p:nvPr/>
        </p:nvSpPr>
        <p:spPr>
          <a:xfrm>
            <a:off x="6580247" y="5544968"/>
            <a:ext cx="500062" cy="2143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148" name="Rechthoek 147"/>
          <p:cNvSpPr/>
          <p:nvPr/>
        </p:nvSpPr>
        <p:spPr>
          <a:xfrm rot="19890165">
            <a:off x="9133868" y="5027251"/>
            <a:ext cx="500062" cy="2143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150" name="Rechthoek 149"/>
          <p:cNvSpPr/>
          <p:nvPr/>
        </p:nvSpPr>
        <p:spPr>
          <a:xfrm rot="2006469">
            <a:off x="2672625" y="5048644"/>
            <a:ext cx="500063" cy="2143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160" name="Rechthoek 159"/>
          <p:cNvSpPr/>
          <p:nvPr/>
        </p:nvSpPr>
        <p:spPr>
          <a:xfrm>
            <a:off x="3546241" y="5885906"/>
            <a:ext cx="500063" cy="2143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161" name="Rechthoek 160"/>
          <p:cNvSpPr/>
          <p:nvPr/>
        </p:nvSpPr>
        <p:spPr>
          <a:xfrm>
            <a:off x="4426323" y="5885906"/>
            <a:ext cx="500062" cy="2143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162" name="Rechthoek 161"/>
          <p:cNvSpPr/>
          <p:nvPr/>
        </p:nvSpPr>
        <p:spPr>
          <a:xfrm>
            <a:off x="7448936" y="5914183"/>
            <a:ext cx="500063" cy="2143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163" name="Rechthoek 162"/>
          <p:cNvSpPr/>
          <p:nvPr/>
        </p:nvSpPr>
        <p:spPr>
          <a:xfrm>
            <a:off x="8329018" y="5914183"/>
            <a:ext cx="500062" cy="2143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164" name="Rechthoek 163"/>
          <p:cNvSpPr/>
          <p:nvPr/>
        </p:nvSpPr>
        <p:spPr>
          <a:xfrm rot="19890165">
            <a:off x="9135436" y="5387042"/>
            <a:ext cx="500062" cy="2143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165" name="Rechthoek 164"/>
          <p:cNvSpPr/>
          <p:nvPr/>
        </p:nvSpPr>
        <p:spPr>
          <a:xfrm rot="2006469">
            <a:off x="2768463" y="5464993"/>
            <a:ext cx="500063" cy="2143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l-NL"/>
          </a:p>
        </p:txBody>
      </p:sp>
      <p:sp>
        <p:nvSpPr>
          <p:cNvPr id="2" name="Rechthoek 1"/>
          <p:cNvSpPr/>
          <p:nvPr/>
        </p:nvSpPr>
        <p:spPr>
          <a:xfrm>
            <a:off x="4773336" y="453006"/>
            <a:ext cx="2810312" cy="6543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" name="Tekstvak 2"/>
          <p:cNvSpPr txBox="1"/>
          <p:nvPr/>
        </p:nvSpPr>
        <p:spPr>
          <a:xfrm>
            <a:off x="5055219" y="606981"/>
            <a:ext cx="2147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 smtClean="0">
                <a:solidFill>
                  <a:srgbClr val="C00000"/>
                </a:solidFill>
              </a:rPr>
              <a:t>Stage</a:t>
            </a:r>
            <a:endParaRPr lang="nl-NL" dirty="0">
              <a:solidFill>
                <a:srgbClr val="C00000"/>
              </a:solidFill>
            </a:endParaRPr>
          </a:p>
        </p:txBody>
      </p:sp>
      <p:sp>
        <p:nvSpPr>
          <p:cNvPr id="4" name="PIJL-RECHTS 3"/>
          <p:cNvSpPr/>
          <p:nvPr/>
        </p:nvSpPr>
        <p:spPr>
          <a:xfrm rot="13495876">
            <a:off x="7907597" y="6234909"/>
            <a:ext cx="3089945" cy="1172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err="1" smtClean="0"/>
              <a:t>Entrance</a:t>
            </a:r>
            <a:r>
              <a:rPr lang="nl-NL" dirty="0" smtClean="0"/>
              <a:t> </a:t>
            </a:r>
            <a:r>
              <a:rPr lang="nl-NL" dirty="0" err="1" smtClean="0"/>
              <a:t>Plenary</a:t>
            </a:r>
            <a:r>
              <a:rPr lang="nl-NL" dirty="0" smtClean="0"/>
              <a:t> Room</a:t>
            </a:r>
            <a:endParaRPr lang="nl-NL" dirty="0"/>
          </a:p>
        </p:txBody>
      </p:sp>
      <p:sp>
        <p:nvSpPr>
          <p:cNvPr id="149" name="PIJL-RECHTS 148"/>
          <p:cNvSpPr/>
          <p:nvPr/>
        </p:nvSpPr>
        <p:spPr>
          <a:xfrm rot="18927569">
            <a:off x="1609444" y="5951157"/>
            <a:ext cx="3089945" cy="1172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err="1" smtClean="0"/>
              <a:t>Entrance</a:t>
            </a:r>
            <a:r>
              <a:rPr lang="nl-NL" dirty="0" smtClean="0"/>
              <a:t> </a:t>
            </a:r>
            <a:r>
              <a:rPr lang="nl-NL" dirty="0" err="1" smtClean="0"/>
              <a:t>Plenary</a:t>
            </a:r>
            <a:r>
              <a:rPr lang="nl-NL" dirty="0" smtClean="0"/>
              <a:t> Room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48067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690"/>
            <a:ext cx="12192000" cy="6820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178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888" y="0"/>
            <a:ext cx="96982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873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00" y="0"/>
            <a:ext cx="9525000" cy="6858000"/>
          </a:xfrm>
          <a:prstGeom prst="rect">
            <a:avLst/>
          </a:prstGeom>
        </p:spPr>
      </p:pic>
      <p:pic>
        <p:nvPicPr>
          <p:cNvPr id="3" name="Afbeelding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759" y="0"/>
            <a:ext cx="1024448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1016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52635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498" y="-65903"/>
            <a:ext cx="12255498" cy="8075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0070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3134" y="-453081"/>
            <a:ext cx="12335133" cy="8223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068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1227" y="-189471"/>
            <a:ext cx="12393227" cy="8261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9292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776" y="0"/>
            <a:ext cx="106032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9393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152" y="0"/>
            <a:ext cx="1043227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970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2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7159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360"/>
            <a:ext cx="12192000" cy="6811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732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057"/>
            <a:ext cx="12192000" cy="6743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348809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143</Words>
  <Application>Microsoft Office PowerPoint</Application>
  <PresentationFormat>Breedbeeld</PresentationFormat>
  <Paragraphs>107</Paragraphs>
  <Slides>17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Pieter Schure | Pino</dc:creator>
  <cp:lastModifiedBy>Berrevoets, M.D. (Maarten) - DGB</cp:lastModifiedBy>
  <cp:revision>5</cp:revision>
  <dcterms:created xsi:type="dcterms:W3CDTF">2019-05-28T08:24:22Z</dcterms:created>
  <dcterms:modified xsi:type="dcterms:W3CDTF">2019-06-13T11:31:56Z</dcterms:modified>
</cp:coreProperties>
</file>