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63" r:id="rId4"/>
    <p:sldId id="265" r:id="rId5"/>
    <p:sldId id="260" r:id="rId6"/>
    <p:sldId id="266" r:id="rId7"/>
    <p:sldId id="261" r:id="rId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A760B8-9966-46B0-A220-D930A883E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EBF138-A5A2-4C32-A1E6-FACBAD9B7D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459079-E3AF-4457-8F1F-9DE54C8D7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639B4F-9F8A-4EBB-80DA-5E9D34F5E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7DEA13-8950-428F-95D5-7199E8AB5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933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A7DDEE-0A96-4FEA-92DC-2D557B622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CCD65DF-BDEE-48FA-B133-D5C0A0656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C6EAE0-B359-4F05-AD11-92712210F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CD69ED-7295-4302-8C6E-94F33EAB2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9C9ABF-4D5E-45CE-941A-EB6E5E53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852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F7AA55C-D8C4-4B0E-A623-0F46397992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A4FFBEC-CA7B-46C4-9119-EA4E610CC7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F17924-DEB5-42AA-957D-B85DFCF6B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EB46A2-A65A-49DD-BA37-C7915F413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C58514-641C-4E3E-B516-43A2A55E5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277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43783D-7DC9-4D95-AF4F-9C5F1BE40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04737D-7E81-45C0-8C2C-897C8FA8A5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3CBE9-99A3-4A28-ABF0-3E8DE2B46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499D7F-C581-4A7E-92A7-523FA914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1CDA81-7927-4E6B-84E4-46ADEAD0C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13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0A25C3-0FA8-47E6-93EC-DDA138B1E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1A24EE-D2D6-4C35-8094-18885C291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C4E50F-805F-43E1-BA57-E5A428EC9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F71A50-7633-4554-9261-52CBE390F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E35C0C-2375-4387-A2BF-D0A7F5999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19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E16817-46F3-4E5C-8FE1-7AC0A7BBA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B1E8CD-AA52-4DD0-8D2F-1D52C6F84D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101F8C5-5763-41FB-8536-ABA35FBA4D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7181DEC-7EB1-48ED-AB9D-68CF1BEE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02E731-2EF4-4DC2-97E4-FC1E3BE5B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E9AE5F-1BA4-40FB-A285-D1D2A8E9A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866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F3575-1362-47AB-AD0B-4B6704170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0D21264-F242-44DD-8EFD-79ADFEC88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3ADE1D8-4462-4776-AB47-D05089060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A06ED03-0C43-430E-B4B1-86F1D05EAD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C77E3A-BECC-4CCC-9F99-B84E4150EC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0FA1BA9-B4A1-4A87-82B8-2B43C84FA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2DA1A9-5498-45B6-8752-10BDCF273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706C1F1-1949-41BB-A030-56E3B1104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9607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AF39C3-65FD-4086-83B9-56DC53F4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958F1A-CEAC-408D-8FC7-A1365212A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216E5DB-7BBB-45C6-BFA6-49A1FC16D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0BCBA85-9096-4EBD-8B20-BDC95CD69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96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5CEECCB-6ABF-4F6D-8675-F2355768F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4A64209-89A7-4BA1-A5C3-3CF55AB16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F362D0-2548-4D31-8DE2-3EA7C210F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94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05E20-EEE1-462D-AED0-81364512F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64461F-17DA-4504-A7F4-DCE8310E7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A9A703-7708-4879-9233-D45BD2415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C9C8B5-1E87-4F3D-BAA9-486E92EA2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E728B1E-7A9E-4BD7-93BA-A3D33F280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D93CFE-7373-4DC0-BE6D-268FF15D5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1083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5BB98C-B136-4C43-BA19-B1F490C9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0F7A4C2-27CC-4891-A842-4FE1A56CB8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BEF732F-0A81-4010-9378-FD572359E6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061A90-B428-41A1-A218-3418AFA1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BE91401-8011-4D6C-9C41-D6A35E23F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D1EE30-77FD-41E8-81D2-C937C71EC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27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26F98FC-99B1-4B9B-887F-E1990B4B0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048161-B850-4837-ADD5-BD697D569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5FF37B-D2EA-48A7-B802-40AE67B23D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EB23B-FD2E-435D-933B-5F91BD17A3DF}" type="datetimeFigureOut">
              <a:rPr lang="es-ES" smtClean="0"/>
              <a:t>18/06/2019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ABB6CB-A4B8-4288-B7CB-843806EFD3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BD5FC3-FD91-412A-9A33-46BC922CA9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5E5E9-FF5C-4760-A6C1-45DADF51D7D2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430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E0F58C5-A6C2-42DC-9731-F260ACA3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0"/>
            <a:ext cx="4848947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3D08468-05B8-4842-A49F-49BA33B112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02" r="30040"/>
          <a:stretch/>
        </p:blipFill>
        <p:spPr>
          <a:xfrm>
            <a:off x="7213847" y="2111775"/>
            <a:ext cx="3168769" cy="474622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D1AD261-147B-4053-907B-932FBE929688}"/>
              </a:ext>
            </a:extLst>
          </p:cNvPr>
          <p:cNvSpPr txBox="1"/>
          <p:nvPr/>
        </p:nvSpPr>
        <p:spPr>
          <a:xfrm>
            <a:off x="5937136" y="736121"/>
            <a:ext cx="57221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PRESENTATION TO 69 IALA COUNCIL</a:t>
            </a:r>
          </a:p>
          <a:p>
            <a:pPr algn="ctr"/>
            <a:r>
              <a:rPr lang="es-ES" sz="2800" b="1" dirty="0">
                <a:solidFill>
                  <a:schemeClr val="accent1"/>
                </a:solidFill>
              </a:rPr>
              <a:t>ROTTERDAM, 18-19 JUNE 2019</a:t>
            </a:r>
          </a:p>
        </p:txBody>
      </p:sp>
    </p:spTree>
    <p:extLst>
      <p:ext uri="{BB962C8B-B14F-4D97-AF65-F5344CB8AC3E}">
        <p14:creationId xmlns:p14="http://schemas.microsoft.com/office/powerpoint/2010/main" val="2702733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E0F58C5-A6C2-42DC-9731-F260ACA3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0"/>
            <a:ext cx="4848947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4C04FF8-13D6-4277-8BAB-555B4D92B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9514"/>
            <a:ext cx="4595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4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E0F58C5-A6C2-42DC-9731-F260ACA3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0"/>
            <a:ext cx="4848947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07A853E-251C-46DB-A0F0-2976850ED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660" y="1137005"/>
            <a:ext cx="6082012" cy="533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2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E0F58C5-A6C2-42DC-9731-F260ACA3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0"/>
            <a:ext cx="4848947" cy="6858000"/>
          </a:xfrm>
          <a:prstGeom prst="rect">
            <a:avLst/>
          </a:prstGeom>
        </p:spPr>
      </p:pic>
      <p:pic>
        <p:nvPicPr>
          <p:cNvPr id="6" name="Picture 4" descr="Mapa Puertos 2005 Plastic">
            <a:extLst>
              <a:ext uri="{FF2B5EF4-FFF2-40B4-BE49-F238E27FC236}">
                <a16:creationId xmlns:a16="http://schemas.microsoft.com/office/drawing/2014/main" id="{4C126156-F351-48D7-8C0B-90FEB56A9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712" y="1414396"/>
            <a:ext cx="6832080" cy="433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1 Elipse">
            <a:extLst>
              <a:ext uri="{FF2B5EF4-FFF2-40B4-BE49-F238E27FC236}">
                <a16:creationId xmlns:a16="http://schemas.microsoft.com/office/drawing/2014/main" id="{756117B3-7781-4E32-AEFF-2EA16303280C}"/>
              </a:ext>
            </a:extLst>
          </p:cNvPr>
          <p:cNvSpPr/>
          <p:nvPr/>
        </p:nvSpPr>
        <p:spPr>
          <a:xfrm rot="19679575">
            <a:off x="5311834" y="4881981"/>
            <a:ext cx="946153" cy="8481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11 Elipse">
            <a:extLst>
              <a:ext uri="{FF2B5EF4-FFF2-40B4-BE49-F238E27FC236}">
                <a16:creationId xmlns:a16="http://schemas.microsoft.com/office/drawing/2014/main" id="{C362EE7F-5412-4312-AC75-385560D161D3}"/>
              </a:ext>
            </a:extLst>
          </p:cNvPr>
          <p:cNvSpPr/>
          <p:nvPr/>
        </p:nvSpPr>
        <p:spPr>
          <a:xfrm rot="19679575">
            <a:off x="6220784" y="4980882"/>
            <a:ext cx="1165551" cy="64129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11 Elipse">
            <a:extLst>
              <a:ext uri="{FF2B5EF4-FFF2-40B4-BE49-F238E27FC236}">
                <a16:creationId xmlns:a16="http://schemas.microsoft.com/office/drawing/2014/main" id="{9169C533-1B92-41CB-8DE4-3CF1BFD225B1}"/>
              </a:ext>
            </a:extLst>
          </p:cNvPr>
          <p:cNvSpPr/>
          <p:nvPr/>
        </p:nvSpPr>
        <p:spPr>
          <a:xfrm>
            <a:off x="9195756" y="1662021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11 Elipse">
            <a:extLst>
              <a:ext uri="{FF2B5EF4-FFF2-40B4-BE49-F238E27FC236}">
                <a16:creationId xmlns:a16="http://schemas.microsoft.com/office/drawing/2014/main" id="{1CAC1DE1-2F7F-42F9-9A08-7EB96BA82630}"/>
              </a:ext>
            </a:extLst>
          </p:cNvPr>
          <p:cNvSpPr/>
          <p:nvPr/>
        </p:nvSpPr>
        <p:spPr>
          <a:xfrm>
            <a:off x="8911080" y="1670646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11 Elipse">
            <a:extLst>
              <a:ext uri="{FF2B5EF4-FFF2-40B4-BE49-F238E27FC236}">
                <a16:creationId xmlns:a16="http://schemas.microsoft.com/office/drawing/2014/main" id="{C4605167-579E-4886-90FE-DFC6BB0099FA}"/>
              </a:ext>
            </a:extLst>
          </p:cNvPr>
          <p:cNvSpPr/>
          <p:nvPr/>
        </p:nvSpPr>
        <p:spPr>
          <a:xfrm>
            <a:off x="10926785" y="2518910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" name="11 Elipse">
            <a:extLst>
              <a:ext uri="{FF2B5EF4-FFF2-40B4-BE49-F238E27FC236}">
                <a16:creationId xmlns:a16="http://schemas.microsoft.com/office/drawing/2014/main" id="{3B6609D0-BC6B-462F-AA3B-222BCFCD7025}"/>
              </a:ext>
            </a:extLst>
          </p:cNvPr>
          <p:cNvSpPr/>
          <p:nvPr/>
        </p:nvSpPr>
        <p:spPr>
          <a:xfrm>
            <a:off x="7131164" y="2010738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11 Elipse">
            <a:extLst>
              <a:ext uri="{FF2B5EF4-FFF2-40B4-BE49-F238E27FC236}">
                <a16:creationId xmlns:a16="http://schemas.microsoft.com/office/drawing/2014/main" id="{6EFD1B2A-645E-4AB1-BF5F-8FBCEBF90FB1}"/>
              </a:ext>
            </a:extLst>
          </p:cNvPr>
          <p:cNvSpPr/>
          <p:nvPr/>
        </p:nvSpPr>
        <p:spPr>
          <a:xfrm>
            <a:off x="7156261" y="2263779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11 Elipse">
            <a:extLst>
              <a:ext uri="{FF2B5EF4-FFF2-40B4-BE49-F238E27FC236}">
                <a16:creationId xmlns:a16="http://schemas.microsoft.com/office/drawing/2014/main" id="{EA924FF0-25D9-4074-A59E-B4095BC881D7}"/>
              </a:ext>
            </a:extLst>
          </p:cNvPr>
          <p:cNvSpPr/>
          <p:nvPr/>
        </p:nvSpPr>
        <p:spPr>
          <a:xfrm>
            <a:off x="10092899" y="3429000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" name="11 Elipse">
            <a:extLst>
              <a:ext uri="{FF2B5EF4-FFF2-40B4-BE49-F238E27FC236}">
                <a16:creationId xmlns:a16="http://schemas.microsoft.com/office/drawing/2014/main" id="{BB04D55B-81B1-444E-ACE2-52B90C62AC76}"/>
              </a:ext>
            </a:extLst>
          </p:cNvPr>
          <p:cNvSpPr/>
          <p:nvPr/>
        </p:nvSpPr>
        <p:spPr>
          <a:xfrm>
            <a:off x="10150408" y="3835876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" name="11 Elipse">
            <a:extLst>
              <a:ext uri="{FF2B5EF4-FFF2-40B4-BE49-F238E27FC236}">
                <a16:creationId xmlns:a16="http://schemas.microsoft.com/office/drawing/2014/main" id="{A8D63CAD-ACA2-4AFA-9550-835CA9A3512C}"/>
              </a:ext>
            </a:extLst>
          </p:cNvPr>
          <p:cNvSpPr/>
          <p:nvPr/>
        </p:nvSpPr>
        <p:spPr>
          <a:xfrm>
            <a:off x="7953548" y="4720741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" name="11 Elipse">
            <a:extLst>
              <a:ext uri="{FF2B5EF4-FFF2-40B4-BE49-F238E27FC236}">
                <a16:creationId xmlns:a16="http://schemas.microsoft.com/office/drawing/2014/main" id="{1AB7B2EB-A2D5-4961-9AF6-BE157AE21F39}"/>
              </a:ext>
            </a:extLst>
          </p:cNvPr>
          <p:cNvSpPr/>
          <p:nvPr/>
        </p:nvSpPr>
        <p:spPr>
          <a:xfrm>
            <a:off x="9172742" y="5256359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11 Elipse">
            <a:extLst>
              <a:ext uri="{FF2B5EF4-FFF2-40B4-BE49-F238E27FC236}">
                <a16:creationId xmlns:a16="http://schemas.microsoft.com/office/drawing/2014/main" id="{FBE09C27-221F-47B9-AD14-46A0D0BEDC35}"/>
              </a:ext>
            </a:extLst>
          </p:cNvPr>
          <p:cNvSpPr/>
          <p:nvPr/>
        </p:nvSpPr>
        <p:spPr>
          <a:xfrm rot="19679575">
            <a:off x="10625443" y="3122537"/>
            <a:ext cx="1389961" cy="8481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FA1E9FD-937F-4722-8638-07894A20F27F}"/>
              </a:ext>
            </a:extLst>
          </p:cNvPr>
          <p:cNvSpPr txBox="1"/>
          <p:nvPr/>
        </p:nvSpPr>
        <p:spPr>
          <a:xfrm>
            <a:off x="5937136" y="736121"/>
            <a:ext cx="5722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MAIN EVENTS</a:t>
            </a:r>
          </a:p>
        </p:txBody>
      </p:sp>
      <p:sp>
        <p:nvSpPr>
          <p:cNvPr id="23" name="11 Elipse">
            <a:extLst>
              <a:ext uri="{FF2B5EF4-FFF2-40B4-BE49-F238E27FC236}">
                <a16:creationId xmlns:a16="http://schemas.microsoft.com/office/drawing/2014/main" id="{C6D6E70E-A766-46D1-ACE5-D9D301E3AFD9}"/>
              </a:ext>
            </a:extLst>
          </p:cNvPr>
          <p:cNvSpPr/>
          <p:nvPr/>
        </p:nvSpPr>
        <p:spPr>
          <a:xfrm>
            <a:off x="7422893" y="1586046"/>
            <a:ext cx="264544" cy="25304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493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122BC48-1FC2-4C3A-A75C-0E260A517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322" y="0"/>
            <a:ext cx="8520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90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E0F58C5-A6C2-42DC-9731-F260ACA3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0"/>
            <a:ext cx="4848947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8B0F933-9817-43DC-89EA-36B819202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83" y="1174150"/>
            <a:ext cx="4012002" cy="267466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403E5F1-BE47-4653-B5EF-489C31783C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896" y="4219755"/>
            <a:ext cx="3673885" cy="244990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0985E6F-6FE2-4B8B-ABA4-AB8E565D3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121" y="4098985"/>
            <a:ext cx="2570671" cy="25706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EB94175-FB66-460B-BEA5-752E408D3B0A}"/>
              </a:ext>
            </a:extLst>
          </p:cNvPr>
          <p:cNvSpPr txBox="1"/>
          <p:nvPr/>
        </p:nvSpPr>
        <p:spPr>
          <a:xfrm>
            <a:off x="5457647" y="188344"/>
            <a:ext cx="65330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PORT OF ALICANTE www.puertoalicante.com/concurso</a:t>
            </a:r>
          </a:p>
        </p:txBody>
      </p:sp>
      <p:pic>
        <p:nvPicPr>
          <p:cNvPr id="3074" name="Picture 2" descr="1 DESTELLO EN EL FARO.jpg">
            <a:extLst>
              <a:ext uri="{FF2B5EF4-FFF2-40B4-BE49-F238E27FC236}">
                <a16:creationId xmlns:a16="http://schemas.microsoft.com/office/drawing/2014/main" id="{A035E842-F86B-4853-B466-02F5697E6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060" y="1328467"/>
            <a:ext cx="1624496" cy="24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143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415B70AF-C479-4E6C-BCCB-C45E04E07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556408"/>
              </p:ext>
            </p:extLst>
          </p:nvPr>
        </p:nvGraphicFramePr>
        <p:xfrm>
          <a:off x="92075" y="92075"/>
          <a:ext cx="6477000" cy="663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Acrobat Document" r:id="rId3" imgW="6476970" imgH="5943440" progId="AcroExch.Document.DC">
                  <p:embed/>
                </p:oleObj>
              </mc:Choice>
              <mc:Fallback>
                <p:oleObj name="Acrobat Document" r:id="rId3" imgW="6476970" imgH="594344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6477000" cy="6630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F87BA8B7-85F5-4F39-8F63-D9ED796A166C}"/>
              </a:ext>
            </a:extLst>
          </p:cNvPr>
          <p:cNvSpPr txBox="1"/>
          <p:nvPr/>
        </p:nvSpPr>
        <p:spPr>
          <a:xfrm>
            <a:off x="6619336" y="677179"/>
            <a:ext cx="5365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THANK YOU VERY MUCH</a:t>
            </a:r>
          </a:p>
          <a:p>
            <a:pPr algn="ctr"/>
            <a:r>
              <a:rPr lang="es-ES" sz="2800" b="1" dirty="0">
                <a:solidFill>
                  <a:schemeClr val="accent1"/>
                </a:solidFill>
              </a:rPr>
              <a:t>TO OUR PARTNERS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30343BE-8B37-467F-B1EA-D0CE918DA5AC}"/>
              </a:ext>
            </a:extLst>
          </p:cNvPr>
          <p:cNvSpPr txBox="1"/>
          <p:nvPr/>
        </p:nvSpPr>
        <p:spPr>
          <a:xfrm>
            <a:off x="6616459" y="2595118"/>
            <a:ext cx="53656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YOU ARE INVITED TO ATTEND THE EVENT</a:t>
            </a:r>
          </a:p>
          <a:p>
            <a:pPr algn="ctr"/>
            <a:r>
              <a:rPr lang="es-ES" sz="2800" b="1" dirty="0">
                <a:solidFill>
                  <a:schemeClr val="accent1"/>
                </a:solidFill>
              </a:rPr>
              <a:t>HOPE TO SEE YOU IN PALMA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AD74AB1-FCE7-46E0-B4F2-F3A79014C50F}"/>
              </a:ext>
            </a:extLst>
          </p:cNvPr>
          <p:cNvSpPr txBox="1"/>
          <p:nvPr/>
        </p:nvSpPr>
        <p:spPr>
          <a:xfrm>
            <a:off x="6616459" y="5381449"/>
            <a:ext cx="536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348655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43</Words>
  <Application>Microsoft Office PowerPoint</Application>
  <PresentationFormat>Grand écran</PresentationFormat>
  <Paragraphs>9</Paragraphs>
  <Slides>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Acrobat Document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Francisco Rebollo</dc:creator>
  <cp:lastModifiedBy>Marie-Hélène Grillet</cp:lastModifiedBy>
  <cp:revision>12</cp:revision>
  <dcterms:created xsi:type="dcterms:W3CDTF">2019-06-14T19:01:36Z</dcterms:created>
  <dcterms:modified xsi:type="dcterms:W3CDTF">2019-06-18T09:02:27Z</dcterms:modified>
</cp:coreProperties>
</file>