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9" r:id="rId4"/>
    <p:sldId id="257" r:id="rId5"/>
    <p:sldId id="258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8D0172-F2E0-4763-9C35-F02266495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9F2851FB-E841-4509-8A6D-A416376EA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F6FB2B2-CE21-407F-B22E-302DADC2C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E07DCD7-5259-4920-B906-B083809A07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505" y="611564"/>
            <a:ext cx="10260990" cy="2802467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IALA </a:t>
            </a:r>
            <a:r>
              <a:rPr lang="pt-BR" sz="8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Conference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6E44A6-3487-4489-AF36-9E5CDD064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505" y="4777380"/>
            <a:ext cx="10260990" cy="1209763"/>
          </a:xfrm>
        </p:spPr>
        <p:txBody>
          <a:bodyPr>
            <a:normAutofit/>
          </a:bodyPr>
          <a:lstStyle/>
          <a:p>
            <a:pPr algn="ctr"/>
            <a:r>
              <a:rPr lang="pt-BR" sz="2400" dirty="0">
                <a:solidFill>
                  <a:schemeClr val="bg2"/>
                </a:solidFill>
              </a:rPr>
              <a:t>Rio de janeiro</a:t>
            </a:r>
          </a:p>
          <a:p>
            <a:pPr algn="ctr"/>
            <a:r>
              <a:rPr lang="pt-BR" sz="2400" dirty="0">
                <a:solidFill>
                  <a:schemeClr val="bg2"/>
                </a:solidFill>
              </a:rPr>
              <a:t>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606F9A0-85FA-4528-9706-1C252F8B1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556201"/>
            <a:ext cx="3810000" cy="7810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11DFF0E-99DE-4100-A2DB-D88AA98EB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49" y="4811517"/>
            <a:ext cx="1433512" cy="181712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BBEE7E1-5CB0-4D4C-8C6A-3B0B4B37D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0620" y="4730739"/>
            <a:ext cx="2658237" cy="184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1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F334D84C-A1C6-4476-B86A-62D4B5C200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3999944"/>
      </p:ext>
    </p:extLst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CA8004EE-F236-4DDA-870C-B967A13E2E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t="88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4233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7ADC5E34-8712-455C-8F46-793959C94B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t="6656" b="875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008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0DFCD5B7-665A-497A-ABC0-B0FFBE0FE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53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913861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E8FA54F1-0CDB-4E37-A720-8F9CDF155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b="1604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3308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2354B2CE-AF5B-49E0-8354-DBDA820C7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b="1604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517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08B982-7AED-446D-A364-FD560D32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1375989"/>
            <a:ext cx="4325384" cy="4039383"/>
          </a:xfrm>
        </p:spPr>
        <p:txBody>
          <a:bodyPr/>
          <a:lstStyle/>
          <a:p>
            <a:r>
              <a:rPr lang="pt-BR" dirty="0">
                <a:solidFill>
                  <a:srgbClr val="FFFF00"/>
                </a:solidFill>
              </a:rPr>
              <a:t>HERITAGE SEMINAR 2020</a:t>
            </a:r>
            <a:br>
              <a:rPr lang="pt-BR" dirty="0">
                <a:solidFill>
                  <a:srgbClr val="FFFF00"/>
                </a:solidFill>
              </a:rPr>
            </a:br>
            <a:r>
              <a:rPr lang="pt-BR" dirty="0">
                <a:solidFill>
                  <a:srgbClr val="FFFF00"/>
                </a:solidFill>
              </a:rPr>
              <a:t>(Salvador)</a:t>
            </a:r>
            <a:br>
              <a:rPr lang="pt-BR" dirty="0">
                <a:solidFill>
                  <a:srgbClr val="FFFF00"/>
                </a:solidFill>
              </a:rPr>
            </a:br>
            <a:br>
              <a:rPr lang="pt-BR" dirty="0">
                <a:solidFill>
                  <a:srgbClr val="FFFF00"/>
                </a:solidFill>
              </a:rPr>
            </a:br>
            <a:r>
              <a:rPr lang="pt-BR" dirty="0">
                <a:solidFill>
                  <a:srgbClr val="FFFF00"/>
                </a:solidFill>
              </a:rPr>
              <a:t>COUNCIL 2021</a:t>
            </a:r>
            <a:br>
              <a:rPr lang="pt-BR" dirty="0">
                <a:solidFill>
                  <a:srgbClr val="FFFF00"/>
                </a:solidFill>
              </a:rPr>
            </a:br>
            <a:br>
              <a:rPr lang="pt-BR" dirty="0">
                <a:solidFill>
                  <a:srgbClr val="FFFF00"/>
                </a:solidFill>
              </a:rPr>
            </a:br>
            <a:r>
              <a:rPr lang="pt-BR" dirty="0">
                <a:solidFill>
                  <a:srgbClr val="FFFF00"/>
                </a:solidFill>
              </a:rPr>
              <a:t>CONFERENCE</a:t>
            </a:r>
            <a:br>
              <a:rPr lang="pt-BR" dirty="0">
                <a:solidFill>
                  <a:srgbClr val="FFFF00"/>
                </a:solidFill>
              </a:rPr>
            </a:br>
            <a:r>
              <a:rPr lang="pt-BR" dirty="0">
                <a:solidFill>
                  <a:srgbClr val="FFFF00"/>
                </a:solidFill>
              </a:rPr>
              <a:t>2022 </a:t>
            </a:r>
            <a:br>
              <a:rPr lang="pt-BR" dirty="0">
                <a:solidFill>
                  <a:srgbClr val="FFFF00"/>
                </a:solidFill>
              </a:rPr>
            </a:br>
            <a:endParaRPr lang="pt-BR" dirty="0">
              <a:solidFill>
                <a:srgbClr val="FFFF00"/>
              </a:solidFill>
            </a:endParaRPr>
          </a:p>
        </p:txBody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F5CBD0EF-6148-48CE-A8D3-22E5A1D23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7263" y="1355834"/>
            <a:ext cx="7280036" cy="48565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5E1E2634-EE4B-48F5-8F40-25109A7CAB92}"/>
              </a:ext>
            </a:extLst>
          </p:cNvPr>
          <p:cNvSpPr txBox="1">
            <a:spLocks/>
          </p:cNvSpPr>
          <p:nvPr/>
        </p:nvSpPr>
        <p:spPr>
          <a:xfrm>
            <a:off x="745724" y="232255"/>
            <a:ext cx="8913181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BR" dirty="0">
                <a:solidFill>
                  <a:srgbClr val="FFFF00"/>
                </a:solidFill>
                <a:latin typeface="Ravie" panose="020B0604020202020204" pitchFamily="82" charset="0"/>
              </a:rPr>
              <a:t>SEE YOU IN BRAZIL !</a:t>
            </a:r>
            <a:br>
              <a:rPr lang="pt-BR" dirty="0">
                <a:solidFill>
                  <a:srgbClr val="FFFF00"/>
                </a:solidFill>
              </a:rPr>
            </a:br>
            <a:endParaRPr lang="pt-B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180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56C4CE-0B6F-43A8-9B2B-58CE53216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/>
              <a:t>SUCCESSFUL VOYAGES, SUSTAINABLE PLANET</a:t>
            </a:r>
            <a:br>
              <a:rPr lang="pt-BR" b="1" dirty="0"/>
            </a:br>
            <a:endParaRPr lang="pt-BR" dirty="0"/>
          </a:p>
        </p:txBody>
      </p:sp>
      <p:pic>
        <p:nvPicPr>
          <p:cNvPr id="5" name="Espaço Reservado para Conteúdo 4" descr="Uma imagem contendo gráficos vetoriais&#10;&#10;Descrição gerada automaticamente">
            <a:extLst>
              <a:ext uri="{FF2B5EF4-FFF2-40B4-BE49-F238E27FC236}">
                <a16:creationId xmlns:a16="http://schemas.microsoft.com/office/drawing/2014/main" id="{DEC6E004-F93A-44BD-915D-372F74D29B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9320" y="2052638"/>
            <a:ext cx="4295135" cy="4195762"/>
          </a:xfrm>
        </p:spPr>
      </p:pic>
    </p:spTree>
    <p:extLst>
      <p:ext uri="{BB962C8B-B14F-4D97-AF65-F5344CB8AC3E}">
        <p14:creationId xmlns:p14="http://schemas.microsoft.com/office/powerpoint/2010/main" val="52035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Í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19</Words>
  <Application>Microsoft Office PowerPoint</Application>
  <PresentationFormat>Widescreen</PresentationFormat>
  <Paragraphs>6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Ravie</vt:lpstr>
      <vt:lpstr>Wingdings 3</vt:lpstr>
      <vt:lpstr>Íon</vt:lpstr>
      <vt:lpstr>IALA Conference 2022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HERITAGE SEMINAR 2020 (Salvador)  COUNCIL 2021  CONFERENCE 2022  </vt:lpstr>
      <vt:lpstr>SUCCESSFUL VOYAGES, SUSTAINABLE PLANET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IALA Conference 2022</dc:title>
  <dc:creator>MARCOS ALMEIDA</dc:creator>
  <cp:lastModifiedBy>MARCOS ALMEIDA</cp:lastModifiedBy>
  <cp:revision>5</cp:revision>
  <dcterms:created xsi:type="dcterms:W3CDTF">2019-06-19T07:15:19Z</dcterms:created>
  <dcterms:modified xsi:type="dcterms:W3CDTF">2019-06-19T07:56:56Z</dcterms:modified>
</cp:coreProperties>
</file>