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Lst>
  <p:notesMasterIdLst>
    <p:notesMasterId r:id="rId14"/>
  </p:notesMasterIdLst>
  <p:sldIdLst>
    <p:sldId id="270" r:id="rId2"/>
    <p:sldId id="350" r:id="rId3"/>
    <p:sldId id="351" r:id="rId4"/>
    <p:sldId id="352" r:id="rId5"/>
    <p:sldId id="328" r:id="rId6"/>
    <p:sldId id="353" r:id="rId7"/>
    <p:sldId id="354" r:id="rId8"/>
    <p:sldId id="334" r:id="rId9"/>
    <p:sldId id="330" r:id="rId10"/>
    <p:sldId id="335" r:id="rId11"/>
    <p:sldId id="339" r:id="rId12"/>
    <p:sldId id="355" r:id="rId13"/>
  </p:sldIdLst>
  <p:sldSz cx="9906000" cy="6858000" type="A4"/>
  <p:notesSz cx="6669088" cy="9872663"/>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026"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052"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078"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106"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5131" algn="l" defTabSz="914052" rtl="0" eaLnBrk="1" latinLnBrk="0" hangingPunct="1">
      <a:defRPr kern="1200">
        <a:solidFill>
          <a:schemeClr val="tx1"/>
        </a:solidFill>
        <a:latin typeface="Arial" panose="020B0604020202020204" pitchFamily="34" charset="0"/>
        <a:ea typeface="+mn-ea"/>
        <a:cs typeface="+mn-cs"/>
      </a:defRPr>
    </a:lvl6pPr>
    <a:lvl7pPr marL="2742158" algn="l" defTabSz="914052" rtl="0" eaLnBrk="1" latinLnBrk="0" hangingPunct="1">
      <a:defRPr kern="1200">
        <a:solidFill>
          <a:schemeClr val="tx1"/>
        </a:solidFill>
        <a:latin typeface="Arial" panose="020B0604020202020204" pitchFamily="34" charset="0"/>
        <a:ea typeface="+mn-ea"/>
        <a:cs typeface="+mn-cs"/>
      </a:defRPr>
    </a:lvl7pPr>
    <a:lvl8pPr marL="3199184" algn="l" defTabSz="914052" rtl="0" eaLnBrk="1" latinLnBrk="0" hangingPunct="1">
      <a:defRPr kern="1200">
        <a:solidFill>
          <a:schemeClr val="tx1"/>
        </a:solidFill>
        <a:latin typeface="Arial" panose="020B0604020202020204" pitchFamily="34" charset="0"/>
        <a:ea typeface="+mn-ea"/>
        <a:cs typeface="+mn-cs"/>
      </a:defRPr>
    </a:lvl8pPr>
    <a:lvl9pPr marL="3656210" algn="l" defTabSz="914052"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EE4F2"/>
    <a:srgbClr val="364D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263"/>
    <p:restoredTop sz="88206" autoAdjust="0"/>
  </p:normalViewPr>
  <p:slideViewPr>
    <p:cSldViewPr snapToGrid="0">
      <p:cViewPr varScale="1">
        <p:scale>
          <a:sx n="76" d="100"/>
          <a:sy n="76" d="100"/>
        </p:scale>
        <p:origin x="1387" y="62"/>
      </p:cViewPr>
      <p:guideLst>
        <p:guide orient="horz" pos="2160"/>
        <p:guide pos="312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64" d="100"/>
          <a:sy n="64" d="100"/>
        </p:scale>
        <p:origin x="2718" y="4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889938" cy="4936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b="0" i="0" smtClean="0">
                <a:latin typeface="Franklin Gothic Book Regular"/>
              </a:defRPr>
            </a:lvl1pPr>
          </a:lstStyle>
          <a:p>
            <a:pPr>
              <a:defRPr/>
            </a:pPr>
            <a:endParaRPr lang="en-US" altLang="en-US" dirty="0"/>
          </a:p>
        </p:txBody>
      </p:sp>
      <p:sp>
        <p:nvSpPr>
          <p:cNvPr id="8195" name="Rectangle 3"/>
          <p:cNvSpPr>
            <a:spLocks noGrp="1" noChangeArrowheads="1"/>
          </p:cNvSpPr>
          <p:nvPr>
            <p:ph type="dt" idx="1"/>
          </p:nvPr>
        </p:nvSpPr>
        <p:spPr bwMode="auto">
          <a:xfrm>
            <a:off x="3777607" y="0"/>
            <a:ext cx="2889938" cy="4936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b="0" i="0" smtClean="0">
                <a:latin typeface="Franklin Gothic Book Regular"/>
              </a:defRPr>
            </a:lvl1pPr>
          </a:lstStyle>
          <a:p>
            <a:pPr>
              <a:defRPr/>
            </a:pPr>
            <a:endParaRPr lang="en-US" altLang="en-US" dirty="0"/>
          </a:p>
        </p:txBody>
      </p:sp>
      <p:sp>
        <p:nvSpPr>
          <p:cNvPr id="3076" name="Rectangle 4"/>
          <p:cNvSpPr>
            <a:spLocks noGrp="1" noRot="1" noChangeAspect="1" noChangeArrowheads="1" noTextEdit="1"/>
          </p:cNvSpPr>
          <p:nvPr>
            <p:ph type="sldImg" idx="2"/>
          </p:nvPr>
        </p:nvSpPr>
        <p:spPr bwMode="auto">
          <a:xfrm>
            <a:off x="660400" y="739775"/>
            <a:ext cx="5348288" cy="37036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197" name="Rectangle 5"/>
          <p:cNvSpPr>
            <a:spLocks noGrp="1" noChangeArrowheads="1"/>
          </p:cNvSpPr>
          <p:nvPr>
            <p:ph type="body" sz="quarter" idx="3"/>
          </p:nvPr>
        </p:nvSpPr>
        <p:spPr bwMode="auto">
          <a:xfrm>
            <a:off x="666909" y="4689515"/>
            <a:ext cx="5335270" cy="44426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noProof="0" dirty="0"/>
              <a:t>Click to edit Master text styles</a:t>
            </a:r>
          </a:p>
          <a:p>
            <a:pPr lvl="1"/>
            <a:r>
              <a:rPr lang="en-US" altLang="en-US" noProof="0" dirty="0"/>
              <a:t>Second level</a:t>
            </a:r>
          </a:p>
          <a:p>
            <a:pPr lvl="2"/>
            <a:r>
              <a:rPr lang="en-US" altLang="en-US" noProof="0" dirty="0"/>
              <a:t>Third level</a:t>
            </a:r>
          </a:p>
          <a:p>
            <a:pPr lvl="3"/>
            <a:r>
              <a:rPr lang="en-US" altLang="en-US" noProof="0" dirty="0"/>
              <a:t>Fourth level</a:t>
            </a:r>
          </a:p>
          <a:p>
            <a:pPr lvl="4"/>
            <a:r>
              <a:rPr lang="en-US" altLang="en-US" noProof="0" dirty="0"/>
              <a:t>Fifth level</a:t>
            </a:r>
          </a:p>
        </p:txBody>
      </p:sp>
      <p:sp>
        <p:nvSpPr>
          <p:cNvPr id="8198" name="Rectangle 6"/>
          <p:cNvSpPr>
            <a:spLocks noGrp="1" noChangeArrowheads="1"/>
          </p:cNvSpPr>
          <p:nvPr>
            <p:ph type="ftr" sz="quarter" idx="4"/>
          </p:nvPr>
        </p:nvSpPr>
        <p:spPr bwMode="auto">
          <a:xfrm>
            <a:off x="0" y="9377316"/>
            <a:ext cx="2889938" cy="4936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b="0" i="0" smtClean="0">
                <a:latin typeface="Franklin Gothic Book Regular"/>
              </a:defRPr>
            </a:lvl1pPr>
          </a:lstStyle>
          <a:p>
            <a:pPr>
              <a:defRPr/>
            </a:pPr>
            <a:endParaRPr lang="en-US" altLang="en-US" dirty="0"/>
          </a:p>
        </p:txBody>
      </p:sp>
      <p:sp>
        <p:nvSpPr>
          <p:cNvPr id="8199" name="Rectangle 7"/>
          <p:cNvSpPr>
            <a:spLocks noGrp="1" noChangeArrowheads="1"/>
          </p:cNvSpPr>
          <p:nvPr>
            <p:ph type="sldNum" sz="quarter" idx="5"/>
          </p:nvPr>
        </p:nvSpPr>
        <p:spPr bwMode="auto">
          <a:xfrm>
            <a:off x="3777607" y="9377316"/>
            <a:ext cx="2889938" cy="4936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b="0" i="0" smtClean="0">
                <a:latin typeface="Franklin Gothic Book Regular"/>
              </a:defRPr>
            </a:lvl1pPr>
          </a:lstStyle>
          <a:p>
            <a:pPr>
              <a:defRPr/>
            </a:pPr>
            <a:fld id="{3245626B-A0DC-4993-8510-C948404930DA}" type="slidenum">
              <a:rPr lang="en-US" altLang="en-US" smtClean="0"/>
              <a:pPr>
                <a:defRPr/>
              </a:pPr>
              <a:t>‹N°›</a:t>
            </a:fld>
            <a:endParaRPr lang="en-US" altLang="en-US" dirty="0"/>
          </a:p>
        </p:txBody>
      </p:sp>
    </p:spTree>
    <p:extLst>
      <p:ext uri="{BB962C8B-B14F-4D97-AF65-F5344CB8AC3E}">
        <p14:creationId xmlns:p14="http://schemas.microsoft.com/office/powerpoint/2010/main" val="176756820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b="0" i="0" kern="1200">
        <a:solidFill>
          <a:schemeClr val="tx1"/>
        </a:solidFill>
        <a:latin typeface="Franklin Gothic Book Regular"/>
        <a:ea typeface="+mn-ea"/>
        <a:cs typeface="+mn-cs"/>
      </a:defRPr>
    </a:lvl1pPr>
    <a:lvl2pPr marL="457026" algn="l" rtl="0" eaLnBrk="0" fontAlgn="base" hangingPunct="0">
      <a:spcBef>
        <a:spcPct val="30000"/>
      </a:spcBef>
      <a:spcAft>
        <a:spcPct val="0"/>
      </a:spcAft>
      <a:defRPr sz="1200" b="0" i="0" kern="1200">
        <a:solidFill>
          <a:schemeClr val="tx1"/>
        </a:solidFill>
        <a:latin typeface="Franklin Gothic Book Regular"/>
        <a:ea typeface="+mn-ea"/>
        <a:cs typeface="+mn-cs"/>
      </a:defRPr>
    </a:lvl2pPr>
    <a:lvl3pPr marL="914052" algn="l" rtl="0" eaLnBrk="0" fontAlgn="base" hangingPunct="0">
      <a:spcBef>
        <a:spcPct val="30000"/>
      </a:spcBef>
      <a:spcAft>
        <a:spcPct val="0"/>
      </a:spcAft>
      <a:defRPr sz="1200" b="0" i="0" kern="1200">
        <a:solidFill>
          <a:schemeClr val="tx1"/>
        </a:solidFill>
        <a:latin typeface="Franklin Gothic Book Regular"/>
        <a:ea typeface="+mn-ea"/>
        <a:cs typeface="+mn-cs"/>
      </a:defRPr>
    </a:lvl3pPr>
    <a:lvl4pPr marL="1371078" algn="l" rtl="0" eaLnBrk="0" fontAlgn="base" hangingPunct="0">
      <a:spcBef>
        <a:spcPct val="30000"/>
      </a:spcBef>
      <a:spcAft>
        <a:spcPct val="0"/>
      </a:spcAft>
      <a:defRPr sz="1200" b="0" i="0" kern="1200">
        <a:solidFill>
          <a:schemeClr val="tx1"/>
        </a:solidFill>
        <a:latin typeface="Franklin Gothic Book Regular"/>
        <a:ea typeface="+mn-ea"/>
        <a:cs typeface="+mn-cs"/>
      </a:defRPr>
    </a:lvl4pPr>
    <a:lvl5pPr marL="1828106" algn="l" rtl="0" eaLnBrk="0" fontAlgn="base" hangingPunct="0">
      <a:spcBef>
        <a:spcPct val="30000"/>
      </a:spcBef>
      <a:spcAft>
        <a:spcPct val="0"/>
      </a:spcAft>
      <a:defRPr sz="1200" b="0" i="0" kern="1200">
        <a:solidFill>
          <a:schemeClr val="tx1"/>
        </a:solidFill>
        <a:latin typeface="Franklin Gothic Book Regular"/>
        <a:ea typeface="+mn-ea"/>
        <a:cs typeface="+mn-cs"/>
      </a:defRPr>
    </a:lvl5pPr>
    <a:lvl6pPr marL="2285131" algn="l" defTabSz="914052" rtl="0" eaLnBrk="1" latinLnBrk="0" hangingPunct="1">
      <a:defRPr sz="1200" kern="1200">
        <a:solidFill>
          <a:schemeClr val="tx1"/>
        </a:solidFill>
        <a:latin typeface="+mn-lt"/>
        <a:ea typeface="+mn-ea"/>
        <a:cs typeface="+mn-cs"/>
      </a:defRPr>
    </a:lvl6pPr>
    <a:lvl7pPr marL="2742158" algn="l" defTabSz="914052" rtl="0" eaLnBrk="1" latinLnBrk="0" hangingPunct="1">
      <a:defRPr sz="1200" kern="1200">
        <a:solidFill>
          <a:schemeClr val="tx1"/>
        </a:solidFill>
        <a:latin typeface="+mn-lt"/>
        <a:ea typeface="+mn-ea"/>
        <a:cs typeface="+mn-cs"/>
      </a:defRPr>
    </a:lvl7pPr>
    <a:lvl8pPr marL="3199184" algn="l" defTabSz="914052" rtl="0" eaLnBrk="1" latinLnBrk="0" hangingPunct="1">
      <a:defRPr sz="1200" kern="1200">
        <a:solidFill>
          <a:schemeClr val="tx1"/>
        </a:solidFill>
        <a:latin typeface="+mn-lt"/>
        <a:ea typeface="+mn-ea"/>
        <a:cs typeface="+mn-cs"/>
      </a:defRPr>
    </a:lvl8pPr>
    <a:lvl9pPr marL="3656210" algn="l" defTabSz="91405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a:ln/>
        </p:spPr>
      </p:sp>
      <p:sp>
        <p:nvSpPr>
          <p:cNvPr id="6147" name="Notes Placeholder 2"/>
          <p:cNvSpPr>
            <a:spLocks noGrp="1"/>
          </p:cNvSpPr>
          <p:nvPr>
            <p:ph type="body" idx="1"/>
          </p:nvPr>
        </p:nvSpPr>
        <p:spPr>
          <a:noFill/>
        </p:spPr>
        <p:txBody>
          <a:bodyPr/>
          <a:lstStyle/>
          <a:p>
            <a:endParaRPr lang="en-GB" altLang="en-US" dirty="0"/>
          </a:p>
        </p:txBody>
      </p:sp>
      <p:sp>
        <p:nvSpPr>
          <p:cNvPr id="6148"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4A7B3F75-743C-4525-8DF1-62AE97848B79}" type="slidenum">
              <a:rPr lang="en-US" altLang="en-US" smtClean="0"/>
              <a:pPr/>
              <a:t>1</a:t>
            </a:fld>
            <a:endParaRPr lang="en-US" altLang="en-US" dirty="0"/>
          </a:p>
        </p:txBody>
      </p:sp>
    </p:spTree>
    <p:extLst>
      <p:ext uri="{BB962C8B-B14F-4D97-AF65-F5344CB8AC3E}">
        <p14:creationId xmlns:p14="http://schemas.microsoft.com/office/powerpoint/2010/main" val="12847818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p:spPr>
        <p:txBody>
          <a:bodyPr/>
          <a:lstStyle/>
          <a:p>
            <a:endParaRPr lang="en-GB" altLang="en-US" dirty="0"/>
          </a:p>
        </p:txBody>
      </p:sp>
      <p:sp>
        <p:nvSpPr>
          <p:cNvPr id="39940"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D9CEC33-ECC8-4FAD-9E77-D43131858178}" type="slidenum">
              <a:rPr lang="en-US" altLang="en-US" smtClean="0"/>
              <a:pPr/>
              <a:t>10</a:t>
            </a:fld>
            <a:endParaRPr lang="en-US" altLang="en-US" dirty="0"/>
          </a:p>
        </p:txBody>
      </p:sp>
    </p:spTree>
    <p:extLst>
      <p:ext uri="{BB962C8B-B14F-4D97-AF65-F5344CB8AC3E}">
        <p14:creationId xmlns:p14="http://schemas.microsoft.com/office/powerpoint/2010/main" val="9569382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p:spPr>
        <p:txBody>
          <a:bodyPr/>
          <a:lstStyle/>
          <a:p>
            <a:endParaRPr lang="en-GB" altLang="en-US" dirty="0"/>
          </a:p>
        </p:txBody>
      </p:sp>
      <p:sp>
        <p:nvSpPr>
          <p:cNvPr id="39940"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D9CEC33-ECC8-4FAD-9E77-D43131858178}" type="slidenum">
              <a:rPr lang="en-US" altLang="en-US" smtClean="0"/>
              <a:pPr/>
              <a:t>11</a:t>
            </a:fld>
            <a:endParaRPr lang="en-US" altLang="en-US" dirty="0"/>
          </a:p>
        </p:txBody>
      </p:sp>
    </p:spTree>
    <p:extLst>
      <p:ext uri="{BB962C8B-B14F-4D97-AF65-F5344CB8AC3E}">
        <p14:creationId xmlns:p14="http://schemas.microsoft.com/office/powerpoint/2010/main" val="29509581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3245626B-A0DC-4993-8510-C948404930DA}" type="slidenum">
              <a:rPr lang="en-US" altLang="en-US" smtClean="0"/>
              <a:pPr>
                <a:defRPr/>
              </a:pPr>
              <a:t>12</a:t>
            </a:fld>
            <a:endParaRPr lang="en-US" altLang="en-US" dirty="0"/>
          </a:p>
        </p:txBody>
      </p:sp>
    </p:spTree>
    <p:extLst>
      <p:ext uri="{BB962C8B-B14F-4D97-AF65-F5344CB8AC3E}">
        <p14:creationId xmlns:p14="http://schemas.microsoft.com/office/powerpoint/2010/main" val="5306858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p:spPr>
        <p:txBody>
          <a:bodyPr/>
          <a:lstStyle/>
          <a:p>
            <a:endParaRPr lang="en-GB" altLang="en-US" dirty="0"/>
          </a:p>
        </p:txBody>
      </p:sp>
      <p:sp>
        <p:nvSpPr>
          <p:cNvPr id="35844"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AF40304C-DF80-4E0F-99A9-81301501CF8E}" type="slidenum">
              <a:rPr lang="en-US" altLang="en-US" smtClean="0"/>
              <a:pPr/>
              <a:t>2</a:t>
            </a:fld>
            <a:endParaRPr lang="en-US" altLang="en-US" dirty="0"/>
          </a:p>
        </p:txBody>
      </p:sp>
    </p:spTree>
    <p:extLst>
      <p:ext uri="{BB962C8B-B14F-4D97-AF65-F5344CB8AC3E}">
        <p14:creationId xmlns:p14="http://schemas.microsoft.com/office/powerpoint/2010/main" val="10256366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p:spPr>
        <p:txBody>
          <a:bodyPr/>
          <a:lstStyle/>
          <a:p>
            <a:endParaRPr lang="en-GB" altLang="en-US" dirty="0"/>
          </a:p>
        </p:txBody>
      </p:sp>
      <p:sp>
        <p:nvSpPr>
          <p:cNvPr id="35844"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AF40304C-DF80-4E0F-99A9-81301501CF8E}" type="slidenum">
              <a:rPr lang="en-US" altLang="en-US" smtClean="0"/>
              <a:pPr/>
              <a:t>3</a:t>
            </a:fld>
            <a:endParaRPr lang="en-US" altLang="en-US" dirty="0"/>
          </a:p>
        </p:txBody>
      </p:sp>
    </p:spTree>
    <p:extLst>
      <p:ext uri="{BB962C8B-B14F-4D97-AF65-F5344CB8AC3E}">
        <p14:creationId xmlns:p14="http://schemas.microsoft.com/office/powerpoint/2010/main" val="39302535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p:spPr>
        <p:txBody>
          <a:bodyPr/>
          <a:lstStyle/>
          <a:p>
            <a:endParaRPr lang="en-GB" altLang="en-US" dirty="0"/>
          </a:p>
        </p:txBody>
      </p:sp>
      <p:sp>
        <p:nvSpPr>
          <p:cNvPr id="35844"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AF40304C-DF80-4E0F-99A9-81301501CF8E}" type="slidenum">
              <a:rPr lang="en-US" altLang="en-US" smtClean="0"/>
              <a:pPr/>
              <a:t>4</a:t>
            </a:fld>
            <a:endParaRPr lang="en-US" altLang="en-US" dirty="0"/>
          </a:p>
        </p:txBody>
      </p:sp>
    </p:spTree>
    <p:extLst>
      <p:ext uri="{BB962C8B-B14F-4D97-AF65-F5344CB8AC3E}">
        <p14:creationId xmlns:p14="http://schemas.microsoft.com/office/powerpoint/2010/main" val="27985835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p:spPr>
        <p:txBody>
          <a:bodyPr/>
          <a:lstStyle/>
          <a:p>
            <a:endParaRPr lang="en-GB" altLang="en-US" dirty="0"/>
          </a:p>
        </p:txBody>
      </p:sp>
      <p:sp>
        <p:nvSpPr>
          <p:cNvPr id="39940"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D9CEC33-ECC8-4FAD-9E77-D43131858178}" type="slidenum">
              <a:rPr lang="en-US" altLang="en-US" smtClean="0"/>
              <a:pPr/>
              <a:t>5</a:t>
            </a:fld>
            <a:endParaRPr lang="en-US" altLang="en-US" dirty="0"/>
          </a:p>
        </p:txBody>
      </p:sp>
    </p:spTree>
    <p:extLst>
      <p:ext uri="{BB962C8B-B14F-4D97-AF65-F5344CB8AC3E}">
        <p14:creationId xmlns:p14="http://schemas.microsoft.com/office/powerpoint/2010/main" val="5538755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p:spPr>
        <p:txBody>
          <a:bodyPr/>
          <a:lstStyle/>
          <a:p>
            <a:endParaRPr lang="en-GB" altLang="en-US" dirty="0"/>
          </a:p>
        </p:txBody>
      </p:sp>
      <p:sp>
        <p:nvSpPr>
          <p:cNvPr id="39940"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D9CEC33-ECC8-4FAD-9E77-D43131858178}" type="slidenum">
              <a:rPr lang="en-US" altLang="en-US" smtClean="0"/>
              <a:pPr/>
              <a:t>6</a:t>
            </a:fld>
            <a:endParaRPr lang="en-US" altLang="en-US" dirty="0"/>
          </a:p>
        </p:txBody>
      </p:sp>
    </p:spTree>
    <p:extLst>
      <p:ext uri="{BB962C8B-B14F-4D97-AF65-F5344CB8AC3E}">
        <p14:creationId xmlns:p14="http://schemas.microsoft.com/office/powerpoint/2010/main" val="240047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3245626B-A0DC-4993-8510-C948404930DA}" type="slidenum">
              <a:rPr lang="en-US" altLang="en-US" smtClean="0"/>
              <a:pPr>
                <a:defRPr/>
              </a:pPr>
              <a:t>7</a:t>
            </a:fld>
            <a:endParaRPr lang="en-US" altLang="en-US" dirty="0"/>
          </a:p>
        </p:txBody>
      </p:sp>
    </p:spTree>
    <p:extLst>
      <p:ext uri="{BB962C8B-B14F-4D97-AF65-F5344CB8AC3E}">
        <p14:creationId xmlns:p14="http://schemas.microsoft.com/office/powerpoint/2010/main" val="21248543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p:spPr>
        <p:txBody>
          <a:bodyPr/>
          <a:lstStyle/>
          <a:p>
            <a:endParaRPr lang="en-GB" altLang="en-US" dirty="0"/>
          </a:p>
        </p:txBody>
      </p:sp>
      <p:sp>
        <p:nvSpPr>
          <p:cNvPr id="39940"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D9CEC33-ECC8-4FAD-9E77-D43131858178}" type="slidenum">
              <a:rPr lang="en-US" altLang="en-US" smtClean="0"/>
              <a:pPr/>
              <a:t>8</a:t>
            </a:fld>
            <a:endParaRPr lang="en-US" altLang="en-US" dirty="0"/>
          </a:p>
        </p:txBody>
      </p:sp>
    </p:spTree>
    <p:extLst>
      <p:ext uri="{BB962C8B-B14F-4D97-AF65-F5344CB8AC3E}">
        <p14:creationId xmlns:p14="http://schemas.microsoft.com/office/powerpoint/2010/main" val="35314593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p:spPr>
        <p:txBody>
          <a:bodyPr/>
          <a:lstStyle/>
          <a:p>
            <a:endParaRPr lang="en-GB" altLang="en-US" dirty="0"/>
          </a:p>
        </p:txBody>
      </p:sp>
      <p:sp>
        <p:nvSpPr>
          <p:cNvPr id="39940"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D9CEC33-ECC8-4FAD-9E77-D43131858178}" type="slidenum">
              <a:rPr lang="en-US" altLang="en-US" smtClean="0"/>
              <a:pPr/>
              <a:t>9</a:t>
            </a:fld>
            <a:endParaRPr lang="en-US" altLang="en-US" dirty="0"/>
          </a:p>
        </p:txBody>
      </p:sp>
    </p:spTree>
    <p:extLst>
      <p:ext uri="{BB962C8B-B14F-4D97-AF65-F5344CB8AC3E}">
        <p14:creationId xmlns:p14="http://schemas.microsoft.com/office/powerpoint/2010/main" val="16646418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6/18/2019</a:t>
            </a:fld>
            <a:endParaRPr lang="en-US" dirty="0"/>
          </a:p>
        </p:txBody>
      </p:sp>
      <p:sp>
        <p:nvSpPr>
          <p:cNvPr id="5" name="Footer Placeholder 4"/>
          <p:cNvSpPr>
            <a:spLocks noGrp="1"/>
          </p:cNvSpPr>
          <p:nvPr>
            <p:ph type="ftr" sz="quarter" idx="11"/>
          </p:nvPr>
        </p:nvSpPr>
        <p:spPr/>
        <p:txBody>
          <a:bodyPr/>
          <a:lstStyle/>
          <a:p>
            <a:pPr>
              <a:defRPr/>
            </a:pPr>
            <a:endParaRPr lang="en-US" altLang="en-US" dirty="0"/>
          </a:p>
        </p:txBody>
      </p:sp>
      <p:sp>
        <p:nvSpPr>
          <p:cNvPr id="6" name="Slide Number Placeholder 5"/>
          <p:cNvSpPr>
            <a:spLocks noGrp="1"/>
          </p:cNvSpPr>
          <p:nvPr>
            <p:ph type="sldNum" sz="quarter" idx="12"/>
          </p:nvPr>
        </p:nvSpPr>
        <p:spPr/>
        <p:txBody>
          <a:bodyPr/>
          <a:lstStyle/>
          <a:p>
            <a:pPr>
              <a:defRPr/>
            </a:pPr>
            <a:fld id="{645CFBF3-3EEF-4270-9773-80D6FB430AC8}" type="slidenum">
              <a:rPr lang="en-US" altLang="en-US" smtClean="0"/>
              <a:pPr>
                <a:defRPr/>
              </a:pPr>
              <a:t>‹N°›</a:t>
            </a:fld>
            <a:endParaRPr lang="en-US" altLang="en-US" dirty="0"/>
          </a:p>
        </p:txBody>
      </p:sp>
    </p:spTree>
    <p:extLst>
      <p:ext uri="{BB962C8B-B14F-4D97-AF65-F5344CB8AC3E}">
        <p14:creationId xmlns:p14="http://schemas.microsoft.com/office/powerpoint/2010/main" val="32770821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altLang="en-US" dirty="0"/>
          </a:p>
        </p:txBody>
      </p:sp>
      <p:sp>
        <p:nvSpPr>
          <p:cNvPr id="5" name="Footer Placeholder 4"/>
          <p:cNvSpPr>
            <a:spLocks noGrp="1"/>
          </p:cNvSpPr>
          <p:nvPr>
            <p:ph type="ftr" sz="quarter" idx="11"/>
          </p:nvPr>
        </p:nvSpPr>
        <p:spPr/>
        <p:txBody>
          <a:bodyPr/>
          <a:lstStyle/>
          <a:p>
            <a:pPr>
              <a:defRPr/>
            </a:pPr>
            <a:endParaRPr lang="en-US" altLang="en-US" dirty="0"/>
          </a:p>
        </p:txBody>
      </p:sp>
      <p:sp>
        <p:nvSpPr>
          <p:cNvPr id="6" name="Slide Number Placeholder 5"/>
          <p:cNvSpPr>
            <a:spLocks noGrp="1"/>
          </p:cNvSpPr>
          <p:nvPr>
            <p:ph type="sldNum" sz="quarter" idx="12"/>
          </p:nvPr>
        </p:nvSpPr>
        <p:spPr/>
        <p:txBody>
          <a:bodyPr/>
          <a:lstStyle/>
          <a:p>
            <a:pPr>
              <a:defRPr/>
            </a:pPr>
            <a:fld id="{4C8CA6A0-67BC-406C-854F-C018F94A1897}" type="slidenum">
              <a:rPr lang="en-US" altLang="en-US" smtClean="0"/>
              <a:pPr>
                <a:defRPr/>
              </a:pPr>
              <a:t>‹N°›</a:t>
            </a:fld>
            <a:endParaRPr lang="en-US" altLang="en-US" dirty="0"/>
          </a:p>
        </p:txBody>
      </p:sp>
    </p:spTree>
    <p:extLst>
      <p:ext uri="{BB962C8B-B14F-4D97-AF65-F5344CB8AC3E}">
        <p14:creationId xmlns:p14="http://schemas.microsoft.com/office/powerpoint/2010/main" val="24442484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altLang="en-US" dirty="0"/>
          </a:p>
        </p:txBody>
      </p:sp>
      <p:sp>
        <p:nvSpPr>
          <p:cNvPr id="5" name="Footer Placeholder 4"/>
          <p:cNvSpPr>
            <a:spLocks noGrp="1"/>
          </p:cNvSpPr>
          <p:nvPr>
            <p:ph type="ftr" sz="quarter" idx="11"/>
          </p:nvPr>
        </p:nvSpPr>
        <p:spPr/>
        <p:txBody>
          <a:bodyPr/>
          <a:lstStyle/>
          <a:p>
            <a:pPr>
              <a:defRPr/>
            </a:pPr>
            <a:endParaRPr lang="en-US" altLang="en-US" dirty="0"/>
          </a:p>
        </p:txBody>
      </p:sp>
      <p:sp>
        <p:nvSpPr>
          <p:cNvPr id="6" name="Slide Number Placeholder 5"/>
          <p:cNvSpPr>
            <a:spLocks noGrp="1"/>
          </p:cNvSpPr>
          <p:nvPr>
            <p:ph type="sldNum" sz="quarter" idx="12"/>
          </p:nvPr>
        </p:nvSpPr>
        <p:spPr/>
        <p:txBody>
          <a:bodyPr/>
          <a:lstStyle/>
          <a:p>
            <a:pPr>
              <a:defRPr/>
            </a:pPr>
            <a:fld id="{20B94190-F65A-4F61-9B3D-9C252AFB0051}" type="slidenum">
              <a:rPr lang="en-US" altLang="en-US" smtClean="0"/>
              <a:pPr>
                <a:defRPr/>
              </a:pPr>
              <a:t>‹N°›</a:t>
            </a:fld>
            <a:endParaRPr lang="en-US" altLang="en-US" dirty="0"/>
          </a:p>
        </p:txBody>
      </p:sp>
    </p:spTree>
    <p:extLst>
      <p:ext uri="{BB962C8B-B14F-4D97-AF65-F5344CB8AC3E}">
        <p14:creationId xmlns:p14="http://schemas.microsoft.com/office/powerpoint/2010/main" val="22978510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altLang="en-US" dirty="0"/>
          </a:p>
        </p:txBody>
      </p:sp>
      <p:sp>
        <p:nvSpPr>
          <p:cNvPr id="5" name="Footer Placeholder 4"/>
          <p:cNvSpPr>
            <a:spLocks noGrp="1"/>
          </p:cNvSpPr>
          <p:nvPr>
            <p:ph type="ftr" sz="quarter" idx="11"/>
          </p:nvPr>
        </p:nvSpPr>
        <p:spPr/>
        <p:txBody>
          <a:bodyPr/>
          <a:lstStyle/>
          <a:p>
            <a:pPr>
              <a:defRPr/>
            </a:pPr>
            <a:endParaRPr lang="en-US" altLang="en-US" dirty="0"/>
          </a:p>
        </p:txBody>
      </p:sp>
      <p:sp>
        <p:nvSpPr>
          <p:cNvPr id="6" name="Slide Number Placeholder 5"/>
          <p:cNvSpPr>
            <a:spLocks noGrp="1"/>
          </p:cNvSpPr>
          <p:nvPr>
            <p:ph type="sldNum" sz="quarter" idx="12"/>
          </p:nvPr>
        </p:nvSpPr>
        <p:spPr/>
        <p:txBody>
          <a:bodyPr/>
          <a:lstStyle/>
          <a:p>
            <a:pPr>
              <a:defRPr/>
            </a:pPr>
            <a:fld id="{981758AF-ECF2-416C-A75B-D45AC45A1A1D}" type="slidenum">
              <a:rPr lang="en-US" altLang="en-US" smtClean="0"/>
              <a:pPr>
                <a:defRPr/>
              </a:pPr>
              <a:t>‹N°›</a:t>
            </a:fld>
            <a:endParaRPr lang="en-US" altLang="en-US" dirty="0"/>
          </a:p>
        </p:txBody>
      </p:sp>
    </p:spTree>
    <p:extLst>
      <p:ext uri="{BB962C8B-B14F-4D97-AF65-F5344CB8AC3E}">
        <p14:creationId xmlns:p14="http://schemas.microsoft.com/office/powerpoint/2010/main" val="23531149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pPr>
              <a:defRPr/>
            </a:pPr>
            <a:endParaRPr lang="en-US" altLang="en-US" dirty="0"/>
          </a:p>
        </p:txBody>
      </p:sp>
      <p:sp>
        <p:nvSpPr>
          <p:cNvPr id="5" name="Footer Placeholder 4"/>
          <p:cNvSpPr>
            <a:spLocks noGrp="1"/>
          </p:cNvSpPr>
          <p:nvPr>
            <p:ph type="ftr" sz="quarter" idx="11"/>
          </p:nvPr>
        </p:nvSpPr>
        <p:spPr/>
        <p:txBody>
          <a:bodyPr/>
          <a:lstStyle/>
          <a:p>
            <a:pPr>
              <a:defRPr/>
            </a:pPr>
            <a:endParaRPr lang="en-US" altLang="en-US" dirty="0"/>
          </a:p>
        </p:txBody>
      </p:sp>
      <p:sp>
        <p:nvSpPr>
          <p:cNvPr id="6" name="Slide Number Placeholder 5"/>
          <p:cNvSpPr>
            <a:spLocks noGrp="1"/>
          </p:cNvSpPr>
          <p:nvPr>
            <p:ph type="sldNum" sz="quarter" idx="12"/>
          </p:nvPr>
        </p:nvSpPr>
        <p:spPr/>
        <p:txBody>
          <a:bodyPr/>
          <a:lstStyle/>
          <a:p>
            <a:pPr>
              <a:defRPr/>
            </a:pPr>
            <a:fld id="{A4D9C350-5B24-4D14-BBE1-6F594EDDC349}" type="slidenum">
              <a:rPr lang="en-US" altLang="en-US" smtClean="0"/>
              <a:pPr>
                <a:defRPr/>
              </a:pPr>
              <a:t>‹N°›</a:t>
            </a:fld>
            <a:endParaRPr lang="en-US" altLang="en-US" dirty="0"/>
          </a:p>
        </p:txBody>
      </p:sp>
    </p:spTree>
    <p:extLst>
      <p:ext uri="{BB962C8B-B14F-4D97-AF65-F5344CB8AC3E}">
        <p14:creationId xmlns:p14="http://schemas.microsoft.com/office/powerpoint/2010/main" val="38168775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endParaRPr lang="en-US" altLang="en-US" dirty="0"/>
          </a:p>
        </p:txBody>
      </p:sp>
      <p:sp>
        <p:nvSpPr>
          <p:cNvPr id="6" name="Footer Placeholder 5"/>
          <p:cNvSpPr>
            <a:spLocks noGrp="1"/>
          </p:cNvSpPr>
          <p:nvPr>
            <p:ph type="ftr" sz="quarter" idx="11"/>
          </p:nvPr>
        </p:nvSpPr>
        <p:spPr/>
        <p:txBody>
          <a:bodyPr/>
          <a:lstStyle/>
          <a:p>
            <a:pPr>
              <a:defRPr/>
            </a:pPr>
            <a:endParaRPr lang="en-US" altLang="en-US" dirty="0"/>
          </a:p>
        </p:txBody>
      </p:sp>
      <p:sp>
        <p:nvSpPr>
          <p:cNvPr id="7" name="Slide Number Placeholder 6"/>
          <p:cNvSpPr>
            <a:spLocks noGrp="1"/>
          </p:cNvSpPr>
          <p:nvPr>
            <p:ph type="sldNum" sz="quarter" idx="12"/>
          </p:nvPr>
        </p:nvSpPr>
        <p:spPr/>
        <p:txBody>
          <a:bodyPr/>
          <a:lstStyle/>
          <a:p>
            <a:pPr>
              <a:defRPr/>
            </a:pPr>
            <a:fld id="{76F25340-5F3D-4A35-AF28-BDC87B8DE4C5}" type="slidenum">
              <a:rPr lang="en-US" altLang="en-US" smtClean="0"/>
              <a:pPr>
                <a:defRPr/>
              </a:pPr>
              <a:t>‹N°›</a:t>
            </a:fld>
            <a:endParaRPr lang="en-US" altLang="en-US" dirty="0"/>
          </a:p>
        </p:txBody>
      </p:sp>
    </p:spTree>
    <p:extLst>
      <p:ext uri="{BB962C8B-B14F-4D97-AF65-F5344CB8AC3E}">
        <p14:creationId xmlns:p14="http://schemas.microsoft.com/office/powerpoint/2010/main" val="35258291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2329" y="2505075"/>
            <a:ext cx="4190702"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14913" y="2505075"/>
            <a:ext cx="4211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endParaRPr lang="en-US" altLang="en-US" dirty="0"/>
          </a:p>
        </p:txBody>
      </p:sp>
      <p:sp>
        <p:nvSpPr>
          <p:cNvPr id="8" name="Footer Placeholder 7"/>
          <p:cNvSpPr>
            <a:spLocks noGrp="1"/>
          </p:cNvSpPr>
          <p:nvPr>
            <p:ph type="ftr" sz="quarter" idx="11"/>
          </p:nvPr>
        </p:nvSpPr>
        <p:spPr/>
        <p:txBody>
          <a:bodyPr/>
          <a:lstStyle/>
          <a:p>
            <a:pPr>
              <a:defRPr/>
            </a:pPr>
            <a:endParaRPr lang="en-US" altLang="en-US" dirty="0"/>
          </a:p>
        </p:txBody>
      </p:sp>
      <p:sp>
        <p:nvSpPr>
          <p:cNvPr id="9" name="Slide Number Placeholder 8"/>
          <p:cNvSpPr>
            <a:spLocks noGrp="1"/>
          </p:cNvSpPr>
          <p:nvPr>
            <p:ph type="sldNum" sz="quarter" idx="12"/>
          </p:nvPr>
        </p:nvSpPr>
        <p:spPr/>
        <p:txBody>
          <a:bodyPr/>
          <a:lstStyle/>
          <a:p>
            <a:pPr>
              <a:defRPr/>
            </a:pPr>
            <a:fld id="{969C15EF-DEFB-41A5-9FA1-9D3A3FFC7D43}" type="slidenum">
              <a:rPr lang="en-US" altLang="en-US" smtClean="0"/>
              <a:pPr>
                <a:defRPr/>
              </a:pPr>
              <a:t>‹N°›</a:t>
            </a:fld>
            <a:endParaRPr lang="en-US" altLang="en-US" dirty="0"/>
          </a:p>
        </p:txBody>
      </p:sp>
    </p:spTree>
    <p:extLst>
      <p:ext uri="{BB962C8B-B14F-4D97-AF65-F5344CB8AC3E}">
        <p14:creationId xmlns:p14="http://schemas.microsoft.com/office/powerpoint/2010/main" val="38669111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a:defRPr/>
            </a:pPr>
            <a:endParaRPr lang="en-US" altLang="en-US" dirty="0"/>
          </a:p>
        </p:txBody>
      </p:sp>
      <p:sp>
        <p:nvSpPr>
          <p:cNvPr id="4" name="Footer Placeholder 3"/>
          <p:cNvSpPr>
            <a:spLocks noGrp="1"/>
          </p:cNvSpPr>
          <p:nvPr>
            <p:ph type="ftr" sz="quarter" idx="11"/>
          </p:nvPr>
        </p:nvSpPr>
        <p:spPr/>
        <p:txBody>
          <a:bodyPr/>
          <a:lstStyle/>
          <a:p>
            <a:pPr>
              <a:defRPr/>
            </a:pPr>
            <a:endParaRPr lang="en-US" altLang="en-US" dirty="0"/>
          </a:p>
        </p:txBody>
      </p:sp>
      <p:sp>
        <p:nvSpPr>
          <p:cNvPr id="5" name="Slide Number Placeholder 4"/>
          <p:cNvSpPr>
            <a:spLocks noGrp="1"/>
          </p:cNvSpPr>
          <p:nvPr>
            <p:ph type="sldNum" sz="quarter" idx="12"/>
          </p:nvPr>
        </p:nvSpPr>
        <p:spPr/>
        <p:txBody>
          <a:bodyPr/>
          <a:lstStyle/>
          <a:p>
            <a:pPr>
              <a:defRPr/>
            </a:pPr>
            <a:fld id="{1633F442-7F8C-4683-BC89-B4E18C2D7315}" type="slidenum">
              <a:rPr lang="en-US" altLang="en-US" smtClean="0"/>
              <a:pPr>
                <a:defRPr/>
              </a:pPr>
              <a:t>‹N°›</a:t>
            </a:fld>
            <a:endParaRPr lang="en-US" altLang="en-US" dirty="0"/>
          </a:p>
        </p:txBody>
      </p:sp>
    </p:spTree>
    <p:extLst>
      <p:ext uri="{BB962C8B-B14F-4D97-AF65-F5344CB8AC3E}">
        <p14:creationId xmlns:p14="http://schemas.microsoft.com/office/powerpoint/2010/main" val="36415504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ltLang="en-US" dirty="0"/>
          </a:p>
        </p:txBody>
      </p:sp>
      <p:sp>
        <p:nvSpPr>
          <p:cNvPr id="3" name="Footer Placeholder 2"/>
          <p:cNvSpPr>
            <a:spLocks noGrp="1"/>
          </p:cNvSpPr>
          <p:nvPr>
            <p:ph type="ftr" sz="quarter" idx="11"/>
          </p:nvPr>
        </p:nvSpPr>
        <p:spPr/>
        <p:txBody>
          <a:bodyPr/>
          <a:lstStyle/>
          <a:p>
            <a:pPr>
              <a:defRPr/>
            </a:pPr>
            <a:endParaRPr lang="en-US" altLang="en-US" dirty="0"/>
          </a:p>
        </p:txBody>
      </p:sp>
      <p:sp>
        <p:nvSpPr>
          <p:cNvPr id="4" name="Slide Number Placeholder 3"/>
          <p:cNvSpPr>
            <a:spLocks noGrp="1"/>
          </p:cNvSpPr>
          <p:nvPr>
            <p:ph type="sldNum" sz="quarter" idx="12"/>
          </p:nvPr>
        </p:nvSpPr>
        <p:spPr/>
        <p:txBody>
          <a:bodyPr/>
          <a:lstStyle/>
          <a:p>
            <a:pPr>
              <a:defRPr/>
            </a:pPr>
            <a:fld id="{F51BF9CD-4614-42EE-A38A-33D2C719670A}" type="slidenum">
              <a:rPr lang="en-US" altLang="en-US" smtClean="0"/>
              <a:pPr>
                <a:defRPr/>
              </a:pPr>
              <a:t>‹N°›</a:t>
            </a:fld>
            <a:endParaRPr lang="en-US" altLang="en-US" dirty="0"/>
          </a:p>
        </p:txBody>
      </p:sp>
    </p:spTree>
    <p:extLst>
      <p:ext uri="{BB962C8B-B14F-4D97-AF65-F5344CB8AC3E}">
        <p14:creationId xmlns:p14="http://schemas.microsoft.com/office/powerpoint/2010/main" val="32546798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pPr>
              <a:defRPr/>
            </a:pPr>
            <a:endParaRPr lang="en-US" altLang="en-US" dirty="0"/>
          </a:p>
        </p:txBody>
      </p:sp>
      <p:sp>
        <p:nvSpPr>
          <p:cNvPr id="6" name="Footer Placeholder 5"/>
          <p:cNvSpPr>
            <a:spLocks noGrp="1"/>
          </p:cNvSpPr>
          <p:nvPr>
            <p:ph type="ftr" sz="quarter" idx="11"/>
          </p:nvPr>
        </p:nvSpPr>
        <p:spPr/>
        <p:txBody>
          <a:bodyPr/>
          <a:lstStyle/>
          <a:p>
            <a:pPr>
              <a:defRPr/>
            </a:pPr>
            <a:endParaRPr lang="en-US" altLang="en-US" dirty="0"/>
          </a:p>
        </p:txBody>
      </p:sp>
      <p:sp>
        <p:nvSpPr>
          <p:cNvPr id="7" name="Slide Number Placeholder 6"/>
          <p:cNvSpPr>
            <a:spLocks noGrp="1"/>
          </p:cNvSpPr>
          <p:nvPr>
            <p:ph type="sldNum" sz="quarter" idx="12"/>
          </p:nvPr>
        </p:nvSpPr>
        <p:spPr/>
        <p:txBody>
          <a:bodyPr/>
          <a:lstStyle/>
          <a:p>
            <a:pPr>
              <a:defRPr/>
            </a:pPr>
            <a:fld id="{5906AFCD-D02E-4B8D-9206-6E18A669DBFF}" type="slidenum">
              <a:rPr lang="en-US" altLang="en-US" smtClean="0"/>
              <a:pPr>
                <a:defRPr/>
              </a:pPr>
              <a:t>‹N°›</a:t>
            </a:fld>
            <a:endParaRPr lang="en-US" altLang="en-US" dirty="0"/>
          </a:p>
        </p:txBody>
      </p:sp>
    </p:spTree>
    <p:extLst>
      <p:ext uri="{BB962C8B-B14F-4D97-AF65-F5344CB8AC3E}">
        <p14:creationId xmlns:p14="http://schemas.microsoft.com/office/powerpoint/2010/main" val="12681115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pPr>
              <a:defRPr/>
            </a:pPr>
            <a:endParaRPr lang="en-US" altLang="en-US" dirty="0"/>
          </a:p>
        </p:txBody>
      </p:sp>
      <p:sp>
        <p:nvSpPr>
          <p:cNvPr id="6" name="Footer Placeholder 5"/>
          <p:cNvSpPr>
            <a:spLocks noGrp="1"/>
          </p:cNvSpPr>
          <p:nvPr>
            <p:ph type="ftr" sz="quarter" idx="11"/>
          </p:nvPr>
        </p:nvSpPr>
        <p:spPr/>
        <p:txBody>
          <a:bodyPr/>
          <a:lstStyle/>
          <a:p>
            <a:pPr>
              <a:defRPr/>
            </a:pPr>
            <a:endParaRPr lang="en-US" altLang="en-US" dirty="0"/>
          </a:p>
        </p:txBody>
      </p:sp>
      <p:sp>
        <p:nvSpPr>
          <p:cNvPr id="7" name="Slide Number Placeholder 6"/>
          <p:cNvSpPr>
            <a:spLocks noGrp="1"/>
          </p:cNvSpPr>
          <p:nvPr>
            <p:ph type="sldNum" sz="quarter" idx="12"/>
          </p:nvPr>
        </p:nvSpPr>
        <p:spPr/>
        <p:txBody>
          <a:bodyPr/>
          <a:lstStyle/>
          <a:p>
            <a:pPr>
              <a:defRPr/>
            </a:pPr>
            <a:fld id="{A7DBB3B9-7449-4D30-BD45-3DF6A5623C17}" type="slidenum">
              <a:rPr lang="en-US" altLang="en-US" smtClean="0"/>
              <a:pPr>
                <a:defRPr/>
              </a:pPr>
              <a:t>‹N°›</a:t>
            </a:fld>
            <a:endParaRPr lang="en-US" altLang="en-US" dirty="0"/>
          </a:p>
        </p:txBody>
      </p:sp>
    </p:spTree>
    <p:extLst>
      <p:ext uri="{BB962C8B-B14F-4D97-AF65-F5344CB8AC3E}">
        <p14:creationId xmlns:p14="http://schemas.microsoft.com/office/powerpoint/2010/main" val="5556089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b="0" i="0">
                <a:solidFill>
                  <a:schemeClr val="tx1">
                    <a:tint val="75000"/>
                  </a:schemeClr>
                </a:solidFill>
                <a:latin typeface="Franklin Gothic Book Regular"/>
              </a:defRPr>
            </a:lvl1pPr>
          </a:lstStyle>
          <a:p>
            <a:pPr>
              <a:defRPr/>
            </a:pPr>
            <a:endParaRPr lang="en-US" altLang="en-US" dirty="0"/>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b="0" i="0">
                <a:solidFill>
                  <a:schemeClr val="tx1">
                    <a:tint val="75000"/>
                  </a:schemeClr>
                </a:solidFill>
                <a:latin typeface="Franklin Gothic Book Regular"/>
              </a:defRPr>
            </a:lvl1pPr>
          </a:lstStyle>
          <a:p>
            <a:pPr>
              <a:defRPr/>
            </a:pPr>
            <a:endParaRPr lang="en-US" altLang="en-US" dirty="0"/>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b="0" i="0">
                <a:solidFill>
                  <a:schemeClr val="tx1">
                    <a:tint val="75000"/>
                  </a:schemeClr>
                </a:solidFill>
                <a:latin typeface="Franklin Gothic Book Regular"/>
              </a:defRPr>
            </a:lvl1pPr>
          </a:lstStyle>
          <a:p>
            <a:pPr>
              <a:defRPr/>
            </a:pPr>
            <a:fld id="{30E61C2E-1D2A-44A4-8E12-6E14102CB0D6}" type="slidenum">
              <a:rPr lang="en-US" altLang="en-US" smtClean="0"/>
              <a:pPr>
                <a:defRPr/>
              </a:pPr>
              <a:t>‹N°›</a:t>
            </a:fld>
            <a:endParaRPr lang="en-US" altLang="en-US" dirty="0"/>
          </a:p>
        </p:txBody>
      </p:sp>
      <p:pic>
        <p:nvPicPr>
          <p:cNvPr id="7" name="Picture 6">
            <a:extLst>
              <a:ext uri="{FF2B5EF4-FFF2-40B4-BE49-F238E27FC236}">
                <a16:creationId xmlns:a16="http://schemas.microsoft.com/office/drawing/2014/main" id="{0A7ED5E8-E356-E644-9573-9FFB3C5FB4C0}"/>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9906000" cy="6858000"/>
          </a:xfrm>
          <a:prstGeom prst="rect">
            <a:avLst/>
          </a:prstGeom>
        </p:spPr>
      </p:pic>
    </p:spTree>
    <p:extLst>
      <p:ext uri="{BB962C8B-B14F-4D97-AF65-F5344CB8AC3E}">
        <p14:creationId xmlns:p14="http://schemas.microsoft.com/office/powerpoint/2010/main" val="2023426727"/>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Franklin Gothic Book Regular"/>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Franklin Gothic Book Regular"/>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Franklin Gothic Book Regular"/>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Franklin Gothic Book Regular"/>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Franklin Gothic Book Regular"/>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hyperlink" Target="http://www.gsa.europa.eu/" TargetMode="Externa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742950" y="2219064"/>
            <a:ext cx="8420100" cy="1015241"/>
          </a:xfrm>
        </p:spPr>
        <p:txBody>
          <a:bodyPr>
            <a:normAutofit/>
          </a:bodyPr>
          <a:lstStyle/>
          <a:p>
            <a:pPr eaLnBrk="1" hangingPunct="1"/>
            <a:r>
              <a:rPr lang="en-GB" altLang="en-US" dirty="0"/>
              <a:t>DGPS Consultation</a:t>
            </a:r>
            <a:endParaRPr lang="en-US" altLang="en-US" dirty="0"/>
          </a:p>
        </p:txBody>
      </p:sp>
      <p:sp>
        <p:nvSpPr>
          <p:cNvPr id="5124" name="Rectangle 4"/>
          <p:cNvSpPr>
            <a:spLocks noChangeArrowheads="1"/>
          </p:cNvSpPr>
          <p:nvPr/>
        </p:nvSpPr>
        <p:spPr bwMode="auto">
          <a:xfrm>
            <a:off x="742950" y="4202113"/>
            <a:ext cx="6934200" cy="43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folHlink"/>
              </a:buClr>
              <a:buFont typeface="Wingdings" panose="05000000000000000000" pitchFamily="2" charset="2"/>
              <a:buChar char="§"/>
              <a:defRPr sz="2400">
                <a:solidFill>
                  <a:schemeClr val="tx1"/>
                </a:solidFill>
                <a:latin typeface="Arial" panose="020B0604020202020204" pitchFamily="34" charset="0"/>
              </a:defRPr>
            </a:lvl1pPr>
            <a:lvl2pPr marL="742950" indent="-285750">
              <a:spcBef>
                <a:spcPct val="20000"/>
              </a:spcBef>
              <a:buClr>
                <a:schemeClr val="folHlink"/>
              </a:buClr>
              <a:buFont typeface="Wingdings" panose="05000000000000000000" pitchFamily="2" charset="2"/>
              <a:buChar char="§"/>
              <a:defRPr sz="2000">
                <a:solidFill>
                  <a:schemeClr val="tx1"/>
                </a:solidFill>
                <a:latin typeface="Arial" panose="020B0604020202020204" pitchFamily="34" charset="0"/>
              </a:defRPr>
            </a:lvl2pPr>
            <a:lvl3pPr marL="1143000" indent="-228600">
              <a:spcBef>
                <a:spcPct val="20000"/>
              </a:spcBef>
              <a:buClr>
                <a:schemeClr val="folHlink"/>
              </a:buClr>
              <a:buFont typeface="Wingdings" panose="05000000000000000000" pitchFamily="2" charset="2"/>
              <a:buChar char="§"/>
              <a:defRPr>
                <a:solidFill>
                  <a:schemeClr val="tx1"/>
                </a:solidFill>
                <a:latin typeface="Arial" panose="020B0604020202020204" pitchFamily="34" charset="0"/>
              </a:defRPr>
            </a:lvl3pPr>
            <a:lvl4pPr marL="1600200" indent="-228600">
              <a:spcBef>
                <a:spcPct val="20000"/>
              </a:spcBef>
              <a:buClr>
                <a:schemeClr val="folHlink"/>
              </a:buClr>
              <a:buFont typeface="Wingdings" panose="05000000000000000000" pitchFamily="2" charset="2"/>
              <a:buChar char="§"/>
              <a:defRPr sz="1600">
                <a:solidFill>
                  <a:schemeClr val="tx1"/>
                </a:solidFill>
                <a:latin typeface="Arial" panose="020B0604020202020204" pitchFamily="34" charset="0"/>
              </a:defRPr>
            </a:lvl4pPr>
            <a:lvl5pPr marL="2057400" indent="-228600">
              <a:spcBef>
                <a:spcPct val="20000"/>
              </a:spcBef>
              <a:buClr>
                <a:schemeClr val="folHlink"/>
              </a:buClr>
              <a:buFont typeface="Wingdings" panose="05000000000000000000" pitchFamily="2" charset="2"/>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folHlink"/>
              </a:buClr>
              <a:buFont typeface="Wingdings" panose="05000000000000000000" pitchFamily="2" charset="2"/>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folHlink"/>
              </a:buClr>
              <a:buFont typeface="Wingdings" panose="05000000000000000000" pitchFamily="2" charset="2"/>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folHlink"/>
              </a:buClr>
              <a:buFont typeface="Wingdings" panose="05000000000000000000" pitchFamily="2" charset="2"/>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folHlink"/>
              </a:buClr>
              <a:buFont typeface="Wingdings" panose="05000000000000000000" pitchFamily="2" charset="2"/>
              <a:buChar char="§"/>
              <a:defRPr sz="1600">
                <a:solidFill>
                  <a:schemeClr val="tx1"/>
                </a:solidFill>
                <a:latin typeface="Arial" panose="020B0604020202020204" pitchFamily="34" charset="0"/>
              </a:defRPr>
            </a:lvl9pPr>
          </a:lstStyle>
          <a:p>
            <a:pPr eaLnBrk="1" hangingPunct="1">
              <a:buFont typeface="Wingdings" panose="05000000000000000000" pitchFamily="2" charset="2"/>
              <a:buNone/>
            </a:pPr>
            <a:r>
              <a:rPr lang="en-US" altLang="en-US" sz="1200" dirty="0"/>
              <a:t>IALA Council #69, Rotterdam, 18</a:t>
            </a:r>
            <a:r>
              <a:rPr lang="en-US" altLang="en-US" sz="1200" baseline="30000" dirty="0"/>
              <a:t>th</a:t>
            </a:r>
            <a:r>
              <a:rPr lang="en-US" altLang="en-US" sz="1200" dirty="0"/>
              <a:t> June 2019.</a:t>
            </a:r>
          </a:p>
          <a:p>
            <a:pPr eaLnBrk="1" hangingPunct="1">
              <a:buNone/>
            </a:pPr>
            <a:endParaRPr lang="en-GB" altLang="en-US" sz="1200" dirty="0"/>
          </a:p>
          <a:p>
            <a:pPr eaLnBrk="1" hangingPunct="1">
              <a:buNone/>
            </a:pPr>
            <a:r>
              <a:rPr lang="en-GB" altLang="en-US" sz="1200" dirty="0"/>
              <a:t>Martin Bransby – Head of Research and Development</a:t>
            </a:r>
          </a:p>
          <a:p>
            <a:pPr eaLnBrk="1" hangingPunct="1">
              <a:buNone/>
            </a:pPr>
            <a:r>
              <a:rPr lang="en-GB" altLang="en-US" sz="1200" dirty="0"/>
              <a:t>General Lighthouse Authorities of the UK and Ireland</a:t>
            </a:r>
          </a:p>
          <a:p>
            <a:pPr eaLnBrk="1" hangingPunct="1">
              <a:buFont typeface="Wingdings" panose="05000000000000000000" pitchFamily="2" charset="2"/>
              <a:buNone/>
            </a:pPr>
            <a:endParaRPr lang="en-US" altLang="en-US" sz="1200" dirty="0"/>
          </a:p>
        </p:txBody>
      </p:sp>
      <p:sp>
        <p:nvSpPr>
          <p:cNvPr id="5125" name="Rectangle 5"/>
          <p:cNvSpPr>
            <a:spLocks noChangeArrowheads="1"/>
          </p:cNvSpPr>
          <p:nvPr/>
        </p:nvSpPr>
        <p:spPr bwMode="auto">
          <a:xfrm>
            <a:off x="863600" y="4421188"/>
            <a:ext cx="6934200"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folHlink"/>
              </a:buClr>
              <a:buFont typeface="Wingdings" panose="05000000000000000000" pitchFamily="2" charset="2"/>
              <a:buChar char="§"/>
              <a:defRPr sz="2400">
                <a:solidFill>
                  <a:schemeClr val="tx1"/>
                </a:solidFill>
                <a:latin typeface="Arial" panose="020B0604020202020204" pitchFamily="34" charset="0"/>
              </a:defRPr>
            </a:lvl1pPr>
            <a:lvl2pPr marL="742950" indent="-285750">
              <a:spcBef>
                <a:spcPct val="20000"/>
              </a:spcBef>
              <a:buClr>
                <a:schemeClr val="folHlink"/>
              </a:buClr>
              <a:buFont typeface="Wingdings" panose="05000000000000000000" pitchFamily="2" charset="2"/>
              <a:buChar char="§"/>
              <a:defRPr sz="2000">
                <a:solidFill>
                  <a:schemeClr val="tx1"/>
                </a:solidFill>
                <a:latin typeface="Arial" panose="020B0604020202020204" pitchFamily="34" charset="0"/>
              </a:defRPr>
            </a:lvl2pPr>
            <a:lvl3pPr marL="1143000" indent="-228600">
              <a:spcBef>
                <a:spcPct val="20000"/>
              </a:spcBef>
              <a:buClr>
                <a:schemeClr val="folHlink"/>
              </a:buClr>
              <a:buFont typeface="Wingdings" panose="05000000000000000000" pitchFamily="2" charset="2"/>
              <a:buChar char="§"/>
              <a:defRPr>
                <a:solidFill>
                  <a:schemeClr val="tx1"/>
                </a:solidFill>
                <a:latin typeface="Arial" panose="020B0604020202020204" pitchFamily="34" charset="0"/>
              </a:defRPr>
            </a:lvl3pPr>
            <a:lvl4pPr marL="1600200" indent="-228600">
              <a:spcBef>
                <a:spcPct val="20000"/>
              </a:spcBef>
              <a:buClr>
                <a:schemeClr val="folHlink"/>
              </a:buClr>
              <a:buFont typeface="Wingdings" panose="05000000000000000000" pitchFamily="2" charset="2"/>
              <a:buChar char="§"/>
              <a:defRPr sz="1600">
                <a:solidFill>
                  <a:schemeClr val="tx1"/>
                </a:solidFill>
                <a:latin typeface="Arial" panose="020B0604020202020204" pitchFamily="34" charset="0"/>
              </a:defRPr>
            </a:lvl4pPr>
            <a:lvl5pPr marL="2057400" indent="-228600">
              <a:spcBef>
                <a:spcPct val="20000"/>
              </a:spcBef>
              <a:buClr>
                <a:schemeClr val="folHlink"/>
              </a:buClr>
              <a:buFont typeface="Wingdings" panose="05000000000000000000" pitchFamily="2" charset="2"/>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folHlink"/>
              </a:buClr>
              <a:buFont typeface="Wingdings" panose="05000000000000000000" pitchFamily="2" charset="2"/>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folHlink"/>
              </a:buClr>
              <a:buFont typeface="Wingdings" panose="05000000000000000000" pitchFamily="2" charset="2"/>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folHlink"/>
              </a:buClr>
              <a:buFont typeface="Wingdings" panose="05000000000000000000" pitchFamily="2" charset="2"/>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folHlink"/>
              </a:buClr>
              <a:buFont typeface="Wingdings" panose="05000000000000000000" pitchFamily="2" charset="2"/>
              <a:buChar char="§"/>
              <a:defRPr sz="1600">
                <a:solidFill>
                  <a:schemeClr val="tx1"/>
                </a:solidFill>
                <a:latin typeface="Arial" panose="020B0604020202020204" pitchFamily="34" charset="0"/>
              </a:defRPr>
            </a:lvl9pPr>
          </a:lstStyle>
          <a:p>
            <a:pPr eaLnBrk="1" hangingPunct="1">
              <a:buFont typeface="Wingdings" panose="05000000000000000000" pitchFamily="2" charset="2"/>
              <a:buNone/>
            </a:pPr>
            <a:endParaRPr lang="en-US" altLang="en-US" sz="1200" dirty="0"/>
          </a:p>
        </p:txBody>
      </p:sp>
    </p:spTree>
    <p:extLst>
      <p:ext uri="{BB962C8B-B14F-4D97-AF65-F5344CB8AC3E}">
        <p14:creationId xmlns:p14="http://schemas.microsoft.com/office/powerpoint/2010/main" val="4164614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8914" name="Title 1"/>
          <p:cNvSpPr>
            <a:spLocks noGrp="1"/>
          </p:cNvSpPr>
          <p:nvPr>
            <p:ph type="title"/>
          </p:nvPr>
        </p:nvSpPr>
        <p:spPr>
          <a:xfrm>
            <a:off x="104571" y="159026"/>
            <a:ext cx="6137204" cy="1325563"/>
          </a:xfrm>
        </p:spPr>
        <p:txBody>
          <a:bodyPr>
            <a:normAutofit/>
          </a:bodyPr>
          <a:lstStyle/>
          <a:p>
            <a:r>
              <a:rPr lang="en-GB" altLang="en-US" sz="4000" dirty="0"/>
              <a:t>Receiver Autonomous Integrity Monitoring (RAIM)</a:t>
            </a:r>
          </a:p>
        </p:txBody>
      </p:sp>
      <p:sp>
        <p:nvSpPr>
          <p:cNvPr id="2" name="Rectangle 1"/>
          <p:cNvSpPr/>
          <p:nvPr/>
        </p:nvSpPr>
        <p:spPr>
          <a:xfrm>
            <a:off x="430424" y="1783282"/>
            <a:ext cx="8793089" cy="4216539"/>
          </a:xfrm>
          <a:prstGeom prst="rect">
            <a:avLst/>
          </a:prstGeom>
        </p:spPr>
        <p:txBody>
          <a:bodyPr wrap="square">
            <a:spAutoFit/>
          </a:bodyPr>
          <a:lstStyle/>
          <a:p>
            <a:pPr marL="285750" indent="-285750">
              <a:buFontTx/>
              <a:buChar char="-"/>
            </a:pPr>
            <a:r>
              <a:rPr lang="en-GB" dirty="0">
                <a:latin typeface="CIDFont+F4"/>
              </a:rPr>
              <a:t>Vague IMO requirement</a:t>
            </a:r>
          </a:p>
          <a:p>
            <a:pPr lvl="1"/>
            <a:r>
              <a:rPr lang="en-GB" sz="1600" dirty="0">
                <a:latin typeface="CIDFont+F4"/>
              </a:rPr>
              <a:t>IMO GPS receiver performance requirements state a need for integrity and offer marine beacon and RAIM as examples. GLA understand RAIM is a requirement under European Marine Equipment Directive (2003+) but it’s not clear how this is replicated worldwide.  </a:t>
            </a:r>
          </a:p>
          <a:p>
            <a:pPr lvl="1"/>
            <a:endParaRPr lang="en-GB" dirty="0">
              <a:latin typeface="CIDFont+F4"/>
            </a:endParaRPr>
          </a:p>
          <a:p>
            <a:pPr marL="285750" indent="-285750">
              <a:buFontTx/>
              <a:buChar char="-"/>
            </a:pPr>
            <a:r>
              <a:rPr lang="en-GB" dirty="0">
                <a:latin typeface="CIDFont+F4"/>
              </a:rPr>
              <a:t>Variable performance</a:t>
            </a:r>
          </a:p>
          <a:p>
            <a:pPr lvl="1"/>
            <a:r>
              <a:rPr lang="en-GB" sz="1600" dirty="0">
                <a:latin typeface="CIDFont+F4"/>
              </a:rPr>
              <a:t>Maritime standards don’t set the RAIM algorithm.   There are many variants that can be used leading to inconsistent performance. More recent IEC test specifications are more defined in testing RAIM and it is anticipated that any new IEC work, such as the SBAS tests may be extended to update RAIM too. </a:t>
            </a:r>
          </a:p>
          <a:p>
            <a:pPr marL="285750" indent="-285750">
              <a:buFontTx/>
              <a:buChar char="-"/>
            </a:pPr>
            <a:endParaRPr lang="en-GB" dirty="0">
              <a:latin typeface="CIDFont+F4"/>
            </a:endParaRPr>
          </a:p>
          <a:p>
            <a:pPr marL="285750" indent="-285750">
              <a:buFontTx/>
              <a:buChar char="-"/>
            </a:pPr>
            <a:r>
              <a:rPr lang="en-GB" dirty="0">
                <a:latin typeface="CIDFont+F4"/>
              </a:rPr>
              <a:t>Known performance issues</a:t>
            </a:r>
          </a:p>
          <a:p>
            <a:pPr lvl="1"/>
            <a:r>
              <a:rPr lang="en-GB" sz="1600" dirty="0">
                <a:latin typeface="CIDFont+F4"/>
              </a:rPr>
              <a:t>The performance of single constellation RAIM is questionable.  This is recognised by many including the IEC.  Single constellation RAIM can lead to areas where there are simply not enough satellites, of sufficient geometry, to allow the approach to work.  </a:t>
            </a:r>
          </a:p>
          <a:p>
            <a:pPr marL="285750" indent="-285750">
              <a:buFontTx/>
              <a:buChar char="-"/>
            </a:pPr>
            <a:endParaRPr lang="en-GB" dirty="0">
              <a:latin typeface="CIDFont+F4"/>
            </a:endParaRPr>
          </a:p>
        </p:txBody>
      </p:sp>
    </p:spTree>
    <p:extLst>
      <p:ext uri="{BB962C8B-B14F-4D97-AF65-F5344CB8AC3E}">
        <p14:creationId xmlns:p14="http://schemas.microsoft.com/office/powerpoint/2010/main" val="3030456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98594" y="-97962"/>
            <a:ext cx="6137204" cy="1325563"/>
          </a:xfrm>
        </p:spPr>
        <p:txBody>
          <a:bodyPr>
            <a:normAutofit/>
          </a:bodyPr>
          <a:lstStyle/>
          <a:p>
            <a:r>
              <a:rPr lang="en-GB" altLang="en-US" sz="4000" dirty="0"/>
              <a:t>External events summary</a:t>
            </a:r>
          </a:p>
        </p:txBody>
      </p:sp>
      <p:sp>
        <p:nvSpPr>
          <p:cNvPr id="2" name="Rectangle 1"/>
          <p:cNvSpPr/>
          <p:nvPr/>
        </p:nvSpPr>
        <p:spPr>
          <a:xfrm>
            <a:off x="428476" y="1090142"/>
            <a:ext cx="8793089" cy="5355312"/>
          </a:xfrm>
          <a:prstGeom prst="rect">
            <a:avLst/>
          </a:prstGeom>
        </p:spPr>
        <p:txBody>
          <a:bodyPr wrap="square">
            <a:spAutoFit/>
          </a:bodyPr>
          <a:lstStyle/>
          <a:p>
            <a:r>
              <a:rPr lang="en-GB" dirty="0">
                <a:latin typeface="CIDFont+F4"/>
              </a:rPr>
              <a:t>SBAS and RAIM are both available and in use today – although neither is perfect.</a:t>
            </a:r>
          </a:p>
          <a:p>
            <a:endParaRPr lang="en-GB" dirty="0">
              <a:latin typeface="CIDFont+F4"/>
            </a:endParaRPr>
          </a:p>
          <a:p>
            <a:r>
              <a:rPr lang="en-GB" dirty="0">
                <a:latin typeface="CIDFont+F4"/>
              </a:rPr>
              <a:t>SBAS could provide the mariner with integrity and accuracy improvement, similar to marine beacon DGPS.  An EGNOS maritime service and IEC test standards are not expected until 2022/2023 and will need time for vessels to become equipped – perhaps achieved by 2025.  </a:t>
            </a:r>
          </a:p>
          <a:p>
            <a:endParaRPr lang="en-GB" dirty="0">
              <a:latin typeface="CIDFont+F4"/>
            </a:endParaRPr>
          </a:p>
          <a:p>
            <a:r>
              <a:rPr lang="en-GB" dirty="0">
                <a:latin typeface="CIDFont+F4"/>
              </a:rPr>
              <a:t>SBAS may not be recognised for maritime use in other areas and the approach has limitations at high latitude – so it’s not going to be the answer for all. </a:t>
            </a:r>
          </a:p>
          <a:p>
            <a:endParaRPr lang="en-GB" dirty="0">
              <a:latin typeface="CIDFont+F4"/>
            </a:endParaRPr>
          </a:p>
          <a:p>
            <a:r>
              <a:rPr lang="en-GB" dirty="0">
                <a:latin typeface="CIDFont+F4"/>
              </a:rPr>
              <a:t>A GLA study showed that RAIM is generally available on approx. half of the vessels navigating in GLA waters. Algorithms in use today aren’t great and single constellation use can be questionable, but it can provide some integrity benefit.</a:t>
            </a:r>
          </a:p>
          <a:p>
            <a:endParaRPr lang="en-GB" dirty="0">
              <a:latin typeface="CIDFont+F4"/>
            </a:endParaRPr>
          </a:p>
          <a:p>
            <a:r>
              <a:rPr lang="en-GB" dirty="0">
                <a:latin typeface="CIDFont+F4"/>
              </a:rPr>
              <a:t>Both SBAS and RAIM developments will require new receiver equipment and neither service is expected to be mandated.  </a:t>
            </a:r>
          </a:p>
          <a:p>
            <a:endParaRPr lang="en-GB" dirty="0">
              <a:latin typeface="CIDFont+F4"/>
            </a:endParaRPr>
          </a:p>
          <a:p>
            <a:r>
              <a:rPr lang="en-GB" dirty="0">
                <a:latin typeface="CIDFont+F4"/>
              </a:rPr>
              <a:t>Finally, both approaches are being developed further, although there is no clear timeline for either.</a:t>
            </a:r>
            <a:r>
              <a:rPr lang="en-GB" sz="1600" dirty="0">
                <a:latin typeface="CIDFont+F4"/>
              </a:rPr>
              <a:t> </a:t>
            </a:r>
          </a:p>
        </p:txBody>
      </p:sp>
    </p:spTree>
    <p:extLst>
      <p:ext uri="{BB962C8B-B14F-4D97-AF65-F5344CB8AC3E}">
        <p14:creationId xmlns:p14="http://schemas.microsoft.com/office/powerpoint/2010/main" val="4041051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6591" y="269503"/>
            <a:ext cx="8543925" cy="1325563"/>
          </a:xfrm>
        </p:spPr>
        <p:txBody>
          <a:bodyPr/>
          <a:lstStyle/>
          <a:p>
            <a:r>
              <a:rPr lang="en-GB" dirty="0"/>
              <a:t>Proposal</a:t>
            </a:r>
          </a:p>
        </p:txBody>
      </p:sp>
      <p:sp>
        <p:nvSpPr>
          <p:cNvPr id="5" name="Rectangle 4"/>
          <p:cNvSpPr/>
          <p:nvPr/>
        </p:nvSpPr>
        <p:spPr>
          <a:xfrm>
            <a:off x="376867" y="1786075"/>
            <a:ext cx="8408545" cy="3416320"/>
          </a:xfrm>
          <a:prstGeom prst="rect">
            <a:avLst/>
          </a:prstGeom>
        </p:spPr>
        <p:txBody>
          <a:bodyPr wrap="square">
            <a:spAutoFit/>
          </a:bodyPr>
          <a:lstStyle/>
          <a:p>
            <a:r>
              <a:rPr lang="en-GB" dirty="0">
                <a:latin typeface="CIDFont+F4"/>
              </a:rPr>
              <a:t>GLA propose that:</a:t>
            </a:r>
          </a:p>
          <a:p>
            <a:endParaRPr lang="en-GB" dirty="0">
              <a:latin typeface="CIDFont+F4"/>
            </a:endParaRPr>
          </a:p>
          <a:p>
            <a:pPr marL="285750" indent="-285750">
              <a:buFont typeface="Arial" panose="020B0604020202020204" pitchFamily="34" charset="0"/>
              <a:buChar char="•"/>
            </a:pPr>
            <a:r>
              <a:rPr lang="en-GB" dirty="0">
                <a:latin typeface="CIDFont+F4"/>
              </a:rPr>
              <a:t>Council 69 hold an informal discussion on what you believe the future of IALA Beacon DGPS should be and why.  It would be very helpful for all to talk over your views and expectations. </a:t>
            </a:r>
          </a:p>
          <a:p>
            <a:endParaRPr lang="en-GB" dirty="0">
              <a:solidFill>
                <a:schemeClr val="bg1"/>
              </a:solidFill>
              <a:latin typeface="CIDFont+F4"/>
            </a:endParaRPr>
          </a:p>
          <a:p>
            <a:r>
              <a:rPr lang="en-GB" dirty="0">
                <a:latin typeface="CIDFont+F4"/>
              </a:rPr>
              <a:t>    It is important to note that while overall trends may be captured, no personal or                                       </a:t>
            </a:r>
          </a:p>
          <a:p>
            <a:r>
              <a:rPr lang="en-GB" dirty="0">
                <a:latin typeface="CIDFont+F4"/>
              </a:rPr>
              <a:t>    national comments will be recorded – it is an informal, exploring discussion. </a:t>
            </a:r>
          </a:p>
          <a:p>
            <a:pPr marL="285750" indent="-285750">
              <a:buFont typeface="Arial" panose="020B0604020202020204" pitchFamily="34" charset="0"/>
              <a:buChar char="•"/>
            </a:pPr>
            <a:endParaRPr lang="en-GB" dirty="0">
              <a:latin typeface="CIDFont+F4"/>
            </a:endParaRPr>
          </a:p>
          <a:p>
            <a:pPr marL="285750" indent="-285750" algn="just">
              <a:buFont typeface="Arial" panose="020B0604020202020204" pitchFamily="34" charset="0"/>
              <a:buChar char="•"/>
            </a:pPr>
            <a:r>
              <a:rPr lang="en-GB" dirty="0">
                <a:latin typeface="CIDFont+F4"/>
              </a:rPr>
              <a:t>IALA Council invites ARM/</a:t>
            </a:r>
            <a:r>
              <a:rPr lang="en-GB" dirty="0" err="1">
                <a:latin typeface="CIDFont+F4"/>
              </a:rPr>
              <a:t>ENG</a:t>
            </a:r>
            <a:r>
              <a:rPr lang="en-GB" dirty="0">
                <a:latin typeface="CIDFont+F4"/>
              </a:rPr>
              <a:t> Committee to hold a workshop later in 2019 at which point national administrations are encouraged to provide experts with a considered position, with the aim to develop IALA Guidance on this matter.</a:t>
            </a:r>
          </a:p>
        </p:txBody>
      </p:sp>
    </p:spTree>
    <p:extLst>
      <p:ext uri="{BB962C8B-B14F-4D97-AF65-F5344CB8AC3E}">
        <p14:creationId xmlns:p14="http://schemas.microsoft.com/office/powerpoint/2010/main" val="20116176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495300" y="0"/>
            <a:ext cx="8543925" cy="1325563"/>
          </a:xfrm>
        </p:spPr>
        <p:txBody>
          <a:bodyPr>
            <a:normAutofit/>
          </a:bodyPr>
          <a:lstStyle/>
          <a:p>
            <a:r>
              <a:rPr lang="en-GB" altLang="en-US" sz="3600" dirty="0"/>
              <a:t>DGPS is regional</a:t>
            </a:r>
          </a:p>
        </p:txBody>
      </p:sp>
      <p:pic>
        <p:nvPicPr>
          <p:cNvPr id="7"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15331" b="14235"/>
          <a:stretch/>
        </p:blipFill>
        <p:spPr bwMode="auto">
          <a:xfrm>
            <a:off x="185812" y="3862316"/>
            <a:ext cx="9299382" cy="27357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a:xfrm>
            <a:off x="7108438" y="6598077"/>
            <a:ext cx="2797562" cy="276999"/>
          </a:xfrm>
          <a:prstGeom prst="rect">
            <a:avLst/>
          </a:prstGeom>
        </p:spPr>
        <p:txBody>
          <a:bodyPr wrap="none">
            <a:spAutoFit/>
          </a:bodyPr>
          <a:lstStyle/>
          <a:p>
            <a:r>
              <a:rPr lang="en-GB" sz="1200" dirty="0"/>
              <a:t>sources: forobs.jrc.ec.europa.eu, IALA</a:t>
            </a:r>
          </a:p>
        </p:txBody>
      </p:sp>
      <p:pic>
        <p:nvPicPr>
          <p:cNvPr id="9" name="Picture 2" descr="http://forobs.jrc.ec.europa.eu/products/gam/images/large/shipping_laness.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5812" y="1105467"/>
            <a:ext cx="9272086" cy="3125338"/>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185812" y="3862316"/>
            <a:ext cx="2390399" cy="369332"/>
          </a:xfrm>
          <a:prstGeom prst="rect">
            <a:avLst/>
          </a:prstGeom>
        </p:spPr>
        <p:txBody>
          <a:bodyPr wrap="none">
            <a:spAutoFit/>
          </a:bodyPr>
          <a:lstStyle/>
          <a:p>
            <a:r>
              <a:rPr lang="en-GB" dirty="0"/>
              <a:t>Major shipping routes</a:t>
            </a:r>
          </a:p>
        </p:txBody>
      </p:sp>
      <p:sp>
        <p:nvSpPr>
          <p:cNvPr id="11" name="Rectangle 10"/>
          <p:cNvSpPr/>
          <p:nvPr/>
        </p:nvSpPr>
        <p:spPr>
          <a:xfrm>
            <a:off x="185812" y="6228745"/>
            <a:ext cx="2351926" cy="369332"/>
          </a:xfrm>
          <a:prstGeom prst="rect">
            <a:avLst/>
          </a:prstGeom>
        </p:spPr>
        <p:txBody>
          <a:bodyPr wrap="none">
            <a:spAutoFit/>
          </a:bodyPr>
          <a:lstStyle/>
          <a:p>
            <a:r>
              <a:rPr lang="en-GB" dirty="0"/>
              <a:t>DGPS radio beacons</a:t>
            </a:r>
          </a:p>
        </p:txBody>
      </p:sp>
    </p:spTree>
    <p:extLst>
      <p:ext uri="{BB962C8B-B14F-4D97-AF65-F5344CB8AC3E}">
        <p14:creationId xmlns:p14="http://schemas.microsoft.com/office/powerpoint/2010/main" val="3011759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495300" y="0"/>
            <a:ext cx="8543925" cy="1325563"/>
          </a:xfrm>
        </p:spPr>
        <p:txBody>
          <a:bodyPr>
            <a:normAutofit/>
          </a:bodyPr>
          <a:lstStyle/>
          <a:p>
            <a:r>
              <a:rPr lang="en-GB" altLang="en-US" sz="3600" dirty="0"/>
              <a:t>Coordinated service</a:t>
            </a:r>
          </a:p>
        </p:txBody>
      </p:sp>
      <p:sp>
        <p:nvSpPr>
          <p:cNvPr id="10" name="Rectangle 9"/>
          <p:cNvSpPr/>
          <p:nvPr/>
        </p:nvSpPr>
        <p:spPr>
          <a:xfrm>
            <a:off x="495300" y="1325563"/>
            <a:ext cx="4823758" cy="4985980"/>
          </a:xfrm>
          <a:prstGeom prst="rect">
            <a:avLst/>
          </a:prstGeom>
        </p:spPr>
        <p:txBody>
          <a:bodyPr wrap="square">
            <a:spAutoFit/>
          </a:bodyPr>
          <a:lstStyle/>
          <a:p>
            <a:r>
              <a:rPr lang="en-GB" sz="2000" dirty="0"/>
              <a:t>It is clear (from SOLAS) that each maritime competent authority has the responsibility to determine the appropriate aids-to-navigation for their waters.</a:t>
            </a:r>
          </a:p>
          <a:p>
            <a:endParaRPr lang="en-GB" sz="2000" dirty="0"/>
          </a:p>
          <a:p>
            <a:r>
              <a:rPr lang="en-GB" sz="2000" dirty="0"/>
              <a:t>Marine radiobeacon DGPS is a coordinated service.   Mariners access signals originating from different maritime authorities.</a:t>
            </a:r>
          </a:p>
          <a:p>
            <a:endParaRPr lang="en-GB" sz="2000" dirty="0"/>
          </a:p>
          <a:p>
            <a:r>
              <a:rPr lang="en-GB" sz="2000" dirty="0"/>
              <a:t>It makes sense for neighbouring/regional authorities to discuss their thoughts/plans on what to do next and why.</a:t>
            </a:r>
          </a:p>
          <a:p>
            <a:r>
              <a:rPr lang="en-GB" dirty="0"/>
              <a:t> </a:t>
            </a: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4927" r="15126"/>
          <a:stretch/>
        </p:blipFill>
        <p:spPr>
          <a:xfrm>
            <a:off x="5441577" y="1141736"/>
            <a:ext cx="4464423" cy="4786922"/>
          </a:xfrm>
          <a:prstGeom prst="rect">
            <a:avLst/>
          </a:prstGeom>
        </p:spPr>
      </p:pic>
    </p:spTree>
    <p:extLst>
      <p:ext uri="{BB962C8B-B14F-4D97-AF65-F5344CB8AC3E}">
        <p14:creationId xmlns:p14="http://schemas.microsoft.com/office/powerpoint/2010/main" val="2514367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Life of an Educator: Top 10 questions to ask yourself in 2012"/>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5806205" y="1553416"/>
            <a:ext cx="3856845" cy="3855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18" name="Title 1"/>
          <p:cNvSpPr>
            <a:spLocks noGrp="1"/>
          </p:cNvSpPr>
          <p:nvPr>
            <p:ph type="title"/>
          </p:nvPr>
        </p:nvSpPr>
        <p:spPr>
          <a:xfrm>
            <a:off x="495300" y="0"/>
            <a:ext cx="8543925" cy="1325563"/>
          </a:xfrm>
        </p:spPr>
        <p:txBody>
          <a:bodyPr>
            <a:normAutofit/>
          </a:bodyPr>
          <a:lstStyle/>
          <a:p>
            <a:r>
              <a:rPr lang="en-GB" altLang="en-US" sz="3600" dirty="0"/>
              <a:t>Potential options</a:t>
            </a:r>
          </a:p>
        </p:txBody>
      </p:sp>
      <p:sp>
        <p:nvSpPr>
          <p:cNvPr id="10" name="Rectangle 9"/>
          <p:cNvSpPr/>
          <p:nvPr/>
        </p:nvSpPr>
        <p:spPr>
          <a:xfrm>
            <a:off x="567017" y="1146268"/>
            <a:ext cx="6579218" cy="5478423"/>
          </a:xfrm>
          <a:prstGeom prst="rect">
            <a:avLst/>
          </a:prstGeom>
        </p:spPr>
        <p:txBody>
          <a:bodyPr wrap="square">
            <a:spAutoFit/>
          </a:bodyPr>
          <a:lstStyle/>
          <a:p>
            <a:r>
              <a:rPr lang="en-GB" sz="2000" dirty="0"/>
              <a:t>There are many options available, each with advantages and disadvantages.</a:t>
            </a:r>
          </a:p>
          <a:p>
            <a:endParaRPr lang="en-GB" sz="2000" dirty="0"/>
          </a:p>
          <a:p>
            <a:r>
              <a:rPr lang="en-GB" sz="2000" dirty="0"/>
              <a:t>They include:</a:t>
            </a:r>
          </a:p>
          <a:p>
            <a:endParaRPr lang="en-GB" dirty="0"/>
          </a:p>
          <a:p>
            <a:pPr marL="342900" indent="-342900">
              <a:buFontTx/>
              <a:buChar char="-"/>
            </a:pPr>
            <a:r>
              <a:rPr lang="en-GB" dirty="0"/>
              <a:t>Replace with a like-for-like service</a:t>
            </a:r>
          </a:p>
          <a:p>
            <a:pPr marL="342900" indent="-342900">
              <a:buFontTx/>
              <a:buChar char="-"/>
            </a:pPr>
            <a:endParaRPr lang="en-GB" dirty="0"/>
          </a:p>
          <a:p>
            <a:pPr marL="342900" indent="-342900">
              <a:buFontTx/>
              <a:buChar char="-"/>
            </a:pPr>
            <a:r>
              <a:rPr lang="en-GB" dirty="0"/>
              <a:t>Include alternative correction sources within the beacon network.</a:t>
            </a:r>
          </a:p>
          <a:p>
            <a:pPr marL="342900" indent="-342900">
              <a:buFontTx/>
              <a:buChar char="-"/>
            </a:pPr>
            <a:endParaRPr lang="en-GB" dirty="0"/>
          </a:p>
          <a:p>
            <a:pPr marL="342900" indent="-342900">
              <a:buFontTx/>
              <a:buChar char="-"/>
            </a:pPr>
            <a:r>
              <a:rPr lang="en-GB" dirty="0"/>
              <a:t>Upgrade to provide corrections for new GNSS constellations and/or new GNSS signals and frequencies. </a:t>
            </a:r>
          </a:p>
          <a:p>
            <a:pPr marL="342900" indent="-342900">
              <a:buFontTx/>
              <a:buChar char="-"/>
            </a:pPr>
            <a:endParaRPr lang="en-GB" dirty="0"/>
          </a:p>
          <a:p>
            <a:pPr marL="342900" indent="-342900">
              <a:buFontTx/>
              <a:buChar char="-"/>
            </a:pPr>
            <a:r>
              <a:rPr lang="en-GB" dirty="0"/>
              <a:t>Cease beacon operations and use different methods of providing corrections</a:t>
            </a:r>
          </a:p>
          <a:p>
            <a:pPr marL="342900" indent="-342900">
              <a:buFontTx/>
              <a:buChar char="-"/>
            </a:pPr>
            <a:endParaRPr lang="en-GB" dirty="0"/>
          </a:p>
          <a:p>
            <a:r>
              <a:rPr lang="en-GB" dirty="0"/>
              <a:t>But </a:t>
            </a:r>
            <a:r>
              <a:rPr lang="en-GB" i="1" dirty="0">
                <a:solidFill>
                  <a:srgbClr val="FF0000"/>
                </a:solidFill>
              </a:rPr>
              <a:t>which</a:t>
            </a:r>
            <a:r>
              <a:rPr lang="en-GB" dirty="0"/>
              <a:t> option makes the most sense to follow and </a:t>
            </a:r>
            <a:r>
              <a:rPr lang="en-GB" dirty="0">
                <a:solidFill>
                  <a:srgbClr val="FF0000"/>
                </a:solidFill>
              </a:rPr>
              <a:t>what do other administrations plan to do</a:t>
            </a:r>
            <a:r>
              <a:rPr lang="en-GB" dirty="0"/>
              <a:t>?</a:t>
            </a:r>
          </a:p>
          <a:p>
            <a:r>
              <a:rPr lang="en-GB" dirty="0"/>
              <a:t> </a:t>
            </a:r>
          </a:p>
        </p:txBody>
      </p:sp>
    </p:spTree>
    <p:extLst>
      <p:ext uri="{BB962C8B-B14F-4D97-AF65-F5344CB8AC3E}">
        <p14:creationId xmlns:p14="http://schemas.microsoft.com/office/powerpoint/2010/main" val="350091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104570" y="0"/>
            <a:ext cx="8543925" cy="1325563"/>
          </a:xfrm>
        </p:spPr>
        <p:txBody>
          <a:bodyPr>
            <a:normAutofit/>
          </a:bodyPr>
          <a:lstStyle/>
          <a:p>
            <a:r>
              <a:rPr lang="en-GB" altLang="en-US" sz="4000" dirty="0"/>
              <a:t>External considerations</a:t>
            </a:r>
          </a:p>
        </p:txBody>
      </p:sp>
      <p:sp>
        <p:nvSpPr>
          <p:cNvPr id="2" name="Rectangle 1"/>
          <p:cNvSpPr/>
          <p:nvPr/>
        </p:nvSpPr>
        <p:spPr>
          <a:xfrm>
            <a:off x="479630" y="1801798"/>
            <a:ext cx="5389263" cy="3970318"/>
          </a:xfrm>
          <a:prstGeom prst="rect">
            <a:avLst/>
          </a:prstGeom>
        </p:spPr>
        <p:txBody>
          <a:bodyPr wrap="square">
            <a:spAutoFit/>
          </a:bodyPr>
          <a:lstStyle/>
          <a:p>
            <a:r>
              <a:rPr lang="en-GB" altLang="en-US" dirty="0"/>
              <a:t>The world is also changing and developments in the following may affect what we opt to do next:</a:t>
            </a:r>
          </a:p>
          <a:p>
            <a:endParaRPr lang="en-GB" altLang="en-US" dirty="0"/>
          </a:p>
          <a:p>
            <a:pPr marL="285750" indent="-285750">
              <a:buFont typeface="Arial" panose="020B0604020202020204" pitchFamily="34" charset="0"/>
              <a:buChar char="•"/>
            </a:pPr>
            <a:r>
              <a:rPr lang="en-GB" altLang="en-US" dirty="0"/>
              <a:t>Global Navigation Satellite Systems (GNSS) development</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Satellite Based Augmentation System (SBAS)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Receiver Autonomous Integrity Monitoring (RAIM)</a:t>
            </a:r>
          </a:p>
          <a:p>
            <a:endParaRPr lang="en-GB" u="sng" dirty="0"/>
          </a:p>
          <a:p>
            <a:r>
              <a:rPr lang="en-GB" dirty="0"/>
              <a:t> 	</a:t>
            </a:r>
          </a:p>
          <a:p>
            <a:endParaRPr lang="en-GB" dirty="0"/>
          </a:p>
          <a:p>
            <a:r>
              <a:rPr lang="en-GB" dirty="0"/>
              <a:t>				</a:t>
            </a:r>
            <a:endParaRPr lang="en-GB" u="sng"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74621" y="1325563"/>
            <a:ext cx="4112993" cy="3088254"/>
          </a:xfrm>
          <a:prstGeom prst="rect">
            <a:avLst/>
          </a:prstGeom>
          <a:effectLst>
            <a:reflection stA="79000" endPos="65000" dist="279400" dir="5400000" sy="-100000" algn="bl" rotWithShape="0"/>
            <a:softEdge rad="127000"/>
          </a:effectLst>
        </p:spPr>
      </p:pic>
    </p:spTree>
    <p:extLst>
      <p:ext uri="{BB962C8B-B14F-4D97-AF65-F5344CB8AC3E}">
        <p14:creationId xmlns:p14="http://schemas.microsoft.com/office/powerpoint/2010/main" val="1951010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104570" y="0"/>
            <a:ext cx="8543925" cy="1325563"/>
          </a:xfrm>
        </p:spPr>
        <p:txBody>
          <a:bodyPr>
            <a:normAutofit/>
          </a:bodyPr>
          <a:lstStyle/>
          <a:p>
            <a:r>
              <a:rPr lang="en-GB" altLang="en-US" sz="4000" dirty="0"/>
              <a:t>GNSS Developments</a:t>
            </a:r>
          </a:p>
        </p:txBody>
      </p:sp>
      <p:sp>
        <p:nvSpPr>
          <p:cNvPr id="2" name="Rectangle 1"/>
          <p:cNvSpPr/>
          <p:nvPr/>
        </p:nvSpPr>
        <p:spPr>
          <a:xfrm>
            <a:off x="527442" y="1508951"/>
            <a:ext cx="9136511" cy="5078313"/>
          </a:xfrm>
          <a:prstGeom prst="rect">
            <a:avLst/>
          </a:prstGeom>
        </p:spPr>
        <p:txBody>
          <a:bodyPr wrap="square">
            <a:spAutoFit/>
          </a:bodyPr>
          <a:lstStyle/>
          <a:p>
            <a:r>
              <a:rPr lang="en-GB" dirty="0"/>
              <a:t>Marine beacon DGPS was developed in a time where GPS was used on its own as the only navigation satellite constellation available. </a:t>
            </a:r>
          </a:p>
          <a:p>
            <a:endParaRPr lang="en-GB" dirty="0"/>
          </a:p>
          <a:p>
            <a:r>
              <a:rPr lang="en-GB" dirty="0"/>
              <a:t>There will soon be 4 GNSS (GPS, GLONASS, Galileo and BeiDou) available, each providing civilian users with data on multiple frequencies.</a:t>
            </a:r>
          </a:p>
          <a:p>
            <a:endParaRPr lang="en-GB" dirty="0"/>
          </a:p>
          <a:p>
            <a:r>
              <a:rPr lang="en-GB" dirty="0"/>
              <a:t>It is believed that the majority of GNSS receivers used on vessels today are GPS single frequency; however, it is anticipated that mariners will equip with multi-GNSS receivers in the near future, when existing equipment needs replacing. </a:t>
            </a:r>
          </a:p>
          <a:p>
            <a:endParaRPr lang="en-GB" dirty="0"/>
          </a:p>
          <a:p>
            <a:r>
              <a:rPr lang="en-GB" dirty="0"/>
              <a:t>Multi-constellation, multi-frequency receivers will provide the user with greater accuracy (because of being able to calculate Ionospheric delay).  They will also allow the receiver to use data from many more satellites (possibly 50+ compared to 12).</a:t>
            </a:r>
          </a:p>
          <a:p>
            <a:endParaRPr lang="en-GB" dirty="0"/>
          </a:p>
          <a:p>
            <a:r>
              <a:rPr lang="en-GB" dirty="0"/>
              <a:t>Q – Are differential corrections still required?   </a:t>
            </a:r>
          </a:p>
          <a:p>
            <a:r>
              <a:rPr lang="en-GB" dirty="0"/>
              <a:t>A – Integrity is still needed and not provided by the main GNSS… so maybe….</a:t>
            </a:r>
          </a:p>
          <a:p>
            <a:endParaRPr lang="en-GB" dirty="0"/>
          </a:p>
          <a:p>
            <a:r>
              <a:rPr lang="en-GB" dirty="0"/>
              <a:t>				</a:t>
            </a:r>
            <a:endParaRPr lang="en-GB" u="sng" dirty="0"/>
          </a:p>
        </p:txBody>
      </p:sp>
    </p:spTree>
    <p:extLst>
      <p:ext uri="{BB962C8B-B14F-4D97-AF65-F5344CB8AC3E}">
        <p14:creationId xmlns:p14="http://schemas.microsoft.com/office/powerpoint/2010/main" val="19686989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0497" y="120092"/>
            <a:ext cx="8543925" cy="1325563"/>
          </a:xfrm>
        </p:spPr>
        <p:txBody>
          <a:bodyPr/>
          <a:lstStyle/>
          <a:p>
            <a:r>
              <a:rPr lang="en-GB" dirty="0"/>
              <a:t>SBAS</a:t>
            </a:r>
          </a:p>
        </p:txBody>
      </p:sp>
      <p:pic>
        <p:nvPicPr>
          <p:cNvPr id="5" name="Picture 2" descr="Image result for sba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02729" y="1525939"/>
            <a:ext cx="4382408" cy="215353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forobs.jrc.ec.europa.eu/products/gam/images/large/shipping_laness.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02729" y="3759761"/>
            <a:ext cx="4382408" cy="2210805"/>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6074509" y="6625968"/>
            <a:ext cx="3912802" cy="276999"/>
          </a:xfrm>
          <a:prstGeom prst="rect">
            <a:avLst/>
          </a:prstGeom>
        </p:spPr>
        <p:txBody>
          <a:bodyPr wrap="none">
            <a:spAutoFit/>
          </a:bodyPr>
          <a:lstStyle/>
          <a:p>
            <a:r>
              <a:rPr lang="en-GB" sz="1200" dirty="0"/>
              <a:t>sources: </a:t>
            </a:r>
            <a:r>
              <a:rPr lang="en-GB" altLang="en-US" sz="1200" dirty="0">
                <a:hlinkClick r:id="rId5"/>
              </a:rPr>
              <a:t>www.gsa.europa.eu </a:t>
            </a:r>
            <a:r>
              <a:rPr lang="en-GB" altLang="en-US" sz="1200" dirty="0"/>
              <a:t>&amp; </a:t>
            </a:r>
            <a:r>
              <a:rPr lang="en-GB" sz="1200" dirty="0"/>
              <a:t>forobs.jrc.ec.europa.eu</a:t>
            </a:r>
          </a:p>
        </p:txBody>
      </p:sp>
      <p:sp>
        <p:nvSpPr>
          <p:cNvPr id="8" name="Rectangle 7"/>
          <p:cNvSpPr/>
          <p:nvPr/>
        </p:nvSpPr>
        <p:spPr>
          <a:xfrm>
            <a:off x="404664" y="1242216"/>
            <a:ext cx="5379910" cy="5201424"/>
          </a:xfrm>
          <a:prstGeom prst="rect">
            <a:avLst/>
          </a:prstGeom>
        </p:spPr>
        <p:txBody>
          <a:bodyPr wrap="square">
            <a:spAutoFit/>
          </a:bodyPr>
          <a:lstStyle/>
          <a:p>
            <a:r>
              <a:rPr lang="en-GB" dirty="0">
                <a:latin typeface="CIDFont+F4"/>
              </a:rPr>
              <a:t>SBAS is a system developed to provide augmentation data for </a:t>
            </a:r>
            <a:r>
              <a:rPr lang="en-GB" i="1" dirty="0">
                <a:latin typeface="CIDFont+F4"/>
              </a:rPr>
              <a:t>aviation</a:t>
            </a:r>
            <a:r>
              <a:rPr lang="en-GB" dirty="0">
                <a:latin typeface="CIDFont+F4"/>
              </a:rPr>
              <a:t> users.</a:t>
            </a:r>
          </a:p>
          <a:p>
            <a:endParaRPr lang="en-GB" dirty="0">
              <a:latin typeface="CIDFont+F4"/>
            </a:endParaRPr>
          </a:p>
          <a:p>
            <a:r>
              <a:rPr lang="en-GB" dirty="0">
                <a:latin typeface="CIDFont+F4"/>
              </a:rPr>
              <a:t>Regional systems exist around most of the northern hemisphere, with Australia developing a system in the southern hemisphere. </a:t>
            </a:r>
          </a:p>
          <a:p>
            <a:endParaRPr lang="en-GB" dirty="0">
              <a:latin typeface="CIDFont+F4"/>
            </a:endParaRPr>
          </a:p>
          <a:p>
            <a:r>
              <a:rPr lang="en-GB" dirty="0">
                <a:latin typeface="CIDFont+F4"/>
              </a:rPr>
              <a:t>These systems can be used for maritime, although there are challenges to overcome.</a:t>
            </a:r>
          </a:p>
          <a:p>
            <a:endParaRPr lang="en-GB" dirty="0">
              <a:latin typeface="CIDFont+F4"/>
            </a:endParaRPr>
          </a:p>
          <a:p>
            <a:r>
              <a:rPr lang="en-GB" dirty="0">
                <a:latin typeface="CIDFont+F4"/>
              </a:rPr>
              <a:t>Challenges include:</a:t>
            </a:r>
          </a:p>
          <a:p>
            <a:endParaRPr lang="en-GB" dirty="0">
              <a:latin typeface="CIDFont+F4"/>
            </a:endParaRPr>
          </a:p>
          <a:p>
            <a:pPr marL="285750" indent="-285750">
              <a:buFontTx/>
              <a:buChar char="-"/>
            </a:pPr>
            <a:r>
              <a:rPr lang="en-GB" sz="1600" dirty="0">
                <a:latin typeface="CIDFont+F4"/>
              </a:rPr>
              <a:t>Recognition of a maritime user</a:t>
            </a:r>
          </a:p>
          <a:p>
            <a:pPr marL="285750" indent="-285750">
              <a:buFontTx/>
              <a:buChar char="-"/>
            </a:pPr>
            <a:r>
              <a:rPr lang="en-GB" sz="1600" dirty="0">
                <a:latin typeface="CIDFont+F4"/>
              </a:rPr>
              <a:t>Operational framework</a:t>
            </a:r>
          </a:p>
          <a:p>
            <a:pPr marL="285750" indent="-285750">
              <a:buFontTx/>
              <a:buChar char="-"/>
            </a:pPr>
            <a:r>
              <a:rPr lang="en-GB" sz="1600" dirty="0">
                <a:latin typeface="CIDFont+F4"/>
              </a:rPr>
              <a:t>Performance assessment</a:t>
            </a:r>
          </a:p>
          <a:p>
            <a:pPr marL="285750" indent="-285750">
              <a:buFontTx/>
              <a:buChar char="-"/>
            </a:pPr>
            <a:r>
              <a:rPr lang="en-GB" sz="1600" dirty="0">
                <a:latin typeface="CIDFont+F4"/>
              </a:rPr>
              <a:t>Standardisation of user equipment</a:t>
            </a:r>
          </a:p>
          <a:p>
            <a:pPr marL="285750" indent="-285750">
              <a:buFontTx/>
              <a:buChar char="-"/>
            </a:pPr>
            <a:r>
              <a:rPr lang="en-GB" sz="1600" dirty="0">
                <a:latin typeface="CIDFont+F4"/>
              </a:rPr>
              <a:t>Ship equipage</a:t>
            </a:r>
          </a:p>
          <a:p>
            <a:endParaRPr lang="en-GB" dirty="0">
              <a:latin typeface="CIDFont+F4"/>
            </a:endParaRPr>
          </a:p>
          <a:p>
            <a:endParaRPr lang="en-GB" dirty="0"/>
          </a:p>
        </p:txBody>
      </p:sp>
    </p:spTree>
    <p:extLst>
      <p:ext uri="{BB962C8B-B14F-4D97-AF65-F5344CB8AC3E}">
        <p14:creationId xmlns:p14="http://schemas.microsoft.com/office/powerpoint/2010/main" val="2557135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8914" name="Title 1"/>
          <p:cNvSpPr>
            <a:spLocks noGrp="1"/>
          </p:cNvSpPr>
          <p:nvPr>
            <p:ph type="title"/>
          </p:nvPr>
        </p:nvSpPr>
        <p:spPr>
          <a:xfrm>
            <a:off x="104570" y="0"/>
            <a:ext cx="8543925" cy="1325563"/>
          </a:xfrm>
        </p:spPr>
        <p:txBody>
          <a:bodyPr>
            <a:normAutofit/>
          </a:bodyPr>
          <a:lstStyle/>
          <a:p>
            <a:r>
              <a:rPr lang="en-GB" altLang="en-US" sz="4000" dirty="0"/>
              <a:t>SBAS challenges</a:t>
            </a:r>
          </a:p>
        </p:txBody>
      </p:sp>
      <p:sp>
        <p:nvSpPr>
          <p:cNvPr id="2" name="Rectangle 1"/>
          <p:cNvSpPr/>
          <p:nvPr/>
        </p:nvSpPr>
        <p:spPr>
          <a:xfrm>
            <a:off x="610939" y="1170590"/>
            <a:ext cx="8403852" cy="1200329"/>
          </a:xfrm>
          <a:prstGeom prst="rect">
            <a:avLst/>
          </a:prstGeom>
        </p:spPr>
        <p:txBody>
          <a:bodyPr wrap="square">
            <a:spAutoFit/>
          </a:bodyPr>
          <a:lstStyle/>
          <a:p>
            <a:endParaRPr lang="en-GB" dirty="0">
              <a:latin typeface="CIDFont+F4"/>
            </a:endParaRPr>
          </a:p>
          <a:p>
            <a:endParaRPr lang="en-GB" dirty="0">
              <a:latin typeface="CIDFont+F4"/>
            </a:endParaRPr>
          </a:p>
          <a:p>
            <a:pPr marL="285750" indent="-285750">
              <a:buFontTx/>
              <a:buChar char="-"/>
            </a:pPr>
            <a:endParaRPr lang="en-GB" dirty="0">
              <a:latin typeface="CIDFont+F4"/>
            </a:endParaRPr>
          </a:p>
          <a:p>
            <a:endParaRPr lang="en-GB" dirty="0"/>
          </a:p>
        </p:txBody>
      </p:sp>
      <p:sp>
        <p:nvSpPr>
          <p:cNvPr id="5" name="Rectangle 4"/>
          <p:cNvSpPr/>
          <p:nvPr/>
        </p:nvSpPr>
        <p:spPr>
          <a:xfrm>
            <a:off x="300086" y="1101198"/>
            <a:ext cx="9025557" cy="4893647"/>
          </a:xfrm>
          <a:prstGeom prst="rect">
            <a:avLst/>
          </a:prstGeom>
        </p:spPr>
        <p:txBody>
          <a:bodyPr wrap="square">
            <a:spAutoFit/>
          </a:bodyPr>
          <a:lstStyle/>
          <a:p>
            <a:pPr marL="285750" indent="-285750">
              <a:buFontTx/>
              <a:buChar char="-"/>
            </a:pPr>
            <a:r>
              <a:rPr lang="en-GB" sz="1600" dirty="0">
                <a:latin typeface="CIDFont+F4"/>
              </a:rPr>
              <a:t>Recognition of a maritime user</a:t>
            </a:r>
          </a:p>
          <a:p>
            <a:pPr lvl="1"/>
            <a:r>
              <a:rPr lang="en-GB" sz="1400" dirty="0">
                <a:latin typeface="CIDFont+F4"/>
              </a:rPr>
              <a:t>On-going within Europe today for EGNOS, not clear for other SBAS.  European Commission is formally considering a maritime service, which if approved, could lead to an operational service by 2022.  IALA due to host public declaration of SBAS maritime performance.</a:t>
            </a:r>
          </a:p>
          <a:p>
            <a:pPr marL="742776" lvl="1" indent="-285750">
              <a:buFontTx/>
              <a:buChar char="-"/>
            </a:pPr>
            <a:endParaRPr lang="en-GB" sz="1400" dirty="0">
              <a:latin typeface="CIDFont+F4"/>
            </a:endParaRPr>
          </a:p>
          <a:p>
            <a:pPr marL="285750" indent="-285750">
              <a:buFontTx/>
              <a:buChar char="-"/>
            </a:pPr>
            <a:r>
              <a:rPr lang="en-GB" sz="1600" dirty="0">
                <a:latin typeface="CIDFont+F4"/>
              </a:rPr>
              <a:t>Operational framework</a:t>
            </a:r>
          </a:p>
          <a:p>
            <a:pPr lvl="1"/>
            <a:r>
              <a:rPr lang="en-GB" sz="1400" dirty="0">
                <a:latin typeface="CIDFont+F4"/>
              </a:rPr>
              <a:t>Through discussions with EMRF and various national administrations a framework is now agreed for EGNOS.  This framework has been scoped at an international level so should be applicable worldwide.  </a:t>
            </a:r>
          </a:p>
          <a:p>
            <a:pPr lvl="1"/>
            <a:endParaRPr lang="en-GB" sz="1400" dirty="0">
              <a:latin typeface="CIDFont+F4"/>
            </a:endParaRPr>
          </a:p>
          <a:p>
            <a:pPr marL="285750" indent="-285750">
              <a:buFontTx/>
              <a:buChar char="-"/>
            </a:pPr>
            <a:r>
              <a:rPr lang="en-GB" sz="1600" dirty="0">
                <a:latin typeface="CIDFont+F4"/>
              </a:rPr>
              <a:t>Performance assessment</a:t>
            </a:r>
          </a:p>
          <a:p>
            <a:pPr lvl="1"/>
            <a:r>
              <a:rPr lang="en-GB" sz="1400" dirty="0">
                <a:latin typeface="CIDFont+F4"/>
              </a:rPr>
              <a:t>The performance of EGNOS against maritime requirements is being assessed and routine updates provided to the IALA Radionavigation services WG of ENG.  Again, the EGNOS service provider has been working hard to understand and map its services to a maritime environment. </a:t>
            </a:r>
          </a:p>
          <a:p>
            <a:pPr lvl="1"/>
            <a:endParaRPr lang="en-GB" sz="1600" dirty="0">
              <a:latin typeface="CIDFont+F4"/>
            </a:endParaRPr>
          </a:p>
          <a:p>
            <a:pPr marL="285750" indent="-285750">
              <a:buFontTx/>
              <a:buChar char="-"/>
            </a:pPr>
            <a:r>
              <a:rPr lang="en-GB" sz="1600" dirty="0">
                <a:latin typeface="CIDFont+F4"/>
              </a:rPr>
              <a:t>Standardisation of user equipment</a:t>
            </a:r>
          </a:p>
          <a:p>
            <a:pPr lvl="1"/>
            <a:r>
              <a:rPr lang="en-GB" sz="1400" dirty="0">
                <a:latin typeface="CIDFont+F4"/>
              </a:rPr>
              <a:t>Used on leisure vessels and within PPU today.  Exists in most maritime receivers but not standardised.  EC to support IEC test specifications which are expected to be complete by 2021/2022.</a:t>
            </a:r>
          </a:p>
          <a:p>
            <a:pPr lvl="1"/>
            <a:endParaRPr lang="en-GB" sz="1400" dirty="0">
              <a:latin typeface="CIDFont+F4"/>
            </a:endParaRPr>
          </a:p>
          <a:p>
            <a:pPr marL="285750" indent="-285750">
              <a:buFontTx/>
              <a:buChar char="-"/>
            </a:pPr>
            <a:r>
              <a:rPr lang="en-GB" sz="1600" dirty="0">
                <a:latin typeface="CIDFont+F4"/>
              </a:rPr>
              <a:t>Ship equipage</a:t>
            </a:r>
          </a:p>
          <a:p>
            <a:pPr lvl="1"/>
            <a:r>
              <a:rPr lang="en-GB" sz="1400" dirty="0">
                <a:latin typeface="CIDFont+F4"/>
              </a:rPr>
              <a:t>Equipage will not be mandatory but would be required before SBAS could be relied upon.  Assume equipment available by 2022, but some time required for fleet take up.</a:t>
            </a:r>
          </a:p>
        </p:txBody>
      </p:sp>
    </p:spTree>
    <p:extLst>
      <p:ext uri="{BB962C8B-B14F-4D97-AF65-F5344CB8AC3E}">
        <p14:creationId xmlns:p14="http://schemas.microsoft.com/office/powerpoint/2010/main" val="3535843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104571" y="159026"/>
            <a:ext cx="6137204" cy="1325563"/>
          </a:xfrm>
        </p:spPr>
        <p:txBody>
          <a:bodyPr>
            <a:normAutofit/>
          </a:bodyPr>
          <a:lstStyle/>
          <a:p>
            <a:r>
              <a:rPr lang="en-GB" altLang="en-US" sz="4000" dirty="0"/>
              <a:t>Receiver Autonomous Integrity Monitoring (RAIM)</a:t>
            </a:r>
          </a:p>
        </p:txBody>
      </p:sp>
      <p:sp>
        <p:nvSpPr>
          <p:cNvPr id="2" name="Rectangle 1"/>
          <p:cNvSpPr/>
          <p:nvPr/>
        </p:nvSpPr>
        <p:spPr>
          <a:xfrm>
            <a:off x="410546" y="1644134"/>
            <a:ext cx="8644002" cy="3970318"/>
          </a:xfrm>
          <a:prstGeom prst="rect">
            <a:avLst/>
          </a:prstGeom>
        </p:spPr>
        <p:txBody>
          <a:bodyPr wrap="square">
            <a:spAutoFit/>
          </a:bodyPr>
          <a:lstStyle/>
          <a:p>
            <a:r>
              <a:rPr lang="en-GB" dirty="0">
                <a:latin typeface="CIDFont+F4"/>
              </a:rPr>
              <a:t>RAIM uses additional satellites to test for faults to provide user level integrity.</a:t>
            </a:r>
          </a:p>
          <a:p>
            <a:r>
              <a:rPr lang="en-GB" dirty="0">
                <a:latin typeface="CIDFont+F4"/>
              </a:rPr>
              <a:t>Can operate in fault detect (FD) or fault detect and exclusion (FDE) mode.  </a:t>
            </a:r>
          </a:p>
          <a:p>
            <a:r>
              <a:rPr lang="en-GB" dirty="0">
                <a:latin typeface="CIDFont+F4"/>
              </a:rPr>
              <a:t>It requires 5 or 6 satellites, depending on mode, but both require good GNSS satellite geometry.</a:t>
            </a:r>
          </a:p>
          <a:p>
            <a:endParaRPr lang="en-GB" dirty="0">
              <a:latin typeface="CIDFont+F4"/>
            </a:endParaRPr>
          </a:p>
          <a:p>
            <a:r>
              <a:rPr lang="en-GB" dirty="0">
                <a:latin typeface="CIDFont+F4"/>
              </a:rPr>
              <a:t>RAIM has its own challenges:</a:t>
            </a:r>
          </a:p>
          <a:p>
            <a:pPr marL="285750" indent="-285750">
              <a:buFontTx/>
              <a:buChar char="-"/>
            </a:pPr>
            <a:r>
              <a:rPr lang="en-GB" dirty="0">
                <a:latin typeface="CIDFont+F4"/>
              </a:rPr>
              <a:t>Vague IMO requirement</a:t>
            </a:r>
          </a:p>
          <a:p>
            <a:pPr marL="285750" indent="-285750">
              <a:buFontTx/>
              <a:buChar char="-"/>
            </a:pPr>
            <a:r>
              <a:rPr lang="en-GB" dirty="0">
                <a:latin typeface="CIDFont+F4"/>
              </a:rPr>
              <a:t>Variable performance</a:t>
            </a:r>
          </a:p>
          <a:p>
            <a:pPr marL="285750" indent="-285750">
              <a:buFontTx/>
              <a:buChar char="-"/>
            </a:pPr>
            <a:r>
              <a:rPr lang="en-GB" dirty="0">
                <a:latin typeface="CIDFont+F4"/>
              </a:rPr>
              <a:t>Known performance issues</a:t>
            </a:r>
          </a:p>
          <a:p>
            <a:pPr marL="285750" indent="-285750">
              <a:buFontTx/>
              <a:buChar char="-"/>
            </a:pPr>
            <a:endParaRPr lang="en-GB" dirty="0">
              <a:latin typeface="CIDFont+F4"/>
            </a:endParaRPr>
          </a:p>
          <a:p>
            <a:r>
              <a:rPr lang="en-GB" dirty="0">
                <a:latin typeface="CIDFont+F4"/>
              </a:rPr>
              <a:t>RAIM is evolving</a:t>
            </a:r>
          </a:p>
          <a:p>
            <a:pPr marL="285750" indent="-285750">
              <a:buFontTx/>
              <a:buChar char="-"/>
            </a:pPr>
            <a:r>
              <a:rPr lang="en-GB" dirty="0">
                <a:latin typeface="CIDFont+F4"/>
              </a:rPr>
              <a:t>Multi-Constellation, Multi-Frequency RAIM </a:t>
            </a:r>
          </a:p>
          <a:p>
            <a:pPr marL="285750" indent="-285750">
              <a:buFontTx/>
              <a:buChar char="-"/>
            </a:pPr>
            <a:r>
              <a:rPr lang="en-GB" dirty="0">
                <a:latin typeface="CIDFont+F4"/>
              </a:rPr>
              <a:t>Advanced RAIM</a:t>
            </a:r>
          </a:p>
          <a:p>
            <a:pPr marL="285750" indent="-285750">
              <a:buFontTx/>
              <a:buChar char="-"/>
            </a:pPr>
            <a:r>
              <a:rPr lang="en-GB" dirty="0">
                <a:latin typeface="CIDFont+F4"/>
              </a:rPr>
              <a:t>Maritime RAIM (M-RAIM)</a:t>
            </a:r>
            <a:endParaRPr lang="en-GB"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38531" y="2653111"/>
            <a:ext cx="4651512" cy="3488634"/>
          </a:xfrm>
          <a:prstGeom prst="rect">
            <a:avLst/>
          </a:prstGeom>
          <a:effectLst>
            <a:softEdge rad="127000"/>
          </a:effectLst>
        </p:spPr>
      </p:pic>
    </p:spTree>
    <p:extLst>
      <p:ext uri="{BB962C8B-B14F-4D97-AF65-F5344CB8AC3E}">
        <p14:creationId xmlns:p14="http://schemas.microsoft.com/office/powerpoint/2010/main" val="1401345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Default Design">
  <a:themeElements>
    <a:clrScheme name="GRAD 1">
      <a:dk1>
        <a:srgbClr val="364C63"/>
      </a:dk1>
      <a:lt1>
        <a:srgbClr val="FFFFFF"/>
      </a:lt1>
      <a:dk2>
        <a:srgbClr val="364C63"/>
      </a:dk2>
      <a:lt2>
        <a:srgbClr val="FEFCFF"/>
      </a:lt2>
      <a:accent1>
        <a:srgbClr val="70839C"/>
      </a:accent1>
      <a:accent2>
        <a:srgbClr val="70839C"/>
      </a:accent2>
      <a:accent3>
        <a:srgbClr val="C8D0D9"/>
      </a:accent3>
      <a:accent4>
        <a:srgbClr val="C8D0D9"/>
      </a:accent4>
      <a:accent5>
        <a:srgbClr val="70839C"/>
      </a:accent5>
      <a:accent6>
        <a:srgbClr val="7F787F"/>
      </a:accent6>
      <a:hlink>
        <a:srgbClr val="70839C"/>
      </a:hlink>
      <a:folHlink>
        <a:srgbClr val="7F787F"/>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4940</TotalTime>
  <Words>1229</Words>
  <Application>Microsoft Office PowerPoint</Application>
  <PresentationFormat>Format A4 (210 x 297 mm)</PresentationFormat>
  <Paragraphs>144</Paragraphs>
  <Slides>12</Slides>
  <Notes>12</Notes>
  <HiddenSlides>2</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12</vt:i4>
      </vt:variant>
    </vt:vector>
  </HeadingPairs>
  <TitlesOfParts>
    <vt:vector size="18" baseType="lpstr">
      <vt:lpstr>Arial</vt:lpstr>
      <vt:lpstr>Calibri Light</vt:lpstr>
      <vt:lpstr>CIDFont+F4</vt:lpstr>
      <vt:lpstr>Franklin Gothic Book Regular</vt:lpstr>
      <vt:lpstr>Wingdings</vt:lpstr>
      <vt:lpstr>Default Design</vt:lpstr>
      <vt:lpstr>DGPS Consultation</vt:lpstr>
      <vt:lpstr>DGPS is regional</vt:lpstr>
      <vt:lpstr>Coordinated service</vt:lpstr>
      <vt:lpstr>Potential options</vt:lpstr>
      <vt:lpstr>External considerations</vt:lpstr>
      <vt:lpstr>GNSS Developments</vt:lpstr>
      <vt:lpstr>SBAS</vt:lpstr>
      <vt:lpstr>SBAS challenges</vt:lpstr>
      <vt:lpstr>Receiver Autonomous Integrity Monitoring (RAIM)</vt:lpstr>
      <vt:lpstr>Receiver Autonomous Integrity Monitoring (RAIM)</vt:lpstr>
      <vt:lpstr>External events summary</vt:lpstr>
      <vt:lpstr>Proposal</vt:lpstr>
    </vt:vector>
  </TitlesOfParts>
  <Company>Booz Allen Hamilton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Booz Allen Hamilton</dc:creator>
  <cp:lastModifiedBy>Marie-Hélène Grillet</cp:lastModifiedBy>
  <cp:revision>137</cp:revision>
  <cp:lastPrinted>2019-06-17T11:23:56Z</cp:lastPrinted>
  <dcterms:created xsi:type="dcterms:W3CDTF">2006-04-06T08:18:05Z</dcterms:created>
  <dcterms:modified xsi:type="dcterms:W3CDTF">2019-06-18T07:42:01Z</dcterms:modified>
</cp:coreProperties>
</file>