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30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65" r:id="rId1"/>
    <p:sldMasterId id="2147484288" r:id="rId2"/>
  </p:sldMasterIdLst>
  <p:notesMasterIdLst>
    <p:notesMasterId r:id="rId19"/>
  </p:notesMasterIdLst>
  <p:sldIdLst>
    <p:sldId id="256" r:id="rId3"/>
    <p:sldId id="277" r:id="rId4"/>
    <p:sldId id="295" r:id="rId5"/>
    <p:sldId id="296" r:id="rId6"/>
    <p:sldId id="278" r:id="rId7"/>
    <p:sldId id="284" r:id="rId8"/>
    <p:sldId id="285" r:id="rId9"/>
    <p:sldId id="286" r:id="rId10"/>
    <p:sldId id="298" r:id="rId11"/>
    <p:sldId id="297" r:id="rId12"/>
    <p:sldId id="287" r:id="rId13"/>
    <p:sldId id="293" r:id="rId14"/>
    <p:sldId id="289" r:id="rId15"/>
    <p:sldId id="299" r:id="rId16"/>
    <p:sldId id="290" r:id="rId17"/>
    <p:sldId id="294" r:id="rId18"/>
  </p:sldIdLst>
  <p:sldSz cx="9144000" cy="5143500" type="screen16x9"/>
  <p:notesSz cx="6858000" cy="9144000"/>
  <p:custShowLst>
    <p:custShow name="自定义放映 1" id="0">
      <p:sldLst>
        <p:sld r:id="rId3"/>
      </p:sldLst>
    </p:custShow>
  </p:custShowLst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487E"/>
    <a:srgbClr val="3BCCFF"/>
    <a:srgbClr val="004274"/>
    <a:srgbClr val="34A3FF"/>
    <a:srgbClr val="29C7FF"/>
    <a:srgbClr val="0067B4"/>
    <a:srgbClr val="FF1919"/>
    <a:srgbClr val="FF2D2D"/>
    <a:srgbClr val="FF3300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 autoAdjust="0"/>
    <p:restoredTop sz="81504" autoAdjust="0"/>
  </p:normalViewPr>
  <p:slideViewPr>
    <p:cSldViewPr>
      <p:cViewPr varScale="1">
        <p:scale>
          <a:sx n="93" d="100"/>
          <a:sy n="93" d="100"/>
        </p:scale>
        <p:origin x="965" y="72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>
            <a:extLst>
              <a:ext uri="{FF2B5EF4-FFF2-40B4-BE49-F238E27FC236}">
                <a16:creationId xmlns:a16="http://schemas.microsoft.com/office/drawing/2014/main" id="{B0381FE9-8895-4F05-B462-356815ED3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6706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96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12196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3213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29167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>
            <a:extLst>
              <a:ext uri="{FF2B5EF4-FFF2-40B4-BE49-F238E27FC236}">
                <a16:creationId xmlns:a16="http://schemas.microsoft.com/office/drawing/2014/main" id="{1511FB08-3BE0-488B-A85E-29E9D8A246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553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>
            <a:extLst>
              <a:ext uri="{FF2B5EF4-FFF2-40B4-BE49-F238E27FC236}">
                <a16:creationId xmlns:a16="http://schemas.microsoft.com/office/drawing/2014/main" id="{1511FB08-3BE0-488B-A85E-29E9D8A246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0694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6835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784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152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>
            <a:extLst>
              <a:ext uri="{FF2B5EF4-FFF2-40B4-BE49-F238E27FC236}">
                <a16:creationId xmlns:a16="http://schemas.microsoft.com/office/drawing/2014/main" id="{1C284C35-E93C-4135-A4F8-5538748DF1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9740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479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>
            <a:extLst>
              <a:ext uri="{FF2B5EF4-FFF2-40B4-BE49-F238E27FC236}">
                <a16:creationId xmlns:a16="http://schemas.microsoft.com/office/drawing/2014/main" id="{1C284C35-E93C-4135-A4F8-5538748DF1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>
            <a:extLst>
              <a:ext uri="{FF2B5EF4-FFF2-40B4-BE49-F238E27FC236}">
                <a16:creationId xmlns:a16="http://schemas.microsoft.com/office/drawing/2014/main" id="{B0381FE9-8895-4F05-B462-356815ED3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备注占位符 1">
            <a:extLst>
              <a:ext uri="{FF2B5EF4-FFF2-40B4-BE49-F238E27FC236}">
                <a16:creationId xmlns:a16="http://schemas.microsoft.com/office/drawing/2014/main" id="{B0381FE9-8895-4F05-B462-356815ED3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808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9451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8433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9479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88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531" y="0"/>
            <a:ext cx="9144000" cy="666800"/>
          </a:xfrm>
          <a:prstGeom prst="rect">
            <a:avLst/>
          </a:prstGeom>
        </p:spPr>
      </p:pic>
      <p:cxnSp>
        <p:nvCxnSpPr>
          <p:cNvPr id="3" name="直接连接符 2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4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900113"/>
            <a:ext cx="4038600" cy="2545556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774"/>
            </a:lvl1pPr>
            <a:lvl2pPr>
              <a:defRPr sz="2399"/>
            </a:lvl2pPr>
            <a:lvl3pPr>
              <a:defRPr sz="2024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075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151336"/>
            <a:ext cx="4040188" cy="479822"/>
          </a:xfrm>
          <a:prstGeom prst="rect">
            <a:avLst/>
          </a:prstGeom>
        </p:spPr>
        <p:txBody>
          <a:bodyPr lIns="121963" tIns="60981" rIns="121963" bIns="60981" anchor="b"/>
          <a:lstStyle>
            <a:lvl1pPr marL="0" indent="0">
              <a:buNone/>
              <a:defRPr sz="2399" b="1"/>
            </a:lvl1pPr>
            <a:lvl2pPr marL="457116" indent="0">
              <a:buNone/>
              <a:defRPr sz="2024" b="1"/>
            </a:lvl2pPr>
            <a:lvl3pPr marL="914232" indent="0">
              <a:buNone/>
              <a:defRPr sz="1799" b="1"/>
            </a:lvl3pPr>
            <a:lvl4pPr marL="1371348" indent="0">
              <a:buNone/>
              <a:defRPr sz="1574" b="1"/>
            </a:lvl4pPr>
            <a:lvl5pPr marL="1828464" indent="0">
              <a:buNone/>
              <a:defRPr sz="1574" b="1"/>
            </a:lvl5pPr>
            <a:lvl6pPr marL="2285581" indent="0">
              <a:buNone/>
              <a:defRPr sz="1574" b="1"/>
            </a:lvl6pPr>
            <a:lvl7pPr marL="2742696" indent="0">
              <a:buNone/>
              <a:defRPr sz="1574" b="1"/>
            </a:lvl7pPr>
            <a:lvl8pPr marL="3199813" indent="0">
              <a:buNone/>
              <a:defRPr sz="1574" b="1"/>
            </a:lvl8pPr>
            <a:lvl9pPr marL="3656929" indent="0">
              <a:buNone/>
              <a:defRPr sz="157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6"/>
            <a:ext cx="4041775" cy="479822"/>
          </a:xfrm>
          <a:prstGeom prst="rect">
            <a:avLst/>
          </a:prstGeom>
        </p:spPr>
        <p:txBody>
          <a:bodyPr lIns="121963" tIns="60981" rIns="121963" bIns="60981" anchor="b"/>
          <a:lstStyle>
            <a:lvl1pPr marL="0" indent="0">
              <a:buNone/>
              <a:defRPr sz="2399" b="1"/>
            </a:lvl1pPr>
            <a:lvl2pPr marL="457116" indent="0">
              <a:buNone/>
              <a:defRPr sz="2024" b="1"/>
            </a:lvl2pPr>
            <a:lvl3pPr marL="914232" indent="0">
              <a:buNone/>
              <a:defRPr sz="1799" b="1"/>
            </a:lvl3pPr>
            <a:lvl4pPr marL="1371348" indent="0">
              <a:buNone/>
              <a:defRPr sz="1574" b="1"/>
            </a:lvl4pPr>
            <a:lvl5pPr marL="1828464" indent="0">
              <a:buNone/>
              <a:defRPr sz="1574" b="1"/>
            </a:lvl5pPr>
            <a:lvl6pPr marL="2285581" indent="0">
              <a:buNone/>
              <a:defRPr sz="1574" b="1"/>
            </a:lvl6pPr>
            <a:lvl7pPr marL="2742696" indent="0">
              <a:buNone/>
              <a:defRPr sz="1574" b="1"/>
            </a:lvl7pPr>
            <a:lvl8pPr marL="3199813" indent="0">
              <a:buNone/>
              <a:defRPr sz="1574" b="1"/>
            </a:lvl8pPr>
            <a:lvl9pPr marL="3656929" indent="0">
              <a:buNone/>
              <a:defRPr sz="157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2399"/>
            </a:lvl1pPr>
            <a:lvl2pPr>
              <a:defRPr sz="2024"/>
            </a:lvl2pPr>
            <a:lvl3pPr>
              <a:defRPr sz="1799"/>
            </a:lvl3pPr>
            <a:lvl4pPr>
              <a:defRPr sz="1574"/>
            </a:lvl4pPr>
            <a:lvl5pPr>
              <a:defRPr sz="1574"/>
            </a:lvl5pPr>
            <a:lvl6pPr>
              <a:defRPr sz="1574"/>
            </a:lvl6pPr>
            <a:lvl7pPr>
              <a:defRPr sz="1574"/>
            </a:lvl7pPr>
            <a:lvl8pPr>
              <a:defRPr sz="1574"/>
            </a:lvl8pPr>
            <a:lvl9pPr>
              <a:defRPr sz="157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430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641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051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024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121963" tIns="60981" rIns="121963" bIns="60981"/>
          <a:lstStyle>
            <a:lvl1pPr>
              <a:defRPr sz="3223"/>
            </a:lvl1pPr>
            <a:lvl2pPr>
              <a:defRPr sz="2774"/>
            </a:lvl2pPr>
            <a:lvl3pPr>
              <a:defRPr sz="2399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424"/>
            </a:lvl1pPr>
            <a:lvl2pPr marL="457116" indent="0">
              <a:buNone/>
              <a:defRPr sz="1199"/>
            </a:lvl2pPr>
            <a:lvl3pPr marL="914232" indent="0">
              <a:buNone/>
              <a:defRPr sz="974"/>
            </a:lvl3pPr>
            <a:lvl4pPr marL="1371348" indent="0">
              <a:buNone/>
              <a:defRPr sz="900"/>
            </a:lvl4pPr>
            <a:lvl5pPr marL="1828464" indent="0">
              <a:buNone/>
              <a:defRPr sz="900"/>
            </a:lvl5pPr>
            <a:lvl6pPr marL="2285581" indent="0">
              <a:buNone/>
              <a:defRPr sz="900"/>
            </a:lvl6pPr>
            <a:lvl7pPr marL="2742696" indent="0">
              <a:buNone/>
              <a:defRPr sz="900"/>
            </a:lvl7pPr>
            <a:lvl8pPr marL="3199813" indent="0">
              <a:buNone/>
              <a:defRPr sz="900"/>
            </a:lvl8pPr>
            <a:lvl9pPr marL="365692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638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lIns="121963" tIns="60981" rIns="121963" bIns="60981" anchor="b"/>
          <a:lstStyle>
            <a:lvl1pPr algn="l">
              <a:defRPr sz="2024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3223"/>
            </a:lvl1pPr>
            <a:lvl2pPr marL="457116" indent="0">
              <a:buNone/>
              <a:defRPr sz="2774"/>
            </a:lvl2pPr>
            <a:lvl3pPr marL="914232" indent="0">
              <a:buNone/>
              <a:defRPr sz="2399"/>
            </a:lvl3pPr>
            <a:lvl4pPr marL="1371348" indent="0">
              <a:buNone/>
              <a:defRPr sz="2024"/>
            </a:lvl4pPr>
            <a:lvl5pPr marL="1828464" indent="0">
              <a:buNone/>
              <a:defRPr sz="2024"/>
            </a:lvl5pPr>
            <a:lvl6pPr marL="2285581" indent="0">
              <a:buNone/>
              <a:defRPr sz="2024"/>
            </a:lvl6pPr>
            <a:lvl7pPr marL="2742696" indent="0">
              <a:buNone/>
              <a:defRPr sz="2024"/>
            </a:lvl7pPr>
            <a:lvl8pPr marL="3199813" indent="0">
              <a:buNone/>
              <a:defRPr sz="2024"/>
            </a:lvl8pPr>
            <a:lvl9pPr marL="3656929" indent="0">
              <a:buNone/>
              <a:defRPr sz="2024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 lIns="121963" tIns="60981" rIns="121963" bIns="60981"/>
          <a:lstStyle>
            <a:lvl1pPr marL="0" indent="0">
              <a:buNone/>
              <a:defRPr sz="1424"/>
            </a:lvl1pPr>
            <a:lvl2pPr marL="457116" indent="0">
              <a:buNone/>
              <a:defRPr sz="1199"/>
            </a:lvl2pPr>
            <a:lvl3pPr marL="914232" indent="0">
              <a:buNone/>
              <a:defRPr sz="974"/>
            </a:lvl3pPr>
            <a:lvl4pPr marL="1371348" indent="0">
              <a:buNone/>
              <a:defRPr sz="900"/>
            </a:lvl4pPr>
            <a:lvl5pPr marL="1828464" indent="0">
              <a:buNone/>
              <a:defRPr sz="900"/>
            </a:lvl5pPr>
            <a:lvl6pPr marL="2285581" indent="0">
              <a:buNone/>
              <a:defRPr sz="900"/>
            </a:lvl6pPr>
            <a:lvl7pPr marL="2742696" indent="0">
              <a:buNone/>
              <a:defRPr sz="900"/>
            </a:lvl7pPr>
            <a:lvl8pPr marL="3199813" indent="0">
              <a:buNone/>
              <a:defRPr sz="900"/>
            </a:lvl8pPr>
            <a:lvl9pPr marL="365692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217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4089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1200152"/>
            <a:ext cx="8229600" cy="3394472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018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154781"/>
            <a:ext cx="2057400" cy="3290888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 lIns="121963" tIns="60981" rIns="121963" bIns="6098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DF659192-60C8-49F5-94DF-1E29C3FCC85C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121963" tIns="60981" rIns="121963" bIns="60981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EB730883-2733-4EB0-9793-894FF9D50112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389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lIns="91472" tIns="45736" rIns="91472" bIns="45736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lIns="91472" tIns="45736" rIns="91472" bIns="45736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91472" tIns="45736" rIns="91472" bIns="45736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2019/6/18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 lIns="91472" tIns="45736" rIns="91472" bIns="45736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 lIns="91472" tIns="45736" rIns="91472" bIns="45736"/>
          <a:lstStyle/>
          <a:p>
            <a:pPr defTabSz="914232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799" smtClean="0">
                <a:solidFill>
                  <a:prstClr val="black"/>
                </a:solidFill>
                <a:latin typeface="Calibri"/>
              </a:rPr>
              <a:pPr defTabSz="914232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zh-CN" altLang="en-US" sz="1799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879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751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9582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029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95452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30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05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7624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4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90" r:id="rId2"/>
    <p:sldLayoutId id="2147484294" r:id="rId3"/>
    <p:sldLayoutId id="2147484295" r:id="rId4"/>
    <p:sldLayoutId id="2147484296" r:id="rId5"/>
    <p:sldLayoutId id="2147484297" r:id="rId6"/>
    <p:sldLayoutId id="2147484298" r:id="rId7"/>
    <p:sldLayoutId id="2147484299" r:id="rId8"/>
    <p:sldLayoutId id="2147484300" r:id="rId9"/>
    <p:sldLayoutId id="2147484301" r:id="rId10"/>
    <p:sldLayoutId id="2147484303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4210">
        <p14:switch dir="r"/>
      </p:transition>
    </mc:Choice>
    <mc:Fallback xmlns="">
      <p:transition spd="slow" advClick="0" advTm="4210">
        <p:fade/>
      </p:transition>
    </mc:Fallback>
  </mc:AlternateContent>
  <p:txStyles>
    <p:titleStyle>
      <a:lvl1pPr algn="ctr" defTabSz="914232" rtl="0" eaLnBrk="1" latinLnBrk="0" hangingPunct="1">
        <a:spcBef>
          <a:spcPct val="0"/>
        </a:spcBef>
        <a:buNone/>
        <a:defRPr sz="44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7" indent="-342837" algn="l" defTabSz="914232" rtl="0" eaLnBrk="1" latinLnBrk="0" hangingPunct="1">
        <a:spcBef>
          <a:spcPct val="20000"/>
        </a:spcBef>
        <a:buFont typeface="Arial" pitchFamily="34" charset="0"/>
        <a:buChar char="•"/>
        <a:defRPr sz="3223" kern="1200">
          <a:solidFill>
            <a:schemeClr val="tx1"/>
          </a:solidFill>
          <a:latin typeface="+mn-lt"/>
          <a:ea typeface="+mn-ea"/>
          <a:cs typeface="+mn-cs"/>
        </a:defRPr>
      </a:lvl1pPr>
      <a:lvl2pPr marL="742814" indent="-285697" algn="l" defTabSz="914232" rtl="0" eaLnBrk="1" latinLnBrk="0" hangingPunct="1">
        <a:spcBef>
          <a:spcPct val="20000"/>
        </a:spcBef>
        <a:buFont typeface="Arial" pitchFamily="34" charset="0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0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907" indent="-228558" algn="l" defTabSz="914232" rtl="0" eaLnBrk="1" latinLnBrk="0" hangingPunct="1">
        <a:spcBef>
          <a:spcPct val="20000"/>
        </a:spcBef>
        <a:buFont typeface="Arial" pitchFamily="34" charset="0"/>
        <a:buChar char="–"/>
        <a:defRPr sz="2024" kern="1200">
          <a:solidFill>
            <a:schemeClr val="tx1"/>
          </a:solidFill>
          <a:latin typeface="+mn-lt"/>
          <a:ea typeface="+mn-ea"/>
          <a:cs typeface="+mn-cs"/>
        </a:defRPr>
      </a:lvl4pPr>
      <a:lvl5pPr marL="2057022" indent="-228558" algn="l" defTabSz="914232" rtl="0" eaLnBrk="1" latinLnBrk="0" hangingPunct="1">
        <a:spcBef>
          <a:spcPct val="20000"/>
        </a:spcBef>
        <a:buFont typeface="Arial" pitchFamily="34" charset="0"/>
        <a:buChar char="»"/>
        <a:defRPr sz="2024" kern="1200">
          <a:solidFill>
            <a:schemeClr val="tx1"/>
          </a:solidFill>
          <a:latin typeface="+mn-lt"/>
          <a:ea typeface="+mn-ea"/>
          <a:cs typeface="+mn-cs"/>
        </a:defRPr>
      </a:lvl5pPr>
      <a:lvl6pPr marL="2514138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6pPr>
      <a:lvl7pPr marL="2971255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7pPr>
      <a:lvl8pPr marL="3428371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8pPr>
      <a:lvl9pPr marL="3885487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16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232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348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464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1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696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813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929" algn="l" defTabSz="91423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4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4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0.xml"/><Relationship Id="rId5" Type="http://schemas.openxmlformats.org/officeDocument/2006/relationships/image" Target="../media/image4.jpe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6" Type="http://schemas.openxmlformats.org/officeDocument/2006/relationships/image" Target="../media/image4.jpe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image" Target="../media/image2.jpg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4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4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4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6548"/>
          </a:xfrm>
          <a:prstGeom prst="rect">
            <a:avLst/>
          </a:prstGeom>
        </p:spPr>
      </p:pic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1912976" y="1454942"/>
            <a:ext cx="531780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zh-CN" sz="54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Country Report</a:t>
            </a:r>
            <a:endParaRPr lang="zh-CN" altLang="en-US" sz="54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81" name="TextBox 5"/>
          <p:cNvSpPr txBox="1">
            <a:spLocks noChangeArrowheads="1"/>
          </p:cNvSpPr>
          <p:nvPr/>
        </p:nvSpPr>
        <p:spPr bwMode="auto">
          <a:xfrm>
            <a:off x="1714366" y="3257532"/>
            <a:ext cx="5715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China Maritime Safety Administration</a:t>
            </a:r>
            <a:endParaRPr lang="zh-CN" altLang="en-US" sz="24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DD70317-A4B0-45A0-91D0-EF895E5EA29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306" y="0"/>
            <a:ext cx="742182" cy="6887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85867E-CF03-484E-A966-F2956957C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4625" y="2648625"/>
            <a:ext cx="33545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Director-General:  Cao </a:t>
            </a:r>
            <a:r>
              <a:rPr lang="en-US" altLang="zh-CN" sz="1600" dirty="0" err="1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Desheng</a:t>
            </a:r>
            <a:endParaRPr lang="zh-CN" altLang="en-US" sz="16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6" grpId="0"/>
    </p:bldLst>
  </p:timing>
  <p:extLst>
    <p:ext uri="{E180D4A7-C9FB-4DFB-919C-405C955672EB}">
      <p14:showEvtLst xmlns:p14="http://schemas.microsoft.com/office/powerpoint/2010/main">
        <p14:playEvt time="33" objId="1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2"/>
          <p:cNvSpPr txBox="1"/>
          <p:nvPr/>
        </p:nvSpPr>
        <p:spPr>
          <a:xfrm>
            <a:off x="1279348" y="128380"/>
            <a:ext cx="6645364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99" b="1" dirty="0">
                <a:solidFill>
                  <a:srgbClr val="005DA2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VTS Users Guide Template</a:t>
            </a: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3" name="Picture 2" descr="IMG20190228131437">
            <a:extLst>
              <a:ext uri="{FF2B5EF4-FFF2-40B4-BE49-F238E27FC236}">
                <a16:creationId xmlns:a16="http://schemas.microsoft.com/office/drawing/2014/main" id="{F42DAAEF-8F2D-40DF-95C1-08FB41371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9" t="13361" r="6834"/>
          <a:stretch>
            <a:fillRect/>
          </a:stretch>
        </p:blipFill>
        <p:spPr bwMode="auto">
          <a:xfrm>
            <a:off x="1928277" y="742998"/>
            <a:ext cx="5287446" cy="4118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9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38"/>
            <a:ext cx="9144000" cy="5146548"/>
          </a:xfrm>
          <a:prstGeom prst="rect">
            <a:avLst/>
          </a:prstGeom>
        </p:spPr>
      </p:pic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2133663" y="2564236"/>
            <a:ext cx="6781623" cy="769615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50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e-Navigation Strategy Implementation</a:t>
            </a:r>
          </a:p>
        </p:txBody>
      </p:sp>
      <p:sp>
        <p:nvSpPr>
          <p:cNvPr id="12" name="六边形 11"/>
          <p:cNvSpPr/>
          <p:nvPr>
            <p:custDataLst>
              <p:tags r:id="rId3"/>
            </p:custDataLst>
          </p:nvPr>
        </p:nvSpPr>
        <p:spPr>
          <a:xfrm>
            <a:off x="1035118" y="1657374"/>
            <a:ext cx="1098546" cy="947021"/>
          </a:xfrm>
          <a:prstGeom prst="hexagon">
            <a:avLst/>
          </a:prstGeom>
          <a:solidFill>
            <a:srgbClr val="FFFFFF"/>
          </a:solidFill>
          <a:ln>
            <a:noFill/>
          </a:ln>
          <a:effectLst>
            <a:innerShdw blurRad="63500" dist="63500" dir="120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04</a:t>
            </a:r>
            <a:endParaRPr lang="zh-CN" altLang="en-US" sz="4800" dirty="0">
              <a:solidFill>
                <a:srgbClr val="4D4D4D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700F594-F54C-4082-BEA0-05D5C17938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04" y="0"/>
            <a:ext cx="738989" cy="685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74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  <p:extLst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0274" y="2625728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cs typeface="+mn-cs"/>
              <a:sym typeface="inpin heiti" panose="00000500000000000000" pitchFamily="2" charset="-122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8343" y="2107498"/>
            <a:ext cx="358192" cy="1433957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cs typeface="+mn-cs"/>
              <a:sym typeface="inpin heiti" panose="00000500000000000000" pitchFamily="2" charset="-122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2515" y="1543009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cs typeface="+mn-cs"/>
              <a:sym typeface="inpin heiti" panose="00000500000000000000" pitchFamily="2" charset="-122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247" y="1276280"/>
            <a:ext cx="1993390" cy="866249"/>
          </a:xfrm>
          <a:prstGeom prst="roundRect">
            <a:avLst>
              <a:gd name="adj" fmla="val 11921"/>
            </a:avLst>
          </a:prstGeom>
          <a:solidFill>
            <a:srgbClr val="005DA2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685434">
              <a:lnSpc>
                <a:spcPct val="120000"/>
              </a:lnSpc>
              <a:defRPr/>
            </a:pPr>
            <a:r>
              <a:rPr kumimoji="0" lang="zh-CN" altLang="en-US" sz="1199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inpin heiti" panose="00000500000000000000" pitchFamily="2" charset="-122"/>
                <a:ea typeface="inpin heiti" panose="00000500000000000000" pitchFamily="2" charset="-122"/>
                <a:cs typeface="+mn-cs"/>
                <a:sym typeface="inpin heiti" panose="00000500000000000000" pitchFamily="2" charset="-122"/>
              </a:rPr>
              <a:t> </a:t>
            </a:r>
            <a:r>
              <a:rPr lang="en-US" altLang="zh-CN" sz="1199" b="1" dirty="0">
                <a:solidFill>
                  <a:sysClr val="window" lastClr="FFFFFF">
                    <a:lumMod val="95000"/>
                  </a:sys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Tianjin Port</a:t>
            </a:r>
          </a:p>
          <a:p>
            <a:pPr lvl="0" algn="ctr" defTabSz="685434">
              <a:lnSpc>
                <a:spcPct val="120000"/>
              </a:lnSpc>
              <a:defRPr/>
            </a:pPr>
            <a:r>
              <a:rPr lang="en-US" altLang="zh-CN" sz="1199" b="1" dirty="0">
                <a:solidFill>
                  <a:sysClr val="window" lastClr="FFFFFF">
                    <a:lumMod val="95000"/>
                  </a:sys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e-Navigation</a:t>
            </a:r>
            <a:endParaRPr lang="zh-CN" altLang="zh-CN" sz="1199" b="1" dirty="0">
              <a:solidFill>
                <a:sysClr val="window" lastClr="FFFFFF">
                  <a:lumMod val="95000"/>
                </a:sys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1768" y="2353235"/>
            <a:ext cx="1983869" cy="866249"/>
          </a:xfrm>
          <a:prstGeom prst="roundRect">
            <a:avLst>
              <a:gd name="adj" fmla="val 11921"/>
            </a:avLst>
          </a:prstGeom>
          <a:solidFill>
            <a:srgbClr val="005DA2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685434">
              <a:lnSpc>
                <a:spcPct val="120000"/>
              </a:lnSpc>
              <a:defRPr/>
            </a:pPr>
            <a:r>
              <a:rPr lang="en-US" altLang="zh-CN" sz="1199" b="1" dirty="0">
                <a:solidFill>
                  <a:sysClr val="window" lastClr="FFFFFF">
                    <a:lumMod val="95000"/>
                  </a:sys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Yangtze River Delta </a:t>
            </a:r>
          </a:p>
          <a:p>
            <a:pPr lvl="0" algn="ctr" defTabSz="685434">
              <a:lnSpc>
                <a:spcPct val="120000"/>
              </a:lnSpc>
              <a:defRPr/>
            </a:pPr>
            <a:r>
              <a:rPr lang="en-US" altLang="zh-CN" sz="1199" b="1" dirty="0">
                <a:solidFill>
                  <a:sysClr val="window" lastClr="FFFFFF">
                    <a:lumMod val="95000"/>
                  </a:sys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e-Navigation </a:t>
            </a:r>
            <a:endParaRPr lang="zh-CN" altLang="zh-CN" sz="1199" b="1" dirty="0">
              <a:solidFill>
                <a:sysClr val="window" lastClr="FFFFFF">
                  <a:lumMod val="95000"/>
                </a:sys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487" y="3433574"/>
            <a:ext cx="1998150" cy="865468"/>
          </a:xfrm>
          <a:prstGeom prst="roundRect">
            <a:avLst>
              <a:gd name="adj" fmla="val 11921"/>
            </a:avLst>
          </a:prstGeom>
          <a:solidFill>
            <a:srgbClr val="005DA2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685434">
              <a:lnSpc>
                <a:spcPct val="120000"/>
              </a:lnSpc>
              <a:defRPr/>
            </a:pPr>
            <a:r>
              <a:rPr lang="en-US" altLang="zh-CN" sz="1199" b="1" dirty="0">
                <a:solidFill>
                  <a:sysClr val="window" lastClr="FFFFFF">
                    <a:lumMod val="95000"/>
                  </a:sys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Pearl River Delta </a:t>
            </a:r>
          </a:p>
          <a:p>
            <a:pPr lvl="0" algn="ctr" defTabSz="685434">
              <a:lnSpc>
                <a:spcPct val="120000"/>
              </a:lnSpc>
              <a:defRPr/>
            </a:pPr>
            <a:r>
              <a:rPr lang="en-US" altLang="zh-CN" sz="1199" b="1" dirty="0">
                <a:solidFill>
                  <a:sysClr val="window" lastClr="FFFFFF">
                    <a:lumMod val="95000"/>
                  </a:sys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e-Navigation </a:t>
            </a:r>
            <a:endParaRPr lang="zh-CN" altLang="zh-CN" sz="1199" b="1" dirty="0">
              <a:solidFill>
                <a:sysClr val="window" lastClr="FFFFFF">
                  <a:lumMod val="95000"/>
                </a:sys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5260" y="2248002"/>
            <a:ext cx="1079438" cy="1079438"/>
          </a:xfrm>
          <a:prstGeom prst="roundRect">
            <a:avLst/>
          </a:prstGeom>
          <a:solidFill>
            <a:srgbClr val="005DA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4451" rIns="94451" bIns="134930" anchor="ctr"/>
          <a:lstStyle/>
          <a:p>
            <a:pPr marL="0" marR="0" lvl="0" indent="0" algn="ctr" defTabSz="91423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inpin heiti" panose="00000500000000000000" pitchFamily="2" charset="-122"/>
                <a:ea typeface="inpin heiti" panose="00000500000000000000" pitchFamily="2" charset="-122"/>
                <a:cs typeface="+mn-cs"/>
                <a:sym typeface="inpin heiti" panose="00000500000000000000" pitchFamily="2" charset="-122"/>
              </a:rPr>
              <a:t>MCP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9F9F9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cs typeface="+mn-cs"/>
              <a:sym typeface="inpin heiti" panose="00000500000000000000" pitchFamily="2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2354189" y="111866"/>
            <a:ext cx="4435621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China e-Navigation Projects</a:t>
            </a: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cs typeface="+mn-cs"/>
              <a:sym typeface="inpin heiti" panose="000005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E3FC8DE6-897F-4151-8ABB-7F1A6A3EB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983" y="1293140"/>
            <a:ext cx="2474996" cy="866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2" descr="https://timgsa.baidu.com/timg?image&amp;quality=80&amp;size=b9999_10000&amp;sec=1506078014895&amp;di=869d1cc71234222041d6abec717c1e4e&amp;imgtype=0&amp;src=http%3A%2F%2Fwww.brdi.com.cn%2FUpload%2Fimages%2F201379_24_%25B8%25DB%25D6%25E9%25B0%25C4.jpg">
            <a:extLst>
              <a:ext uri="{FF2B5EF4-FFF2-40B4-BE49-F238E27FC236}">
                <a16:creationId xmlns:a16="http://schemas.microsoft.com/office/drawing/2014/main" id="{8165A6D9-B5CD-4146-BE91-F8E75E375C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7" b="18442"/>
          <a:stretch/>
        </p:blipFill>
        <p:spPr bwMode="auto">
          <a:xfrm>
            <a:off x="5248983" y="3433575"/>
            <a:ext cx="2474995" cy="865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E2A82FD-D010-4EDC-A59A-097619BF5C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7" b="17555"/>
          <a:stretch/>
        </p:blipFill>
        <p:spPr>
          <a:xfrm>
            <a:off x="5268841" y="2353235"/>
            <a:ext cx="2455137" cy="865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9351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5" grpId="0" animBg="1"/>
      <p:bldP spid="217" grpId="0" animBg="1"/>
      <p:bldP spid="219" grpId="0" animBg="1"/>
      <p:bldP spid="220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38"/>
            <a:ext cx="9144000" cy="5146548"/>
          </a:xfrm>
          <a:prstGeom prst="rect">
            <a:avLst/>
          </a:prstGeom>
        </p:spPr>
      </p:pic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2133663" y="2564236"/>
            <a:ext cx="6781623" cy="769615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5000" anchor="ctr">
            <a:no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Cooperation with WWA</a:t>
            </a:r>
            <a:endParaRPr lang="zh-CN" altLang="en-US" sz="2400" b="1" kern="0" dirty="0">
              <a:solidFill>
                <a:srgbClr val="FFFFFF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12" name="六边形 11"/>
          <p:cNvSpPr/>
          <p:nvPr>
            <p:custDataLst>
              <p:tags r:id="rId3"/>
            </p:custDataLst>
          </p:nvPr>
        </p:nvSpPr>
        <p:spPr>
          <a:xfrm>
            <a:off x="1035118" y="1657374"/>
            <a:ext cx="1098546" cy="947021"/>
          </a:xfrm>
          <a:prstGeom prst="hexagon">
            <a:avLst/>
          </a:prstGeom>
          <a:solidFill>
            <a:srgbClr val="FFFFFF"/>
          </a:solidFill>
          <a:ln>
            <a:noFill/>
          </a:ln>
          <a:effectLst>
            <a:innerShdw blurRad="63500" dist="63500" dir="120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05</a:t>
            </a:r>
            <a:endParaRPr lang="zh-CN" altLang="en-US" sz="4800" dirty="0">
              <a:solidFill>
                <a:srgbClr val="4D4D4D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700F594-F54C-4082-BEA0-05D5C17938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04" y="0"/>
            <a:ext cx="738989" cy="685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4462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  <p:extLst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2"/>
          <p:cNvSpPr txBox="1"/>
          <p:nvPr/>
        </p:nvSpPr>
        <p:spPr>
          <a:xfrm>
            <a:off x="1279348" y="128380"/>
            <a:ext cx="6645364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99" b="1" dirty="0">
                <a:solidFill>
                  <a:srgbClr val="005DA2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International Level-1 </a:t>
            </a:r>
            <a:r>
              <a:rPr lang="en-US" altLang="zh-CN" sz="2099" b="1" dirty="0" err="1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AtoN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Manager Course</a:t>
            </a: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CA4D9DF-AC41-4994-81B0-FF0DF44EAB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82" y="888831"/>
            <a:ext cx="2666930" cy="1778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A5B07D6-2C0B-4EB2-BE0E-168F658869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0" y="895393"/>
            <a:ext cx="2666930" cy="1777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C776DC8-DF4F-41BA-A341-027E805648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04" y="2923738"/>
            <a:ext cx="4380191" cy="2077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129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3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3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2"/>
          <p:cNvSpPr txBox="1"/>
          <p:nvPr/>
        </p:nvSpPr>
        <p:spPr>
          <a:xfrm>
            <a:off x="1279348" y="128380"/>
            <a:ext cx="6645364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99" b="1" dirty="0">
                <a:solidFill>
                  <a:srgbClr val="005DA2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International Level-1 </a:t>
            </a:r>
            <a:r>
              <a:rPr lang="en-US" altLang="zh-CN" sz="2099" b="1" dirty="0" err="1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AtoN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Manager Course</a:t>
            </a: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87B3626-D65C-4597-983E-A2041C44E5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50" y="742998"/>
            <a:ext cx="7938100" cy="4343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4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1" y="0"/>
            <a:ext cx="9144000" cy="5146548"/>
          </a:xfrm>
          <a:prstGeom prst="rect">
            <a:avLst/>
          </a:prstGeom>
        </p:spPr>
      </p:pic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2637205" y="1428780"/>
            <a:ext cx="419377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THANKS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0D9C3B-0141-460E-A75E-5D7D8A24E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5902" y="3333730"/>
            <a:ext cx="38763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China Maritime Safety Administration</a:t>
            </a:r>
            <a:endParaRPr lang="zh-CN" altLang="en-US" sz="16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F9BAAD9-84CC-4BFF-B3D3-6BACB5F110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04" y="0"/>
            <a:ext cx="738989" cy="685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06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2" grpId="1"/>
      <p:bldP spid="6" grpId="0"/>
    </p:bldLst>
  </p:timing>
  <p:extLst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" y="-18982"/>
            <a:ext cx="9144000" cy="5257662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C25EF387-1DAB-4477-878F-871B98D20660}"/>
              </a:ext>
            </a:extLst>
          </p:cNvPr>
          <p:cNvGrpSpPr/>
          <p:nvPr/>
        </p:nvGrpSpPr>
        <p:grpSpPr>
          <a:xfrm>
            <a:off x="3030835" y="1873658"/>
            <a:ext cx="5638652" cy="441370"/>
            <a:chOff x="2971842" y="1123988"/>
            <a:chExt cx="5791048" cy="593766"/>
          </a:xfrm>
        </p:grpSpPr>
        <p:sp>
          <p:nvSpPr>
            <p:cNvPr id="11" name="任意多边形 10"/>
            <p:cNvSpPr/>
            <p:nvPr>
              <p:custDataLst>
                <p:tags r:id="rId11"/>
              </p:custDataLst>
            </p:nvPr>
          </p:nvSpPr>
          <p:spPr>
            <a:xfrm>
              <a:off x="2971842" y="1123988"/>
              <a:ext cx="5791048" cy="593766"/>
            </a:xfrm>
            <a:custGeom>
              <a:avLst/>
              <a:gdLst>
                <a:gd name="connsiteX0" fmla="*/ 309285 w 5016918"/>
                <a:gd name="connsiteY0" fmla="*/ 0 h 723600"/>
                <a:gd name="connsiteX1" fmla="*/ 4643676 w 5016918"/>
                <a:gd name="connsiteY1" fmla="*/ 0 h 723600"/>
                <a:gd name="connsiteX2" fmla="*/ 4643676 w 5016918"/>
                <a:gd name="connsiteY2" fmla="*/ 539 h 723600"/>
                <a:gd name="connsiteX3" fmla="*/ 4836287 w 5016918"/>
                <a:gd name="connsiteY3" fmla="*/ 539 h 723600"/>
                <a:gd name="connsiteX4" fmla="*/ 5016918 w 5016918"/>
                <a:gd name="connsiteY4" fmla="*/ 361801 h 723600"/>
                <a:gd name="connsiteX5" fmla="*/ 4836287 w 5016918"/>
                <a:gd name="connsiteY5" fmla="*/ 723062 h 723600"/>
                <a:gd name="connsiteX6" fmla="*/ 4643676 w 5016918"/>
                <a:gd name="connsiteY6" fmla="*/ 723062 h 723600"/>
                <a:gd name="connsiteX7" fmla="*/ 4643676 w 5016918"/>
                <a:gd name="connsiteY7" fmla="*/ 723600 h 723600"/>
                <a:gd name="connsiteX8" fmla="*/ 309285 w 5016918"/>
                <a:gd name="connsiteY8" fmla="*/ 723600 h 723600"/>
                <a:gd name="connsiteX9" fmla="*/ 309285 w 5016918"/>
                <a:gd name="connsiteY9" fmla="*/ 723062 h 723600"/>
                <a:gd name="connsiteX10" fmla="*/ 180631 w 5016918"/>
                <a:gd name="connsiteY10" fmla="*/ 723062 h 723600"/>
                <a:gd name="connsiteX11" fmla="*/ 0 w 5016918"/>
                <a:gd name="connsiteY11" fmla="*/ 361801 h 723600"/>
                <a:gd name="connsiteX12" fmla="*/ 180631 w 5016918"/>
                <a:gd name="connsiteY12" fmla="*/ 539 h 723600"/>
                <a:gd name="connsiteX13" fmla="*/ 309285 w 5016918"/>
                <a:gd name="connsiteY13" fmla="*/ 539 h 72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16918" h="723600">
                  <a:moveTo>
                    <a:pt x="309285" y="0"/>
                  </a:moveTo>
                  <a:lnTo>
                    <a:pt x="4643676" y="0"/>
                  </a:lnTo>
                  <a:lnTo>
                    <a:pt x="4643676" y="539"/>
                  </a:lnTo>
                  <a:lnTo>
                    <a:pt x="4836287" y="539"/>
                  </a:lnTo>
                  <a:lnTo>
                    <a:pt x="5016918" y="361801"/>
                  </a:lnTo>
                  <a:lnTo>
                    <a:pt x="4836287" y="723062"/>
                  </a:lnTo>
                  <a:lnTo>
                    <a:pt x="4643676" y="723062"/>
                  </a:lnTo>
                  <a:lnTo>
                    <a:pt x="4643676" y="723600"/>
                  </a:lnTo>
                  <a:lnTo>
                    <a:pt x="309285" y="723600"/>
                  </a:lnTo>
                  <a:lnTo>
                    <a:pt x="309285" y="723062"/>
                  </a:lnTo>
                  <a:lnTo>
                    <a:pt x="180631" y="723062"/>
                  </a:lnTo>
                  <a:lnTo>
                    <a:pt x="0" y="361801"/>
                  </a:lnTo>
                  <a:lnTo>
                    <a:pt x="180631" y="539"/>
                  </a:lnTo>
                  <a:lnTo>
                    <a:pt x="309285" y="53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kern="0" dirty="0">
                  <a:solidFill>
                    <a:srgbClr val="FFFFFF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Guidance for Intelligent Shipping</a:t>
              </a:r>
              <a:endParaRPr lang="zh-CN" altLang="en-US" sz="20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12" name="六边形 11"/>
            <p:cNvSpPr/>
            <p:nvPr>
              <p:custDataLst>
                <p:tags r:id="rId12"/>
              </p:custDataLst>
            </p:nvPr>
          </p:nvSpPr>
          <p:spPr>
            <a:xfrm>
              <a:off x="2971842" y="1160388"/>
              <a:ext cx="603166" cy="519970"/>
            </a:xfrm>
            <a:prstGeom prst="hexagon">
              <a:avLst/>
            </a:prstGeom>
            <a:solidFill>
              <a:srgbClr val="FFFFFF"/>
            </a:solidFill>
            <a:ln>
              <a:noFill/>
            </a:ln>
            <a:effectLst>
              <a:innerShdw blurRad="63500" dist="63500" dir="120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4D4D4D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02</a:t>
              </a:r>
              <a:endParaRPr lang="zh-CN" altLang="en-US" sz="24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AA241C36-AF95-47A4-8F9A-46639F7EA508}"/>
              </a:ext>
            </a:extLst>
          </p:cNvPr>
          <p:cNvGrpSpPr/>
          <p:nvPr/>
        </p:nvGrpSpPr>
        <p:grpSpPr>
          <a:xfrm>
            <a:off x="3030835" y="2581139"/>
            <a:ext cx="5562454" cy="441370"/>
            <a:chOff x="2971842" y="1933905"/>
            <a:chExt cx="5791048" cy="593766"/>
          </a:xfrm>
        </p:grpSpPr>
        <p:sp>
          <p:nvSpPr>
            <p:cNvPr id="13" name="任意多边形 12"/>
            <p:cNvSpPr/>
            <p:nvPr>
              <p:custDataLst>
                <p:tags r:id="rId9"/>
              </p:custDataLst>
            </p:nvPr>
          </p:nvSpPr>
          <p:spPr>
            <a:xfrm>
              <a:off x="2971842" y="1933905"/>
              <a:ext cx="5791048" cy="593766"/>
            </a:xfrm>
            <a:custGeom>
              <a:avLst/>
              <a:gdLst>
                <a:gd name="connsiteX0" fmla="*/ 309285 w 5016918"/>
                <a:gd name="connsiteY0" fmla="*/ 0 h 723600"/>
                <a:gd name="connsiteX1" fmla="*/ 4643676 w 5016918"/>
                <a:gd name="connsiteY1" fmla="*/ 0 h 723600"/>
                <a:gd name="connsiteX2" fmla="*/ 4643676 w 5016918"/>
                <a:gd name="connsiteY2" fmla="*/ 539 h 723600"/>
                <a:gd name="connsiteX3" fmla="*/ 4836287 w 5016918"/>
                <a:gd name="connsiteY3" fmla="*/ 539 h 723600"/>
                <a:gd name="connsiteX4" fmla="*/ 5016918 w 5016918"/>
                <a:gd name="connsiteY4" fmla="*/ 361801 h 723600"/>
                <a:gd name="connsiteX5" fmla="*/ 4836287 w 5016918"/>
                <a:gd name="connsiteY5" fmla="*/ 723062 h 723600"/>
                <a:gd name="connsiteX6" fmla="*/ 4643676 w 5016918"/>
                <a:gd name="connsiteY6" fmla="*/ 723062 h 723600"/>
                <a:gd name="connsiteX7" fmla="*/ 4643676 w 5016918"/>
                <a:gd name="connsiteY7" fmla="*/ 723600 h 723600"/>
                <a:gd name="connsiteX8" fmla="*/ 309285 w 5016918"/>
                <a:gd name="connsiteY8" fmla="*/ 723600 h 723600"/>
                <a:gd name="connsiteX9" fmla="*/ 309285 w 5016918"/>
                <a:gd name="connsiteY9" fmla="*/ 723062 h 723600"/>
                <a:gd name="connsiteX10" fmla="*/ 180631 w 5016918"/>
                <a:gd name="connsiteY10" fmla="*/ 723062 h 723600"/>
                <a:gd name="connsiteX11" fmla="*/ 0 w 5016918"/>
                <a:gd name="connsiteY11" fmla="*/ 361801 h 723600"/>
                <a:gd name="connsiteX12" fmla="*/ 180631 w 5016918"/>
                <a:gd name="connsiteY12" fmla="*/ 539 h 723600"/>
                <a:gd name="connsiteX13" fmla="*/ 309285 w 5016918"/>
                <a:gd name="connsiteY13" fmla="*/ 539 h 72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16918" h="723600">
                  <a:moveTo>
                    <a:pt x="309285" y="0"/>
                  </a:moveTo>
                  <a:lnTo>
                    <a:pt x="4643676" y="0"/>
                  </a:lnTo>
                  <a:lnTo>
                    <a:pt x="4643676" y="539"/>
                  </a:lnTo>
                  <a:lnTo>
                    <a:pt x="4836287" y="539"/>
                  </a:lnTo>
                  <a:lnTo>
                    <a:pt x="5016918" y="361801"/>
                  </a:lnTo>
                  <a:lnTo>
                    <a:pt x="4836287" y="723062"/>
                  </a:lnTo>
                  <a:lnTo>
                    <a:pt x="4643676" y="723062"/>
                  </a:lnTo>
                  <a:lnTo>
                    <a:pt x="4643676" y="723600"/>
                  </a:lnTo>
                  <a:lnTo>
                    <a:pt x="309285" y="723600"/>
                  </a:lnTo>
                  <a:lnTo>
                    <a:pt x="309285" y="723062"/>
                  </a:lnTo>
                  <a:lnTo>
                    <a:pt x="180631" y="723062"/>
                  </a:lnTo>
                  <a:lnTo>
                    <a:pt x="0" y="361801"/>
                  </a:lnTo>
                  <a:lnTo>
                    <a:pt x="180631" y="539"/>
                  </a:lnTo>
                  <a:lnTo>
                    <a:pt x="309285" y="53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anchor="ctr">
              <a:noAutofit/>
            </a:bodyPr>
            <a:lstStyle/>
            <a:p>
              <a:pPr lvl="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200" b="1" kern="0" dirty="0">
                  <a:solidFill>
                    <a:srgbClr val="FFFFFF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Contribute to IALA Standards</a:t>
              </a:r>
              <a:endParaRPr lang="zh-CN" altLang="en-US" sz="22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14" name="六边形 13"/>
            <p:cNvSpPr/>
            <p:nvPr>
              <p:custDataLst>
                <p:tags r:id="rId10"/>
              </p:custDataLst>
            </p:nvPr>
          </p:nvSpPr>
          <p:spPr>
            <a:xfrm>
              <a:off x="2977285" y="1970803"/>
              <a:ext cx="603166" cy="519970"/>
            </a:xfrm>
            <a:prstGeom prst="hexagon">
              <a:avLst/>
            </a:prstGeom>
            <a:solidFill>
              <a:srgbClr val="FFFFFF"/>
            </a:solidFill>
            <a:ln>
              <a:noFill/>
            </a:ln>
            <a:effectLst>
              <a:innerShdw blurRad="63500" dist="63500" dir="120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4D4D4D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03</a:t>
              </a:r>
              <a:endParaRPr lang="zh-CN" altLang="en-US" sz="24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19" name="文本框 18"/>
          <p:cNvSpPr txBox="1"/>
          <p:nvPr>
            <p:custDataLst>
              <p:tags r:id="rId2"/>
            </p:custDataLst>
          </p:nvPr>
        </p:nvSpPr>
        <p:spPr>
          <a:xfrm>
            <a:off x="76318" y="1711468"/>
            <a:ext cx="281295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4000" b="1" spc="3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Contents</a:t>
            </a:r>
            <a:endParaRPr lang="zh-CN" altLang="en-US" sz="4000" b="1" spc="3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230E4938-74F5-4842-A018-46187255764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296" y="-18982"/>
            <a:ext cx="738989" cy="685782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A86CCD19-667A-4246-8A48-B93535E1D774}"/>
              </a:ext>
            </a:extLst>
          </p:cNvPr>
          <p:cNvGrpSpPr/>
          <p:nvPr/>
        </p:nvGrpSpPr>
        <p:grpSpPr>
          <a:xfrm>
            <a:off x="3025542" y="3267328"/>
            <a:ext cx="5631832" cy="441370"/>
            <a:chOff x="2971842" y="2742373"/>
            <a:chExt cx="5791048" cy="593766"/>
          </a:xfrm>
        </p:grpSpPr>
        <p:sp>
          <p:nvSpPr>
            <p:cNvPr id="22" name="任意多边形 12">
              <a:extLst>
                <a:ext uri="{FF2B5EF4-FFF2-40B4-BE49-F238E27FC236}">
                  <a16:creationId xmlns:a16="http://schemas.microsoft.com/office/drawing/2014/main" id="{91271DF8-7B68-450C-903D-AC5CF83B902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971842" y="2742373"/>
              <a:ext cx="5791048" cy="593766"/>
            </a:xfrm>
            <a:custGeom>
              <a:avLst/>
              <a:gdLst>
                <a:gd name="connsiteX0" fmla="*/ 309285 w 5016918"/>
                <a:gd name="connsiteY0" fmla="*/ 0 h 723600"/>
                <a:gd name="connsiteX1" fmla="*/ 4643676 w 5016918"/>
                <a:gd name="connsiteY1" fmla="*/ 0 h 723600"/>
                <a:gd name="connsiteX2" fmla="*/ 4643676 w 5016918"/>
                <a:gd name="connsiteY2" fmla="*/ 539 h 723600"/>
                <a:gd name="connsiteX3" fmla="*/ 4836287 w 5016918"/>
                <a:gd name="connsiteY3" fmla="*/ 539 h 723600"/>
                <a:gd name="connsiteX4" fmla="*/ 5016918 w 5016918"/>
                <a:gd name="connsiteY4" fmla="*/ 361801 h 723600"/>
                <a:gd name="connsiteX5" fmla="*/ 4836287 w 5016918"/>
                <a:gd name="connsiteY5" fmla="*/ 723062 h 723600"/>
                <a:gd name="connsiteX6" fmla="*/ 4643676 w 5016918"/>
                <a:gd name="connsiteY6" fmla="*/ 723062 h 723600"/>
                <a:gd name="connsiteX7" fmla="*/ 4643676 w 5016918"/>
                <a:gd name="connsiteY7" fmla="*/ 723600 h 723600"/>
                <a:gd name="connsiteX8" fmla="*/ 309285 w 5016918"/>
                <a:gd name="connsiteY8" fmla="*/ 723600 h 723600"/>
                <a:gd name="connsiteX9" fmla="*/ 309285 w 5016918"/>
                <a:gd name="connsiteY9" fmla="*/ 723062 h 723600"/>
                <a:gd name="connsiteX10" fmla="*/ 180631 w 5016918"/>
                <a:gd name="connsiteY10" fmla="*/ 723062 h 723600"/>
                <a:gd name="connsiteX11" fmla="*/ 0 w 5016918"/>
                <a:gd name="connsiteY11" fmla="*/ 361801 h 723600"/>
                <a:gd name="connsiteX12" fmla="*/ 180631 w 5016918"/>
                <a:gd name="connsiteY12" fmla="*/ 539 h 723600"/>
                <a:gd name="connsiteX13" fmla="*/ 309285 w 5016918"/>
                <a:gd name="connsiteY13" fmla="*/ 539 h 72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16918" h="723600">
                  <a:moveTo>
                    <a:pt x="309285" y="0"/>
                  </a:moveTo>
                  <a:lnTo>
                    <a:pt x="4643676" y="0"/>
                  </a:lnTo>
                  <a:lnTo>
                    <a:pt x="4643676" y="539"/>
                  </a:lnTo>
                  <a:lnTo>
                    <a:pt x="4836287" y="539"/>
                  </a:lnTo>
                  <a:lnTo>
                    <a:pt x="5016918" y="361801"/>
                  </a:lnTo>
                  <a:lnTo>
                    <a:pt x="4836287" y="723062"/>
                  </a:lnTo>
                  <a:lnTo>
                    <a:pt x="4643676" y="723062"/>
                  </a:lnTo>
                  <a:lnTo>
                    <a:pt x="4643676" y="723600"/>
                  </a:lnTo>
                  <a:lnTo>
                    <a:pt x="309285" y="723600"/>
                  </a:lnTo>
                  <a:lnTo>
                    <a:pt x="309285" y="723062"/>
                  </a:lnTo>
                  <a:lnTo>
                    <a:pt x="180631" y="723062"/>
                  </a:lnTo>
                  <a:lnTo>
                    <a:pt x="0" y="361801"/>
                  </a:lnTo>
                  <a:lnTo>
                    <a:pt x="180631" y="539"/>
                  </a:lnTo>
                  <a:lnTo>
                    <a:pt x="309285" y="53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anchor="ctr">
              <a:noAutofit/>
            </a:bodyPr>
            <a:lstStyle/>
            <a:p>
              <a:pPr lvl="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 dirty="0">
                  <a:solidFill>
                    <a:srgbClr val="FFFFFF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e-Navigation Strategy Implementation</a:t>
              </a:r>
              <a:endParaRPr lang="zh-CN" altLang="en-US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六边形 22">
              <a:extLst>
                <a:ext uri="{FF2B5EF4-FFF2-40B4-BE49-F238E27FC236}">
                  <a16:creationId xmlns:a16="http://schemas.microsoft.com/office/drawing/2014/main" id="{FB7FD9BB-A9E0-49A3-9915-6308D34391B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2977285" y="2779271"/>
              <a:ext cx="603166" cy="519970"/>
            </a:xfrm>
            <a:prstGeom prst="hexagon">
              <a:avLst/>
            </a:prstGeom>
            <a:solidFill>
              <a:srgbClr val="FFFFFF"/>
            </a:solidFill>
            <a:ln>
              <a:noFill/>
            </a:ln>
            <a:effectLst>
              <a:innerShdw blurRad="63500" dist="63500" dir="120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4D4D4D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04</a:t>
              </a:r>
              <a:endParaRPr lang="zh-CN" altLang="en-US" sz="24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93C4F7E5-32BB-4548-99F6-D7F17576B80A}"/>
              </a:ext>
            </a:extLst>
          </p:cNvPr>
          <p:cNvGrpSpPr/>
          <p:nvPr/>
        </p:nvGrpSpPr>
        <p:grpSpPr>
          <a:xfrm>
            <a:off x="3025542" y="3959132"/>
            <a:ext cx="5631832" cy="441370"/>
            <a:chOff x="2971842" y="3550841"/>
            <a:chExt cx="5791048" cy="593766"/>
          </a:xfrm>
        </p:grpSpPr>
        <p:sp>
          <p:nvSpPr>
            <p:cNvPr id="24" name="任意多边形 12">
              <a:extLst>
                <a:ext uri="{FF2B5EF4-FFF2-40B4-BE49-F238E27FC236}">
                  <a16:creationId xmlns:a16="http://schemas.microsoft.com/office/drawing/2014/main" id="{87BD2711-8095-48B1-8A03-CB69DD6E6CA5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2971842" y="3550841"/>
              <a:ext cx="5791048" cy="593766"/>
            </a:xfrm>
            <a:custGeom>
              <a:avLst/>
              <a:gdLst>
                <a:gd name="connsiteX0" fmla="*/ 309285 w 5016918"/>
                <a:gd name="connsiteY0" fmla="*/ 0 h 723600"/>
                <a:gd name="connsiteX1" fmla="*/ 4643676 w 5016918"/>
                <a:gd name="connsiteY1" fmla="*/ 0 h 723600"/>
                <a:gd name="connsiteX2" fmla="*/ 4643676 w 5016918"/>
                <a:gd name="connsiteY2" fmla="*/ 539 h 723600"/>
                <a:gd name="connsiteX3" fmla="*/ 4836287 w 5016918"/>
                <a:gd name="connsiteY3" fmla="*/ 539 h 723600"/>
                <a:gd name="connsiteX4" fmla="*/ 5016918 w 5016918"/>
                <a:gd name="connsiteY4" fmla="*/ 361801 h 723600"/>
                <a:gd name="connsiteX5" fmla="*/ 4836287 w 5016918"/>
                <a:gd name="connsiteY5" fmla="*/ 723062 h 723600"/>
                <a:gd name="connsiteX6" fmla="*/ 4643676 w 5016918"/>
                <a:gd name="connsiteY6" fmla="*/ 723062 h 723600"/>
                <a:gd name="connsiteX7" fmla="*/ 4643676 w 5016918"/>
                <a:gd name="connsiteY7" fmla="*/ 723600 h 723600"/>
                <a:gd name="connsiteX8" fmla="*/ 309285 w 5016918"/>
                <a:gd name="connsiteY8" fmla="*/ 723600 h 723600"/>
                <a:gd name="connsiteX9" fmla="*/ 309285 w 5016918"/>
                <a:gd name="connsiteY9" fmla="*/ 723062 h 723600"/>
                <a:gd name="connsiteX10" fmla="*/ 180631 w 5016918"/>
                <a:gd name="connsiteY10" fmla="*/ 723062 h 723600"/>
                <a:gd name="connsiteX11" fmla="*/ 0 w 5016918"/>
                <a:gd name="connsiteY11" fmla="*/ 361801 h 723600"/>
                <a:gd name="connsiteX12" fmla="*/ 180631 w 5016918"/>
                <a:gd name="connsiteY12" fmla="*/ 539 h 723600"/>
                <a:gd name="connsiteX13" fmla="*/ 309285 w 5016918"/>
                <a:gd name="connsiteY13" fmla="*/ 539 h 72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16918" h="723600">
                  <a:moveTo>
                    <a:pt x="309285" y="0"/>
                  </a:moveTo>
                  <a:lnTo>
                    <a:pt x="4643676" y="0"/>
                  </a:lnTo>
                  <a:lnTo>
                    <a:pt x="4643676" y="539"/>
                  </a:lnTo>
                  <a:lnTo>
                    <a:pt x="4836287" y="539"/>
                  </a:lnTo>
                  <a:lnTo>
                    <a:pt x="5016918" y="361801"/>
                  </a:lnTo>
                  <a:lnTo>
                    <a:pt x="4836287" y="723062"/>
                  </a:lnTo>
                  <a:lnTo>
                    <a:pt x="4643676" y="723062"/>
                  </a:lnTo>
                  <a:lnTo>
                    <a:pt x="4643676" y="723600"/>
                  </a:lnTo>
                  <a:lnTo>
                    <a:pt x="309285" y="723600"/>
                  </a:lnTo>
                  <a:lnTo>
                    <a:pt x="309285" y="723062"/>
                  </a:lnTo>
                  <a:lnTo>
                    <a:pt x="180631" y="723062"/>
                  </a:lnTo>
                  <a:lnTo>
                    <a:pt x="0" y="361801"/>
                  </a:lnTo>
                  <a:lnTo>
                    <a:pt x="180631" y="539"/>
                  </a:lnTo>
                  <a:lnTo>
                    <a:pt x="309285" y="53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anchor="ctr">
              <a:noAutofit/>
            </a:bodyPr>
            <a:lstStyle/>
            <a:p>
              <a:pPr lvl="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200" b="1" kern="0" dirty="0">
                  <a:solidFill>
                    <a:srgbClr val="FFFFFF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Cooperation with WWA</a:t>
              </a:r>
              <a:endParaRPr lang="zh-CN" altLang="en-US" sz="22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5" name="六边形 24">
              <a:extLst>
                <a:ext uri="{FF2B5EF4-FFF2-40B4-BE49-F238E27FC236}">
                  <a16:creationId xmlns:a16="http://schemas.microsoft.com/office/drawing/2014/main" id="{6C8F11FC-8D73-48E7-AC7C-E4F2A118BB1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2977285" y="3587739"/>
              <a:ext cx="603166" cy="519970"/>
            </a:xfrm>
            <a:prstGeom prst="hexagon">
              <a:avLst/>
            </a:prstGeom>
            <a:solidFill>
              <a:srgbClr val="FFFFFF"/>
            </a:solidFill>
            <a:ln>
              <a:noFill/>
            </a:ln>
            <a:effectLst>
              <a:innerShdw blurRad="63500" dist="63500" dir="120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4D4D4D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05</a:t>
              </a:r>
              <a:endParaRPr lang="zh-CN" altLang="en-US" sz="24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ED0AF945-06F7-4F37-88E1-B6ECB02D7D19}"/>
              </a:ext>
            </a:extLst>
          </p:cNvPr>
          <p:cNvGrpSpPr/>
          <p:nvPr/>
        </p:nvGrpSpPr>
        <p:grpSpPr>
          <a:xfrm>
            <a:off x="3022132" y="1214527"/>
            <a:ext cx="5635242" cy="441370"/>
            <a:chOff x="2971842" y="362008"/>
            <a:chExt cx="5791048" cy="593766"/>
          </a:xfrm>
        </p:grpSpPr>
        <p:sp>
          <p:nvSpPr>
            <p:cNvPr id="15" name="任意多边形 10">
              <a:extLst>
                <a:ext uri="{FF2B5EF4-FFF2-40B4-BE49-F238E27FC236}">
                  <a16:creationId xmlns:a16="http://schemas.microsoft.com/office/drawing/2014/main" id="{F13C3A5E-38FE-44F2-B9AC-E05F676DAE3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2971842" y="362008"/>
              <a:ext cx="5791048" cy="593766"/>
            </a:xfrm>
            <a:custGeom>
              <a:avLst/>
              <a:gdLst>
                <a:gd name="connsiteX0" fmla="*/ 309285 w 5016918"/>
                <a:gd name="connsiteY0" fmla="*/ 0 h 723600"/>
                <a:gd name="connsiteX1" fmla="*/ 4643676 w 5016918"/>
                <a:gd name="connsiteY1" fmla="*/ 0 h 723600"/>
                <a:gd name="connsiteX2" fmla="*/ 4643676 w 5016918"/>
                <a:gd name="connsiteY2" fmla="*/ 539 h 723600"/>
                <a:gd name="connsiteX3" fmla="*/ 4836287 w 5016918"/>
                <a:gd name="connsiteY3" fmla="*/ 539 h 723600"/>
                <a:gd name="connsiteX4" fmla="*/ 5016918 w 5016918"/>
                <a:gd name="connsiteY4" fmla="*/ 361801 h 723600"/>
                <a:gd name="connsiteX5" fmla="*/ 4836287 w 5016918"/>
                <a:gd name="connsiteY5" fmla="*/ 723062 h 723600"/>
                <a:gd name="connsiteX6" fmla="*/ 4643676 w 5016918"/>
                <a:gd name="connsiteY6" fmla="*/ 723062 h 723600"/>
                <a:gd name="connsiteX7" fmla="*/ 4643676 w 5016918"/>
                <a:gd name="connsiteY7" fmla="*/ 723600 h 723600"/>
                <a:gd name="connsiteX8" fmla="*/ 309285 w 5016918"/>
                <a:gd name="connsiteY8" fmla="*/ 723600 h 723600"/>
                <a:gd name="connsiteX9" fmla="*/ 309285 w 5016918"/>
                <a:gd name="connsiteY9" fmla="*/ 723062 h 723600"/>
                <a:gd name="connsiteX10" fmla="*/ 180631 w 5016918"/>
                <a:gd name="connsiteY10" fmla="*/ 723062 h 723600"/>
                <a:gd name="connsiteX11" fmla="*/ 0 w 5016918"/>
                <a:gd name="connsiteY11" fmla="*/ 361801 h 723600"/>
                <a:gd name="connsiteX12" fmla="*/ 180631 w 5016918"/>
                <a:gd name="connsiteY12" fmla="*/ 539 h 723600"/>
                <a:gd name="connsiteX13" fmla="*/ 309285 w 5016918"/>
                <a:gd name="connsiteY13" fmla="*/ 539 h 72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16918" h="723600">
                  <a:moveTo>
                    <a:pt x="309285" y="0"/>
                  </a:moveTo>
                  <a:lnTo>
                    <a:pt x="4643676" y="0"/>
                  </a:lnTo>
                  <a:lnTo>
                    <a:pt x="4643676" y="539"/>
                  </a:lnTo>
                  <a:lnTo>
                    <a:pt x="4836287" y="539"/>
                  </a:lnTo>
                  <a:lnTo>
                    <a:pt x="5016918" y="361801"/>
                  </a:lnTo>
                  <a:lnTo>
                    <a:pt x="4836287" y="723062"/>
                  </a:lnTo>
                  <a:lnTo>
                    <a:pt x="4643676" y="723062"/>
                  </a:lnTo>
                  <a:lnTo>
                    <a:pt x="4643676" y="723600"/>
                  </a:lnTo>
                  <a:lnTo>
                    <a:pt x="309285" y="723600"/>
                  </a:lnTo>
                  <a:lnTo>
                    <a:pt x="309285" y="723062"/>
                  </a:lnTo>
                  <a:lnTo>
                    <a:pt x="180631" y="723062"/>
                  </a:lnTo>
                  <a:lnTo>
                    <a:pt x="0" y="361801"/>
                  </a:lnTo>
                  <a:lnTo>
                    <a:pt x="180631" y="539"/>
                  </a:lnTo>
                  <a:lnTo>
                    <a:pt x="309285" y="53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kern="0" dirty="0">
                  <a:solidFill>
                    <a:srgbClr val="FFFFFF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World Marine </a:t>
              </a:r>
              <a:r>
                <a:rPr lang="en-US" altLang="zh-CN" sz="2000" b="1" kern="0" dirty="0" err="1">
                  <a:solidFill>
                    <a:srgbClr val="FFFFFF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AtoN</a:t>
              </a:r>
              <a:r>
                <a:rPr lang="en-US" altLang="zh-CN" sz="2000" b="1" kern="0" dirty="0">
                  <a:solidFill>
                    <a:srgbClr val="FFFFFF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Day in China</a:t>
              </a:r>
              <a:endParaRPr lang="zh-CN" altLang="en-US" sz="20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16" name="六边形 15">
              <a:extLst>
                <a:ext uri="{FF2B5EF4-FFF2-40B4-BE49-F238E27FC236}">
                  <a16:creationId xmlns:a16="http://schemas.microsoft.com/office/drawing/2014/main" id="{F9A29D2B-8FE3-40F8-A527-23DD5F245679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2971842" y="398408"/>
              <a:ext cx="603166" cy="519970"/>
            </a:xfrm>
            <a:prstGeom prst="hexagon">
              <a:avLst/>
            </a:prstGeom>
            <a:solidFill>
              <a:srgbClr val="FFFFFF"/>
            </a:solidFill>
            <a:ln>
              <a:noFill/>
            </a:ln>
            <a:effectLst>
              <a:innerShdw blurRad="63500" dist="63500" dir="120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rgbClr val="4D4D4D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01</a:t>
              </a:r>
              <a:endParaRPr lang="zh-CN" altLang="en-US" sz="24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5751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  <p:extLst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8"/>
            <a:ext cx="9144000" cy="5146548"/>
          </a:xfrm>
          <a:prstGeom prst="rect">
            <a:avLst/>
          </a:prstGeom>
        </p:spPr>
      </p:pic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2133663" y="2564236"/>
            <a:ext cx="6834829" cy="769615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50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World Marine </a:t>
            </a:r>
            <a:r>
              <a:rPr lang="en-US" altLang="zh-CN" sz="2400" b="1" kern="0" dirty="0" err="1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AtoN</a:t>
            </a:r>
            <a:r>
              <a:rPr lang="en-US" altLang="zh-CN" sz="24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Day in China</a:t>
            </a:r>
          </a:p>
        </p:txBody>
      </p:sp>
      <p:sp>
        <p:nvSpPr>
          <p:cNvPr id="12" name="六边形 11"/>
          <p:cNvSpPr/>
          <p:nvPr>
            <p:custDataLst>
              <p:tags r:id="rId3"/>
            </p:custDataLst>
          </p:nvPr>
        </p:nvSpPr>
        <p:spPr>
          <a:xfrm>
            <a:off x="1035118" y="1657374"/>
            <a:ext cx="1098546" cy="947021"/>
          </a:xfrm>
          <a:prstGeom prst="hexagon">
            <a:avLst/>
          </a:prstGeom>
          <a:solidFill>
            <a:srgbClr val="FFFFFF"/>
          </a:solidFill>
          <a:ln>
            <a:noFill/>
          </a:ln>
          <a:effectLst>
            <a:innerShdw blurRad="63500" dist="63500" dir="120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01</a:t>
            </a:r>
            <a:endParaRPr lang="zh-CN" altLang="en-US" sz="4800" dirty="0">
              <a:solidFill>
                <a:srgbClr val="4D4D4D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700F594-F54C-4082-BEA0-05D5C17938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04" y="0"/>
            <a:ext cx="738989" cy="685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840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  <p:extLst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2"/>
          <p:cNvSpPr txBox="1"/>
          <p:nvPr/>
        </p:nvSpPr>
        <p:spPr>
          <a:xfrm>
            <a:off x="1219288" y="133414"/>
            <a:ext cx="6705424" cy="73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099" b="1" i="0" u="none" strike="noStrike" kern="1200" cap="none" spc="0" normalizeH="0" baseline="0" noProof="0" dirty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inpin heiti" panose="00000500000000000000" pitchFamily="2" charset="-122"/>
                <a:ea typeface="inpin heiti" panose="00000500000000000000" pitchFamily="2" charset="-122"/>
                <a:cs typeface="+mn-cs"/>
                <a:sym typeface="inpin heiti" panose="00000500000000000000" pitchFamily="2" charset="-122"/>
              </a:rPr>
              <a:t> </a:t>
            </a:r>
            <a:r>
              <a:rPr lang="en-US" altLang="zh-CN" sz="2099" b="1" dirty="0">
                <a:solidFill>
                  <a:prstClr val="white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World Marine </a:t>
            </a:r>
            <a:r>
              <a:rPr lang="en-US" altLang="zh-CN" sz="2099" b="1" dirty="0" err="1">
                <a:solidFill>
                  <a:prstClr val="white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AtoN</a:t>
            </a:r>
            <a:r>
              <a:rPr lang="en-US" altLang="zh-CN" sz="2099" b="1" dirty="0">
                <a:solidFill>
                  <a:prstClr val="white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Day in China</a:t>
            </a:r>
          </a:p>
          <a:p>
            <a:pPr marL="0" marR="0" lvl="0" indent="0" algn="ctr" defTabSz="914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cs typeface="+mn-cs"/>
              <a:sym typeface="inpin heiti" panose="000005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E999534-6F4F-485B-BD3F-4BBB2D3483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2" b="8521"/>
          <a:stretch/>
        </p:blipFill>
        <p:spPr>
          <a:xfrm>
            <a:off x="457308" y="1466879"/>
            <a:ext cx="4826000" cy="2895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FD3B746-A5DC-4224-8F35-0EB46EA007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8" t="16615" r="8849" b="22807"/>
          <a:stretch/>
        </p:blipFill>
        <p:spPr>
          <a:xfrm>
            <a:off x="5791168" y="2266958"/>
            <a:ext cx="2368608" cy="1295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ABE0F1B-5319-4567-8FF9-1AD4ABDA829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4" b="26439"/>
          <a:stretch/>
        </p:blipFill>
        <p:spPr>
          <a:xfrm>
            <a:off x="5791168" y="757457"/>
            <a:ext cx="2368608" cy="1345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CE9657E-9801-4FC3-A874-3F02DB5E67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134" y="3726540"/>
            <a:ext cx="2368608" cy="1295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131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8"/>
            <a:ext cx="9144000" cy="5146548"/>
          </a:xfrm>
          <a:prstGeom prst="rect">
            <a:avLst/>
          </a:prstGeom>
        </p:spPr>
      </p:pic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2133663" y="2564236"/>
            <a:ext cx="6834829" cy="769615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50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Guidance for Intelligent Shipping</a:t>
            </a:r>
          </a:p>
        </p:txBody>
      </p:sp>
      <p:sp>
        <p:nvSpPr>
          <p:cNvPr id="12" name="六边形 11"/>
          <p:cNvSpPr/>
          <p:nvPr>
            <p:custDataLst>
              <p:tags r:id="rId3"/>
            </p:custDataLst>
          </p:nvPr>
        </p:nvSpPr>
        <p:spPr>
          <a:xfrm>
            <a:off x="1035118" y="1657374"/>
            <a:ext cx="1098546" cy="947021"/>
          </a:xfrm>
          <a:prstGeom prst="hexagon">
            <a:avLst/>
          </a:prstGeom>
          <a:solidFill>
            <a:srgbClr val="FFFFFF"/>
          </a:solidFill>
          <a:ln>
            <a:noFill/>
          </a:ln>
          <a:effectLst>
            <a:innerShdw blurRad="63500" dist="63500" dir="120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02</a:t>
            </a:r>
            <a:endParaRPr lang="zh-CN" altLang="en-US" sz="4800" dirty="0">
              <a:solidFill>
                <a:srgbClr val="4D4D4D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700F594-F54C-4082-BEA0-05D5C17938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04" y="0"/>
            <a:ext cx="738989" cy="685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126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  <p:extLst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2"/>
          <p:cNvSpPr txBox="1"/>
          <p:nvPr/>
        </p:nvSpPr>
        <p:spPr>
          <a:xfrm>
            <a:off x="1219288" y="133414"/>
            <a:ext cx="6705424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99" b="1" dirty="0">
                <a:solidFill>
                  <a:srgbClr val="005DA2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Guidance on Intelligent Shipping Development</a:t>
            </a: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8491C54-FAD0-41D8-9DBE-7A2703F7EC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80" y="742998"/>
            <a:ext cx="62865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077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8"/>
            <a:ext cx="9144000" cy="5146548"/>
          </a:xfrm>
          <a:prstGeom prst="rect">
            <a:avLst/>
          </a:prstGeom>
        </p:spPr>
      </p:pic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2133663" y="2564236"/>
            <a:ext cx="6095841" cy="769615"/>
          </a:xfrm>
          <a:custGeom>
            <a:avLst/>
            <a:gdLst>
              <a:gd name="connsiteX0" fmla="*/ 309285 w 5016918"/>
              <a:gd name="connsiteY0" fmla="*/ 0 h 723600"/>
              <a:gd name="connsiteX1" fmla="*/ 4643676 w 5016918"/>
              <a:gd name="connsiteY1" fmla="*/ 0 h 723600"/>
              <a:gd name="connsiteX2" fmla="*/ 4643676 w 5016918"/>
              <a:gd name="connsiteY2" fmla="*/ 539 h 723600"/>
              <a:gd name="connsiteX3" fmla="*/ 4836287 w 5016918"/>
              <a:gd name="connsiteY3" fmla="*/ 539 h 723600"/>
              <a:gd name="connsiteX4" fmla="*/ 5016918 w 5016918"/>
              <a:gd name="connsiteY4" fmla="*/ 361801 h 723600"/>
              <a:gd name="connsiteX5" fmla="*/ 4836287 w 5016918"/>
              <a:gd name="connsiteY5" fmla="*/ 723062 h 723600"/>
              <a:gd name="connsiteX6" fmla="*/ 4643676 w 5016918"/>
              <a:gd name="connsiteY6" fmla="*/ 723062 h 723600"/>
              <a:gd name="connsiteX7" fmla="*/ 4643676 w 5016918"/>
              <a:gd name="connsiteY7" fmla="*/ 723600 h 723600"/>
              <a:gd name="connsiteX8" fmla="*/ 309285 w 5016918"/>
              <a:gd name="connsiteY8" fmla="*/ 723600 h 723600"/>
              <a:gd name="connsiteX9" fmla="*/ 309285 w 5016918"/>
              <a:gd name="connsiteY9" fmla="*/ 723062 h 723600"/>
              <a:gd name="connsiteX10" fmla="*/ 180631 w 5016918"/>
              <a:gd name="connsiteY10" fmla="*/ 723062 h 723600"/>
              <a:gd name="connsiteX11" fmla="*/ 0 w 5016918"/>
              <a:gd name="connsiteY11" fmla="*/ 361801 h 723600"/>
              <a:gd name="connsiteX12" fmla="*/ 180631 w 5016918"/>
              <a:gd name="connsiteY12" fmla="*/ 539 h 723600"/>
              <a:gd name="connsiteX13" fmla="*/ 309285 w 5016918"/>
              <a:gd name="connsiteY13" fmla="*/ 539 h 72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16918" h="723600">
                <a:moveTo>
                  <a:pt x="309285" y="0"/>
                </a:moveTo>
                <a:lnTo>
                  <a:pt x="4643676" y="0"/>
                </a:lnTo>
                <a:lnTo>
                  <a:pt x="4643676" y="539"/>
                </a:lnTo>
                <a:lnTo>
                  <a:pt x="4836287" y="539"/>
                </a:lnTo>
                <a:lnTo>
                  <a:pt x="5016918" y="361801"/>
                </a:lnTo>
                <a:lnTo>
                  <a:pt x="4836287" y="723062"/>
                </a:lnTo>
                <a:lnTo>
                  <a:pt x="4643676" y="723062"/>
                </a:lnTo>
                <a:lnTo>
                  <a:pt x="4643676" y="723600"/>
                </a:lnTo>
                <a:lnTo>
                  <a:pt x="309285" y="723600"/>
                </a:lnTo>
                <a:lnTo>
                  <a:pt x="309285" y="723062"/>
                </a:lnTo>
                <a:lnTo>
                  <a:pt x="180631" y="723062"/>
                </a:lnTo>
                <a:lnTo>
                  <a:pt x="0" y="361801"/>
                </a:lnTo>
                <a:lnTo>
                  <a:pt x="180631" y="539"/>
                </a:lnTo>
                <a:lnTo>
                  <a:pt x="309285" y="53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500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Contribute to IALA Standards</a:t>
            </a:r>
          </a:p>
        </p:txBody>
      </p:sp>
      <p:sp>
        <p:nvSpPr>
          <p:cNvPr id="12" name="六边形 11"/>
          <p:cNvSpPr/>
          <p:nvPr>
            <p:custDataLst>
              <p:tags r:id="rId3"/>
            </p:custDataLst>
          </p:nvPr>
        </p:nvSpPr>
        <p:spPr>
          <a:xfrm>
            <a:off x="1035118" y="1657374"/>
            <a:ext cx="1098546" cy="947021"/>
          </a:xfrm>
          <a:prstGeom prst="hexagon">
            <a:avLst/>
          </a:prstGeom>
          <a:solidFill>
            <a:srgbClr val="FFFFFF"/>
          </a:solidFill>
          <a:ln>
            <a:noFill/>
          </a:ln>
          <a:effectLst>
            <a:innerShdw blurRad="63500" dist="63500" dir="120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rgbClr val="4D4D4D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03</a:t>
            </a:r>
            <a:endParaRPr lang="zh-CN" altLang="en-US" sz="4800" dirty="0">
              <a:solidFill>
                <a:srgbClr val="4D4D4D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700F594-F54C-4082-BEA0-05D5C17938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04" y="0"/>
            <a:ext cx="738989" cy="685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0564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  <p:extLst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2"/>
          <p:cNvSpPr txBox="1"/>
          <p:nvPr/>
        </p:nvSpPr>
        <p:spPr>
          <a:xfrm>
            <a:off x="1279348" y="128380"/>
            <a:ext cx="6645364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99" b="1" dirty="0">
                <a:solidFill>
                  <a:srgbClr val="005DA2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VTS Users Guide Template</a:t>
            </a: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1026" name="Picture 2" descr="IMG_20190226_091107">
            <a:extLst>
              <a:ext uri="{FF2B5EF4-FFF2-40B4-BE49-F238E27FC236}">
                <a16:creationId xmlns:a16="http://schemas.microsoft.com/office/drawing/2014/main" id="{A7998C44-5494-494B-B38B-0B42C40965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35"/>
          <a:stretch/>
        </p:blipFill>
        <p:spPr bwMode="auto">
          <a:xfrm>
            <a:off x="1249318" y="971592"/>
            <a:ext cx="6645364" cy="3907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53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2"/>
          <p:cNvSpPr txBox="1"/>
          <p:nvPr/>
        </p:nvSpPr>
        <p:spPr>
          <a:xfrm>
            <a:off x="1279348" y="128380"/>
            <a:ext cx="6645364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23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99" b="1" dirty="0">
                <a:solidFill>
                  <a:srgbClr val="005DA2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 </a:t>
            </a:r>
            <a:r>
              <a:rPr lang="en-US" altLang="zh-CN" sz="2099" b="1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VTS Users Guide Template</a:t>
            </a:r>
            <a:endParaRPr kumimoji="0" lang="zh-CN" altLang="en-US" sz="2099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2050" name="Picture 2" descr="微信图片_20190314171021">
            <a:extLst>
              <a:ext uri="{FF2B5EF4-FFF2-40B4-BE49-F238E27FC236}">
                <a16:creationId xmlns:a16="http://schemas.microsoft.com/office/drawing/2014/main" id="{EF8B12E4-6154-475C-BFA7-87FBDA649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6"/>
          <a:stretch/>
        </p:blipFill>
        <p:spPr bwMode="auto">
          <a:xfrm>
            <a:off x="5029188" y="1447800"/>
            <a:ext cx="3458494" cy="28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微信图片_20190307201036">
            <a:extLst>
              <a:ext uri="{FF2B5EF4-FFF2-40B4-BE49-F238E27FC236}">
                <a16:creationId xmlns:a16="http://schemas.microsoft.com/office/drawing/2014/main" id="{A01CDB41-7967-460D-87AD-1FF84400F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0" y="1447800"/>
            <a:ext cx="3498889" cy="28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38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F53499D5-A53F-41BB-A0F8-9607B4ECA30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冰山下的火种\已完成\59532"/>
  <p:tag name="ISPRING_PRESENTATION_TITLE" val="58a43bbaed738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4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4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3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3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3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3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3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TextBox 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3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4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Hexagon 4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13113136"/>
  <p:tag name="MH_LIBRARY" val="GRAPHIC"/>
  <p:tag name="MH_ORDER" val="Freeform 41"/>
</p:tagLst>
</file>

<file path=ppt/theme/theme1.xml><?xml version="1.0" encoding="utf-8"?>
<a:theme xmlns:a="http://schemas.openxmlformats.org/drawingml/2006/main" name="3_Default Design">
  <a:themeElements>
    <a:clrScheme name="3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1835</TotalTime>
  <Pages>0</Pages>
  <Words>128</Words>
  <Characters>0</Characters>
  <Application>Microsoft Office PowerPoint</Application>
  <DocSecurity>0</DocSecurity>
  <PresentationFormat>Affichage à l'écran (16:9)</PresentationFormat>
  <Lines>0</Lines>
  <Paragraphs>47</Paragraphs>
  <Slides>16</Slides>
  <Notes>16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  <vt:variant>
        <vt:lpstr>Diaporamas personnalisés</vt:lpstr>
      </vt:variant>
      <vt:variant>
        <vt:i4>1</vt:i4>
      </vt:variant>
    </vt:vector>
  </HeadingPairs>
  <TitlesOfParts>
    <vt:vector size="23" baseType="lpstr">
      <vt:lpstr>宋体</vt:lpstr>
      <vt:lpstr>Arial</vt:lpstr>
      <vt:lpstr>Calibri</vt:lpstr>
      <vt:lpstr>inpin heiti</vt:lpstr>
      <vt:lpstr>3_Default Design</vt:lpstr>
      <vt:lpstr>Office 主题​​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自定义放映 1</vt:lpstr>
    </vt:vector>
  </TitlesOfParts>
  <Company>Guild Design Inc.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58a43bbaed738</dc:title>
  <dc:creator>www.themegallery.com</dc:creator>
  <cp:lastModifiedBy>Marie-Hélène Grillet</cp:lastModifiedBy>
  <cp:revision>454</cp:revision>
  <cp:lastPrinted>1899-12-30T00:00:00Z</cp:lastPrinted>
  <dcterms:created xsi:type="dcterms:W3CDTF">2008-02-28T09:07:44Z</dcterms:created>
  <dcterms:modified xsi:type="dcterms:W3CDTF">2019-06-18T07:46:54Z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