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handoutMasterIdLst>
    <p:handoutMasterId r:id="rId12"/>
  </p:handoutMasterIdLst>
  <p:sldIdLst>
    <p:sldId id="279" r:id="rId2"/>
    <p:sldId id="457" r:id="rId3"/>
    <p:sldId id="298" r:id="rId4"/>
    <p:sldId id="316" r:id="rId5"/>
    <p:sldId id="439" r:id="rId6"/>
    <p:sldId id="453" r:id="rId7"/>
    <p:sldId id="456" r:id="rId8"/>
    <p:sldId id="455" r:id="rId9"/>
    <p:sldId id="302" r:id="rId10"/>
  </p:sldIdLst>
  <p:sldSz cx="9144000" cy="6858000" type="screen4x3"/>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54">
          <p15:clr>
            <a:srgbClr val="A4A3A4"/>
          </p15:clr>
        </p15:guide>
        <p15:guide id="3" orient="horz" pos="822">
          <p15:clr>
            <a:srgbClr val="A4A3A4"/>
          </p15:clr>
        </p15:guide>
        <p15:guide id="4" orient="horz" pos="3929">
          <p15:clr>
            <a:srgbClr val="A4A3A4"/>
          </p15:clr>
        </p15:guide>
        <p15:guide id="5" orient="horz" pos="164">
          <p15:clr>
            <a:srgbClr val="A4A3A4"/>
          </p15:clr>
        </p15:guide>
        <p15:guide id="6" orient="horz" pos="4020">
          <p15:clr>
            <a:srgbClr val="A4A3A4"/>
          </p15:clr>
        </p15:guide>
        <p15:guide id="7" orient="horz" pos="2682">
          <p15:clr>
            <a:srgbClr val="A4A3A4"/>
          </p15:clr>
        </p15:guide>
        <p15:guide id="8" pos="2880">
          <p15:clr>
            <a:srgbClr val="A4A3A4"/>
          </p15:clr>
        </p15:guide>
        <p15:guide id="9" pos="431">
          <p15:clr>
            <a:srgbClr val="A4A3A4"/>
          </p15:clr>
        </p15:guide>
        <p15:guide id="10" pos="5329">
          <p15:clr>
            <a:srgbClr val="A4A3A4"/>
          </p15:clr>
        </p15:guide>
        <p15:guide id="11" pos="55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C00"/>
    <a:srgbClr val="0076A2"/>
    <a:srgbClr val="00B5D2"/>
    <a:srgbClr val="9D9D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howGuides="1">
      <p:cViewPr varScale="1">
        <p:scale>
          <a:sx n="80" d="100"/>
          <a:sy n="80" d="100"/>
        </p:scale>
        <p:origin x="894" y="90"/>
      </p:cViewPr>
      <p:guideLst>
        <p:guide orient="horz" pos="2160"/>
        <p:guide orient="horz" pos="754"/>
        <p:guide orient="horz" pos="822"/>
        <p:guide orient="horz" pos="3929"/>
        <p:guide orient="horz" pos="164"/>
        <p:guide orient="horz" pos="4020"/>
        <p:guide orient="horz" pos="2682"/>
        <p:guide pos="2880"/>
        <p:guide pos="431"/>
        <p:guide pos="5329"/>
        <p:guide pos="5556"/>
      </p:guideLst>
    </p:cSldViewPr>
  </p:slideViewPr>
  <p:outlineViewPr>
    <p:cViewPr>
      <p:scale>
        <a:sx n="33" d="100"/>
        <a:sy n="33" d="100"/>
      </p:scale>
      <p:origin x="30" y="0"/>
    </p:cViewPr>
  </p:outlin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7AE3E179-EE9C-4A2C-A497-C57DE4838924}"/>
              </a:ext>
            </a:extLst>
          </p:cNvPr>
          <p:cNvSpPr>
            <a:spLocks noGrp="1"/>
          </p:cNvSpPr>
          <p:nvPr>
            <p:ph type="hdr" sz="quarter"/>
          </p:nvPr>
        </p:nvSpPr>
        <p:spPr>
          <a:xfrm>
            <a:off x="1" y="1"/>
            <a:ext cx="3038145" cy="465743"/>
          </a:xfrm>
          <a:prstGeom prst="rect">
            <a:avLst/>
          </a:prstGeom>
        </p:spPr>
        <p:txBody>
          <a:bodyPr vert="horz" lIns="85978" tIns="42989" rIns="85978" bIns="42989" rtlCol="0"/>
          <a:lstStyle>
            <a:lvl1pPr algn="l">
              <a:defRPr sz="1100"/>
            </a:lvl1pPr>
          </a:lstStyle>
          <a:p>
            <a:endParaRPr lang="en-GB"/>
          </a:p>
        </p:txBody>
      </p:sp>
      <p:sp>
        <p:nvSpPr>
          <p:cNvPr id="3" name="Date Placeholder 2">
            <a:extLst>
              <a:ext uri="{FF2B5EF4-FFF2-40B4-BE49-F238E27FC236}">
                <a16:creationId xmlns:a16="http://schemas.microsoft.com/office/drawing/2014/main" xmlns="" id="{0BE28F4F-E5D5-4144-B864-24AF8A4E56B0}"/>
              </a:ext>
            </a:extLst>
          </p:cNvPr>
          <p:cNvSpPr>
            <a:spLocks noGrp="1"/>
          </p:cNvSpPr>
          <p:nvPr>
            <p:ph type="dt" sz="quarter" idx="1"/>
          </p:nvPr>
        </p:nvSpPr>
        <p:spPr>
          <a:xfrm>
            <a:off x="3970735" y="1"/>
            <a:ext cx="3038145" cy="465743"/>
          </a:xfrm>
          <a:prstGeom prst="rect">
            <a:avLst/>
          </a:prstGeom>
        </p:spPr>
        <p:txBody>
          <a:bodyPr vert="horz" lIns="85978" tIns="42989" rIns="85978" bIns="42989" rtlCol="0"/>
          <a:lstStyle>
            <a:lvl1pPr algn="r">
              <a:defRPr sz="1100"/>
            </a:lvl1pPr>
          </a:lstStyle>
          <a:p>
            <a:endParaRPr lang="en-GB"/>
          </a:p>
        </p:txBody>
      </p:sp>
      <p:sp>
        <p:nvSpPr>
          <p:cNvPr id="4" name="Footer Placeholder 3">
            <a:extLst>
              <a:ext uri="{FF2B5EF4-FFF2-40B4-BE49-F238E27FC236}">
                <a16:creationId xmlns:a16="http://schemas.microsoft.com/office/drawing/2014/main" xmlns="" id="{F039DDAC-CF22-4435-A122-89D6859C4FF0}"/>
              </a:ext>
            </a:extLst>
          </p:cNvPr>
          <p:cNvSpPr>
            <a:spLocks noGrp="1"/>
          </p:cNvSpPr>
          <p:nvPr>
            <p:ph type="ftr" sz="quarter" idx="2"/>
          </p:nvPr>
        </p:nvSpPr>
        <p:spPr>
          <a:xfrm>
            <a:off x="1" y="8830659"/>
            <a:ext cx="3038145" cy="465741"/>
          </a:xfrm>
          <a:prstGeom prst="rect">
            <a:avLst/>
          </a:prstGeom>
        </p:spPr>
        <p:txBody>
          <a:bodyPr vert="horz" lIns="85978" tIns="42989" rIns="85978" bIns="42989" rtlCol="0" anchor="b"/>
          <a:lstStyle>
            <a:lvl1pPr algn="l">
              <a:defRPr sz="1100"/>
            </a:lvl1pPr>
          </a:lstStyle>
          <a:p>
            <a:endParaRPr lang="en-GB"/>
          </a:p>
        </p:txBody>
      </p:sp>
      <p:sp>
        <p:nvSpPr>
          <p:cNvPr id="5" name="Slide Number Placeholder 4">
            <a:extLst>
              <a:ext uri="{FF2B5EF4-FFF2-40B4-BE49-F238E27FC236}">
                <a16:creationId xmlns:a16="http://schemas.microsoft.com/office/drawing/2014/main" xmlns="" id="{17BF8A26-FE5C-44CB-BE2A-A627F5AC4561}"/>
              </a:ext>
            </a:extLst>
          </p:cNvPr>
          <p:cNvSpPr>
            <a:spLocks noGrp="1"/>
          </p:cNvSpPr>
          <p:nvPr>
            <p:ph type="sldNum" sz="quarter" idx="3"/>
          </p:nvPr>
        </p:nvSpPr>
        <p:spPr>
          <a:xfrm>
            <a:off x="3970735" y="8830659"/>
            <a:ext cx="3038145" cy="465741"/>
          </a:xfrm>
          <a:prstGeom prst="rect">
            <a:avLst/>
          </a:prstGeom>
        </p:spPr>
        <p:txBody>
          <a:bodyPr vert="horz" lIns="85978" tIns="42989" rIns="85978" bIns="42989" rtlCol="0" anchor="b"/>
          <a:lstStyle>
            <a:lvl1pPr algn="r">
              <a:defRPr sz="1100"/>
            </a:lvl1pPr>
          </a:lstStyle>
          <a:p>
            <a:fld id="{436CE706-5BAB-441F-9A1A-D1C19426CB17}" type="slidenum">
              <a:rPr lang="en-GB" smtClean="0"/>
              <a:t>‹#›</a:t>
            </a:fld>
            <a:endParaRPr lang="en-GB"/>
          </a:p>
        </p:txBody>
      </p:sp>
    </p:spTree>
    <p:extLst>
      <p:ext uri="{BB962C8B-B14F-4D97-AF65-F5344CB8AC3E}">
        <p14:creationId xmlns:p14="http://schemas.microsoft.com/office/powerpoint/2010/main" val="1572912032"/>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37840" cy="464820"/>
          </a:xfrm>
          <a:prstGeom prst="rect">
            <a:avLst/>
          </a:prstGeom>
        </p:spPr>
        <p:txBody>
          <a:bodyPr vert="horz" lIns="90887" tIns="45444" rIns="90887" bIns="45444" rtlCol="0"/>
          <a:lstStyle>
            <a:lvl1pPr algn="l">
              <a:defRPr sz="1200"/>
            </a:lvl1pPr>
          </a:lstStyle>
          <a:p>
            <a:endParaRPr lang="fr-FR" dirty="0"/>
          </a:p>
        </p:txBody>
      </p:sp>
      <p:sp>
        <p:nvSpPr>
          <p:cNvPr id="3" name="Espace réservé de la date 2"/>
          <p:cNvSpPr>
            <a:spLocks noGrp="1"/>
          </p:cNvSpPr>
          <p:nvPr>
            <p:ph type="dt" idx="1"/>
          </p:nvPr>
        </p:nvSpPr>
        <p:spPr>
          <a:xfrm>
            <a:off x="3970938" y="1"/>
            <a:ext cx="3037840" cy="464820"/>
          </a:xfrm>
          <a:prstGeom prst="rect">
            <a:avLst/>
          </a:prstGeom>
        </p:spPr>
        <p:txBody>
          <a:bodyPr vert="horz" lIns="90887" tIns="45444" rIns="90887" bIns="45444" rtlCol="0"/>
          <a:lstStyle>
            <a:lvl1pPr algn="r">
              <a:defRPr sz="1200"/>
            </a:lvl1pPr>
          </a:lstStyle>
          <a:p>
            <a:endParaRPr lang="fr-FR" dirty="0"/>
          </a:p>
        </p:txBody>
      </p:sp>
      <p:sp>
        <p:nvSpPr>
          <p:cNvPr id="4" name="Espace réservé de l'image des diapositives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0887" tIns="45444" rIns="90887" bIns="45444" rtlCol="0" anchor="ctr"/>
          <a:lstStyle/>
          <a:p>
            <a:endParaRPr lang="fr-FR" dirty="0"/>
          </a:p>
        </p:txBody>
      </p:sp>
      <p:sp>
        <p:nvSpPr>
          <p:cNvPr id="5" name="Espace réservé des commentaires 4"/>
          <p:cNvSpPr>
            <a:spLocks noGrp="1"/>
          </p:cNvSpPr>
          <p:nvPr>
            <p:ph type="body" sz="quarter" idx="3"/>
          </p:nvPr>
        </p:nvSpPr>
        <p:spPr>
          <a:xfrm>
            <a:off x="701040" y="4415790"/>
            <a:ext cx="5608320" cy="4183380"/>
          </a:xfrm>
          <a:prstGeom prst="rect">
            <a:avLst/>
          </a:prstGeom>
        </p:spPr>
        <p:txBody>
          <a:bodyPr vert="horz" lIns="90887" tIns="45444" rIns="90887" bIns="45444"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829967"/>
            <a:ext cx="3037840" cy="464820"/>
          </a:xfrm>
          <a:prstGeom prst="rect">
            <a:avLst/>
          </a:prstGeom>
        </p:spPr>
        <p:txBody>
          <a:bodyPr vert="horz" lIns="90887" tIns="45444" rIns="90887" bIns="45444"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970938" y="8829967"/>
            <a:ext cx="3037840" cy="464820"/>
          </a:xfrm>
          <a:prstGeom prst="rect">
            <a:avLst/>
          </a:prstGeom>
        </p:spPr>
        <p:txBody>
          <a:bodyPr vert="horz" lIns="90887" tIns="45444" rIns="90887" bIns="45444" rtlCol="0" anchor="b"/>
          <a:lstStyle>
            <a:lvl1pPr algn="r">
              <a:defRPr sz="1200"/>
            </a:lvl1pPr>
          </a:lstStyle>
          <a:p>
            <a:fld id="{26B52FE5-1AD8-4D12-BBD3-45164A135A3E}" type="slidenum">
              <a:rPr lang="fr-FR" smtClean="0"/>
              <a:t>‹#›</a:t>
            </a:fld>
            <a:endParaRPr lang="fr-FR" dirty="0"/>
          </a:p>
        </p:txBody>
      </p:sp>
    </p:spTree>
    <p:extLst>
      <p:ext uri="{BB962C8B-B14F-4D97-AF65-F5344CB8AC3E}">
        <p14:creationId xmlns:p14="http://schemas.microsoft.com/office/powerpoint/2010/main" val="1845015194"/>
      </p:ext>
    </p:extLst>
  </p:cSld>
  <p:clrMap bg1="lt1" tx1="dk1" bg2="lt2" tx2="dk2" accent1="accent1" accent2="accent2" accent3="accent3" accent4="accent4" accent5="accent5" accent6="accent6" hlink="hlink" folHlink="folHlink"/>
  <p:hf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B52FE5-1AD8-4D12-BBD3-45164A135A3E}" type="slidenum">
              <a:rPr lang="fr-FR" smtClean="0"/>
              <a:t>1</a:t>
            </a:fld>
            <a:endParaRPr lang="fr-FR" dirty="0"/>
          </a:p>
        </p:txBody>
      </p:sp>
      <p:sp>
        <p:nvSpPr>
          <p:cNvPr id="5" name="Date Placeholder 4">
            <a:extLst>
              <a:ext uri="{FF2B5EF4-FFF2-40B4-BE49-F238E27FC236}">
                <a16:creationId xmlns:a16="http://schemas.microsoft.com/office/drawing/2014/main" xmlns="" id="{C7B5A6AE-54A6-4FA8-808A-0CD9B2B3846D}"/>
              </a:ext>
            </a:extLst>
          </p:cNvPr>
          <p:cNvSpPr>
            <a:spLocks noGrp="1"/>
          </p:cNvSpPr>
          <p:nvPr>
            <p:ph type="dt" idx="1"/>
          </p:nvPr>
        </p:nvSpPr>
        <p:spPr/>
        <p:txBody>
          <a:bodyPr/>
          <a:lstStyle/>
          <a:p>
            <a:endParaRPr lang="fr-FR" dirty="0"/>
          </a:p>
        </p:txBody>
      </p:sp>
      <p:sp>
        <p:nvSpPr>
          <p:cNvPr id="6" name="Header Placeholder 5">
            <a:extLst>
              <a:ext uri="{FF2B5EF4-FFF2-40B4-BE49-F238E27FC236}">
                <a16:creationId xmlns:a16="http://schemas.microsoft.com/office/drawing/2014/main" xmlns="" id="{F57E74AD-9E73-451E-94FB-C38A1DF24300}"/>
              </a:ext>
            </a:extLst>
          </p:cNvPr>
          <p:cNvSpPr>
            <a:spLocks noGrp="1"/>
          </p:cNvSpPr>
          <p:nvPr>
            <p:ph type="hdr" sz="quarter"/>
          </p:nvPr>
        </p:nvSpPr>
        <p:spPr/>
        <p:txBody>
          <a:bodyPr/>
          <a:lstStyle/>
          <a:p>
            <a:endParaRPr lang="fr-FR" dirty="0"/>
          </a:p>
        </p:txBody>
      </p:sp>
    </p:spTree>
    <p:extLst>
      <p:ext uri="{BB962C8B-B14F-4D97-AF65-F5344CB8AC3E}">
        <p14:creationId xmlns:p14="http://schemas.microsoft.com/office/powerpoint/2010/main" val="1144218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B52FE5-1AD8-4D12-BBD3-45164A135A3E}" type="slidenum">
              <a:rPr lang="fr-FR" smtClean="0"/>
              <a:t>5</a:t>
            </a:fld>
            <a:endParaRPr lang="fr-FR" dirty="0"/>
          </a:p>
        </p:txBody>
      </p:sp>
      <p:sp>
        <p:nvSpPr>
          <p:cNvPr id="5" name="Date Placeholder 4">
            <a:extLst>
              <a:ext uri="{FF2B5EF4-FFF2-40B4-BE49-F238E27FC236}">
                <a16:creationId xmlns:a16="http://schemas.microsoft.com/office/drawing/2014/main" xmlns="" id="{7668D919-06EE-450B-9970-D679BDDC0090}"/>
              </a:ext>
            </a:extLst>
          </p:cNvPr>
          <p:cNvSpPr>
            <a:spLocks noGrp="1"/>
          </p:cNvSpPr>
          <p:nvPr>
            <p:ph type="dt" idx="1"/>
          </p:nvPr>
        </p:nvSpPr>
        <p:spPr/>
        <p:txBody>
          <a:bodyPr/>
          <a:lstStyle/>
          <a:p>
            <a:endParaRPr lang="fr-FR" dirty="0"/>
          </a:p>
        </p:txBody>
      </p:sp>
      <p:sp>
        <p:nvSpPr>
          <p:cNvPr id="6" name="Header Placeholder 5">
            <a:extLst>
              <a:ext uri="{FF2B5EF4-FFF2-40B4-BE49-F238E27FC236}">
                <a16:creationId xmlns:a16="http://schemas.microsoft.com/office/drawing/2014/main" xmlns="" id="{8CB99661-713D-44C1-9FA0-00D09CB82A1A}"/>
              </a:ext>
            </a:extLst>
          </p:cNvPr>
          <p:cNvSpPr>
            <a:spLocks noGrp="1"/>
          </p:cNvSpPr>
          <p:nvPr>
            <p:ph type="hdr" sz="quarter"/>
          </p:nvPr>
        </p:nvSpPr>
        <p:spPr/>
        <p:txBody>
          <a:bodyPr/>
          <a:lstStyle/>
          <a:p>
            <a:endParaRPr lang="fr-FR" dirty="0"/>
          </a:p>
        </p:txBody>
      </p:sp>
    </p:spTree>
    <p:extLst>
      <p:ext uri="{BB962C8B-B14F-4D97-AF65-F5344CB8AC3E}">
        <p14:creationId xmlns:p14="http://schemas.microsoft.com/office/powerpoint/2010/main" val="3773979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6B52FE5-1AD8-4D12-BBD3-45164A135A3E}" type="slidenum">
              <a:rPr lang="fr-FR" smtClean="0"/>
              <a:t>6</a:t>
            </a:fld>
            <a:endParaRPr lang="fr-FR" dirty="0"/>
          </a:p>
        </p:txBody>
      </p:sp>
      <p:sp>
        <p:nvSpPr>
          <p:cNvPr id="5" name="Date Placeholder 4">
            <a:extLst>
              <a:ext uri="{FF2B5EF4-FFF2-40B4-BE49-F238E27FC236}">
                <a16:creationId xmlns:a16="http://schemas.microsoft.com/office/drawing/2014/main" xmlns="" id="{7668D919-06EE-450B-9970-D679BDDC0090}"/>
              </a:ext>
            </a:extLst>
          </p:cNvPr>
          <p:cNvSpPr>
            <a:spLocks noGrp="1"/>
          </p:cNvSpPr>
          <p:nvPr>
            <p:ph type="dt" idx="1"/>
          </p:nvPr>
        </p:nvSpPr>
        <p:spPr/>
        <p:txBody>
          <a:bodyPr/>
          <a:lstStyle/>
          <a:p>
            <a:endParaRPr lang="fr-FR" dirty="0"/>
          </a:p>
        </p:txBody>
      </p:sp>
      <p:sp>
        <p:nvSpPr>
          <p:cNvPr id="6" name="Header Placeholder 5">
            <a:extLst>
              <a:ext uri="{FF2B5EF4-FFF2-40B4-BE49-F238E27FC236}">
                <a16:creationId xmlns:a16="http://schemas.microsoft.com/office/drawing/2014/main" xmlns="" id="{8CB99661-713D-44C1-9FA0-00D09CB82A1A}"/>
              </a:ext>
            </a:extLst>
          </p:cNvPr>
          <p:cNvSpPr>
            <a:spLocks noGrp="1"/>
          </p:cNvSpPr>
          <p:nvPr>
            <p:ph type="hdr" sz="quarter"/>
          </p:nvPr>
        </p:nvSpPr>
        <p:spPr/>
        <p:txBody>
          <a:bodyPr/>
          <a:lstStyle/>
          <a:p>
            <a:endParaRPr lang="fr-FR" dirty="0"/>
          </a:p>
        </p:txBody>
      </p:sp>
    </p:spTree>
    <p:extLst>
      <p:ext uri="{BB962C8B-B14F-4D97-AF65-F5344CB8AC3E}">
        <p14:creationId xmlns:p14="http://schemas.microsoft.com/office/powerpoint/2010/main" val="1620714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B52FE5-1AD8-4D12-BBD3-45164A135A3E}" type="slidenum">
              <a:rPr lang="fr-FR" smtClean="0"/>
              <a:t>9</a:t>
            </a:fld>
            <a:endParaRPr lang="fr-FR" dirty="0"/>
          </a:p>
        </p:txBody>
      </p:sp>
      <p:sp>
        <p:nvSpPr>
          <p:cNvPr id="5" name="Date Placeholder 4">
            <a:extLst>
              <a:ext uri="{FF2B5EF4-FFF2-40B4-BE49-F238E27FC236}">
                <a16:creationId xmlns:a16="http://schemas.microsoft.com/office/drawing/2014/main" xmlns="" id="{67019F95-D2CD-4021-BEDB-0BCE1CC9C48B}"/>
              </a:ext>
            </a:extLst>
          </p:cNvPr>
          <p:cNvSpPr>
            <a:spLocks noGrp="1"/>
          </p:cNvSpPr>
          <p:nvPr>
            <p:ph type="dt" idx="1"/>
          </p:nvPr>
        </p:nvSpPr>
        <p:spPr/>
        <p:txBody>
          <a:bodyPr/>
          <a:lstStyle/>
          <a:p>
            <a:endParaRPr lang="fr-FR" dirty="0"/>
          </a:p>
        </p:txBody>
      </p:sp>
      <p:sp>
        <p:nvSpPr>
          <p:cNvPr id="6" name="Header Placeholder 5">
            <a:extLst>
              <a:ext uri="{FF2B5EF4-FFF2-40B4-BE49-F238E27FC236}">
                <a16:creationId xmlns:a16="http://schemas.microsoft.com/office/drawing/2014/main" xmlns="" id="{8106C2BC-4058-45F3-AF74-4EF6535BA896}"/>
              </a:ext>
            </a:extLst>
          </p:cNvPr>
          <p:cNvSpPr>
            <a:spLocks noGrp="1"/>
          </p:cNvSpPr>
          <p:nvPr>
            <p:ph type="hdr" sz="quarter"/>
          </p:nvPr>
        </p:nvSpPr>
        <p:spPr/>
        <p:txBody>
          <a:bodyPr/>
          <a:lstStyle/>
          <a:p>
            <a:endParaRPr lang="fr-FR" dirty="0"/>
          </a:p>
        </p:txBody>
      </p:sp>
    </p:spTree>
    <p:extLst>
      <p:ext uri="{BB962C8B-B14F-4D97-AF65-F5344CB8AC3E}">
        <p14:creationId xmlns:p14="http://schemas.microsoft.com/office/powerpoint/2010/main" val="4095799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F7491686-9707-4404-A91B-90F0838F074A}" type="datetime1">
              <a:rPr lang="en-US" noProof="0" smtClean="0">
                <a:solidFill>
                  <a:schemeClr val="bg1"/>
                </a:solidFill>
              </a:rPr>
              <a:t>4/1/2019</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633035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0B97401E-7205-4C4B-BACD-5A64C72814E6}" type="datetime1">
              <a:rPr lang="en-US" noProof="0" smtClean="0">
                <a:solidFill>
                  <a:schemeClr val="bg1"/>
                </a:solidFill>
              </a:rPr>
              <a:t>4/1/2019</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33895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6801EDAF-8837-4DDC-B142-46F3978BE5ED}" type="datetime1">
              <a:rPr lang="en-US" noProof="0" smtClean="0">
                <a:solidFill>
                  <a:schemeClr val="bg1"/>
                </a:solidFill>
              </a:rPr>
              <a:t>4/1/2019</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16035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F8910703-E28B-44D1-B52D-03D4F44C1202}" type="datetime1">
              <a:rPr lang="en-US" noProof="0" smtClean="0">
                <a:solidFill>
                  <a:schemeClr val="bg1"/>
                </a:solidFill>
              </a:rPr>
              <a:t>4/1/2019</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598248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fld id="{BB08693A-5B01-4671-A309-D85C91C35EE6}" type="datetime1">
              <a:rPr lang="en-US" noProof="0" smtClean="0"/>
              <a:t>4/1/2019</a:t>
            </a:fld>
            <a:endParaRPr lang="en-GB" noProof="0" dirty="0"/>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dirty="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824851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fld id="{93FE9564-75D0-475F-B3E7-E549BA600C0D}" type="datetime1">
              <a:rPr lang="en-US" noProof="0" smtClean="0"/>
              <a:t>4/1/2019</a:t>
            </a:fld>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endParaRPr lang="en-GB" noProof="0" dirty="0"/>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1951311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fld id="{B34D2FAE-F5F5-4C23-808A-A09E9C1D3719}" type="datetime1">
              <a:rPr lang="en-US" noProof="0" smtClean="0"/>
              <a:t>4/1/2019</a:t>
            </a:fld>
            <a:endParaRPr lang="en-GB" noProof="0" dirty="0"/>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0"/>
            <a:ext cx="5615980" cy="476251"/>
          </a:xfrm>
        </p:spPr>
        <p:txBody>
          <a:bodyPr/>
          <a:lstStyle/>
          <a:p>
            <a:endParaRPr lang="en-GB" noProof="0" dirty="0"/>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30948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8B73C79C-D5E5-4B04-A1D4-191DB0CA4D80}" type="datetime1">
              <a:rPr lang="en-US" noProof="0" smtClean="0"/>
              <a:t>4/1/2019</a:t>
            </a:fld>
            <a:endParaRPr lang="en-GB" noProof="0" dirty="0"/>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endParaRPr lang="en-GB" noProof="0" dirty="0"/>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1128681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F0D6A40-62B4-467F-B060-9213CAA95F55}" type="datetime1">
              <a:rPr lang="en-US" smtClean="0"/>
              <a:t>4/1/2019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A18EDB-7950-48C8-8830-B44F92E019B5}" type="slidenum">
              <a:rPr lang="en-US" smtClean="0"/>
              <a:pPr/>
              <a:t>‹#›</a:t>
            </a:fld>
            <a:endParaRPr lang="en-US" dirty="0"/>
          </a:p>
        </p:txBody>
      </p:sp>
    </p:spTree>
    <p:extLst>
      <p:ext uri="{BB962C8B-B14F-4D97-AF65-F5344CB8AC3E}">
        <p14:creationId xmlns:p14="http://schemas.microsoft.com/office/powerpoint/2010/main" val="86622557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fld id="{2BB48674-040A-46BA-8799-01CB88C5EE98}" type="datetime1">
              <a:rPr lang="en-US" noProof="0" smtClean="0"/>
              <a:t>4/1/2019</a:t>
            </a:fld>
            <a:endParaRPr lang="en-GB" noProof="0" dirty="0"/>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endParaRPr lang="en-GB" noProof="0" dirty="0"/>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sldNum="0" hdr="0" ftr="0" dt="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2"/>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2"/>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9.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p:cNvSpPr>
            <a:spLocks noGrp="1"/>
          </p:cNvSpPr>
          <p:nvPr>
            <p:ph type="body" sz="quarter" idx="13"/>
          </p:nvPr>
        </p:nvSpPr>
        <p:spPr>
          <a:xfrm>
            <a:off x="684213" y="5229200"/>
            <a:ext cx="7775575" cy="1152550"/>
          </a:xfrm>
        </p:spPr>
        <p:txBody>
          <a:bodyPr/>
          <a:lstStyle/>
          <a:p>
            <a:pPr algn="ctr"/>
            <a:r>
              <a:rPr lang="en-US" dirty="0"/>
              <a:t>Monday 1 – Friday 5 April 2019</a:t>
            </a:r>
            <a:endParaRPr lang="en-GB" dirty="0"/>
          </a:p>
        </p:txBody>
      </p:sp>
      <p:sp>
        <p:nvSpPr>
          <p:cNvPr id="8" name="Titre 7"/>
          <p:cNvSpPr>
            <a:spLocks noGrp="1"/>
          </p:cNvSpPr>
          <p:nvPr>
            <p:ph type="title"/>
          </p:nvPr>
        </p:nvSpPr>
        <p:spPr>
          <a:xfrm>
            <a:off x="611560" y="3501008"/>
            <a:ext cx="8172908" cy="1188131"/>
          </a:xfrm>
        </p:spPr>
        <p:txBody>
          <a:bodyPr/>
          <a:lstStyle/>
          <a:p>
            <a:pPr algn="ctr"/>
            <a:r>
              <a:rPr lang="en-US" dirty="0"/>
              <a:t>ARM9</a:t>
            </a:r>
            <a:endParaRPr lang="en-GB" dirty="0"/>
          </a:p>
        </p:txBody>
      </p:sp>
    </p:spTree>
    <p:extLst>
      <p:ext uri="{BB962C8B-B14F-4D97-AF65-F5344CB8AC3E}">
        <p14:creationId xmlns:p14="http://schemas.microsoft.com/office/powerpoint/2010/main" val="3213588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1AB528C-2B68-4E80-8764-C7E82A9460AE}"/>
              </a:ext>
            </a:extLst>
          </p:cNvPr>
          <p:cNvSpPr>
            <a:spLocks noGrp="1"/>
          </p:cNvSpPr>
          <p:nvPr>
            <p:ph type="title"/>
          </p:nvPr>
        </p:nvSpPr>
        <p:spPr>
          <a:xfrm>
            <a:off x="647564" y="75474"/>
            <a:ext cx="7808986" cy="936326"/>
          </a:xfrm>
        </p:spPr>
        <p:txBody>
          <a:bodyPr/>
          <a:lstStyle/>
          <a:p>
            <a:r>
              <a:rPr lang="en-US" dirty="0"/>
              <a:t>IALA Standards – an integrated framework</a:t>
            </a:r>
            <a:endParaRPr lang="en-GB" dirty="0"/>
          </a:p>
        </p:txBody>
      </p:sp>
      <p:sp>
        <p:nvSpPr>
          <p:cNvPr id="6" name="TextBox 5">
            <a:extLst>
              <a:ext uri="{FF2B5EF4-FFF2-40B4-BE49-F238E27FC236}">
                <a16:creationId xmlns="" xmlns:a16="http://schemas.microsoft.com/office/drawing/2014/main" id="{6270565B-9584-441B-B6C7-4DFF589BB457}"/>
              </a:ext>
            </a:extLst>
          </p:cNvPr>
          <p:cNvSpPr txBox="1"/>
          <p:nvPr/>
        </p:nvSpPr>
        <p:spPr>
          <a:xfrm>
            <a:off x="863588" y="4221088"/>
            <a:ext cx="1296144" cy="553998"/>
          </a:xfrm>
          <a:prstGeom prst="rect">
            <a:avLst/>
          </a:prstGeom>
          <a:noFill/>
        </p:spPr>
        <p:txBody>
          <a:bodyPr wrap="square" rtlCol="0">
            <a:spAutoFit/>
          </a:bodyPr>
          <a:lstStyle/>
          <a:p>
            <a:r>
              <a:rPr lang="da-DK" sz="3000" dirty="0">
                <a:solidFill>
                  <a:prstClr val="white"/>
                </a:solidFill>
              </a:rPr>
              <a:t>200+</a:t>
            </a:r>
          </a:p>
        </p:txBody>
      </p:sp>
      <p:pic>
        <p:nvPicPr>
          <p:cNvPr id="4" name="Picture 3">
            <a:extLst>
              <a:ext uri="{FF2B5EF4-FFF2-40B4-BE49-F238E27FC236}">
                <a16:creationId xmlns="" xmlns:a16="http://schemas.microsoft.com/office/drawing/2014/main" id="{F72882DE-6E9E-4854-B9D4-70F35CCEC2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445" y="1212388"/>
            <a:ext cx="1833662" cy="2268251"/>
          </a:xfrm>
          <a:prstGeom prst="rect">
            <a:avLst/>
          </a:prstGeom>
        </p:spPr>
      </p:pic>
      <p:pic>
        <p:nvPicPr>
          <p:cNvPr id="7" name="Picture 6">
            <a:extLst>
              <a:ext uri="{FF2B5EF4-FFF2-40B4-BE49-F238E27FC236}">
                <a16:creationId xmlns="" xmlns:a16="http://schemas.microsoft.com/office/drawing/2014/main" id="{896CE8E7-168C-4B0C-879E-00BA65EF23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0254" y="1212387"/>
            <a:ext cx="1833662" cy="2268252"/>
          </a:xfrm>
          <a:prstGeom prst="rect">
            <a:avLst/>
          </a:prstGeom>
        </p:spPr>
      </p:pic>
      <p:pic>
        <p:nvPicPr>
          <p:cNvPr id="9" name="Picture 8">
            <a:extLst>
              <a:ext uri="{FF2B5EF4-FFF2-40B4-BE49-F238E27FC236}">
                <a16:creationId xmlns="" xmlns:a16="http://schemas.microsoft.com/office/drawing/2014/main" id="{20B037FC-997E-48F0-9E2F-60C80B9C7C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9063" y="1221820"/>
            <a:ext cx="1826036" cy="2258819"/>
          </a:xfrm>
          <a:prstGeom prst="rect">
            <a:avLst/>
          </a:prstGeom>
        </p:spPr>
      </p:pic>
      <p:pic>
        <p:nvPicPr>
          <p:cNvPr id="16" name="Picture 15">
            <a:extLst>
              <a:ext uri="{FF2B5EF4-FFF2-40B4-BE49-F238E27FC236}">
                <a16:creationId xmlns="" xmlns:a16="http://schemas.microsoft.com/office/drawing/2014/main" id="{69B97269-AB55-4BDE-8F11-C6C0351DBB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93742" y="1221571"/>
            <a:ext cx="1818813" cy="2249884"/>
          </a:xfrm>
          <a:prstGeom prst="rect">
            <a:avLst/>
          </a:prstGeom>
        </p:spPr>
      </p:pic>
      <p:pic>
        <p:nvPicPr>
          <p:cNvPr id="18" name="Picture 17">
            <a:extLst>
              <a:ext uri="{FF2B5EF4-FFF2-40B4-BE49-F238E27FC236}">
                <a16:creationId xmlns="" xmlns:a16="http://schemas.microsoft.com/office/drawing/2014/main" id="{D095A4C1-AB99-4653-B213-E9895447CE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20786" y="3681028"/>
            <a:ext cx="1833662" cy="2268252"/>
          </a:xfrm>
          <a:prstGeom prst="rect">
            <a:avLst/>
          </a:prstGeom>
        </p:spPr>
      </p:pic>
      <p:pic>
        <p:nvPicPr>
          <p:cNvPr id="20" name="Picture 19">
            <a:extLst>
              <a:ext uri="{FF2B5EF4-FFF2-40B4-BE49-F238E27FC236}">
                <a16:creationId xmlns="" xmlns:a16="http://schemas.microsoft.com/office/drawing/2014/main" id="{62EC5CDF-9495-46C0-BA12-41DEE9FC53D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08461" y="3690659"/>
            <a:ext cx="1833662" cy="2268252"/>
          </a:xfrm>
          <a:prstGeom prst="rect">
            <a:avLst/>
          </a:prstGeom>
        </p:spPr>
      </p:pic>
      <p:pic>
        <p:nvPicPr>
          <p:cNvPr id="22" name="Picture 21">
            <a:extLst>
              <a:ext uri="{FF2B5EF4-FFF2-40B4-BE49-F238E27FC236}">
                <a16:creationId xmlns="" xmlns:a16="http://schemas.microsoft.com/office/drawing/2014/main" id="{435C4AC5-F200-4D72-88FC-F4F662C227D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96136" y="3691391"/>
            <a:ext cx="1833663" cy="2268252"/>
          </a:xfrm>
          <a:prstGeom prst="rect">
            <a:avLst/>
          </a:prstGeom>
        </p:spPr>
      </p:pic>
    </p:spTree>
    <p:extLst>
      <p:ext uri="{BB962C8B-B14F-4D97-AF65-F5344CB8AC3E}">
        <p14:creationId xmlns:p14="http://schemas.microsoft.com/office/powerpoint/2010/main" val="285284276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New office layout.pdf"/>
          <p:cNvPicPr>
            <a:picLocks noGrp="1" noChangeAspect="1"/>
          </p:cNvPicPr>
          <p:nvPr>
            <p:ph idx="1"/>
          </p:nvPr>
        </p:nvPicPr>
        <p:blipFill>
          <a:blip r:embed="rId2" cstate="print">
            <a:extLst>
              <a:ext uri="{28A0092B-C50C-407E-A947-70E740481C1C}">
                <a14:useLocalDpi xmlns:a14="http://schemas.microsoft.com/office/drawing/2010/main" val="0"/>
              </a:ext>
            </a:extLst>
          </a:blip>
          <a:srcRect t="4768" b="4768"/>
          <a:stretch>
            <a:fillRect/>
          </a:stretch>
        </p:blipFill>
        <p:spPr>
          <a:xfrm>
            <a:off x="684213" y="1477150"/>
            <a:ext cx="7775575" cy="4497763"/>
          </a:xfrm>
          <a:prstGeom prst="rect">
            <a:avLst/>
          </a:prstGeom>
          <a:ln w="28575" cap="sq">
            <a:solidFill>
              <a:srgbClr val="000000"/>
            </a:solidFill>
            <a:prstDash val="solid"/>
            <a:miter lim="800000"/>
          </a:ln>
          <a:effectLst>
            <a:outerShdw blurRad="50800" dist="38100" dir="2700000" algn="tl" rotWithShape="0">
              <a:srgbClr val="000000">
                <a:alpha val="43000"/>
              </a:srgbClr>
            </a:outerShdw>
          </a:effectLst>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596" y="1522225"/>
            <a:ext cx="1362239" cy="1182281"/>
          </a:xfrm>
          <a:prstGeom prst="rect">
            <a:avLst/>
          </a:prstGeom>
          <a:ln>
            <a:noFill/>
          </a:ln>
          <a:effectLst>
            <a:outerShdw blurRad="292100" dist="139700" dir="2700000" algn="tl" rotWithShape="0">
              <a:srgbClr val="333333">
                <a:alpha val="65000"/>
              </a:srgbClr>
            </a:outerShdw>
          </a:effectLst>
        </p:spPr>
      </p:pic>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704226" y="1514787"/>
            <a:ext cx="1343937" cy="1199303"/>
          </a:xfrm>
          <a:prstGeom prst="rect">
            <a:avLst/>
          </a:prstGeom>
          <a:ln>
            <a:noFill/>
          </a:ln>
          <a:effectLst>
            <a:outerShdw blurRad="292100" dist="139700" dir="2700000" algn="tl" rotWithShape="0">
              <a:srgbClr val="333333">
                <a:alpha val="65000"/>
              </a:srgbClr>
            </a:outerShdw>
          </a:effectLst>
        </p:spPr>
      </p:pic>
      <p:cxnSp>
        <p:nvCxnSpPr>
          <p:cNvPr id="11" name="Connecteur en angle 10"/>
          <p:cNvCxnSpPr/>
          <p:nvPr/>
        </p:nvCxnSpPr>
        <p:spPr>
          <a:xfrm rot="5400000">
            <a:off x="6023707" y="3284984"/>
            <a:ext cx="1512168" cy="288032"/>
          </a:xfrm>
          <a:prstGeom prst="bentConnector3">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5" name="Connecteur droit avec flèche 14"/>
          <p:cNvCxnSpPr/>
          <p:nvPr/>
        </p:nvCxnSpPr>
        <p:spPr>
          <a:xfrm flipH="1">
            <a:off x="5760132" y="2744924"/>
            <a:ext cx="1163675" cy="2052228"/>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7" name="Connecteur droit avec flèche 16"/>
          <p:cNvCxnSpPr/>
          <p:nvPr/>
        </p:nvCxnSpPr>
        <p:spPr>
          <a:xfrm flipH="1" flipV="1">
            <a:off x="3491880" y="4725144"/>
            <a:ext cx="2201572" cy="72008"/>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9" name="Connecteur droit avec flèche 18"/>
          <p:cNvCxnSpPr/>
          <p:nvPr/>
        </p:nvCxnSpPr>
        <p:spPr>
          <a:xfrm flipH="1" flipV="1">
            <a:off x="2807804" y="3645024"/>
            <a:ext cx="684076" cy="103738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3" name="Connecteur en angle 22"/>
          <p:cNvCxnSpPr/>
          <p:nvPr/>
        </p:nvCxnSpPr>
        <p:spPr>
          <a:xfrm rot="10800000" flipV="1">
            <a:off x="2447764" y="3681028"/>
            <a:ext cx="360040" cy="90010"/>
          </a:xfrm>
          <a:prstGeom prst="bentConnector3">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25" name="Connecteur en angle 24"/>
          <p:cNvCxnSpPr/>
          <p:nvPr/>
        </p:nvCxnSpPr>
        <p:spPr>
          <a:xfrm rot="16200000" flipH="1">
            <a:off x="2204737" y="3978061"/>
            <a:ext cx="558062" cy="144016"/>
          </a:xfrm>
          <a:prstGeom prst="bentConnector3">
            <a:avLst/>
          </a:prstGeom>
          <a:ln>
            <a:tailEnd type="triangle"/>
          </a:ln>
        </p:spPr>
        <p:style>
          <a:lnRef idx="2">
            <a:schemeClr val="accent4"/>
          </a:lnRef>
          <a:fillRef idx="0">
            <a:schemeClr val="accent4"/>
          </a:fillRef>
          <a:effectRef idx="1">
            <a:schemeClr val="accent4"/>
          </a:effectRef>
          <a:fontRef idx="minor">
            <a:schemeClr val="tx1"/>
          </a:fontRef>
        </p:style>
      </p:cxnSp>
      <p:sp>
        <p:nvSpPr>
          <p:cNvPr id="16" name="Rectangle 15"/>
          <p:cNvSpPr/>
          <p:nvPr/>
        </p:nvSpPr>
        <p:spPr>
          <a:xfrm>
            <a:off x="3979726" y="2767131"/>
            <a:ext cx="1349372" cy="102152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nSpc>
                <a:spcPts val="1080"/>
              </a:lnSpc>
              <a:spcAft>
                <a:spcPts val="0"/>
              </a:spcAft>
            </a:pPr>
            <a:r>
              <a:rPr lang="en-US" sz="900" dirty="0">
                <a:effectLst/>
                <a:ea typeface="Calibri" panose="020F0502020204030204" pitchFamily="34" charset="0"/>
                <a:cs typeface="Times New Roman" panose="02020603050405020304" pitchFamily="18" charset="0"/>
              </a:rPr>
              <a:t>         </a:t>
            </a:r>
            <a:endParaRPr lang="fr-FR" sz="900" dirty="0">
              <a:effectLst/>
              <a:ea typeface="Calibri" panose="020F0502020204030204" pitchFamily="34" charset="0"/>
              <a:cs typeface="Times New Roman" panose="02020603050405020304" pitchFamily="18" charset="0"/>
            </a:endParaRPr>
          </a:p>
          <a:p>
            <a:pPr>
              <a:lnSpc>
                <a:spcPts val="1080"/>
              </a:lnSpc>
              <a:spcAft>
                <a:spcPts val="0"/>
              </a:spcAft>
            </a:pPr>
            <a:r>
              <a:rPr lang="en-US" sz="900" dirty="0">
                <a:effectLst/>
                <a:ea typeface="Calibri" panose="020F0502020204030204" pitchFamily="34" charset="0"/>
                <a:cs typeface="Times New Roman" panose="02020603050405020304" pitchFamily="18" charset="0"/>
              </a:rPr>
              <a:t> </a:t>
            </a:r>
            <a:endParaRPr lang="fr-FR" sz="900" dirty="0">
              <a:effectLst/>
              <a:ea typeface="Calibri" panose="020F0502020204030204" pitchFamily="34" charset="0"/>
              <a:cs typeface="Times New Roman" panose="02020603050405020304" pitchFamily="18" charset="0"/>
            </a:endParaRPr>
          </a:p>
          <a:p>
            <a:pPr>
              <a:lnSpc>
                <a:spcPts val="1080"/>
              </a:lnSpc>
              <a:spcAft>
                <a:spcPts val="0"/>
              </a:spcAft>
            </a:pPr>
            <a:r>
              <a:rPr lang="en-US" sz="1000" dirty="0">
                <a:effectLst/>
                <a:ea typeface="Calibri" panose="020F0502020204030204" pitchFamily="34" charset="0"/>
                <a:cs typeface="Times New Roman" panose="02020603050405020304" pitchFamily="18" charset="0"/>
              </a:rPr>
              <a:t>   </a:t>
            </a:r>
          </a:p>
          <a:p>
            <a:pPr>
              <a:lnSpc>
                <a:spcPts val="1080"/>
              </a:lnSpc>
              <a:spcAft>
                <a:spcPts val="0"/>
              </a:spcAft>
            </a:pPr>
            <a:endParaRPr lang="en-US" sz="1000" b="1" dirty="0">
              <a:ea typeface="Calibri" panose="020F0502020204030204" pitchFamily="34" charset="0"/>
              <a:cs typeface="Times New Roman" panose="02020603050405020304" pitchFamily="18" charset="0"/>
            </a:endParaRPr>
          </a:p>
          <a:p>
            <a:pPr>
              <a:lnSpc>
                <a:spcPts val="1080"/>
              </a:lnSpc>
              <a:spcAft>
                <a:spcPts val="0"/>
              </a:spcAft>
            </a:pPr>
            <a:r>
              <a:rPr lang="en-US" sz="1000" b="1" dirty="0">
                <a:effectLst/>
                <a:ea typeface="Calibri" panose="020F0502020204030204" pitchFamily="34" charset="0"/>
                <a:cs typeface="Times New Roman" panose="02020603050405020304" pitchFamily="18" charset="0"/>
              </a:rPr>
              <a:t>     MUSTER POINT</a:t>
            </a:r>
            <a:endParaRPr lang="fr-FR" sz="900" dirty="0">
              <a:effectLst/>
              <a:ea typeface="Calibri" panose="020F0502020204030204" pitchFamily="34" charset="0"/>
              <a:cs typeface="Times New Roman" panose="02020603050405020304" pitchFamily="18" charset="0"/>
            </a:endParaRPr>
          </a:p>
        </p:txBody>
      </p:sp>
      <p:sp>
        <p:nvSpPr>
          <p:cNvPr id="20" name="Rectangle 19"/>
          <p:cNvSpPr/>
          <p:nvPr/>
        </p:nvSpPr>
        <p:spPr>
          <a:xfrm>
            <a:off x="791580" y="5194537"/>
            <a:ext cx="1554480" cy="6705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ts val="1080"/>
              </a:lnSpc>
              <a:spcAft>
                <a:spcPts val="0"/>
              </a:spcAft>
            </a:pPr>
            <a:r>
              <a:rPr lang="en-US" sz="1100" b="1" dirty="0">
                <a:solidFill>
                  <a:srgbClr val="FFFFFF"/>
                </a:solidFill>
                <a:effectLst/>
                <a:ea typeface="Calibri" panose="020F0502020204030204" pitchFamily="34" charset="0"/>
                <a:cs typeface="Times New Roman" panose="02020603050405020304" pitchFamily="18" charset="0"/>
              </a:rPr>
              <a:t>EMERGENCY EXIT</a:t>
            </a:r>
            <a:endParaRPr lang="fr-FR" sz="900" dirty="0">
              <a:effectLst/>
              <a:ea typeface="Calibri" panose="020F0502020204030204" pitchFamily="34" charset="0"/>
              <a:cs typeface="Times New Roman" panose="02020603050405020304" pitchFamily="18" charset="0"/>
            </a:endParaRPr>
          </a:p>
          <a:p>
            <a:pPr algn="ctr">
              <a:lnSpc>
                <a:spcPts val="1080"/>
              </a:lnSpc>
              <a:spcAft>
                <a:spcPts val="0"/>
              </a:spcAft>
            </a:pPr>
            <a:r>
              <a:rPr lang="en-US" sz="1100" b="1" dirty="0">
                <a:solidFill>
                  <a:srgbClr val="FFFFFF"/>
                </a:solidFill>
                <a:effectLst/>
                <a:ea typeface="Calibri" panose="020F0502020204030204" pitchFamily="34" charset="0"/>
                <a:cs typeface="Times New Roman" panose="02020603050405020304" pitchFamily="18" charset="0"/>
              </a:rPr>
              <a:t> </a:t>
            </a:r>
            <a:endParaRPr lang="fr-FR" sz="900" dirty="0">
              <a:effectLst/>
              <a:ea typeface="Calibri" panose="020F0502020204030204" pitchFamily="34" charset="0"/>
              <a:cs typeface="Times New Roman" panose="02020603050405020304" pitchFamily="18" charset="0"/>
            </a:endParaRPr>
          </a:p>
          <a:p>
            <a:pPr algn="ctr">
              <a:lnSpc>
                <a:spcPts val="1080"/>
              </a:lnSpc>
              <a:spcAft>
                <a:spcPts val="0"/>
              </a:spcAft>
            </a:pPr>
            <a:r>
              <a:rPr lang="en-US" sz="1100" b="1" dirty="0">
                <a:solidFill>
                  <a:srgbClr val="FFFFFF"/>
                </a:solidFill>
                <a:effectLst/>
                <a:ea typeface="Calibri" panose="020F0502020204030204" pitchFamily="34" charset="0"/>
                <a:cs typeface="Times New Roman" panose="02020603050405020304" pitchFamily="18" charset="0"/>
              </a:rPr>
              <a:t>BUILDING D</a:t>
            </a:r>
            <a:endParaRPr lang="fr-FR" sz="900" dirty="0">
              <a:effectLst/>
              <a:ea typeface="Calibri" panose="020F0502020204030204" pitchFamily="34" charset="0"/>
              <a:cs typeface="Times New Roman" panose="02020603050405020304" pitchFamily="18" charset="0"/>
            </a:endParaRPr>
          </a:p>
        </p:txBody>
      </p:sp>
      <p:cxnSp>
        <p:nvCxnSpPr>
          <p:cNvPr id="22" name="Connecteur droit avec flèche 5"/>
          <p:cNvCxnSpPr/>
          <p:nvPr/>
        </p:nvCxnSpPr>
        <p:spPr>
          <a:xfrm flipV="1">
            <a:off x="791580" y="3717032"/>
            <a:ext cx="1772767" cy="14775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6" name="Rectangle 25"/>
          <p:cNvSpPr/>
          <p:nvPr/>
        </p:nvSpPr>
        <p:spPr>
          <a:xfrm>
            <a:off x="6804248" y="5194537"/>
            <a:ext cx="1554480" cy="6705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ts val="1080"/>
              </a:lnSpc>
              <a:spcAft>
                <a:spcPts val="0"/>
              </a:spcAft>
            </a:pPr>
            <a:r>
              <a:rPr lang="en-US" sz="1100" b="1" dirty="0">
                <a:solidFill>
                  <a:srgbClr val="FFFFFF"/>
                </a:solidFill>
                <a:effectLst/>
                <a:ea typeface="Calibri" panose="020F0502020204030204" pitchFamily="34" charset="0"/>
                <a:cs typeface="Times New Roman" panose="02020603050405020304" pitchFamily="18" charset="0"/>
              </a:rPr>
              <a:t>EMERGENCY EXIT</a:t>
            </a:r>
            <a:endParaRPr lang="fr-FR" sz="900" dirty="0">
              <a:effectLst/>
              <a:ea typeface="Calibri" panose="020F0502020204030204" pitchFamily="34" charset="0"/>
              <a:cs typeface="Times New Roman" panose="02020603050405020304" pitchFamily="18" charset="0"/>
            </a:endParaRPr>
          </a:p>
          <a:p>
            <a:pPr algn="ctr">
              <a:lnSpc>
                <a:spcPts val="1080"/>
              </a:lnSpc>
              <a:spcAft>
                <a:spcPts val="0"/>
              </a:spcAft>
            </a:pPr>
            <a:r>
              <a:rPr lang="en-US" sz="1100" b="1" dirty="0">
                <a:solidFill>
                  <a:srgbClr val="FFFFFF"/>
                </a:solidFill>
                <a:effectLst/>
                <a:ea typeface="Calibri" panose="020F0502020204030204" pitchFamily="34" charset="0"/>
                <a:cs typeface="Times New Roman" panose="02020603050405020304" pitchFamily="18" charset="0"/>
              </a:rPr>
              <a:t> </a:t>
            </a:r>
            <a:endParaRPr lang="fr-FR" sz="900" dirty="0">
              <a:effectLst/>
              <a:ea typeface="Calibri" panose="020F0502020204030204" pitchFamily="34" charset="0"/>
              <a:cs typeface="Times New Roman" panose="02020603050405020304" pitchFamily="18" charset="0"/>
            </a:endParaRPr>
          </a:p>
          <a:p>
            <a:pPr algn="ctr">
              <a:lnSpc>
                <a:spcPts val="1080"/>
              </a:lnSpc>
              <a:spcAft>
                <a:spcPts val="0"/>
              </a:spcAft>
            </a:pPr>
            <a:r>
              <a:rPr lang="en-US" sz="1100" b="1" dirty="0">
                <a:solidFill>
                  <a:srgbClr val="FFFFFF"/>
                </a:solidFill>
                <a:effectLst/>
                <a:ea typeface="Calibri" panose="020F0502020204030204" pitchFamily="34" charset="0"/>
                <a:cs typeface="Times New Roman" panose="02020603050405020304" pitchFamily="18" charset="0"/>
              </a:rPr>
              <a:t>BUILDING D</a:t>
            </a:r>
            <a:endParaRPr lang="fr-FR" sz="900" dirty="0">
              <a:effectLst/>
              <a:ea typeface="Calibri" panose="020F0502020204030204" pitchFamily="34" charset="0"/>
              <a:cs typeface="Times New Roman" panose="02020603050405020304" pitchFamily="18" charset="0"/>
            </a:endParaRPr>
          </a:p>
        </p:txBody>
      </p:sp>
      <p:cxnSp>
        <p:nvCxnSpPr>
          <p:cNvPr id="27" name="Connecteur droit avec flèche 10"/>
          <p:cNvCxnSpPr/>
          <p:nvPr/>
        </p:nvCxnSpPr>
        <p:spPr>
          <a:xfrm flipH="1" flipV="1">
            <a:off x="6696237" y="3753036"/>
            <a:ext cx="1662491" cy="144150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9" name="Title 8">
            <a:extLst>
              <a:ext uri="{FF2B5EF4-FFF2-40B4-BE49-F238E27FC236}">
                <a16:creationId xmlns:a16="http://schemas.microsoft.com/office/drawing/2014/main" xmlns="" id="{18B6E0F5-BF17-48EA-BFE3-2C834317DABD}"/>
              </a:ext>
            </a:extLst>
          </p:cNvPr>
          <p:cNvSpPr>
            <a:spLocks noGrp="1"/>
          </p:cNvSpPr>
          <p:nvPr>
            <p:ph type="title"/>
          </p:nvPr>
        </p:nvSpPr>
        <p:spPr/>
        <p:txBody>
          <a:bodyPr/>
          <a:lstStyle/>
          <a:p>
            <a:r>
              <a:rPr lang="en-US" dirty="0"/>
              <a:t>Emergency Exits</a:t>
            </a:r>
            <a:endParaRPr lang="en-GB" dirty="0"/>
          </a:p>
        </p:txBody>
      </p:sp>
    </p:spTree>
    <p:extLst>
      <p:ext uri="{BB962C8B-B14F-4D97-AF65-F5344CB8AC3E}">
        <p14:creationId xmlns:p14="http://schemas.microsoft.com/office/powerpoint/2010/main" val="1979091821"/>
      </p:ext>
    </p:extLst>
  </p:cSld>
  <p:clrMapOvr>
    <a:masterClrMapping/>
  </p:clrMapOvr>
  <mc:AlternateContent xmlns:mc="http://schemas.openxmlformats.org/markup-compatibility/2006" xmlns:p14="http://schemas.microsoft.com/office/powerpoint/2010/main">
    <mc:Choice Requires="p14">
      <p:transition spd="slow" p14:dur="2000" advTm="11051"/>
    </mc:Choice>
    <mc:Fallback xmlns="">
      <p:transition spd="slow" advTm="1105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87624" y="1308552"/>
            <a:ext cx="7272164" cy="4944853"/>
          </a:xfrm>
          <a:prstGeom prst="rect">
            <a:avLst/>
          </a:prstGeom>
        </p:spPr>
      </p:pic>
      <p:sp>
        <p:nvSpPr>
          <p:cNvPr id="6" name="Title 5">
            <a:extLst>
              <a:ext uri="{FF2B5EF4-FFF2-40B4-BE49-F238E27FC236}">
                <a16:creationId xmlns:a16="http://schemas.microsoft.com/office/drawing/2014/main" xmlns="" id="{EFDDBF87-E200-4940-9DC9-A721F766E9D0}"/>
              </a:ext>
            </a:extLst>
          </p:cNvPr>
          <p:cNvSpPr>
            <a:spLocks noGrp="1"/>
          </p:cNvSpPr>
          <p:nvPr>
            <p:ph type="title"/>
          </p:nvPr>
        </p:nvSpPr>
        <p:spPr/>
        <p:txBody>
          <a:bodyPr/>
          <a:lstStyle/>
          <a:p>
            <a:r>
              <a:rPr lang="en-US" dirty="0"/>
              <a:t>Layout of IALA HQ</a:t>
            </a:r>
            <a:endParaRPr lang="en-GB" dirty="0"/>
          </a:p>
        </p:txBody>
      </p:sp>
    </p:spTree>
    <p:extLst>
      <p:ext uri="{BB962C8B-B14F-4D97-AF65-F5344CB8AC3E}">
        <p14:creationId xmlns:p14="http://schemas.microsoft.com/office/powerpoint/2010/main" val="95781389"/>
      </p:ext>
    </p:extLst>
  </p:cSld>
  <p:clrMapOvr>
    <a:masterClrMapping/>
  </p:clrMapOvr>
  <mc:AlternateContent xmlns:mc="http://schemas.openxmlformats.org/markup-compatibility/2006" xmlns:p14="http://schemas.microsoft.com/office/powerpoint/2010/main">
    <mc:Choice Requires="p14">
      <p:transition spd="slow" p14:dur="2000" advTm="6211"/>
    </mc:Choice>
    <mc:Fallback xmlns="">
      <p:transition spd="slow" advTm="621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52636"/>
            <a:ext cx="7775575" cy="936326"/>
          </a:xfrm>
        </p:spPr>
        <p:txBody>
          <a:bodyPr/>
          <a:lstStyle/>
          <a:p>
            <a:r>
              <a:rPr lang="en-US" dirty="0"/>
              <a:t>W</a:t>
            </a:r>
            <a:r>
              <a:rPr lang="en-GB" dirty="0"/>
              <a:t>IFI, file sharing and </a:t>
            </a:r>
            <a:r>
              <a:rPr lang="en-GB" dirty="0" err="1"/>
              <a:t>clickshare</a:t>
            </a:r>
            <a:endParaRPr lang="en-GB" dirty="0"/>
          </a:p>
        </p:txBody>
      </p:sp>
      <p:sp>
        <p:nvSpPr>
          <p:cNvPr id="5" name="Rectangle 4">
            <a:extLst>
              <a:ext uri="{FF2B5EF4-FFF2-40B4-BE49-F238E27FC236}">
                <a16:creationId xmlns:a16="http://schemas.microsoft.com/office/drawing/2014/main" xmlns="" id="{375BE8C8-912F-4332-9CB3-BBC8489ADB93}"/>
              </a:ext>
            </a:extLst>
          </p:cNvPr>
          <p:cNvSpPr/>
          <p:nvPr/>
        </p:nvSpPr>
        <p:spPr>
          <a:xfrm>
            <a:off x="575556" y="1304764"/>
            <a:ext cx="8208912" cy="4562788"/>
          </a:xfrm>
          <a:prstGeom prst="rect">
            <a:avLst/>
          </a:prstGeom>
        </p:spPr>
        <p:txBody>
          <a:bodyPr wrap="square">
            <a:spAutoFit/>
          </a:bodyPr>
          <a:lstStyle/>
          <a:p>
            <a:pPr>
              <a:lnSpc>
                <a:spcPct val="100000"/>
              </a:lnSpc>
              <a:spcAft>
                <a:spcPts val="0"/>
              </a:spcAft>
              <a:buNone/>
            </a:pPr>
            <a:r>
              <a:rPr lang="en-GB" sz="2400" b="1" dirty="0"/>
              <a:t>WI-FI  NETWORK</a:t>
            </a:r>
            <a:endParaRPr lang="fr-FR" sz="2400" dirty="0"/>
          </a:p>
          <a:p>
            <a:pPr marL="630238" indent="-342900">
              <a:lnSpc>
                <a:spcPct val="100000"/>
              </a:lnSpc>
              <a:spcAft>
                <a:spcPts val="0"/>
              </a:spcAft>
              <a:buSzPct val="75000"/>
              <a:buFont typeface="Wingdings" panose="05000000000000000000" pitchFamily="2" charset="2"/>
              <a:buChar char="§"/>
            </a:pPr>
            <a:r>
              <a:rPr lang="en-GB" sz="2400" b="1" dirty="0"/>
              <a:t>      Login: </a:t>
            </a:r>
            <a:r>
              <a:rPr lang="en-GB" sz="2400" dirty="0"/>
              <a:t>IALAGUEST	</a:t>
            </a:r>
            <a:endParaRPr lang="fr-FR" sz="2400" dirty="0"/>
          </a:p>
          <a:p>
            <a:pPr marL="630238" indent="-342900">
              <a:lnSpc>
                <a:spcPct val="100000"/>
              </a:lnSpc>
              <a:spcAft>
                <a:spcPts val="0"/>
              </a:spcAft>
              <a:buSzPct val="75000"/>
              <a:buFont typeface="Wingdings" panose="05000000000000000000" pitchFamily="2" charset="2"/>
              <a:buChar char="§"/>
            </a:pPr>
            <a:r>
              <a:rPr lang="en-GB" sz="2400" b="1" dirty="0"/>
              <a:t>      Password</a:t>
            </a:r>
            <a:r>
              <a:rPr lang="en-GB" sz="2400" dirty="0"/>
              <a:t>: belair2013</a:t>
            </a:r>
            <a:endParaRPr lang="fr-FR" sz="2400" dirty="0"/>
          </a:p>
          <a:p>
            <a:pPr>
              <a:lnSpc>
                <a:spcPct val="100000"/>
              </a:lnSpc>
              <a:spcAft>
                <a:spcPts val="0"/>
              </a:spcAft>
            </a:pPr>
            <a:r>
              <a:rPr lang="en-GB" sz="2400" dirty="0"/>
              <a:t> </a:t>
            </a:r>
            <a:endParaRPr lang="fr-FR" sz="2400" dirty="0"/>
          </a:p>
          <a:p>
            <a:pPr lvl="0">
              <a:lnSpc>
                <a:spcPct val="100000"/>
              </a:lnSpc>
              <a:spcAft>
                <a:spcPts val="0"/>
              </a:spcAft>
              <a:buNone/>
            </a:pPr>
            <a:r>
              <a:rPr lang="en-GB" sz="2400" b="1" dirty="0"/>
              <a:t>FILE SHARE SERVER </a:t>
            </a:r>
          </a:p>
          <a:p>
            <a:pPr marL="630900" lvl="2" indent="-342900">
              <a:buFont typeface="Wingdings" panose="05000000000000000000" pitchFamily="2" charset="2"/>
              <a:buChar char="§"/>
            </a:pPr>
            <a:r>
              <a:rPr lang="fr-FR" sz="2050" dirty="0"/>
              <a:t>Log </a:t>
            </a:r>
            <a:r>
              <a:rPr lang="fr-FR" sz="2050" dirty="0" err="1"/>
              <a:t>into</a:t>
            </a:r>
            <a:r>
              <a:rPr lang="fr-FR" sz="2050" dirty="0"/>
              <a:t> IALA web site/Meetings &amp; Events/ File </a:t>
            </a:r>
            <a:r>
              <a:rPr lang="fr-FR" sz="2050" dirty="0" err="1"/>
              <a:t>share</a:t>
            </a:r>
            <a:endParaRPr lang="fr-FR" sz="2050" dirty="0"/>
          </a:p>
          <a:p>
            <a:pPr marL="630900" lvl="2" indent="-342900">
              <a:buFont typeface="Wingdings" panose="05000000000000000000" pitchFamily="2" charset="2"/>
              <a:buChar char="§"/>
            </a:pPr>
            <a:r>
              <a:rPr lang="fr-FR" sz="2050" b="1" dirty="0"/>
              <a:t>User</a:t>
            </a:r>
            <a:r>
              <a:rPr lang="fr-FR" sz="2050" dirty="0"/>
              <a:t>: </a:t>
            </a:r>
            <a:r>
              <a:rPr lang="fr-FR" sz="2050" dirty="0" err="1"/>
              <a:t>ftpcttes</a:t>
            </a:r>
            <a:endParaRPr lang="fr-FR" sz="2050" dirty="0"/>
          </a:p>
          <a:p>
            <a:pPr marL="630900" lvl="2" indent="-342900">
              <a:buFont typeface="Wingdings" panose="05000000000000000000" pitchFamily="2" charset="2"/>
              <a:buChar char="§"/>
            </a:pPr>
            <a:r>
              <a:rPr lang="fr-FR" sz="2050" b="1" dirty="0" err="1"/>
              <a:t>Password</a:t>
            </a:r>
            <a:r>
              <a:rPr lang="fr-FR" sz="2050" dirty="0"/>
              <a:t>: Cttee&amp;216!</a:t>
            </a:r>
          </a:p>
          <a:p>
            <a:pPr marL="630900" lvl="2" indent="-342900">
              <a:buFont typeface="Wingdings" panose="05000000000000000000" pitchFamily="2" charset="2"/>
              <a:buChar char="§"/>
            </a:pPr>
            <a:r>
              <a:rPr lang="en-GB" sz="2050" b="1" dirty="0"/>
              <a:t>For use during the WG’s to share files, not for permanent or long term storage</a:t>
            </a:r>
            <a:endParaRPr lang="fr-FR" sz="2050" dirty="0"/>
          </a:p>
          <a:p>
            <a:pPr marL="171450" indent="-171450">
              <a:spcAft>
                <a:spcPts val="0"/>
              </a:spcAft>
              <a:buFont typeface="Arial" panose="020B0604020202020204" pitchFamily="34" charset="0"/>
              <a:buChar char="•"/>
            </a:pPr>
            <a:endParaRPr lang="en-GB" sz="2400" b="1" dirty="0"/>
          </a:p>
          <a:p>
            <a:pPr>
              <a:spcAft>
                <a:spcPts val="0"/>
              </a:spcAft>
              <a:buNone/>
            </a:pPr>
            <a:r>
              <a:rPr lang="en-GB" sz="2400" b="1" dirty="0"/>
              <a:t>CLICKSHARE</a:t>
            </a:r>
            <a:endParaRPr lang="fr-FR" sz="2400" dirty="0"/>
          </a:p>
          <a:p>
            <a:pPr marL="630900" lvl="2" indent="-342900">
              <a:buFont typeface="Wingdings" panose="05000000000000000000" pitchFamily="2" charset="2"/>
              <a:buChar char="§"/>
            </a:pPr>
            <a:r>
              <a:rPr lang="en-US" sz="2000" dirty="0"/>
              <a:t>Available from reception</a:t>
            </a:r>
            <a:endParaRPr lang="fr-FR" sz="2050" dirty="0"/>
          </a:p>
        </p:txBody>
      </p:sp>
    </p:spTree>
    <p:extLst>
      <p:ext uri="{BB962C8B-B14F-4D97-AF65-F5344CB8AC3E}">
        <p14:creationId xmlns:p14="http://schemas.microsoft.com/office/powerpoint/2010/main" val="376233497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52636"/>
            <a:ext cx="7775575" cy="936326"/>
          </a:xfrm>
        </p:spPr>
        <p:txBody>
          <a:bodyPr/>
          <a:lstStyle/>
          <a:p>
            <a:r>
              <a:rPr lang="en-US" dirty="0"/>
              <a:t>W</a:t>
            </a:r>
            <a:r>
              <a:rPr lang="en-GB" dirty="0"/>
              <a:t>IFI, file sharing and </a:t>
            </a:r>
            <a:r>
              <a:rPr lang="en-GB" dirty="0" err="1"/>
              <a:t>clickshare</a:t>
            </a:r>
            <a:endParaRPr lang="en-GB" dirty="0"/>
          </a:p>
        </p:txBody>
      </p:sp>
      <p:sp>
        <p:nvSpPr>
          <p:cNvPr id="5" name="Rectangle 4">
            <a:extLst>
              <a:ext uri="{FF2B5EF4-FFF2-40B4-BE49-F238E27FC236}">
                <a16:creationId xmlns:a16="http://schemas.microsoft.com/office/drawing/2014/main" xmlns="" id="{375BE8C8-912F-4332-9CB3-BBC8489ADB93}"/>
              </a:ext>
            </a:extLst>
          </p:cNvPr>
          <p:cNvSpPr/>
          <p:nvPr/>
        </p:nvSpPr>
        <p:spPr>
          <a:xfrm>
            <a:off x="575556" y="1304764"/>
            <a:ext cx="8208912" cy="4708981"/>
          </a:xfrm>
          <a:prstGeom prst="rect">
            <a:avLst/>
          </a:prstGeom>
        </p:spPr>
        <p:txBody>
          <a:bodyPr wrap="square">
            <a:spAutoFit/>
          </a:bodyPr>
          <a:lstStyle/>
          <a:p>
            <a:pPr>
              <a:spcAft>
                <a:spcPts val="0"/>
              </a:spcAft>
            </a:pPr>
            <a:r>
              <a:rPr lang="en-GB" sz="2000" b="1" dirty="0"/>
              <a:t>Name badge</a:t>
            </a:r>
            <a:r>
              <a:rPr lang="en-GB" sz="2000" dirty="0"/>
              <a:t> – wear your name badge at all times during Committee hours for security purposes. It can also be used to obtain the special rate at the Site </a:t>
            </a:r>
            <a:r>
              <a:rPr lang="en-GB" sz="2000" dirty="0" err="1"/>
              <a:t>Caféteria</a:t>
            </a:r>
            <a:r>
              <a:rPr lang="en-GB" sz="2000" dirty="0"/>
              <a:t>.</a:t>
            </a:r>
          </a:p>
          <a:p>
            <a:pPr>
              <a:lnSpc>
                <a:spcPct val="100000"/>
              </a:lnSpc>
              <a:spcAft>
                <a:spcPts val="0"/>
              </a:spcAft>
            </a:pPr>
            <a:endParaRPr lang="en-GB" sz="2000" dirty="0"/>
          </a:p>
          <a:p>
            <a:pPr>
              <a:lnSpc>
                <a:spcPct val="100000"/>
              </a:lnSpc>
              <a:spcAft>
                <a:spcPts val="0"/>
              </a:spcAft>
              <a:buNone/>
            </a:pPr>
            <a:r>
              <a:rPr lang="en-GB" sz="2000" dirty="0"/>
              <a:t>At the end of your stay please leave them at the Reception desk for your future participation to the Committee meetings. </a:t>
            </a:r>
          </a:p>
          <a:p>
            <a:pPr>
              <a:lnSpc>
                <a:spcPct val="100000"/>
              </a:lnSpc>
              <a:spcAft>
                <a:spcPts val="0"/>
              </a:spcAft>
              <a:buNone/>
            </a:pPr>
            <a:r>
              <a:rPr lang="en-GB" sz="2000" dirty="0"/>
              <a:t>   </a:t>
            </a:r>
          </a:p>
          <a:p>
            <a:pPr>
              <a:lnSpc>
                <a:spcPct val="100000"/>
              </a:lnSpc>
              <a:spcAft>
                <a:spcPts val="0"/>
              </a:spcAft>
              <a:buNone/>
            </a:pPr>
            <a:r>
              <a:rPr lang="en-GB" sz="2000" b="1" dirty="0"/>
              <a:t>General Information leaflet </a:t>
            </a:r>
            <a:r>
              <a:rPr lang="en-GB" sz="2000" dirty="0"/>
              <a:t>– are available at the Reception desk</a:t>
            </a:r>
          </a:p>
          <a:p>
            <a:pPr>
              <a:lnSpc>
                <a:spcPct val="100000"/>
              </a:lnSpc>
              <a:spcAft>
                <a:spcPts val="0"/>
              </a:spcAft>
              <a:buNone/>
            </a:pPr>
            <a:endParaRPr lang="en-GB" sz="2000" dirty="0"/>
          </a:p>
          <a:p>
            <a:pPr>
              <a:lnSpc>
                <a:spcPct val="100000"/>
              </a:lnSpc>
              <a:spcAft>
                <a:spcPts val="0"/>
              </a:spcAft>
              <a:buNone/>
            </a:pPr>
            <a:r>
              <a:rPr lang="en-GB" sz="2000" b="1" dirty="0"/>
              <a:t>Programme of the week </a:t>
            </a:r>
            <a:r>
              <a:rPr lang="en-GB" sz="2000" dirty="0"/>
              <a:t>– available at the Reception desk and input papers</a:t>
            </a:r>
          </a:p>
          <a:p>
            <a:pPr>
              <a:lnSpc>
                <a:spcPct val="100000"/>
              </a:lnSpc>
              <a:spcAft>
                <a:spcPts val="0"/>
              </a:spcAft>
              <a:buNone/>
            </a:pPr>
            <a:endParaRPr lang="en-GB" sz="2000" dirty="0"/>
          </a:p>
          <a:p>
            <a:pPr>
              <a:lnSpc>
                <a:spcPct val="100000"/>
              </a:lnSpc>
              <a:spcAft>
                <a:spcPts val="0"/>
              </a:spcAft>
              <a:buNone/>
            </a:pPr>
            <a:r>
              <a:rPr lang="en-GB" sz="2000" b="1" dirty="0"/>
              <a:t>Group photo</a:t>
            </a:r>
            <a:r>
              <a:rPr lang="en-GB" sz="2000" dirty="0"/>
              <a:t> – Tuesday AM before coffee break</a:t>
            </a:r>
          </a:p>
          <a:p>
            <a:pPr>
              <a:lnSpc>
                <a:spcPct val="100000"/>
              </a:lnSpc>
              <a:spcAft>
                <a:spcPts val="0"/>
              </a:spcAft>
              <a:buNone/>
            </a:pPr>
            <a:endParaRPr lang="en-GB" sz="2000" b="1" dirty="0"/>
          </a:p>
          <a:p>
            <a:pPr>
              <a:lnSpc>
                <a:spcPct val="100000"/>
              </a:lnSpc>
              <a:spcAft>
                <a:spcPts val="0"/>
              </a:spcAft>
              <a:buNone/>
            </a:pPr>
            <a:r>
              <a:rPr lang="en-GB" sz="2000" b="1" dirty="0"/>
              <a:t>Social events</a:t>
            </a:r>
            <a:r>
              <a:rPr lang="en-GB" sz="2000" dirty="0"/>
              <a:t> – Committee Soiree (Monday), Football (Tuesday), Dinner (Wednesday)</a:t>
            </a:r>
            <a:endParaRPr lang="en-GB" sz="2000" b="1" dirty="0"/>
          </a:p>
        </p:txBody>
      </p:sp>
    </p:spTree>
    <p:extLst>
      <p:ext uri="{BB962C8B-B14F-4D97-AF65-F5344CB8AC3E}">
        <p14:creationId xmlns:p14="http://schemas.microsoft.com/office/powerpoint/2010/main" val="316838262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E21D0C-8E4C-495E-BEE8-49D1D8545BE5}"/>
              </a:ext>
            </a:extLst>
          </p:cNvPr>
          <p:cNvSpPr>
            <a:spLocks noGrp="1"/>
          </p:cNvSpPr>
          <p:nvPr>
            <p:ph type="title"/>
          </p:nvPr>
        </p:nvSpPr>
        <p:spPr/>
        <p:txBody>
          <a:bodyPr/>
          <a:lstStyle/>
          <a:p>
            <a:r>
              <a:rPr lang="en-US" dirty="0"/>
              <a:t>IALA General Data Protection Regulations Policy</a:t>
            </a:r>
            <a:endParaRPr lang="en-GB" dirty="0"/>
          </a:p>
        </p:txBody>
      </p:sp>
      <p:sp>
        <p:nvSpPr>
          <p:cNvPr id="3" name="Content Placeholder 2">
            <a:extLst>
              <a:ext uri="{FF2B5EF4-FFF2-40B4-BE49-F238E27FC236}">
                <a16:creationId xmlns:a16="http://schemas.microsoft.com/office/drawing/2014/main" xmlns="" id="{B0CBF910-980F-434B-8F21-4A52D5E31145}"/>
              </a:ext>
            </a:extLst>
          </p:cNvPr>
          <p:cNvSpPr>
            <a:spLocks noGrp="1"/>
          </p:cNvSpPr>
          <p:nvPr>
            <p:ph idx="1"/>
          </p:nvPr>
        </p:nvSpPr>
        <p:spPr/>
        <p:txBody>
          <a:bodyPr/>
          <a:lstStyle/>
          <a:p>
            <a:pPr algn="ctr"/>
            <a:r>
              <a:rPr lang="en-US" sz="3200" i="1" dirty="0">
                <a:solidFill>
                  <a:schemeClr val="tx1"/>
                </a:solidFill>
              </a:rPr>
              <a:t>IALA has a policy regarding compliance with the General Data Protection Regulations. IALA will include a list of participants with their contact information in the report of this meeting. Any participant who wishes to remove their information from the participants list should advise the Committee Secretary as soon as possible.</a:t>
            </a:r>
            <a:endParaRPr lang="en-GB" sz="3200" dirty="0">
              <a:solidFill>
                <a:schemeClr val="tx1"/>
              </a:solidFill>
            </a:endParaRPr>
          </a:p>
          <a:p>
            <a:endParaRPr lang="en-GB" dirty="0"/>
          </a:p>
        </p:txBody>
      </p:sp>
    </p:spTree>
    <p:extLst>
      <p:ext uri="{BB962C8B-B14F-4D97-AF65-F5344CB8AC3E}">
        <p14:creationId xmlns:p14="http://schemas.microsoft.com/office/powerpoint/2010/main" val="26038319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7DD1D0-5985-4BFB-BEE4-9B475FC6ABF6}"/>
              </a:ext>
            </a:extLst>
          </p:cNvPr>
          <p:cNvSpPr>
            <a:spLocks noGrp="1"/>
          </p:cNvSpPr>
          <p:nvPr>
            <p:ph type="title"/>
          </p:nvPr>
        </p:nvSpPr>
        <p:spPr/>
        <p:txBody>
          <a:bodyPr/>
          <a:lstStyle/>
          <a:p>
            <a:r>
              <a:rPr lang="en-US" dirty="0"/>
              <a:t>IALA Patents Policy</a:t>
            </a:r>
            <a:endParaRPr lang="en-GB" dirty="0"/>
          </a:p>
        </p:txBody>
      </p:sp>
      <p:sp>
        <p:nvSpPr>
          <p:cNvPr id="3" name="Content Placeholder 2">
            <a:extLst>
              <a:ext uri="{FF2B5EF4-FFF2-40B4-BE49-F238E27FC236}">
                <a16:creationId xmlns:a16="http://schemas.microsoft.com/office/drawing/2014/main" xmlns="" id="{05E573D2-A8A4-4FEA-88E5-C73BBBD3EA63}"/>
              </a:ext>
            </a:extLst>
          </p:cNvPr>
          <p:cNvSpPr>
            <a:spLocks noGrp="1"/>
          </p:cNvSpPr>
          <p:nvPr>
            <p:ph idx="1"/>
          </p:nvPr>
        </p:nvSpPr>
        <p:spPr/>
        <p:txBody>
          <a:bodyPr/>
          <a:lstStyle/>
          <a:p>
            <a:pPr algn="ctr"/>
            <a:r>
              <a:rPr lang="en-GB" sz="3200" i="1" dirty="0">
                <a:solidFill>
                  <a:schemeClr val="tx1"/>
                </a:solidFill>
              </a:rPr>
              <a:t>Does anyone present have the knowledge of any patents, including pending Patents, held either by themselves or by other organisations or individuals, the use of which may be required to practice or implement the content of IALA Documents being developed or worked on in this Committee?</a:t>
            </a:r>
            <a:endParaRPr lang="en-GB" sz="3200" dirty="0">
              <a:solidFill>
                <a:schemeClr val="tx1"/>
              </a:solidFill>
            </a:endParaRPr>
          </a:p>
          <a:p>
            <a:endParaRPr lang="en-GB" dirty="0"/>
          </a:p>
        </p:txBody>
      </p:sp>
    </p:spTree>
    <p:extLst>
      <p:ext uri="{BB962C8B-B14F-4D97-AF65-F5344CB8AC3E}">
        <p14:creationId xmlns:p14="http://schemas.microsoft.com/office/powerpoint/2010/main" val="379480808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endParaRPr lang="en-GB" dirty="0"/>
          </a:p>
        </p:txBody>
      </p:sp>
      <p:sp>
        <p:nvSpPr>
          <p:cNvPr id="7" name="Title 6"/>
          <p:cNvSpPr>
            <a:spLocks noGrp="1"/>
          </p:cNvSpPr>
          <p:nvPr>
            <p:ph type="title"/>
          </p:nvPr>
        </p:nvSpPr>
        <p:spPr/>
        <p:txBody>
          <a:bodyPr/>
          <a:lstStyle/>
          <a:p>
            <a:endParaRPr lang="en-GB" dirty="0"/>
          </a:p>
        </p:txBody>
      </p:sp>
    </p:spTree>
    <p:extLst>
      <p:ext uri="{BB962C8B-B14F-4D97-AF65-F5344CB8AC3E}">
        <p14:creationId xmlns:p14="http://schemas.microsoft.com/office/powerpoint/2010/main" val="87000964"/>
      </p:ext>
    </p:extLst>
  </p:cSld>
  <p:clrMapOvr>
    <a:masterClrMapping/>
  </p:clrMapOvr>
</p:sld>
</file>

<file path=ppt/theme/theme1.xml><?xml version="1.0" encoding="utf-8"?>
<a:theme xmlns:a="http://schemas.openxmlformats.org/drawingml/2006/main" name="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IALA_template-powerpoint.potx</Template>
  <TotalTime>0</TotalTime>
  <Words>265</Words>
  <Application>Microsoft Office PowerPoint</Application>
  <PresentationFormat>On-screen Show (4:3)</PresentationFormat>
  <Paragraphs>50</Paragraphs>
  <Slides>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Times New Roman</vt:lpstr>
      <vt:lpstr>Wingdings</vt:lpstr>
      <vt:lpstr>IALA_template-powerpoint</vt:lpstr>
      <vt:lpstr>ARM9</vt:lpstr>
      <vt:lpstr>IALA Standards – an integrated framework</vt:lpstr>
      <vt:lpstr>Emergency Exits</vt:lpstr>
      <vt:lpstr>Layout of IALA HQ</vt:lpstr>
      <vt:lpstr>WIFI, file sharing and clickshare</vt:lpstr>
      <vt:lpstr>WIFI, file sharing and clickshare</vt:lpstr>
      <vt:lpstr>IALA General Data Protection Regulations Policy</vt:lpstr>
      <vt:lpstr>IALA Patents Policy</vt:lpstr>
      <vt:lpstr>PowerPoint Presentation</vt:lpstr>
    </vt:vector>
  </TitlesOfParts>
  <Manager>IALA</Manager>
  <Company>IALA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IALA</dc:title>
  <dc:subject>IALA</dc:subject>
  <dc:creator>IALA</dc:creator>
  <cp:lastModifiedBy>Plenary Room</cp:lastModifiedBy>
  <cp:revision>260</cp:revision>
  <cp:lastPrinted>2019-03-08T10:22:07Z</cp:lastPrinted>
  <dcterms:created xsi:type="dcterms:W3CDTF">2015-06-18T13:41:36Z</dcterms:created>
  <dcterms:modified xsi:type="dcterms:W3CDTF">2019-04-01T10:20:56Z</dcterms:modified>
</cp:coreProperties>
</file>