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79" r:id="rId2"/>
    <p:sldId id="294" r:id="rId3"/>
    <p:sldId id="743" r:id="rId4"/>
    <p:sldId id="745" r:id="rId5"/>
    <p:sldId id="753" r:id="rId6"/>
    <p:sldId id="717" r:id="rId7"/>
    <p:sldId id="750" r:id="rId8"/>
    <p:sldId id="751" r:id="rId9"/>
    <p:sldId id="752" r:id="rId10"/>
    <p:sldId id="452" r:id="rId11"/>
    <p:sldId id="754" r:id="rId12"/>
    <p:sldId id="302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54">
          <p15:clr>
            <a:srgbClr val="A4A3A4"/>
          </p15:clr>
        </p15:guide>
        <p15:guide id="3" orient="horz" pos="822">
          <p15:clr>
            <a:srgbClr val="A4A3A4"/>
          </p15:clr>
        </p15:guide>
        <p15:guide id="4" orient="horz" pos="3929">
          <p15:clr>
            <a:srgbClr val="A4A3A4"/>
          </p15:clr>
        </p15:guide>
        <p15:guide id="5" orient="horz" pos="164">
          <p15:clr>
            <a:srgbClr val="A4A3A4"/>
          </p15:clr>
        </p15:guide>
        <p15:guide id="6" orient="horz" pos="4020">
          <p15:clr>
            <a:srgbClr val="A4A3A4"/>
          </p15:clr>
        </p15:guide>
        <p15:guide id="7" orient="horz" pos="2682">
          <p15:clr>
            <a:srgbClr val="A4A3A4"/>
          </p15:clr>
        </p15:guide>
        <p15:guide id="8" pos="2880">
          <p15:clr>
            <a:srgbClr val="A4A3A4"/>
          </p15:clr>
        </p15:guide>
        <p15:guide id="9" pos="431">
          <p15:clr>
            <a:srgbClr val="A4A3A4"/>
          </p15:clr>
        </p15:guide>
        <p15:guide id="10" pos="5329">
          <p15:clr>
            <a:srgbClr val="A4A3A4"/>
          </p15:clr>
        </p15:guide>
        <p15:guide id="11" pos="5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5D2"/>
    <a:srgbClr val="FFDC00"/>
    <a:srgbClr val="0076A2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howGuides="1">
      <p:cViewPr varScale="1">
        <p:scale>
          <a:sx n="108" d="100"/>
          <a:sy n="108" d="100"/>
        </p:scale>
        <p:origin x="1710" y="108"/>
      </p:cViewPr>
      <p:guideLst>
        <p:guide orient="horz" pos="2160"/>
        <p:guide orient="horz" pos="754"/>
        <p:guide orient="horz" pos="822"/>
        <p:guide orient="horz" pos="3929"/>
        <p:guide orient="horz" pos="164"/>
        <p:guide orient="horz" pos="4020"/>
        <p:guide orient="horz" pos="2682"/>
        <p:guide pos="2880"/>
        <p:guide pos="431"/>
        <p:guide pos="5329"/>
        <p:guide pos="5556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FA62A-CE70-485D-88C9-D5281E6FD8B3}" type="datetimeFigureOut">
              <a:rPr lang="fr-FR" smtClean="0"/>
              <a:t>01/04/2019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2FE5-1AD8-4D12-BBD3-45164A135A3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01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718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gradFill>
            <a:gsLst>
              <a:gs pos="100000">
                <a:srgbClr val="00B5D2"/>
              </a:gs>
              <a:gs pos="0">
                <a:srgbClr val="0076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E76D7214-A701-4282-8BE5-F9ADB1B976F3}" type="datetime1">
              <a:rPr lang="en-US" noProof="0" smtClean="0">
                <a:solidFill>
                  <a:schemeClr val="bg1"/>
                </a:solidFill>
              </a:rPr>
              <a:t>4/1/2019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4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303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CD0F32EB-7195-4542-B5A4-D9AFB2EC3325}" type="datetime1">
              <a:rPr lang="en-US" noProof="0" smtClean="0">
                <a:solidFill>
                  <a:schemeClr val="bg1"/>
                </a:solidFill>
              </a:rPr>
              <a:t>4/1/2019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9144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3895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437394"/>
            <a:ext cx="9153525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EA3E85CD-F907-45CF-87D0-38E096ABAE09}" type="datetime1">
              <a:rPr lang="en-US" noProof="0" smtClean="0">
                <a:solidFill>
                  <a:schemeClr val="bg1"/>
                </a:solidFill>
              </a:rPr>
              <a:t>4/1/2019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603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4"/>
            <a:ext cx="9143622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4257674"/>
            <a:ext cx="9153525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69F15F92-BBD1-4738-8939-0859D0A96787}" type="datetime1">
              <a:rPr lang="en-US" noProof="0" smtClean="0">
                <a:solidFill>
                  <a:schemeClr val="bg1"/>
                </a:solidFill>
              </a:rPr>
              <a:t>4/1/2019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03238" y="3437394"/>
            <a:ext cx="2484586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13088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559442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005796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7452150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824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fld id="{E52A2123-8142-4A40-9BAA-ECE9B9CCEE41}" type="datetime1">
              <a:rPr lang="en-US" noProof="0" smtClean="0"/>
              <a:t>4/1/2019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4213" y="3437394"/>
            <a:ext cx="4103543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85606" y="3523534"/>
            <a:ext cx="162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85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684213" y="2024844"/>
            <a:ext cx="7775575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1E1CA61-3561-4462-AC94-C22568FCC3E4}" type="datetime1">
              <a:rPr lang="en-US" noProof="0" smtClean="0"/>
              <a:t>4/1/2019</a:t>
            </a:fld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670299" y="-2727"/>
            <a:ext cx="1803400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3033713"/>
            <a:ext cx="7775575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 dirty="0"/>
              <a:t>Chapter title</a:t>
            </a:r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7812360" y="-2727"/>
            <a:ext cx="133164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8100392" y="0"/>
            <a:ext cx="1043608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5131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2520274"/>
            <a:ext cx="7775575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1520788"/>
            <a:ext cx="7775575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Chapter title</a:t>
            </a:r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54450" y="0"/>
            <a:ext cx="1435100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4"/>
            <a:ext cx="9144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2123591" cy="476251"/>
          </a:xfrm>
        </p:spPr>
        <p:txBody>
          <a:bodyPr/>
          <a:lstStyle/>
          <a:p>
            <a:fld id="{9AB1C732-BDDA-4BB4-9CA0-BD04A29837FC}" type="datetime1">
              <a:rPr lang="en-US" noProof="0" smtClean="0"/>
              <a:t>4/1/2019</a:t>
            </a:fld>
            <a:endParaRPr lang="en-GB" noProof="0" dirty="0"/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8459787" y="6381750"/>
            <a:ext cx="684213" cy="476250"/>
          </a:xfrm>
        </p:spPr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2843808" y="6381750"/>
            <a:ext cx="5615980" cy="476251"/>
          </a:xfrm>
        </p:spPr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094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9144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684213" y="1304925"/>
            <a:ext cx="7775575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/>
              <a:t>Text level 1</a:t>
            </a:r>
          </a:p>
          <a:p>
            <a:pPr lvl="1"/>
            <a:r>
              <a:rPr lang="en-GB" noProof="0" dirty="0"/>
              <a:t>Text level 2</a:t>
            </a:r>
          </a:p>
          <a:p>
            <a:pPr lvl="2"/>
            <a:r>
              <a:rPr lang="en-GB" noProof="0" dirty="0"/>
              <a:t>Text level 3</a:t>
            </a:r>
          </a:p>
          <a:p>
            <a:pPr lvl="3"/>
            <a:r>
              <a:rPr lang="en-GB" noProof="0" dirty="0"/>
              <a:t>Text level 4</a:t>
            </a:r>
          </a:p>
          <a:p>
            <a:pPr lvl="4"/>
            <a:r>
              <a:rPr lang="en-GB" noProof="0" dirty="0"/>
              <a:t>Text level 5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9B03C1B-30C4-4D0B-BB68-AFB6AC5B250C}" type="datetime1">
              <a:rPr lang="en-US" noProof="0" smtClean="0"/>
              <a:t>4/1/2019</a:t>
            </a:fld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6339600"/>
            <a:ext cx="9153525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68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3CFF-7E21-4EE9-BB5F-8304DD853D4C}" type="datetime1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ARM-9 brief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00193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684213" y="260649"/>
            <a:ext cx="7775575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684213" y="1304924"/>
            <a:ext cx="7775575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/>
              <a:t>Text level 1</a:t>
            </a:r>
          </a:p>
          <a:p>
            <a:pPr lvl="1"/>
            <a:r>
              <a:rPr lang="en-GB" noProof="0" dirty="0"/>
              <a:t>Text level 2</a:t>
            </a:r>
          </a:p>
          <a:p>
            <a:pPr lvl="2"/>
            <a:r>
              <a:rPr lang="en-GB" noProof="0" dirty="0"/>
              <a:t>Text level 3</a:t>
            </a:r>
          </a:p>
          <a:p>
            <a:pPr lvl="3"/>
            <a:r>
              <a:rPr lang="en-GB" noProof="0" dirty="0"/>
              <a:t>Text level 4</a:t>
            </a:r>
          </a:p>
          <a:p>
            <a:pPr lvl="4"/>
            <a:r>
              <a:rPr lang="en-GB" noProof="0" dirty="0"/>
              <a:t>Text level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84213" y="6381750"/>
            <a:ext cx="2123591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7EDF76C5-A63C-4E81-93D2-04689B8190A5}" type="datetime1">
              <a:rPr lang="en-US" noProof="0" smtClean="0"/>
              <a:t>4/1/2019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43808" y="6381750"/>
            <a:ext cx="5615980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459787" y="6381750"/>
            <a:ext cx="684213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0" y="63396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88424" y="152636"/>
            <a:ext cx="546100" cy="546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2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2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84213" y="4761148"/>
            <a:ext cx="7775575" cy="1620602"/>
          </a:xfrm>
        </p:spPr>
        <p:txBody>
          <a:bodyPr/>
          <a:lstStyle/>
          <a:p>
            <a:r>
              <a:rPr lang="en-GB" dirty="0"/>
              <a:t>Gerardine DELANOYE</a:t>
            </a:r>
          </a:p>
          <a:p>
            <a:r>
              <a:rPr lang="en-GB" dirty="0"/>
              <a:t>Capacity Building and Resources Manager</a:t>
            </a:r>
          </a:p>
          <a:p>
            <a:r>
              <a:rPr lang="en-GB" dirty="0"/>
              <a:t>IALA World-Wide Academy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84213" y="3429001"/>
            <a:ext cx="7775575" cy="828092"/>
          </a:xfrm>
        </p:spPr>
        <p:txBody>
          <a:bodyPr/>
          <a:lstStyle/>
          <a:p>
            <a:pPr algn="ctr"/>
            <a:r>
              <a:rPr lang="en-US" dirty="0"/>
              <a:t>WWA brief to ARM-9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58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B528C-2B68-4E80-8764-C7E82A946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64" y="75474"/>
            <a:ext cx="7808986" cy="936326"/>
          </a:xfrm>
        </p:spPr>
        <p:txBody>
          <a:bodyPr/>
          <a:lstStyle/>
          <a:p>
            <a:r>
              <a:rPr lang="en-US" dirty="0"/>
              <a:t>IALA Standards – an integrated framework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70565B-9584-441B-B6C7-4DFF589BB457}"/>
              </a:ext>
            </a:extLst>
          </p:cNvPr>
          <p:cNvSpPr txBox="1"/>
          <p:nvPr/>
        </p:nvSpPr>
        <p:spPr>
          <a:xfrm>
            <a:off x="863588" y="4221088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dirty="0">
                <a:solidFill>
                  <a:schemeClr val="bg1"/>
                </a:solidFill>
              </a:rPr>
              <a:t>200+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2882DE-6E9E-4854-B9D4-70F35CCEC2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45" y="1212388"/>
            <a:ext cx="1833662" cy="22682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6CE8E7-168C-4B0C-879E-00BA65EF23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254" y="1212387"/>
            <a:ext cx="1833662" cy="22682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B037FC-997E-48F0-9E2F-60C80B9C7C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063" y="1221820"/>
            <a:ext cx="1826036" cy="22588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9B97269-AB55-4BDE-8F11-C6C0351DBB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742" y="1221571"/>
            <a:ext cx="1818813" cy="22498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095A4C1-AB99-4653-B213-E9895447CE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86" y="3681028"/>
            <a:ext cx="1833662" cy="22682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2EC5CDF-9495-46C0-BA12-41DEE9FC53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461" y="3690659"/>
            <a:ext cx="1833662" cy="22682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5C4AC5-F200-4D72-88FC-F4F662C227D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691391"/>
            <a:ext cx="1833663" cy="226825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4F6E18-8A0F-43A6-A8FA-245EEF856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ARM-9 brief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77C09-E4AE-4ADE-B708-545DC7D97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0173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9553" y="980728"/>
            <a:ext cx="3420380" cy="4500315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China,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Malaysia,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India,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Suriname,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South Africa,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United Kingdom,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Canada,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Morocco,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France,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Colombia (TBC),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Brazil (TBC),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Oman (TBC),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IALA Distance Learning.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BD22B2B5-1D1E-4B1B-B35F-6FD131151E6A}"/>
              </a:ext>
            </a:extLst>
          </p:cNvPr>
          <p:cNvSpPr txBox="1">
            <a:spLocks/>
          </p:cNvSpPr>
          <p:nvPr/>
        </p:nvSpPr>
        <p:spPr bwMode="gray">
          <a:xfrm>
            <a:off x="539552" y="350787"/>
            <a:ext cx="4118645" cy="4681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sz="3200" b="1" dirty="0"/>
              <a:t>Level 1 courses 2019</a:t>
            </a:r>
            <a:endParaRPr lang="en-GB" sz="32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55CE1F-198E-43A6-944D-4AFD3F3A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ARM-9 brief</a:t>
            </a:r>
            <a:endParaRPr lang="en-US" dirty="0"/>
          </a:p>
        </p:txBody>
      </p:sp>
      <p:sp>
        <p:nvSpPr>
          <p:cNvPr id="7" name="Pladsholder til indhold 2">
            <a:extLst>
              <a:ext uri="{FF2B5EF4-FFF2-40B4-BE49-F238E27FC236}">
                <a16:creationId xmlns:a16="http://schemas.microsoft.com/office/drawing/2014/main" id="{04400C1E-2F9D-4EAB-8793-E0260314D8CC}"/>
              </a:ext>
            </a:extLst>
          </p:cNvPr>
          <p:cNvSpPr txBox="1">
            <a:spLocks/>
          </p:cNvSpPr>
          <p:nvPr/>
        </p:nvSpPr>
        <p:spPr bwMode="gray">
          <a:xfrm>
            <a:off x="4211960" y="984461"/>
            <a:ext cx="4356484" cy="45003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25000"/>
              <a:buFontTx/>
              <a:buBlip>
                <a:blip r:embed="rId2"/>
              </a:buBlip>
              <a:defRPr sz="1700" kern="1200">
                <a:solidFill>
                  <a:srgbClr val="9D9D9C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6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Level 1.1 &amp; L1.3 </a:t>
            </a:r>
            <a:r>
              <a:rPr lang="en-US" sz="2400" err="1">
                <a:solidFill>
                  <a:schemeClr val="tx1"/>
                </a:solidFill>
              </a:rPr>
              <a:t>development</a:t>
            </a:r>
            <a:r>
              <a:rPr lang="en-US" sz="2400">
                <a:solidFill>
                  <a:schemeClr val="tx1"/>
                </a:solidFill>
              </a:rPr>
              <a:t>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>
                <a:solidFill>
                  <a:schemeClr val="tx1"/>
                </a:solidFill>
              </a:rPr>
              <a:t>Level </a:t>
            </a:r>
            <a:r>
              <a:rPr lang="en-US" sz="2400" dirty="0">
                <a:solidFill>
                  <a:schemeClr val="tx1"/>
                </a:solidFill>
              </a:rPr>
              <a:t>1.2 Master </a:t>
            </a:r>
            <a:r>
              <a:rPr lang="en-US" sz="2400" dirty="0" err="1">
                <a:solidFill>
                  <a:schemeClr val="tx1"/>
                </a:solidFill>
              </a:rPr>
              <a:t>programme</a:t>
            </a:r>
            <a:r>
              <a:rPr lang="en-US" sz="2400" dirty="0">
                <a:solidFill>
                  <a:schemeClr val="tx1"/>
                </a:solidFill>
              </a:rPr>
              <a:t> development,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IALA Train-the-Lecturer </a:t>
            </a:r>
            <a:r>
              <a:rPr lang="en-US" sz="2400" dirty="0" err="1">
                <a:solidFill>
                  <a:schemeClr val="tx1"/>
                </a:solidFill>
              </a:rPr>
              <a:t>programme</a:t>
            </a:r>
            <a:r>
              <a:rPr lang="en-US" sz="2400" dirty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Level 2 development,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Level 3 foundation.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ATO Seminar.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28672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Contact: gerardine.delanoye@iala-aism.org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870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Training and capacity building</a:t>
            </a:r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World-Wide Academy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2</a:t>
            </a:fld>
            <a:endParaRPr lang="en-GB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7368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72889" y="440446"/>
            <a:ext cx="7775575" cy="936326"/>
          </a:xfrm>
        </p:spPr>
        <p:txBody>
          <a:bodyPr/>
          <a:lstStyle/>
          <a:p>
            <a:r>
              <a:rPr lang="en-GB" dirty="0"/>
              <a:t>Training 2019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08893" y="1556952"/>
            <a:ext cx="7775575" cy="2016064"/>
          </a:xfrm>
        </p:spPr>
        <p:txBody>
          <a:bodyPr/>
          <a:lstStyle/>
          <a:p>
            <a:r>
              <a:rPr lang="en-US" dirty="0"/>
              <a:t>Risk Management Training Seminar</a:t>
            </a:r>
          </a:p>
          <a:p>
            <a:pPr lvl="3"/>
            <a:r>
              <a:rPr lang="en-US" sz="2000" dirty="0"/>
              <a:t>IWRAP Mk2</a:t>
            </a:r>
          </a:p>
          <a:p>
            <a:pPr lvl="3"/>
            <a:r>
              <a:rPr lang="en-US" sz="2000" dirty="0"/>
              <a:t>PAWSA</a:t>
            </a:r>
          </a:p>
          <a:p>
            <a:pPr lvl="3"/>
            <a:r>
              <a:rPr lang="en-US" sz="2000" b="1" dirty="0">
                <a:solidFill>
                  <a:srgbClr val="FF0000"/>
                </a:solidFill>
              </a:rPr>
              <a:t>SIRA</a:t>
            </a:r>
          </a:p>
          <a:p>
            <a:pPr lvl="3"/>
            <a:r>
              <a:rPr lang="en-US" sz="2000" dirty="0"/>
              <a:t>Simulation</a:t>
            </a:r>
          </a:p>
          <a:p>
            <a:pPr lvl="1">
              <a:buClr>
                <a:schemeClr val="accent1"/>
              </a:buClr>
              <a:buSzPct val="100000"/>
              <a:buNone/>
            </a:pPr>
            <a:endParaRPr lang="en-US" sz="2000" dirty="0"/>
          </a:p>
          <a:p>
            <a:pPr lvl="1">
              <a:buClr>
                <a:schemeClr val="accent1"/>
              </a:buClr>
              <a:buSzPct val="100000"/>
              <a:buNone/>
            </a:pPr>
            <a:r>
              <a:rPr lang="en-US" sz="2000" dirty="0"/>
              <a:t>In English at IALA HQ:</a:t>
            </a:r>
          </a:p>
          <a:p>
            <a:pPr lvl="1">
              <a:buClr>
                <a:schemeClr val="accent1"/>
              </a:buClr>
              <a:buSzPct val="100000"/>
              <a:buNone/>
            </a:pPr>
            <a:r>
              <a:rPr lang="en-US" sz="2000" b="1" u="sng" dirty="0"/>
              <a:t>20-24 May 2019</a:t>
            </a:r>
          </a:p>
          <a:p>
            <a:pPr lvl="1">
              <a:buClr>
                <a:schemeClr val="accent1"/>
              </a:buClr>
              <a:buSzPct val="100000"/>
              <a:buNone/>
            </a:pPr>
            <a:endParaRPr lang="en-US" sz="2000" dirty="0"/>
          </a:p>
          <a:p>
            <a:pPr marL="288000" lvl="3" indent="0">
              <a:buNone/>
            </a:pPr>
            <a:endParaRPr lang="en-US" sz="2000" dirty="0"/>
          </a:p>
          <a:p>
            <a:pPr marL="0" lvl="2" indent="0">
              <a:buNone/>
            </a:pPr>
            <a:r>
              <a:rPr lang="en-US" sz="2000" dirty="0"/>
              <a:t>In </a:t>
            </a:r>
            <a:r>
              <a:rPr lang="en-US" sz="2000" b="1" u="sng" dirty="0"/>
              <a:t>Spanish/English </a:t>
            </a:r>
          </a:p>
          <a:p>
            <a:pPr marL="0" lvl="2" indent="0">
              <a:buNone/>
            </a:pPr>
            <a:r>
              <a:rPr lang="en-US" sz="2000" dirty="0"/>
              <a:t>in Colombia:</a:t>
            </a:r>
          </a:p>
          <a:p>
            <a:pPr marL="0" lvl="2" indent="0">
              <a:buNone/>
            </a:pPr>
            <a:r>
              <a:rPr lang="en-US" sz="2000" b="1" u="sng" dirty="0"/>
              <a:t>18-22 November 2019</a:t>
            </a:r>
          </a:p>
          <a:p>
            <a:pPr marL="0" lvl="2" indent="0">
              <a:buNone/>
            </a:pPr>
            <a:endParaRPr lang="en-US" sz="2000" dirty="0"/>
          </a:p>
          <a:p>
            <a:pPr marL="0" lvl="2" indent="0">
              <a:buNone/>
            </a:pPr>
            <a:endParaRPr lang="en-US" sz="2000" dirty="0"/>
          </a:p>
          <a:p>
            <a:pPr lvl="1">
              <a:buClr>
                <a:schemeClr val="accent1"/>
              </a:buClr>
              <a:buSzPct val="100000"/>
              <a:buNone/>
            </a:pPr>
            <a:endParaRPr lang="en-US" sz="20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57" y="2950076"/>
            <a:ext cx="4608512" cy="307384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3</a:t>
            </a:fld>
            <a:endParaRPr lang="en-GB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>
          <a:xfrm>
            <a:off x="2843808" y="6381750"/>
            <a:ext cx="4464496" cy="476251"/>
          </a:xfrm>
        </p:spPr>
        <p:txBody>
          <a:bodyPr/>
          <a:lstStyle/>
          <a:p>
            <a:r>
              <a:rPr lang="en-US" noProof="0"/>
              <a:t>WWA ARM-9 brief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43991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/>
              <a:t>Standards; Recommendations; Guidelines; Manuals; Model Courses</a:t>
            </a:r>
            <a:endParaRPr lang="en-GB" sz="18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IALA Document Structure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4</a:t>
            </a:fld>
            <a:endParaRPr lang="en-GB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74517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BEEC582-417D-414A-83DA-F48218574D4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1" t="19429" r="13205" b="3247"/>
          <a:stretch/>
        </p:blipFill>
        <p:spPr>
          <a:xfrm>
            <a:off x="4473423" y="1282325"/>
            <a:ext cx="4095021" cy="45400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7F7161-8C28-406C-9144-9D70D60CC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A84EDB7-BD2B-4128-8F3F-A740F44ABC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5133" t="21669" r="34524" b="12859"/>
          <a:stretch/>
        </p:blipFill>
        <p:spPr>
          <a:xfrm>
            <a:off x="674688" y="1282325"/>
            <a:ext cx="3600400" cy="462375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5E0E86-D825-4C3A-B6C2-1A9A9B508D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5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53B99-4206-45C1-BDA4-433E17710D6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79B09D-2BAD-4654-8094-1EB0F15A84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577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9552" y="980728"/>
            <a:ext cx="7775575" cy="450031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  <a:buSzPct val="100000"/>
              <a:buNone/>
            </a:pPr>
            <a:r>
              <a:rPr lang="en-US" sz="2400" dirty="0">
                <a:solidFill>
                  <a:schemeClr val="tx1"/>
                </a:solidFill>
              </a:rPr>
              <a:t>After this seminar you should be able to: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Differentiate between Normative and Informative provisions within IALA Standards,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Describe the necessary governance framework required for the effective implementation of IALA Standards,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Identify the relationship between the IALA Standards and the associated Recommendations, Guidelines and Model Courses, 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Describe the steps to take if Normative provisions are not applicable within a Coastal State,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Explain how to claim compliance with IALA Standards.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BD22B2B5-1D1E-4B1B-B35F-6FD131151E6A}"/>
              </a:ext>
            </a:extLst>
          </p:cNvPr>
          <p:cNvSpPr txBox="1">
            <a:spLocks/>
          </p:cNvSpPr>
          <p:nvPr/>
        </p:nvSpPr>
        <p:spPr bwMode="gray">
          <a:xfrm>
            <a:off x="539552" y="350787"/>
            <a:ext cx="4118645" cy="4681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sz="3200" b="1" dirty="0" err="1"/>
              <a:t>Aims</a:t>
            </a:r>
            <a:r>
              <a:rPr lang="da-DK" sz="3200" b="1" dirty="0"/>
              <a:t> and </a:t>
            </a:r>
            <a:r>
              <a:rPr lang="da-DK" sz="3200" b="1" dirty="0" err="1"/>
              <a:t>objectives</a:t>
            </a:r>
            <a:endParaRPr lang="en-GB" sz="32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55CE1F-198E-43A6-944D-4AFD3F3A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ARM-9 brief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4806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C0CC031-982D-4022-9F41-C9B97571FB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9D64F5-6C48-42CF-9C78-CE21B57F28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75" t="25080" r="16925" b="21026"/>
          <a:stretch/>
        </p:blipFill>
        <p:spPr>
          <a:xfrm>
            <a:off x="758282" y="1628799"/>
            <a:ext cx="7882170" cy="379287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0D5FEA-9863-4199-ACC5-406995628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D7D041-F904-4880-965A-3F8EEEFC8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C1E6F3-76C5-4AB9-A7D8-CED87D814C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7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707BA-EA30-4338-8927-2F76F21AA6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6ED73E-2D63-47FB-88DB-3FE6F33034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70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E0F6D31-6E49-4565-A725-1CBB9D34FD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ABE23B-6321-4EDA-A356-DDFB04CF8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8B72F5B-B051-4B73-AB11-FB8782C6E2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035" t="18823" r="5936" b="14910"/>
          <a:stretch/>
        </p:blipFill>
        <p:spPr>
          <a:xfrm>
            <a:off x="287524" y="1448780"/>
            <a:ext cx="8757786" cy="370841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4C9E9E-4563-4B02-9953-3A0E2EFFBD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8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6B054-108B-4F17-8BFA-35E5A9C6E03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1962B36-CC55-4A00-88B9-E4CDC1D1EA3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547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8C0B713-CC63-4D0A-8F9E-3A313D5348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D57661-B425-45CA-9794-E4BEB2ED9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329CE95-9FE7-4FC3-8ADC-5B269A375A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18" t="21351" r="12376" b="16535"/>
          <a:stretch/>
        </p:blipFill>
        <p:spPr>
          <a:xfrm>
            <a:off x="43039" y="1448780"/>
            <a:ext cx="9057921" cy="412043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54032-EFC9-4A73-BE4B-1D88F5FFF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9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05444-CE81-49DC-9394-1D567809F2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ARM-9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281240-0E52-4988-9111-D0B40237A0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64099"/>
      </p:ext>
    </p:extLst>
  </p:cSld>
  <p:clrMapOvr>
    <a:masterClrMapping/>
  </p:clrMapOvr>
</p:sld>
</file>

<file path=ppt/theme/theme1.xml><?xml version="1.0" encoding="utf-8"?>
<a:theme xmlns:a="http://schemas.openxmlformats.org/drawingml/2006/main" name="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IALA_template-powerpoint.potx</Template>
  <TotalTime>1743</TotalTime>
  <Words>269</Words>
  <Application>Microsoft Office PowerPoint</Application>
  <PresentationFormat>On-screen Show (4:3)</PresentationFormat>
  <Paragraphs>76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IALA_template-powerpoint</vt:lpstr>
      <vt:lpstr>WWA brief to ARM-9</vt:lpstr>
      <vt:lpstr>The World-Wide Academy</vt:lpstr>
      <vt:lpstr>Training 2019</vt:lpstr>
      <vt:lpstr>IALA Document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IALA Standards – an integrated framework</vt:lpstr>
      <vt:lpstr>PowerPoint Presentation</vt:lpstr>
      <vt:lpstr>Questions?</vt:lpstr>
    </vt:vector>
  </TitlesOfParts>
  <Manager>IALA</Manager>
  <Company>IALA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</dc:title>
  <dc:subject>IALA</dc:subject>
  <dc:creator>IALA</dc:creator>
  <cp:lastModifiedBy>Gerardine Delanoye</cp:lastModifiedBy>
  <cp:revision>143</cp:revision>
  <dcterms:created xsi:type="dcterms:W3CDTF">2015-06-18T13:41:36Z</dcterms:created>
  <dcterms:modified xsi:type="dcterms:W3CDTF">2019-04-01T10:11:29Z</dcterms:modified>
</cp:coreProperties>
</file>