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5953-7E1C-4D35-A03D-CE873F0FBF0A}" type="datetimeFigureOut">
              <a:rPr lang="ko-KR" altLang="en-US" smtClean="0"/>
              <a:t>2019-03-29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270AC-DB2F-46C6-89FF-C2CE2AC466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4328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95953-7E1C-4D35-A03D-CE873F0FBF0A}" type="datetimeFigureOut">
              <a:rPr lang="ko-KR" altLang="en-US" smtClean="0"/>
              <a:t>2019-03-29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270AC-DB2F-46C6-89FF-C2CE2AC466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782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3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5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69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39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7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8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353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5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24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1546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74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8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28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와이드스크린</PresentationFormat>
  <Paragraphs>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5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KAAN</dc:creator>
  <cp:lastModifiedBy>KAAN</cp:lastModifiedBy>
  <cp:revision>3</cp:revision>
  <dcterms:created xsi:type="dcterms:W3CDTF">2019-03-29T05:22:15Z</dcterms:created>
  <dcterms:modified xsi:type="dcterms:W3CDTF">2019-03-29T05:54:29Z</dcterms:modified>
</cp:coreProperties>
</file>