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98" r:id="rId2"/>
    <p:sldMasterId id="2147483710" r:id="rId3"/>
    <p:sldMasterId id="2147483653" r:id="rId4"/>
  </p:sldMasterIdLst>
  <p:notesMasterIdLst>
    <p:notesMasterId r:id="rId16"/>
  </p:notesMasterIdLst>
  <p:handoutMasterIdLst>
    <p:handoutMasterId r:id="rId17"/>
  </p:handoutMasterIdLst>
  <p:sldIdLst>
    <p:sldId id="256" r:id="rId5"/>
    <p:sldId id="259" r:id="rId6"/>
    <p:sldId id="262" r:id="rId7"/>
    <p:sldId id="260" r:id="rId8"/>
    <p:sldId id="263" r:id="rId9"/>
    <p:sldId id="266" r:id="rId10"/>
    <p:sldId id="261" r:id="rId11"/>
    <p:sldId id="264" r:id="rId12"/>
    <p:sldId id="268" r:id="rId13"/>
    <p:sldId id="265" r:id="rId14"/>
    <p:sldId id="267" r:id="rId15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006699"/>
    <a:srgbClr val="4CB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08" autoAdjust="0"/>
  </p:normalViewPr>
  <p:slideViewPr>
    <p:cSldViewPr>
      <p:cViewPr varScale="1">
        <p:scale>
          <a:sx n="116" d="100"/>
          <a:sy n="116" d="100"/>
        </p:scale>
        <p:origin x="125" y="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2" d="100"/>
          <a:sy n="92" d="100"/>
        </p:scale>
        <p:origin x="-378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6FDCD0-4633-4A64-8805-BEC0AD72F90A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75F17AA-8507-4B84-B840-7EBDA2E63D73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AU" sz="1400" dirty="0" smtClean="0"/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1400" dirty="0" smtClean="0"/>
            <a:t>History</a:t>
          </a:r>
        </a:p>
        <a:p>
          <a:pPr lvl="0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dirty="0"/>
        </a:p>
      </dgm:t>
    </dgm:pt>
    <dgm:pt modelId="{3F4418E1-5B50-4590-8856-91A046E6E956}" type="parTrans" cxnId="{E08BC32D-DF05-4713-861B-D15AFC02FDE6}">
      <dgm:prSet/>
      <dgm:spPr/>
      <dgm:t>
        <a:bodyPr/>
        <a:lstStyle/>
        <a:p>
          <a:endParaRPr lang="en-US" sz="1400"/>
        </a:p>
      </dgm:t>
    </dgm:pt>
    <dgm:pt modelId="{66F2CEEA-460D-477D-A89C-00828E8E2C71}" type="sibTrans" cxnId="{E08BC32D-DF05-4713-861B-D15AFC02FDE6}">
      <dgm:prSet/>
      <dgm:spPr/>
      <dgm:t>
        <a:bodyPr/>
        <a:lstStyle/>
        <a:p>
          <a:endParaRPr lang="en-US" sz="1400"/>
        </a:p>
      </dgm:t>
    </dgm:pt>
    <dgm:pt modelId="{B61D2D55-6514-4AC7-AD83-12CFE7DA7FB8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AU" sz="1400" dirty="0" smtClean="0"/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1400" dirty="0" smtClean="0"/>
            <a:t>Conservation Management Principals</a:t>
          </a:r>
          <a:r>
            <a:rPr lang="en-AU" sz="1400" baseline="0" dirty="0" smtClean="0"/>
            <a:t> and Policies</a:t>
          </a:r>
          <a:endParaRPr lang="en-AU" sz="1400" dirty="0" smtClean="0"/>
        </a:p>
        <a:p>
          <a:pPr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dirty="0"/>
        </a:p>
      </dgm:t>
    </dgm:pt>
    <dgm:pt modelId="{ADB2CDA5-02B7-4273-A581-0C7BFAE610C6}" type="parTrans" cxnId="{4BA1AF28-0A78-4332-8A9F-444F5BB21E8F}">
      <dgm:prSet/>
      <dgm:spPr/>
      <dgm:t>
        <a:bodyPr/>
        <a:lstStyle/>
        <a:p>
          <a:endParaRPr lang="en-US" sz="1400"/>
        </a:p>
      </dgm:t>
    </dgm:pt>
    <dgm:pt modelId="{35FE6A24-571F-4214-A24E-EA5E9C05C5BE}" type="sibTrans" cxnId="{4BA1AF28-0A78-4332-8A9F-444F5BB21E8F}">
      <dgm:prSet/>
      <dgm:spPr/>
      <dgm:t>
        <a:bodyPr/>
        <a:lstStyle/>
        <a:p>
          <a:endParaRPr lang="en-US" sz="1400"/>
        </a:p>
      </dgm:t>
    </dgm:pt>
    <dgm:pt modelId="{382960BE-D9AD-4F29-BF73-20B2CA17C241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AU" sz="1400" dirty="0" smtClean="0"/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1400" dirty="0" smtClean="0"/>
            <a:t>Heritage Implementation Plan</a:t>
          </a:r>
        </a:p>
        <a:p>
          <a:pPr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dirty="0"/>
        </a:p>
      </dgm:t>
    </dgm:pt>
    <dgm:pt modelId="{4C0B71D2-1A31-48CC-8D73-D77F6AF1D8BE}" type="parTrans" cxnId="{1308713C-5CC4-4F58-B04D-2AB0FA632CAE}">
      <dgm:prSet/>
      <dgm:spPr/>
      <dgm:t>
        <a:bodyPr/>
        <a:lstStyle/>
        <a:p>
          <a:endParaRPr lang="en-US" sz="1400"/>
        </a:p>
      </dgm:t>
    </dgm:pt>
    <dgm:pt modelId="{986B3AF3-168C-4ACC-B5DB-64CA672CCC78}" type="sibTrans" cxnId="{1308713C-5CC4-4F58-B04D-2AB0FA632CAE}">
      <dgm:prSet/>
      <dgm:spPr/>
      <dgm:t>
        <a:bodyPr/>
        <a:lstStyle/>
        <a:p>
          <a:endParaRPr lang="en-US" sz="1400"/>
        </a:p>
      </dgm:t>
    </dgm:pt>
    <dgm:pt modelId="{3AEFEEB5-02D8-42C4-97BA-E8389BB3203F}">
      <dgm:prSet custT="1"/>
      <dgm:spPr>
        <a:solidFill>
          <a:schemeClr val="accent5">
            <a:lumMod val="50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AU" sz="1400" dirty="0" smtClean="0"/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1400" dirty="0" smtClean="0"/>
            <a:t>Fabric Register</a:t>
          </a:r>
        </a:p>
        <a:p>
          <a:pPr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dirty="0"/>
        </a:p>
      </dgm:t>
    </dgm:pt>
    <dgm:pt modelId="{F24FD074-B645-4BFF-AE77-5566786876F7}" type="parTrans" cxnId="{730AF56A-2942-4D1D-9D91-57602B904C16}">
      <dgm:prSet/>
      <dgm:spPr/>
      <dgm:t>
        <a:bodyPr/>
        <a:lstStyle/>
        <a:p>
          <a:endParaRPr lang="en-US" sz="1400"/>
        </a:p>
      </dgm:t>
    </dgm:pt>
    <dgm:pt modelId="{56A62EC8-4808-472A-8446-3783DC5D5814}" type="sibTrans" cxnId="{730AF56A-2942-4D1D-9D91-57602B904C16}">
      <dgm:prSet/>
      <dgm:spPr/>
      <dgm:t>
        <a:bodyPr/>
        <a:lstStyle/>
        <a:p>
          <a:endParaRPr lang="en-US" sz="1400"/>
        </a:p>
      </dgm:t>
    </dgm:pt>
    <dgm:pt modelId="{A949BF7D-E93D-4A7E-955B-1C1EBBB2DF43}">
      <dgm:prSet custT="1"/>
      <dgm:spPr>
        <a:solidFill>
          <a:schemeClr val="accent5">
            <a:lumMod val="50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AU" sz="1400" dirty="0" smtClean="0"/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1400" dirty="0" smtClean="0"/>
            <a:t>Heritage Significance</a:t>
          </a:r>
        </a:p>
        <a:p>
          <a:pPr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dirty="0"/>
        </a:p>
      </dgm:t>
    </dgm:pt>
    <dgm:pt modelId="{4ED492C8-59DD-4292-95A6-26CAEB32A080}" type="parTrans" cxnId="{02B396FF-9DEC-4491-BB33-7152E97460F9}">
      <dgm:prSet/>
      <dgm:spPr/>
      <dgm:t>
        <a:bodyPr/>
        <a:lstStyle/>
        <a:p>
          <a:endParaRPr lang="en-US" sz="1400"/>
        </a:p>
      </dgm:t>
    </dgm:pt>
    <dgm:pt modelId="{28D5C82E-2799-4A2C-A4A7-66603EBB3417}" type="sibTrans" cxnId="{02B396FF-9DEC-4491-BB33-7152E97460F9}">
      <dgm:prSet/>
      <dgm:spPr/>
      <dgm:t>
        <a:bodyPr/>
        <a:lstStyle/>
        <a:p>
          <a:endParaRPr lang="en-US" sz="1400"/>
        </a:p>
      </dgm:t>
    </dgm:pt>
    <dgm:pt modelId="{A6E1DBA8-1210-40EC-B099-C7669C46CF8B}">
      <dgm:prSet custT="1"/>
      <dgm:spPr>
        <a:solidFill>
          <a:schemeClr val="accent5">
            <a:lumMod val="50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AU" sz="1400" dirty="0" smtClean="0"/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1400" dirty="0" smtClean="0"/>
            <a:t>Requirements of AtoN</a:t>
          </a:r>
        </a:p>
        <a:p>
          <a:pPr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dirty="0"/>
        </a:p>
      </dgm:t>
    </dgm:pt>
    <dgm:pt modelId="{794DB46B-E89C-42FC-9881-6022CC08D5A8}" type="parTrans" cxnId="{E905700E-9B62-440E-9C24-47F1A792B4B5}">
      <dgm:prSet/>
      <dgm:spPr/>
      <dgm:t>
        <a:bodyPr/>
        <a:lstStyle/>
        <a:p>
          <a:endParaRPr lang="en-US" sz="1400"/>
        </a:p>
      </dgm:t>
    </dgm:pt>
    <dgm:pt modelId="{70563915-2596-41BA-9133-EE7B0D36FDBA}" type="sibTrans" cxnId="{E905700E-9B62-440E-9C24-47F1A792B4B5}">
      <dgm:prSet/>
      <dgm:spPr/>
      <dgm:t>
        <a:bodyPr/>
        <a:lstStyle/>
        <a:p>
          <a:endParaRPr lang="en-US" sz="1400"/>
        </a:p>
      </dgm:t>
    </dgm:pt>
    <dgm:pt modelId="{3BA2EA55-A4C7-4C58-B557-9DCFE16021EF}" type="pres">
      <dgm:prSet presAssocID="{4E6FDCD0-4633-4A64-8805-BEC0AD72F90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B7DD312E-4BB8-48FF-A48E-8441237C325F}" type="pres">
      <dgm:prSet presAssocID="{4E6FDCD0-4633-4A64-8805-BEC0AD72F90A}" presName="Name1" presStyleCnt="0"/>
      <dgm:spPr/>
    </dgm:pt>
    <dgm:pt modelId="{4A789140-6387-4733-B7E9-03219592EAEA}" type="pres">
      <dgm:prSet presAssocID="{4E6FDCD0-4633-4A64-8805-BEC0AD72F90A}" presName="cycle" presStyleCnt="0"/>
      <dgm:spPr/>
    </dgm:pt>
    <dgm:pt modelId="{336E29E9-0877-480D-B0F9-9D3DB072036B}" type="pres">
      <dgm:prSet presAssocID="{4E6FDCD0-4633-4A64-8805-BEC0AD72F90A}" presName="srcNode" presStyleLbl="node1" presStyleIdx="0" presStyleCnt="6"/>
      <dgm:spPr/>
    </dgm:pt>
    <dgm:pt modelId="{2461EDD0-CB03-4A09-BD70-F3FA93BC72EE}" type="pres">
      <dgm:prSet presAssocID="{4E6FDCD0-4633-4A64-8805-BEC0AD72F90A}" presName="conn" presStyleLbl="parChTrans1D2" presStyleIdx="0" presStyleCnt="1"/>
      <dgm:spPr/>
      <dgm:t>
        <a:bodyPr/>
        <a:lstStyle/>
        <a:p>
          <a:endParaRPr lang="en-US"/>
        </a:p>
      </dgm:t>
    </dgm:pt>
    <dgm:pt modelId="{7BA199B3-F1E3-4C14-9871-C9A7820AD207}" type="pres">
      <dgm:prSet presAssocID="{4E6FDCD0-4633-4A64-8805-BEC0AD72F90A}" presName="extraNode" presStyleLbl="node1" presStyleIdx="0" presStyleCnt="6"/>
      <dgm:spPr/>
    </dgm:pt>
    <dgm:pt modelId="{700B7FA7-CD6B-4CA4-B9A4-50C95AD42673}" type="pres">
      <dgm:prSet presAssocID="{4E6FDCD0-4633-4A64-8805-BEC0AD72F90A}" presName="dstNode" presStyleLbl="node1" presStyleIdx="0" presStyleCnt="6"/>
      <dgm:spPr/>
    </dgm:pt>
    <dgm:pt modelId="{6CAFC6A1-31B8-4CA9-98AC-256EB419E949}" type="pres">
      <dgm:prSet presAssocID="{E75F17AA-8507-4B84-B840-7EBDA2E63D73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C26486-453A-42E1-94BB-DE0BF8A73CEC}" type="pres">
      <dgm:prSet presAssocID="{E75F17AA-8507-4B84-B840-7EBDA2E63D73}" presName="accent_1" presStyleCnt="0"/>
      <dgm:spPr/>
    </dgm:pt>
    <dgm:pt modelId="{A6CC55D2-B378-4E0E-A6F6-DDE028CD64C4}" type="pres">
      <dgm:prSet presAssocID="{E75F17AA-8507-4B84-B840-7EBDA2E63D73}" presName="accentRepeatNode" presStyleLbl="solidFgAcc1" presStyleIdx="0" presStyleCnt="6"/>
      <dgm:spPr/>
    </dgm:pt>
    <dgm:pt modelId="{71F54E41-A20B-404C-8FC4-3ABA4CDCF61C}" type="pres">
      <dgm:prSet presAssocID="{A949BF7D-E93D-4A7E-955B-1C1EBBB2DF43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D456A2-D79F-4A90-88A1-0BC6B13400DE}" type="pres">
      <dgm:prSet presAssocID="{A949BF7D-E93D-4A7E-955B-1C1EBBB2DF43}" presName="accent_2" presStyleCnt="0"/>
      <dgm:spPr/>
    </dgm:pt>
    <dgm:pt modelId="{BCD6FB51-ED3F-4752-9535-31E105C76E08}" type="pres">
      <dgm:prSet presAssocID="{A949BF7D-E93D-4A7E-955B-1C1EBBB2DF43}" presName="accentRepeatNode" presStyleLbl="solidFgAcc1" presStyleIdx="1" presStyleCnt="6"/>
      <dgm:spPr/>
    </dgm:pt>
    <dgm:pt modelId="{F988807F-7CBC-4CBD-9AE9-57D117443BEA}" type="pres">
      <dgm:prSet presAssocID="{A6E1DBA8-1210-40EC-B099-C7669C46CF8B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2DB7A4-E919-4DE7-8E83-625F1D6064FF}" type="pres">
      <dgm:prSet presAssocID="{A6E1DBA8-1210-40EC-B099-C7669C46CF8B}" presName="accent_3" presStyleCnt="0"/>
      <dgm:spPr/>
    </dgm:pt>
    <dgm:pt modelId="{4930AEDA-509F-471A-8D29-5467200E6DC0}" type="pres">
      <dgm:prSet presAssocID="{A6E1DBA8-1210-40EC-B099-C7669C46CF8B}" presName="accentRepeatNode" presStyleLbl="solidFgAcc1" presStyleIdx="2" presStyleCnt="6"/>
      <dgm:spPr/>
    </dgm:pt>
    <dgm:pt modelId="{92609787-B7AD-4508-96D8-BEA4CDBE3E7C}" type="pres">
      <dgm:prSet presAssocID="{B61D2D55-6514-4AC7-AD83-12CFE7DA7FB8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7AFFD7-6F3F-47BB-B714-AA185129EE5C}" type="pres">
      <dgm:prSet presAssocID="{B61D2D55-6514-4AC7-AD83-12CFE7DA7FB8}" presName="accent_4" presStyleCnt="0"/>
      <dgm:spPr/>
    </dgm:pt>
    <dgm:pt modelId="{36E78826-71D0-487B-B852-F0ACD6CB9BFE}" type="pres">
      <dgm:prSet presAssocID="{B61D2D55-6514-4AC7-AD83-12CFE7DA7FB8}" presName="accentRepeatNode" presStyleLbl="solidFgAcc1" presStyleIdx="3" presStyleCnt="6"/>
      <dgm:spPr/>
    </dgm:pt>
    <dgm:pt modelId="{D2A14346-E07E-4C0E-894A-4A17BC2E3A3C}" type="pres">
      <dgm:prSet presAssocID="{382960BE-D9AD-4F29-BF73-20B2CA17C241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332287-76D0-4662-907F-070E09CA9FB7}" type="pres">
      <dgm:prSet presAssocID="{382960BE-D9AD-4F29-BF73-20B2CA17C241}" presName="accent_5" presStyleCnt="0"/>
      <dgm:spPr/>
    </dgm:pt>
    <dgm:pt modelId="{0D151A4D-6117-4D58-A893-62C0BE808465}" type="pres">
      <dgm:prSet presAssocID="{382960BE-D9AD-4F29-BF73-20B2CA17C241}" presName="accentRepeatNode" presStyleLbl="solidFgAcc1" presStyleIdx="4" presStyleCnt="6"/>
      <dgm:spPr/>
    </dgm:pt>
    <dgm:pt modelId="{2C237B4D-A033-4EB4-BAAD-D7376BA382F7}" type="pres">
      <dgm:prSet presAssocID="{3AEFEEB5-02D8-42C4-97BA-E8389BB3203F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3F98A7-11CE-4E92-92FB-8ED0BAA39989}" type="pres">
      <dgm:prSet presAssocID="{3AEFEEB5-02D8-42C4-97BA-E8389BB3203F}" presName="accent_6" presStyleCnt="0"/>
      <dgm:spPr/>
    </dgm:pt>
    <dgm:pt modelId="{CEBC4E2C-5D26-4A6B-9A39-D051AA1BE23F}" type="pres">
      <dgm:prSet presAssocID="{3AEFEEB5-02D8-42C4-97BA-E8389BB3203F}" presName="accentRepeatNode" presStyleLbl="solidFgAcc1" presStyleIdx="5" presStyleCnt="6"/>
      <dgm:spPr/>
    </dgm:pt>
  </dgm:ptLst>
  <dgm:cxnLst>
    <dgm:cxn modelId="{9BA010D9-5EFF-4BE4-ACF5-1AAC6689CAEB}" type="presOf" srcId="{66F2CEEA-460D-477D-A89C-00828E8E2C71}" destId="{2461EDD0-CB03-4A09-BD70-F3FA93BC72EE}" srcOrd="0" destOrd="0" presId="urn:microsoft.com/office/officeart/2008/layout/VerticalCurvedList"/>
    <dgm:cxn modelId="{1308713C-5CC4-4F58-B04D-2AB0FA632CAE}" srcId="{4E6FDCD0-4633-4A64-8805-BEC0AD72F90A}" destId="{382960BE-D9AD-4F29-BF73-20B2CA17C241}" srcOrd="4" destOrd="0" parTransId="{4C0B71D2-1A31-48CC-8D73-D77F6AF1D8BE}" sibTransId="{986B3AF3-168C-4ACC-B5DB-64CA672CCC78}"/>
    <dgm:cxn modelId="{730AF56A-2942-4D1D-9D91-57602B904C16}" srcId="{4E6FDCD0-4633-4A64-8805-BEC0AD72F90A}" destId="{3AEFEEB5-02D8-42C4-97BA-E8389BB3203F}" srcOrd="5" destOrd="0" parTransId="{F24FD074-B645-4BFF-AE77-5566786876F7}" sibTransId="{56A62EC8-4808-472A-8446-3783DC5D5814}"/>
    <dgm:cxn modelId="{77C83141-B0CE-4C2D-9375-4E73542BBC18}" type="presOf" srcId="{A949BF7D-E93D-4A7E-955B-1C1EBBB2DF43}" destId="{71F54E41-A20B-404C-8FC4-3ABA4CDCF61C}" srcOrd="0" destOrd="0" presId="urn:microsoft.com/office/officeart/2008/layout/VerticalCurvedList"/>
    <dgm:cxn modelId="{999FA1D9-AF68-4715-94EE-2B30C17CE285}" type="presOf" srcId="{4E6FDCD0-4633-4A64-8805-BEC0AD72F90A}" destId="{3BA2EA55-A4C7-4C58-B557-9DCFE16021EF}" srcOrd="0" destOrd="0" presId="urn:microsoft.com/office/officeart/2008/layout/VerticalCurvedList"/>
    <dgm:cxn modelId="{41CC50E0-6683-4D84-91C8-09F64C98B825}" type="presOf" srcId="{382960BE-D9AD-4F29-BF73-20B2CA17C241}" destId="{D2A14346-E07E-4C0E-894A-4A17BC2E3A3C}" srcOrd="0" destOrd="0" presId="urn:microsoft.com/office/officeart/2008/layout/VerticalCurvedList"/>
    <dgm:cxn modelId="{41EDF0D7-0A70-450E-A026-5DAA450290F6}" type="presOf" srcId="{B61D2D55-6514-4AC7-AD83-12CFE7DA7FB8}" destId="{92609787-B7AD-4508-96D8-BEA4CDBE3E7C}" srcOrd="0" destOrd="0" presId="urn:microsoft.com/office/officeart/2008/layout/VerticalCurvedList"/>
    <dgm:cxn modelId="{E905700E-9B62-440E-9C24-47F1A792B4B5}" srcId="{4E6FDCD0-4633-4A64-8805-BEC0AD72F90A}" destId="{A6E1DBA8-1210-40EC-B099-C7669C46CF8B}" srcOrd="2" destOrd="0" parTransId="{794DB46B-E89C-42FC-9881-6022CC08D5A8}" sibTransId="{70563915-2596-41BA-9133-EE7B0D36FDBA}"/>
    <dgm:cxn modelId="{E08BC32D-DF05-4713-861B-D15AFC02FDE6}" srcId="{4E6FDCD0-4633-4A64-8805-BEC0AD72F90A}" destId="{E75F17AA-8507-4B84-B840-7EBDA2E63D73}" srcOrd="0" destOrd="0" parTransId="{3F4418E1-5B50-4590-8856-91A046E6E956}" sibTransId="{66F2CEEA-460D-477D-A89C-00828E8E2C71}"/>
    <dgm:cxn modelId="{4BA1AF28-0A78-4332-8A9F-444F5BB21E8F}" srcId="{4E6FDCD0-4633-4A64-8805-BEC0AD72F90A}" destId="{B61D2D55-6514-4AC7-AD83-12CFE7DA7FB8}" srcOrd="3" destOrd="0" parTransId="{ADB2CDA5-02B7-4273-A581-0C7BFAE610C6}" sibTransId="{35FE6A24-571F-4214-A24E-EA5E9C05C5BE}"/>
    <dgm:cxn modelId="{02B396FF-9DEC-4491-BB33-7152E97460F9}" srcId="{4E6FDCD0-4633-4A64-8805-BEC0AD72F90A}" destId="{A949BF7D-E93D-4A7E-955B-1C1EBBB2DF43}" srcOrd="1" destOrd="0" parTransId="{4ED492C8-59DD-4292-95A6-26CAEB32A080}" sibTransId="{28D5C82E-2799-4A2C-A4A7-66603EBB3417}"/>
    <dgm:cxn modelId="{1C151FE6-245A-438A-A0B9-EB3EA0D71709}" type="presOf" srcId="{3AEFEEB5-02D8-42C4-97BA-E8389BB3203F}" destId="{2C237B4D-A033-4EB4-BAAD-D7376BA382F7}" srcOrd="0" destOrd="0" presId="urn:microsoft.com/office/officeart/2008/layout/VerticalCurvedList"/>
    <dgm:cxn modelId="{1AC623D3-459B-4C6B-8049-8B3F4AE4A8B5}" type="presOf" srcId="{A6E1DBA8-1210-40EC-B099-C7669C46CF8B}" destId="{F988807F-7CBC-4CBD-9AE9-57D117443BEA}" srcOrd="0" destOrd="0" presId="urn:microsoft.com/office/officeart/2008/layout/VerticalCurvedList"/>
    <dgm:cxn modelId="{E0D9BF4B-2788-40F9-BB72-59BF2179A39B}" type="presOf" srcId="{E75F17AA-8507-4B84-B840-7EBDA2E63D73}" destId="{6CAFC6A1-31B8-4CA9-98AC-256EB419E949}" srcOrd="0" destOrd="0" presId="urn:microsoft.com/office/officeart/2008/layout/VerticalCurvedList"/>
    <dgm:cxn modelId="{7201D85C-FDA5-4C87-A5D5-3CE7AE6BB42B}" type="presParOf" srcId="{3BA2EA55-A4C7-4C58-B557-9DCFE16021EF}" destId="{B7DD312E-4BB8-48FF-A48E-8441237C325F}" srcOrd="0" destOrd="0" presId="urn:microsoft.com/office/officeart/2008/layout/VerticalCurvedList"/>
    <dgm:cxn modelId="{D6BA21E1-8625-4519-9818-D3C7108ADD05}" type="presParOf" srcId="{B7DD312E-4BB8-48FF-A48E-8441237C325F}" destId="{4A789140-6387-4733-B7E9-03219592EAEA}" srcOrd="0" destOrd="0" presId="urn:microsoft.com/office/officeart/2008/layout/VerticalCurvedList"/>
    <dgm:cxn modelId="{4CBB5E5E-1AAB-450A-B94D-954B65AEEBF4}" type="presParOf" srcId="{4A789140-6387-4733-B7E9-03219592EAEA}" destId="{336E29E9-0877-480D-B0F9-9D3DB072036B}" srcOrd="0" destOrd="0" presId="urn:microsoft.com/office/officeart/2008/layout/VerticalCurvedList"/>
    <dgm:cxn modelId="{219B26E3-3DAC-4738-9638-BBF7611E3E8B}" type="presParOf" srcId="{4A789140-6387-4733-B7E9-03219592EAEA}" destId="{2461EDD0-CB03-4A09-BD70-F3FA93BC72EE}" srcOrd="1" destOrd="0" presId="urn:microsoft.com/office/officeart/2008/layout/VerticalCurvedList"/>
    <dgm:cxn modelId="{D0A40787-00A8-444A-8559-F84D2C34CD66}" type="presParOf" srcId="{4A789140-6387-4733-B7E9-03219592EAEA}" destId="{7BA199B3-F1E3-4C14-9871-C9A7820AD207}" srcOrd="2" destOrd="0" presId="urn:microsoft.com/office/officeart/2008/layout/VerticalCurvedList"/>
    <dgm:cxn modelId="{435FFBA4-45E3-492E-8A77-67503C31127D}" type="presParOf" srcId="{4A789140-6387-4733-B7E9-03219592EAEA}" destId="{700B7FA7-CD6B-4CA4-B9A4-50C95AD42673}" srcOrd="3" destOrd="0" presId="urn:microsoft.com/office/officeart/2008/layout/VerticalCurvedList"/>
    <dgm:cxn modelId="{09255147-79E7-4DC5-9227-0EAB751DD336}" type="presParOf" srcId="{B7DD312E-4BB8-48FF-A48E-8441237C325F}" destId="{6CAFC6A1-31B8-4CA9-98AC-256EB419E949}" srcOrd="1" destOrd="0" presId="urn:microsoft.com/office/officeart/2008/layout/VerticalCurvedList"/>
    <dgm:cxn modelId="{23995033-4CFB-4B4D-9198-A3486D59613E}" type="presParOf" srcId="{B7DD312E-4BB8-48FF-A48E-8441237C325F}" destId="{ECC26486-453A-42E1-94BB-DE0BF8A73CEC}" srcOrd="2" destOrd="0" presId="urn:microsoft.com/office/officeart/2008/layout/VerticalCurvedList"/>
    <dgm:cxn modelId="{B63BA950-7C0F-4E56-B848-070A24A67C23}" type="presParOf" srcId="{ECC26486-453A-42E1-94BB-DE0BF8A73CEC}" destId="{A6CC55D2-B378-4E0E-A6F6-DDE028CD64C4}" srcOrd="0" destOrd="0" presId="urn:microsoft.com/office/officeart/2008/layout/VerticalCurvedList"/>
    <dgm:cxn modelId="{F6AF34A2-B7DF-4BC6-9141-AE4FBC293540}" type="presParOf" srcId="{B7DD312E-4BB8-48FF-A48E-8441237C325F}" destId="{71F54E41-A20B-404C-8FC4-3ABA4CDCF61C}" srcOrd="3" destOrd="0" presId="urn:microsoft.com/office/officeart/2008/layout/VerticalCurvedList"/>
    <dgm:cxn modelId="{A6EEA45F-503D-4C57-BD2A-D12D7D1E613F}" type="presParOf" srcId="{B7DD312E-4BB8-48FF-A48E-8441237C325F}" destId="{CCD456A2-D79F-4A90-88A1-0BC6B13400DE}" srcOrd="4" destOrd="0" presId="urn:microsoft.com/office/officeart/2008/layout/VerticalCurvedList"/>
    <dgm:cxn modelId="{CF97C43E-1EDE-4105-A6C3-01684CF6C47D}" type="presParOf" srcId="{CCD456A2-D79F-4A90-88A1-0BC6B13400DE}" destId="{BCD6FB51-ED3F-4752-9535-31E105C76E08}" srcOrd="0" destOrd="0" presId="urn:microsoft.com/office/officeart/2008/layout/VerticalCurvedList"/>
    <dgm:cxn modelId="{1FE7EAA5-BE74-4A78-8B80-26DA39D8F7D9}" type="presParOf" srcId="{B7DD312E-4BB8-48FF-A48E-8441237C325F}" destId="{F988807F-7CBC-4CBD-9AE9-57D117443BEA}" srcOrd="5" destOrd="0" presId="urn:microsoft.com/office/officeart/2008/layout/VerticalCurvedList"/>
    <dgm:cxn modelId="{73939EB3-8056-442F-8226-0F9608DAB933}" type="presParOf" srcId="{B7DD312E-4BB8-48FF-A48E-8441237C325F}" destId="{822DB7A4-E919-4DE7-8E83-625F1D6064FF}" srcOrd="6" destOrd="0" presId="urn:microsoft.com/office/officeart/2008/layout/VerticalCurvedList"/>
    <dgm:cxn modelId="{01ABD5DB-1160-442D-8BC7-38E244DE188F}" type="presParOf" srcId="{822DB7A4-E919-4DE7-8E83-625F1D6064FF}" destId="{4930AEDA-509F-471A-8D29-5467200E6DC0}" srcOrd="0" destOrd="0" presId="urn:microsoft.com/office/officeart/2008/layout/VerticalCurvedList"/>
    <dgm:cxn modelId="{2F4AB9C8-74CB-49EE-B4DA-BA3BE063AE93}" type="presParOf" srcId="{B7DD312E-4BB8-48FF-A48E-8441237C325F}" destId="{92609787-B7AD-4508-96D8-BEA4CDBE3E7C}" srcOrd="7" destOrd="0" presId="urn:microsoft.com/office/officeart/2008/layout/VerticalCurvedList"/>
    <dgm:cxn modelId="{2B5EE6D0-1AE1-4B45-9ED7-1F750C2F9A3B}" type="presParOf" srcId="{B7DD312E-4BB8-48FF-A48E-8441237C325F}" destId="{1D7AFFD7-6F3F-47BB-B714-AA185129EE5C}" srcOrd="8" destOrd="0" presId="urn:microsoft.com/office/officeart/2008/layout/VerticalCurvedList"/>
    <dgm:cxn modelId="{5D612CB5-8D4B-4C67-B1A6-A819D5BCA226}" type="presParOf" srcId="{1D7AFFD7-6F3F-47BB-B714-AA185129EE5C}" destId="{36E78826-71D0-487B-B852-F0ACD6CB9BFE}" srcOrd="0" destOrd="0" presId="urn:microsoft.com/office/officeart/2008/layout/VerticalCurvedList"/>
    <dgm:cxn modelId="{2BE55C7F-4C7D-4333-BA6F-C48A0B052DF6}" type="presParOf" srcId="{B7DD312E-4BB8-48FF-A48E-8441237C325F}" destId="{D2A14346-E07E-4C0E-894A-4A17BC2E3A3C}" srcOrd="9" destOrd="0" presId="urn:microsoft.com/office/officeart/2008/layout/VerticalCurvedList"/>
    <dgm:cxn modelId="{A2ECABD6-7B7C-4832-998B-85EF4E29976C}" type="presParOf" srcId="{B7DD312E-4BB8-48FF-A48E-8441237C325F}" destId="{E6332287-76D0-4662-907F-070E09CA9FB7}" srcOrd="10" destOrd="0" presId="urn:microsoft.com/office/officeart/2008/layout/VerticalCurvedList"/>
    <dgm:cxn modelId="{B097144F-26EB-4F95-85CC-A8D5F480F7FB}" type="presParOf" srcId="{E6332287-76D0-4662-907F-070E09CA9FB7}" destId="{0D151A4D-6117-4D58-A893-62C0BE808465}" srcOrd="0" destOrd="0" presId="urn:microsoft.com/office/officeart/2008/layout/VerticalCurvedList"/>
    <dgm:cxn modelId="{61FA8F18-6637-436C-9558-C741472B9164}" type="presParOf" srcId="{B7DD312E-4BB8-48FF-A48E-8441237C325F}" destId="{2C237B4D-A033-4EB4-BAAD-D7376BA382F7}" srcOrd="11" destOrd="0" presId="urn:microsoft.com/office/officeart/2008/layout/VerticalCurvedList"/>
    <dgm:cxn modelId="{D75DED15-0D87-4400-8F99-08F2D8691CB1}" type="presParOf" srcId="{B7DD312E-4BB8-48FF-A48E-8441237C325F}" destId="{473F98A7-11CE-4E92-92FB-8ED0BAA39989}" srcOrd="12" destOrd="0" presId="urn:microsoft.com/office/officeart/2008/layout/VerticalCurvedList"/>
    <dgm:cxn modelId="{B1F47D24-10FA-4CE1-B032-DA2788BDDC5E}" type="presParOf" srcId="{473F98A7-11CE-4E92-92FB-8ED0BAA39989}" destId="{CEBC4E2C-5D26-4A6B-9A39-D051AA1BE23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61EDD0-CB03-4A09-BD70-F3FA93BC72EE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AFC6A1-31B8-4CA9-98AC-256EB419E949}">
      <dsp:nvSpPr>
        <dsp:cNvPr id="0" name=""/>
        <dsp:cNvSpPr/>
      </dsp:nvSpPr>
      <dsp:spPr>
        <a:xfrm>
          <a:off x="328048" y="214010"/>
          <a:ext cx="3721220" cy="427857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9612" tIns="35560" rIns="35560" bIns="355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AU" sz="1400" kern="1200" dirty="0" smtClean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1400" kern="1200" dirty="0" smtClean="0"/>
            <a:t>History</a:t>
          </a:r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328048" y="214010"/>
        <a:ext cx="3721220" cy="427857"/>
      </dsp:txXfrm>
    </dsp:sp>
    <dsp:sp modelId="{A6CC55D2-B378-4E0E-A6F6-DDE028CD64C4}">
      <dsp:nvSpPr>
        <dsp:cNvPr id="0" name=""/>
        <dsp:cNvSpPr/>
      </dsp:nvSpPr>
      <dsp:spPr>
        <a:xfrm>
          <a:off x="60637" y="160528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1F54E41-A20B-404C-8FC4-3ABA4CDCF61C}">
      <dsp:nvSpPr>
        <dsp:cNvPr id="0" name=""/>
        <dsp:cNvSpPr/>
      </dsp:nvSpPr>
      <dsp:spPr>
        <a:xfrm>
          <a:off x="679991" y="855715"/>
          <a:ext cx="3369278" cy="427857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9612" tIns="35560" rIns="35560" bIns="355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AU" sz="1400" kern="1200" dirty="0" smtClean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1400" kern="1200" dirty="0" smtClean="0"/>
            <a:t>Heritage Significance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679991" y="855715"/>
        <a:ext cx="3369278" cy="427857"/>
      </dsp:txXfrm>
    </dsp:sp>
    <dsp:sp modelId="{BCD6FB51-ED3F-4752-9535-31E105C76E08}">
      <dsp:nvSpPr>
        <dsp:cNvPr id="0" name=""/>
        <dsp:cNvSpPr/>
      </dsp:nvSpPr>
      <dsp:spPr>
        <a:xfrm>
          <a:off x="412579" y="802233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988807F-7CBC-4CBD-9AE9-57D117443BEA}">
      <dsp:nvSpPr>
        <dsp:cNvPr id="0" name=""/>
        <dsp:cNvSpPr/>
      </dsp:nvSpPr>
      <dsp:spPr>
        <a:xfrm>
          <a:off x="840925" y="1497421"/>
          <a:ext cx="3208344" cy="427857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9612" tIns="35560" rIns="35560" bIns="355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AU" sz="1400" kern="1200" dirty="0" smtClean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1400" kern="1200" dirty="0" smtClean="0"/>
            <a:t>Requirements of AtoN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840925" y="1497421"/>
        <a:ext cx="3208344" cy="427857"/>
      </dsp:txXfrm>
    </dsp:sp>
    <dsp:sp modelId="{4930AEDA-509F-471A-8D29-5467200E6DC0}">
      <dsp:nvSpPr>
        <dsp:cNvPr id="0" name=""/>
        <dsp:cNvSpPr/>
      </dsp:nvSpPr>
      <dsp:spPr>
        <a:xfrm>
          <a:off x="573514" y="1443939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2609787-B7AD-4508-96D8-BEA4CDBE3E7C}">
      <dsp:nvSpPr>
        <dsp:cNvPr id="0" name=""/>
        <dsp:cNvSpPr/>
      </dsp:nvSpPr>
      <dsp:spPr>
        <a:xfrm>
          <a:off x="840925" y="2138720"/>
          <a:ext cx="3208344" cy="427857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9612" tIns="35560" rIns="35560" bIns="355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AU" sz="1400" kern="1200" dirty="0" smtClean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1400" kern="1200" dirty="0" smtClean="0"/>
            <a:t>Conservation Management Principals</a:t>
          </a:r>
          <a:r>
            <a:rPr lang="en-AU" sz="1400" kern="1200" baseline="0" dirty="0" smtClean="0"/>
            <a:t> and Policies</a:t>
          </a:r>
          <a:endParaRPr lang="en-AU" sz="1400" kern="1200" dirty="0" smtClean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840925" y="2138720"/>
        <a:ext cx="3208344" cy="427857"/>
      </dsp:txXfrm>
    </dsp:sp>
    <dsp:sp modelId="{36E78826-71D0-487B-B852-F0ACD6CB9BFE}">
      <dsp:nvSpPr>
        <dsp:cNvPr id="0" name=""/>
        <dsp:cNvSpPr/>
      </dsp:nvSpPr>
      <dsp:spPr>
        <a:xfrm>
          <a:off x="573514" y="2085238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2A14346-E07E-4C0E-894A-4A17BC2E3A3C}">
      <dsp:nvSpPr>
        <dsp:cNvPr id="0" name=""/>
        <dsp:cNvSpPr/>
      </dsp:nvSpPr>
      <dsp:spPr>
        <a:xfrm>
          <a:off x="679991" y="2780426"/>
          <a:ext cx="3369278" cy="427857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9612" tIns="35560" rIns="35560" bIns="355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AU" sz="1400" kern="1200" dirty="0" smtClean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1400" kern="1200" dirty="0" smtClean="0"/>
            <a:t>Heritage Implementation Plan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679991" y="2780426"/>
        <a:ext cx="3369278" cy="427857"/>
      </dsp:txXfrm>
    </dsp:sp>
    <dsp:sp modelId="{0D151A4D-6117-4D58-A893-62C0BE808465}">
      <dsp:nvSpPr>
        <dsp:cNvPr id="0" name=""/>
        <dsp:cNvSpPr/>
      </dsp:nvSpPr>
      <dsp:spPr>
        <a:xfrm>
          <a:off x="412579" y="2726944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C237B4D-A033-4EB4-BAAD-D7376BA382F7}">
      <dsp:nvSpPr>
        <dsp:cNvPr id="0" name=""/>
        <dsp:cNvSpPr/>
      </dsp:nvSpPr>
      <dsp:spPr>
        <a:xfrm>
          <a:off x="328048" y="3422131"/>
          <a:ext cx="3721220" cy="427857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9612" tIns="35560" rIns="35560" bIns="355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AU" sz="1400" kern="1200" dirty="0" smtClean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1400" kern="1200" dirty="0" smtClean="0"/>
            <a:t>Fabric Register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328048" y="3422131"/>
        <a:ext cx="3721220" cy="427857"/>
      </dsp:txXfrm>
    </dsp:sp>
    <dsp:sp modelId="{CEBC4E2C-5D26-4A6B-9A39-D051AA1BE23F}">
      <dsp:nvSpPr>
        <dsp:cNvPr id="0" name=""/>
        <dsp:cNvSpPr/>
      </dsp:nvSpPr>
      <dsp:spPr>
        <a:xfrm>
          <a:off x="60637" y="3368649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876C5B-C328-48B0-88AF-3148A15EA519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A03CB-C851-4A4D-BB3E-47F362FB7B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2474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5B9B2-C7F8-4617-86BE-42CC13C442F7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119A22-D8BF-4C98-B17A-52AF3FB829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2157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066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93080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200151"/>
            <a:ext cx="2286000" cy="339447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200151"/>
            <a:ext cx="6705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8659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FB1D-1FE5-44ED-8BA3-6449030B9194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EFFB-607A-469C-A808-E03A2BFAD6C9}" type="slidenum">
              <a:rPr lang="en-AU" smtClean="0"/>
              <a:t>‹#›</a:t>
            </a:fld>
            <a:endParaRPr lang="en-AU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87474"/>
            <a:ext cx="8229600" cy="486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6648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FB1D-1FE5-44ED-8BA3-6449030B9194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EFFB-607A-469C-A808-E03A2BFAD6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1053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FB1D-1FE5-44ED-8BA3-6449030B9194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EFFB-607A-469C-A808-E03A2BFAD6C9}" type="slidenum">
              <a:rPr lang="en-AU" smtClean="0"/>
              <a:t>‹#›</a:t>
            </a:fld>
            <a:endParaRPr lang="en-AU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87474"/>
            <a:ext cx="8229600" cy="486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51499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FB1D-1FE5-44ED-8BA3-6449030B9194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EFFB-607A-469C-A808-E03A2BFAD6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54187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FB1D-1FE5-44ED-8BA3-6449030B9194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EFFB-607A-469C-A808-E03A2BFAD6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623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FB1D-1FE5-44ED-8BA3-6449030B9194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EFFB-607A-469C-A808-E03A2BFAD6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44003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FB1D-1FE5-44ED-8BA3-6449030B9194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EFFB-607A-469C-A808-E03A2BFAD6C9}" type="slidenum">
              <a:rPr lang="en-AU" smtClean="0"/>
              <a:t>‹#›</a:t>
            </a:fld>
            <a:endParaRPr lang="en-AU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48605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81854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951570"/>
            <a:ext cx="3008313" cy="8715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5157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82310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FB1D-1FE5-44ED-8BA3-6449030B9194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EFFB-607A-469C-A808-E03A2BFAD6C9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457200" y="87474"/>
            <a:ext cx="8229600" cy="486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5920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7791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05576"/>
            <a:ext cx="5486400" cy="2540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FB1D-1FE5-44ED-8BA3-6449030B9194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EFFB-607A-469C-A808-E03A2BFAD6C9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457200" y="87474"/>
            <a:ext cx="8229600" cy="486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90794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FB1D-1FE5-44ED-8BA3-6449030B9194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EFFB-607A-469C-A808-E03A2BFAD6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98655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FB1D-1FE5-44ED-8BA3-6449030B9194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EFFB-607A-469C-A808-E03A2BFAD6C9}" type="slidenum">
              <a:rPr lang="en-AU" smtClean="0"/>
              <a:t>‹#›</a:t>
            </a:fld>
            <a:endParaRPr lang="en-AU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87474"/>
            <a:ext cx="8229600" cy="486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42877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83768" y="123478"/>
            <a:ext cx="6480720" cy="108012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4153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411760" y="123478"/>
            <a:ext cx="7772400" cy="110251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2051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1"/>
          <p:cNvSpPr txBox="1">
            <a:spLocks/>
          </p:cNvSpPr>
          <p:nvPr userDrawn="1"/>
        </p:nvSpPr>
        <p:spPr>
          <a:xfrm>
            <a:off x="2411760" y="123478"/>
            <a:ext cx="7772400" cy="1102519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kern="0" dirty="0" smtClean="0"/>
              <a:t>Click to edit Master title style</a:t>
            </a:r>
            <a:endParaRPr lang="en-AU" kern="0" dirty="0"/>
          </a:p>
        </p:txBody>
      </p:sp>
    </p:spTree>
    <p:extLst>
      <p:ext uri="{BB962C8B-B14F-4D97-AF65-F5344CB8AC3E}">
        <p14:creationId xmlns:p14="http://schemas.microsoft.com/office/powerpoint/2010/main" val="427684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008" y="1221600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08" y="1221600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411760" y="123478"/>
            <a:ext cx="7772400" cy="110251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22556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6183" y="1383618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183" y="1863440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383618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09" y="1863440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411760" y="123478"/>
            <a:ext cx="7772400" cy="110251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83725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483768" y="123478"/>
            <a:ext cx="7772400" cy="110251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45280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519522"/>
            <a:ext cx="7772400" cy="110251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36728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36361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275606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75606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47144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323528" y="519522"/>
            <a:ext cx="7772400" cy="1102519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kern="0" smtClean="0"/>
              <a:t>Click to edit Master title style</a:t>
            </a:r>
            <a:endParaRPr lang="en-AU" kern="0" dirty="0"/>
          </a:p>
        </p:txBody>
      </p:sp>
    </p:spTree>
    <p:extLst>
      <p:ext uri="{BB962C8B-B14F-4D97-AF65-F5344CB8AC3E}">
        <p14:creationId xmlns:p14="http://schemas.microsoft.com/office/powerpoint/2010/main" val="16487287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99827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221600"/>
            <a:ext cx="5486400" cy="2823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524880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323528" y="519522"/>
            <a:ext cx="7772400" cy="1102519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kern="0" smtClean="0"/>
              <a:t>Click to edit Master title style</a:t>
            </a:r>
            <a:endParaRPr lang="en-AU" kern="0" dirty="0"/>
          </a:p>
        </p:txBody>
      </p:sp>
    </p:spTree>
    <p:extLst>
      <p:ext uri="{BB962C8B-B14F-4D97-AF65-F5344CB8AC3E}">
        <p14:creationId xmlns:p14="http://schemas.microsoft.com/office/powerpoint/2010/main" val="31658111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323528" y="519522"/>
            <a:ext cx="7772400" cy="110251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828979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itle 1"/>
          <p:cNvSpPr txBox="1">
            <a:spLocks/>
          </p:cNvSpPr>
          <p:nvPr userDrawn="1"/>
        </p:nvSpPr>
        <p:spPr>
          <a:xfrm>
            <a:off x="323528" y="519522"/>
            <a:ext cx="7772400" cy="1102519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kern="0" smtClean="0"/>
              <a:t>Click to edit Master title style</a:t>
            </a:r>
            <a:endParaRPr lang="en-AU" kern="0" dirty="0"/>
          </a:p>
        </p:txBody>
      </p:sp>
    </p:spTree>
    <p:extLst>
      <p:ext uri="{BB962C8B-B14F-4D97-AF65-F5344CB8AC3E}">
        <p14:creationId xmlns:p14="http://schemas.microsoft.com/office/powerpoint/2010/main" val="28212035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667350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0007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66711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84094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98915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5992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90362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65910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06111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1909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37406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5112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0474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0048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9867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8549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77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3"/>
            <a:ext cx="9144000" cy="68580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815666"/>
            <a:ext cx="9144000" cy="1960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 smtClean="0"/>
              <a:t>AUSTRALIAN MARITIME</a:t>
            </a:r>
            <a:br>
              <a:rPr lang="en-GB" altLang="en-US" dirty="0" smtClean="0"/>
            </a:br>
            <a:r>
              <a:rPr lang="en-GB" altLang="en-US" dirty="0" smtClean="0"/>
              <a:t>SAFETY REPORT</a:t>
            </a:r>
            <a:endParaRPr lang="en-US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800" b="1" baseline="30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800" b="1" baseline="30000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800" b="1" baseline="30000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800" b="1" baseline="30000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800" b="1" baseline="30000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 b="1" baseline="300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 b="1" baseline="300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 b="1" baseline="300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 b="1" baseline="30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546"/>
            <a:ext cx="9144000" cy="106070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486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05576"/>
            <a:ext cx="8229600" cy="35890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BFB1D-1FE5-44ED-8BA3-6449030B9194}" type="datetimeFigureOut">
              <a:rPr lang="en-AU" smtClean="0"/>
              <a:t>18/03/2019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EFFB-607A-469C-A808-E03A2BFAD6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9604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6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406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sa.gov.au/safety-navigation/navigation-systems/lighthouses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Australian heritage lighthouse management</a:t>
            </a:r>
            <a:br>
              <a:rPr lang="en-AU" sz="4000" dirty="0" smtClean="0"/>
            </a:br>
            <a:r>
              <a:rPr lang="en-AU" sz="4000" dirty="0"/>
              <a:t/>
            </a:r>
            <a:br>
              <a:rPr lang="en-AU" sz="4000" dirty="0"/>
            </a:br>
            <a:r>
              <a:rPr lang="en-AU" sz="4000" baseline="0" dirty="0" smtClean="0"/>
              <a:t> </a:t>
            </a:r>
            <a:r>
              <a:rPr lang="en-AU" sz="4000" dirty="0" smtClean="0"/>
              <a:t> </a:t>
            </a:r>
            <a:br>
              <a:rPr lang="en-AU" sz="4000" dirty="0" smtClean="0"/>
            </a:br>
            <a:r>
              <a:rPr lang="en-AU" sz="1600" dirty="0" smtClean="0"/>
              <a:t>Greg Hansen – Principal Advisor AtoN Engineering</a:t>
            </a:r>
            <a:endParaRPr lang="en-A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131104"/>
            <a:ext cx="8229600" cy="3394472"/>
          </a:xfrm>
        </p:spPr>
        <p:txBody>
          <a:bodyPr/>
          <a:lstStyle/>
          <a:p>
            <a:r>
              <a:rPr lang="en-AU" dirty="0"/>
              <a:t>Heritage approvals</a:t>
            </a:r>
          </a:p>
          <a:p>
            <a:r>
              <a:rPr lang="en-AU" dirty="0" smtClean="0"/>
              <a:t>Evolvement</a:t>
            </a:r>
            <a:endParaRPr lang="en-AU" dirty="0" smtClean="0"/>
          </a:p>
          <a:p>
            <a:r>
              <a:rPr lang="en-AU" dirty="0" smtClean="0"/>
              <a:t>Durability</a:t>
            </a:r>
            <a:endParaRPr lang="en-AU" dirty="0" smtClean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275856" y="97632"/>
            <a:ext cx="9284568" cy="1102519"/>
          </a:xfrm>
        </p:spPr>
        <p:txBody>
          <a:bodyPr/>
          <a:lstStyle/>
          <a:p>
            <a:r>
              <a:rPr lang="en-AU" dirty="0" smtClean="0"/>
              <a:t>Major works and repainting</a:t>
            </a:r>
            <a:endParaRPr lang="en-A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219822"/>
            <a:ext cx="5040000" cy="17886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1131104"/>
            <a:ext cx="5041829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06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AU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13084"/>
            <a:ext cx="9144000" cy="52565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4515966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>
                <a:hlinkClick r:id="rId3"/>
              </a:rPr>
              <a:t>www.amsa.gov.au/safety-navigation/navigation-systems/lighthouses</a:t>
            </a:r>
            <a:endParaRPr lang="en-AU" sz="1000" dirty="0" smtClean="0"/>
          </a:p>
          <a:p>
            <a:endParaRPr lang="en-AU" sz="1000" dirty="0"/>
          </a:p>
        </p:txBody>
      </p:sp>
    </p:spTree>
    <p:extLst>
      <p:ext uri="{BB962C8B-B14F-4D97-AF65-F5344CB8AC3E}">
        <p14:creationId xmlns:p14="http://schemas.microsoft.com/office/powerpoint/2010/main" val="246473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00151"/>
            <a:ext cx="8579296" cy="3394472"/>
          </a:xfrm>
        </p:spPr>
        <p:txBody>
          <a:bodyPr/>
          <a:lstStyle/>
          <a:p>
            <a:r>
              <a:rPr lang="en-AU" dirty="0"/>
              <a:t>Australian legislation</a:t>
            </a:r>
          </a:p>
          <a:p>
            <a:r>
              <a:rPr lang="en-AU" dirty="0" smtClean="0"/>
              <a:t>AMSA Heritage lighthouse register</a:t>
            </a:r>
          </a:p>
          <a:p>
            <a:r>
              <a:rPr lang="en-AU" dirty="0" smtClean="0"/>
              <a:t>Heritage management plans</a:t>
            </a:r>
          </a:p>
          <a:p>
            <a:r>
              <a:rPr lang="en-AU" dirty="0" smtClean="0"/>
              <a:t>Documenting changes to lighthouses</a:t>
            </a:r>
          </a:p>
          <a:p>
            <a:r>
              <a:rPr lang="en-AU" dirty="0" smtClean="0"/>
              <a:t>Adapting modern technologies and projects</a:t>
            </a:r>
          </a:p>
          <a:p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092280" y="123478"/>
            <a:ext cx="3091880" cy="1102519"/>
          </a:xfrm>
        </p:spPr>
        <p:txBody>
          <a:bodyPr/>
          <a:lstStyle/>
          <a:p>
            <a:r>
              <a:rPr lang="en-AU" dirty="0" smtClean="0"/>
              <a:t>Outline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-30960" y="987574"/>
            <a:ext cx="9355488" cy="3394472"/>
          </a:xfrm>
        </p:spPr>
        <p:txBody>
          <a:bodyPr/>
          <a:lstStyle/>
          <a:p>
            <a:r>
              <a:rPr lang="en-AU" sz="2200" dirty="0" smtClean="0"/>
              <a:t>Australian Heritage - Department </a:t>
            </a:r>
            <a:r>
              <a:rPr lang="en-AU" sz="2200" dirty="0" smtClean="0"/>
              <a:t>of Environment and Energy</a:t>
            </a:r>
          </a:p>
          <a:p>
            <a:r>
              <a:rPr lang="en-AU" sz="2200" dirty="0" smtClean="0"/>
              <a:t>Environment Protection </a:t>
            </a:r>
            <a:r>
              <a:rPr lang="en-AU" sz="2200" dirty="0"/>
              <a:t>and Biodiversity Conservation Act 1999 (the EPBC Act</a:t>
            </a:r>
            <a:r>
              <a:rPr lang="en-AU" sz="2200" dirty="0" smtClean="0"/>
              <a:t>) EPBC act:</a:t>
            </a:r>
          </a:p>
          <a:p>
            <a:pPr lvl="1"/>
            <a:r>
              <a:rPr lang="en-AU" sz="2000" dirty="0" smtClean="0"/>
              <a:t>Heritage strategy (2018)</a:t>
            </a:r>
          </a:p>
          <a:p>
            <a:pPr lvl="1"/>
            <a:r>
              <a:rPr lang="en-AU" sz="2000" dirty="0" smtClean="0"/>
              <a:t>Identification, assessment of places of heritage value (</a:t>
            </a:r>
            <a:r>
              <a:rPr lang="en-AU" sz="2000" dirty="0"/>
              <a:t>Heritage register</a:t>
            </a:r>
            <a:r>
              <a:rPr lang="en-AU" sz="2000" dirty="0" smtClean="0"/>
              <a:t>)</a:t>
            </a:r>
          </a:p>
          <a:p>
            <a:pPr lvl="1"/>
            <a:r>
              <a:rPr lang="en-AU" sz="2000" dirty="0" smtClean="0"/>
              <a:t>Minimise adverse impacts (HMP’s)</a:t>
            </a:r>
          </a:p>
          <a:p>
            <a:pPr marL="0" indent="0">
              <a:buNone/>
            </a:pPr>
            <a:endParaRPr lang="en-AU" dirty="0" smtClean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139952" y="107598"/>
            <a:ext cx="5396136" cy="1102519"/>
          </a:xfrm>
        </p:spPr>
        <p:txBody>
          <a:bodyPr/>
          <a:lstStyle/>
          <a:p>
            <a:r>
              <a:rPr lang="en-AU" dirty="0"/>
              <a:t>Australian </a:t>
            </a:r>
            <a:r>
              <a:rPr lang="en-AU" dirty="0" smtClean="0"/>
              <a:t>legislation</a:t>
            </a:r>
            <a:endParaRPr lang="en-A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952" y="3358500"/>
            <a:ext cx="5040000" cy="178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90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17711"/>
            <a:ext cx="4464496" cy="3394472"/>
          </a:xfrm>
        </p:spPr>
        <p:txBody>
          <a:bodyPr/>
          <a:lstStyle/>
          <a:p>
            <a:r>
              <a:rPr lang="en-AU" sz="2800" dirty="0"/>
              <a:t>AMSA </a:t>
            </a:r>
            <a:r>
              <a:rPr lang="en-AU" sz="2800" dirty="0" smtClean="0"/>
              <a:t>has identified:</a:t>
            </a:r>
          </a:p>
          <a:p>
            <a:pPr lvl="1"/>
            <a:r>
              <a:rPr lang="en-AU" sz="2400" dirty="0" smtClean="0"/>
              <a:t>62 places that </a:t>
            </a:r>
            <a:r>
              <a:rPr lang="en-AU" sz="2400" dirty="0"/>
              <a:t>have cultural or natural heritage </a:t>
            </a:r>
            <a:r>
              <a:rPr lang="en-AU" sz="2400" dirty="0" smtClean="0"/>
              <a:t>value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347864" y="118800"/>
            <a:ext cx="7916416" cy="1102519"/>
          </a:xfrm>
        </p:spPr>
        <p:txBody>
          <a:bodyPr/>
          <a:lstStyle/>
          <a:p>
            <a:r>
              <a:rPr lang="en-AU" dirty="0" smtClean="0"/>
              <a:t>Heritage </a:t>
            </a:r>
            <a:r>
              <a:rPr lang="en-AU" dirty="0"/>
              <a:t>lighthouse register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936" y="1233601"/>
            <a:ext cx="5040000" cy="17926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3291830"/>
            <a:ext cx="5035732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70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491880" y="123478"/>
            <a:ext cx="6692280" cy="1102519"/>
          </a:xfrm>
        </p:spPr>
        <p:txBody>
          <a:bodyPr/>
          <a:lstStyle/>
          <a:p>
            <a:r>
              <a:rPr lang="en-AU" dirty="0"/>
              <a:t>Heritage management plans</a:t>
            </a: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566241596"/>
              </p:ext>
            </p:extLst>
          </p:nvPr>
        </p:nvGraphicFramePr>
        <p:xfrm>
          <a:off x="4090076" y="987574"/>
          <a:ext cx="41044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Donut 11"/>
          <p:cNvSpPr/>
          <p:nvPr/>
        </p:nvSpPr>
        <p:spPr>
          <a:xfrm>
            <a:off x="539552" y="1059582"/>
            <a:ext cx="3744416" cy="3688184"/>
          </a:xfrm>
          <a:prstGeom prst="donut">
            <a:avLst>
              <a:gd name="adj" fmla="val 23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611560" y="1131590"/>
            <a:ext cx="3600400" cy="3514334"/>
          </a:xfrm>
          <a:prstGeom prst="ellipse">
            <a:avLst/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245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283968" y="51470"/>
            <a:ext cx="7700392" cy="1102519"/>
          </a:xfrm>
        </p:spPr>
        <p:txBody>
          <a:bodyPr/>
          <a:lstStyle/>
          <a:p>
            <a:r>
              <a:rPr lang="en-AU" dirty="0"/>
              <a:t>Documenting </a:t>
            </a:r>
            <a:r>
              <a:rPr lang="en-AU" dirty="0" smtClean="0"/>
              <a:t>condition</a:t>
            </a:r>
            <a:endParaRPr lang="en-AU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8298" y="1275606"/>
            <a:ext cx="2876717" cy="385187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275606"/>
            <a:ext cx="2896012" cy="386789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2483768" y="84546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Heritage asset condition report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1520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499992" y="106011"/>
            <a:ext cx="7700392" cy="1102519"/>
          </a:xfrm>
        </p:spPr>
        <p:txBody>
          <a:bodyPr/>
          <a:lstStyle/>
          <a:p>
            <a:r>
              <a:rPr lang="en-AU" dirty="0"/>
              <a:t>Documenting </a:t>
            </a:r>
            <a:r>
              <a:rPr lang="en-AU" dirty="0" smtClean="0"/>
              <a:t>changes</a:t>
            </a:r>
            <a:endParaRPr lang="en-A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748" y="890353"/>
            <a:ext cx="6286488" cy="421878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algn="l" rotWithShape="0">
              <a:schemeClr val="tx1"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900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915816" y="106011"/>
            <a:ext cx="9284568" cy="1102519"/>
          </a:xfrm>
        </p:spPr>
        <p:txBody>
          <a:bodyPr/>
          <a:lstStyle/>
          <a:p>
            <a:r>
              <a:rPr lang="en-AU" dirty="0"/>
              <a:t>Adapting modern </a:t>
            </a:r>
            <a:r>
              <a:rPr lang="en-AU" dirty="0" smtClean="0"/>
              <a:t>technologies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9752" y="2038477"/>
            <a:ext cx="3438693" cy="25790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1208" y="839888"/>
            <a:ext cx="273630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/>
              <a:t>Sealite SL-LED</a:t>
            </a:r>
          </a:p>
          <a:p>
            <a:pPr algn="ctr"/>
            <a:r>
              <a:rPr lang="en-AU" sz="1400" dirty="0" smtClean="0"/>
              <a:t>Replacing traditional lamps in classical optics</a:t>
            </a:r>
            <a:endParaRPr lang="en-AU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9780" y="1608639"/>
            <a:ext cx="2868320" cy="34386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21796" y="987574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/>
              <a:t>Equipment</a:t>
            </a:r>
          </a:p>
          <a:p>
            <a:pPr algn="ctr"/>
            <a:r>
              <a:rPr lang="en-AU" sz="1400" dirty="0" smtClean="0"/>
              <a:t>Solar and AIS</a:t>
            </a:r>
            <a:endParaRPr lang="en-AU" sz="1400" dirty="0"/>
          </a:p>
        </p:txBody>
      </p:sp>
    </p:spTree>
    <p:extLst>
      <p:ext uri="{BB962C8B-B14F-4D97-AF65-F5344CB8AC3E}">
        <p14:creationId xmlns:p14="http://schemas.microsoft.com/office/powerpoint/2010/main" val="106099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915816" y="106011"/>
            <a:ext cx="9284568" cy="1102519"/>
          </a:xfrm>
        </p:spPr>
        <p:txBody>
          <a:bodyPr/>
          <a:lstStyle/>
          <a:p>
            <a:r>
              <a:rPr lang="en-AU" dirty="0"/>
              <a:t>Adapting modern </a:t>
            </a:r>
            <a:r>
              <a:rPr lang="en-AU" dirty="0" smtClean="0"/>
              <a:t>technologies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3216785" y="792233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 smtClean="0"/>
              <a:t>North Reef lighthouse</a:t>
            </a:r>
            <a:endParaRPr lang="en-AU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26610"/>
            <a:ext cx="3109281" cy="39461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018" y="1126610"/>
            <a:ext cx="2345119" cy="192717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1017" y="3096014"/>
            <a:ext cx="2345119" cy="19767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68" y="1389018"/>
            <a:ext cx="2805944" cy="341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11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Page">
  <a:themeElements>
    <a:clrScheme name="7567_AMSA_ppt_1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567_AMSA_ppt_1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567_AMSA_ppt_1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567_AMSA_ppt_1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567_AMSA_ppt_1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567_AMSA_ppt_1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567_AMSA_ppt_1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567_AMSA_ppt_1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567_AMSA_ppt_1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567_AMSA_ppt_1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567_AMSA_ppt_1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567_AMSA_ppt_1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567_AMSA_ppt_1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567_AMSA_ppt_1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 Curve Head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ogo Curve Header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Blank Slide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AMSA Presentation Slides</Template>
  <TotalTime>713</TotalTime>
  <Words>144</Words>
  <Application>Microsoft Office PowerPoint</Application>
  <PresentationFormat>On-screen Show (16:9)</PresentationFormat>
  <Paragraphs>44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Title Page</vt:lpstr>
      <vt:lpstr>Blank Curve Header</vt:lpstr>
      <vt:lpstr>Logo Curve Header</vt:lpstr>
      <vt:lpstr>Blank Slide</vt:lpstr>
      <vt:lpstr>Australian heritage lighthouse management     Greg Hansen – Principal Advisor AtoN Engineering</vt:lpstr>
      <vt:lpstr>Outline</vt:lpstr>
      <vt:lpstr>Australian legislation</vt:lpstr>
      <vt:lpstr>Heritage lighthouse register</vt:lpstr>
      <vt:lpstr>Heritage management plans</vt:lpstr>
      <vt:lpstr>Documenting condition</vt:lpstr>
      <vt:lpstr>Documenting changes</vt:lpstr>
      <vt:lpstr>Adapting modern technologies</vt:lpstr>
      <vt:lpstr>Adapting modern technologies</vt:lpstr>
      <vt:lpstr>Major works and repainting</vt:lpstr>
      <vt:lpstr>PowerPoint Presentation</vt:lpstr>
    </vt:vector>
  </TitlesOfParts>
  <Company>Australian Maritime Safety Authority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Australian heritage lighthouse management   </dc:title>
  <dc:creator>Hansen, Greg</dc:creator>
  <cp:lastModifiedBy>Hansen, Greg</cp:lastModifiedBy>
  <cp:revision>34</cp:revision>
  <dcterms:created xsi:type="dcterms:W3CDTF">2019-02-18T22:47:13Z</dcterms:created>
  <dcterms:modified xsi:type="dcterms:W3CDTF">2019-03-17T14:53:39Z</dcterms:modified>
</cp:coreProperties>
</file>