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86" r:id="rId5"/>
    <p:sldMasterId id="2147483698" r:id="rId6"/>
  </p:sldMasterIdLst>
  <p:notesMasterIdLst>
    <p:notesMasterId r:id="rId21"/>
  </p:notesMasterIdLst>
  <p:sldIdLst>
    <p:sldId id="256" r:id="rId7"/>
    <p:sldId id="263" r:id="rId8"/>
    <p:sldId id="265" r:id="rId9"/>
    <p:sldId id="271" r:id="rId10"/>
    <p:sldId id="266" r:id="rId11"/>
    <p:sldId id="270" r:id="rId12"/>
    <p:sldId id="267" r:id="rId13"/>
    <p:sldId id="268" r:id="rId14"/>
    <p:sldId id="261" r:id="rId15"/>
    <p:sldId id="262" r:id="rId16"/>
    <p:sldId id="259" r:id="rId17"/>
    <p:sldId id="269" r:id="rId18"/>
    <p:sldId id="260" r:id="rId19"/>
    <p:sldId id="258" r:id="rId20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EF9"/>
    <a:srgbClr val="920F05"/>
    <a:srgbClr val="D2D8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7" autoAdjust="0"/>
    <p:restoredTop sz="94600" autoAdjust="0"/>
  </p:normalViewPr>
  <p:slideViewPr>
    <p:cSldViewPr snapToGrid="0" snapToObjects="1">
      <p:cViewPr varScale="1">
        <p:scale>
          <a:sx n="111" d="100"/>
          <a:sy n="111" d="100"/>
        </p:scale>
        <p:origin x="-492" y="-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5EAD4-9DDD-944B-8F6B-E4F936B6477B}" type="datetimeFigureOut">
              <a:rPr lang="da-DK" smtClean="0"/>
              <a:t>18-03-2019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6753F3-4409-E04B-83EA-007653189DA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34769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53F3-4409-E04B-83EA-007653189DA9}" type="slidenum">
              <a:rPr lang="da-DK" smtClean="0"/>
              <a:t>2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084811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5" name="Shape 19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Shape 19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da-DK">
                <a:solidFill>
                  <a:prstClr val="black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9</a:t>
            </a:fld>
            <a:endParaRPr lang="da-DK">
              <a:solidFill>
                <a:prstClr val="black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79883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5" name="Shape 19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Shape 19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da-DK">
                <a:solidFill>
                  <a:prstClr val="black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10</a:t>
            </a:fld>
            <a:endParaRPr lang="da-DK">
              <a:solidFill>
                <a:prstClr val="black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37761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53F3-4409-E04B-83EA-007653189DA9}" type="slidenum">
              <a:rPr lang="da-DK" smtClean="0"/>
              <a:t>11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53990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8362AB0-E975-4B58-8552-A9FD71D0E4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3206" y="767297"/>
            <a:ext cx="5271230" cy="1178120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xmlns="" id="{E1378680-D72F-4969-B085-897467E33E7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4218040"/>
            <a:ext cx="12192000" cy="550606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Date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58738A-3819-9E46-A194-03FD5A72DD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2829698"/>
            <a:ext cx="12192000" cy="1285102"/>
          </a:xfrm>
        </p:spPr>
        <p:txBody>
          <a:bodyPr anchor="t" anchorCtr="0">
            <a:normAutofit/>
          </a:bodyPr>
          <a:lstStyle>
            <a:lvl1pPr algn="ctr">
              <a:defRPr sz="39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WELCOME</a:t>
            </a:r>
            <a:br>
              <a:rPr lang="en-US" dirty="0"/>
            </a:br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54E2CBB-BA94-C74C-8E42-2A8C3ECBDD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40232" y="5984594"/>
            <a:ext cx="3870036" cy="677463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Name. Click to add name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3B8DBF6E-E5E2-7A4B-9D71-2D5887DB20CF}"/>
              </a:ext>
            </a:extLst>
          </p:cNvPr>
          <p:cNvSpPr/>
          <p:nvPr userDrawn="1"/>
        </p:nvSpPr>
        <p:spPr>
          <a:xfrm>
            <a:off x="8140232" y="5535386"/>
            <a:ext cx="4035425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42D0D24-1DC8-48B5-B08D-71103EA4FFB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F656DBB-97EA-4BD5-94FB-DE223023A5E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2BECFB0-B184-4571-836A-20F2A7BE217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413163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14BB982-EC23-4DE5-9405-D874B47347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1F970A-4F0C-0B49-B0B2-178E2FCEF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da-DK" smtClean="0"/>
              <a:t>Klik for at redigere i master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8763B55-2737-B54E-B5FD-A70B145D8095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Insert text</a:t>
            </a:r>
          </a:p>
          <a:p>
            <a:pPr lvl="1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2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3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4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D97CD35-791B-4BC4-85F6-2A3F8B582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6069B59-3AC7-47E3-8A29-B2BA3D9FC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31FBFF7-EEFD-4530-A167-28F0DEA0E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6610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- 2 spal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Klik for at indsætte titel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24D4FA-AC08-44CB-938A-68990DC789E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A468A03-8362-4927-BE8A-D690390F8E8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A04DE613-8527-4AEB-B361-BCA7853DD33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C33AF323-5A6B-4EDE-9767-D48DEDC4518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38200" y="2126511"/>
            <a:ext cx="4956545" cy="331125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Insert Text</a:t>
            </a:r>
          </a:p>
          <a:p>
            <a:pPr lvl="1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2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3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4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556C1F66-D454-4BD4-8EB0-32D8FBA7F604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096000" y="2121529"/>
            <a:ext cx="5141913" cy="331125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Insert Text</a:t>
            </a:r>
          </a:p>
          <a:p>
            <a:pPr lvl="1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2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3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4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8AD008B-6D4E-4881-A9E1-B220D31205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9786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rød under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5757"/>
            <a:ext cx="10399713" cy="733313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Klik for at indsætte titel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3F7AA92-0328-4538-AFD3-86CEAA3CB5C9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67D8605-0430-458B-A587-EEED1EC1459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C7BD0C2-BC0F-4990-8778-0A76B0C5894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xmlns="" id="{E03637D8-FFFD-460A-BC06-EFD937A1186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199" y="1372667"/>
            <a:ext cx="10399714" cy="64172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1083A45B-DD45-4820-8849-3FECACA2827B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38200" y="2466751"/>
            <a:ext cx="10399713" cy="34244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Insert Text</a:t>
            </a:r>
          </a:p>
          <a:p>
            <a:pPr lvl="1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2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3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4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A63F6AF-54C7-42C4-9280-B006F397AF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2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rød underoverskrift - 2 spal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9D8F9212-F299-4E99-AF13-88888621B86E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38200" y="2466751"/>
            <a:ext cx="4956545" cy="34244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Insert Text</a:t>
            </a:r>
          </a:p>
          <a:p>
            <a:pPr lvl="1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2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3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4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xmlns="" id="{52104BC1-B3C0-4448-B3C2-54B5E4EEF12F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6096000" y="2461769"/>
            <a:ext cx="5141913" cy="34244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Insert Text</a:t>
            </a:r>
          </a:p>
          <a:p>
            <a:pPr lvl="1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2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3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4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5757"/>
            <a:ext cx="10399713" cy="733313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Klik for at indsætte titel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23616BC-375D-43C7-AD12-DF819321015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23EA0C6-2741-449C-BF51-ECC37DE6C7B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7F3D3EE-25BC-470C-8101-EB803CE2E45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xmlns="" id="{762E62DF-EAAB-417B-9066-819726F2A29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199" y="1372667"/>
            <a:ext cx="10399714" cy="64172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D0F2B7FE-1C6A-4EAE-8102-8CEBD28ACA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994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illede - uden 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xmlns="" id="{24A844A9-07E4-1D4D-9FA9-108B9FFA48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544" y="0"/>
            <a:ext cx="12188456" cy="5539643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 dirty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xmlns="" id="{A1BD6BB4-235C-4411-BCE1-3F45D4D08FC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xmlns="" id="{C3B597DB-AAF7-4CB3-B167-4BB67DD98B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98FCA034-16F1-4E77-B3AC-19F0A864BCC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A2E2DE9-099A-4ACA-BE8E-A924055BCC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26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xmlns="" id="{24A844A9-07E4-1D4D-9FA9-108B9FFA48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544" y="2169041"/>
            <a:ext cx="12188456" cy="3366345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 dirty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5757"/>
            <a:ext cx="10399713" cy="733313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Klik for at indsætte titel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4456550-627C-46F1-A1EF-79267B13DC6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6F8FA5E-350D-43FF-9F63-385E255B595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4040B59-5AF7-43DA-AC0D-4E69A8A6AEC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xmlns="" id="{5B72CE14-11D1-4250-B637-F90598CF75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199" y="1372667"/>
            <a:ext cx="7106588" cy="64172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05762F2A-2C1A-4FB8-A2A6-A2941CF6A8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33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illede (ko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xmlns="" id="{24A844A9-07E4-1D4D-9FA9-108B9FFA48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2169041"/>
            <a:ext cx="8140232" cy="3366345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5757"/>
            <a:ext cx="10399713" cy="733313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Klik for at indsætte titel</a:t>
            </a:r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859D3C12-E529-394A-93C5-B2B3D3819D1E}"/>
              </a:ext>
            </a:extLst>
          </p:cNvPr>
          <p:cNvSpPr/>
          <p:nvPr userDrawn="1"/>
        </p:nvSpPr>
        <p:spPr>
          <a:xfrm>
            <a:off x="8140232" y="5535386"/>
            <a:ext cx="4063999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039F28C-2E50-4E3C-8DAB-3811391C8148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59FD76C-5D15-4E9C-A2F4-9AD6D35DB89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2B774EC-9587-4716-B8D5-9A09AE1D925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2" name="Text Placeholder 17">
            <a:extLst>
              <a:ext uri="{FF2B5EF4-FFF2-40B4-BE49-F238E27FC236}">
                <a16:creationId xmlns:a16="http://schemas.microsoft.com/office/drawing/2014/main" xmlns="" id="{AF91E8AA-B2EF-4346-885C-812EC0BC465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199" y="1372667"/>
            <a:ext cx="7302033" cy="64172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1241EF7F-4FAA-4519-B6A0-CEE99C1718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72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1 billede (sm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5757"/>
            <a:ext cx="10399713" cy="733313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Klik for at indsætte titel</a:t>
            </a:r>
            <a:endParaRPr lang="en-GB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xmlns="" id="{E6861891-4687-EC4C-AFDC-EED79926AF0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40232" y="2169041"/>
            <a:ext cx="4051768" cy="3366345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a-DK" sz="1200" baseline="0" dirty="0"/>
            </a:lvl1pPr>
          </a:lstStyle>
          <a:p>
            <a:r>
              <a:rPr lang="en-GB" dirty="0"/>
              <a:t>Click to insert picture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23D69AAE-7886-4D48-8136-D113A88F4A9D}"/>
              </a:ext>
            </a:extLst>
          </p:cNvPr>
          <p:cNvSpPr/>
          <p:nvPr userDrawn="1"/>
        </p:nvSpPr>
        <p:spPr>
          <a:xfrm>
            <a:off x="8140232" y="5535386"/>
            <a:ext cx="4051768" cy="302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571B30C-C35E-412A-899E-E30A9AB0ED1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CCCA7B2-6C46-44B1-96C8-3A378537677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CF8C716-0C81-4EE6-B167-B70DC3CB5D2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xmlns="" id="{29726346-6B35-431C-B032-9061069A1E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45779" y="1372667"/>
            <a:ext cx="4046219" cy="641728"/>
          </a:xfrm>
        </p:spPr>
        <p:txBody>
          <a:bodyPr l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9866E299-C0EE-4B00-AA91-2DC633448446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838200" y="2126511"/>
            <a:ext cx="6975763" cy="331125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Insert Text</a:t>
            </a:r>
          </a:p>
          <a:p>
            <a:pPr lvl="1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2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3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4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A1D38311-B335-4E14-A9B1-DE1F8579D8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77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1 billede (sto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xmlns="" id="{24A844A9-07E4-1D4D-9FA9-108B9FFA48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079776" y="2169041"/>
            <a:ext cx="8112224" cy="3366345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5757"/>
            <a:ext cx="10399713" cy="733313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Klik for at indsætte titel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089E187-E12E-C647-85FE-E7BE9C15D299}"/>
              </a:ext>
            </a:extLst>
          </p:cNvPr>
          <p:cNvSpPr/>
          <p:nvPr userDrawn="1"/>
        </p:nvSpPr>
        <p:spPr>
          <a:xfrm>
            <a:off x="4079776" y="5535386"/>
            <a:ext cx="8112224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4994888A-D10C-4E5C-A32D-71CF954D186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38E04C23-C534-4206-A05A-949678A07FE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D6CD0A1-A0E4-47ED-9886-36CCCBF6E8B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5" name="Text Placeholder 17">
            <a:extLst>
              <a:ext uri="{FF2B5EF4-FFF2-40B4-BE49-F238E27FC236}">
                <a16:creationId xmlns:a16="http://schemas.microsoft.com/office/drawing/2014/main" xmlns="" id="{D95684BC-4021-4620-9E39-EE6FE6A9DD0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79775" y="1372667"/>
            <a:ext cx="8112223" cy="641728"/>
          </a:xfrm>
        </p:spPr>
        <p:txBody>
          <a:bodyPr l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xmlns="" id="{8DFAB4CF-D734-40BD-B731-28F3B5BB0FD3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838200" y="2126511"/>
            <a:ext cx="3044252" cy="331125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Insert Text</a:t>
            </a:r>
          </a:p>
          <a:p>
            <a:pPr lvl="1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2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3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4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FA3B935-EEAD-4708-98AF-83231436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83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2 bille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>
            <a:extLst>
              <a:ext uri="{FF2B5EF4-FFF2-40B4-BE49-F238E27FC236}">
                <a16:creationId xmlns:a16="http://schemas.microsoft.com/office/drawing/2014/main" xmlns="" id="{72037AD5-C94E-46F7-A7A2-6B76F3148292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838200" y="2126511"/>
            <a:ext cx="3044252" cy="331125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Insert Text</a:t>
            </a:r>
          </a:p>
          <a:p>
            <a:pPr lvl="1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2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3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4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xmlns="" id="{24A844A9-07E4-1D4D-9FA9-108B9FFA48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079776" y="2169041"/>
            <a:ext cx="4060456" cy="3366345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5757"/>
            <a:ext cx="10399713" cy="733313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Klik for at indsætte titel</a:t>
            </a:r>
            <a:endParaRPr lang="en-GB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xmlns="" id="{E6861891-4687-EC4C-AFDC-EED79926AF0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43774" y="2169041"/>
            <a:ext cx="4048226" cy="3366345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 dirty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AD749E9F-95D1-4A48-BB3B-2B2FA157363D}"/>
              </a:ext>
            </a:extLst>
          </p:cNvPr>
          <p:cNvSpPr/>
          <p:nvPr userDrawn="1"/>
        </p:nvSpPr>
        <p:spPr>
          <a:xfrm>
            <a:off x="4079776" y="5535386"/>
            <a:ext cx="8112224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dirty="0"/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xmlns="" id="{1DCC6C50-40D2-4C3F-BA4A-56EE6C19206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xmlns="" id="{DBAD473B-E598-4626-9EA6-3913E8A2061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xmlns="" id="{5876540E-9C2A-40E3-86FC-113CBF9AE92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xmlns="" id="{F0DE3DE6-E65A-420E-999A-A72B4C3167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79777" y="1372667"/>
            <a:ext cx="4060456" cy="641728"/>
          </a:xfrm>
        </p:spPr>
        <p:txBody>
          <a:bodyPr l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xmlns="" id="{356F6CF0-8B47-4973-9966-57A9185107E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40233" y="1372667"/>
            <a:ext cx="4048226" cy="641728"/>
          </a:xfrm>
        </p:spPr>
        <p:txBody>
          <a:bodyPr l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38A1E2AE-C505-4904-BFF5-15D3F5B937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57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58738A-3819-9E46-A194-03FD5A72DD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6149" y="2829698"/>
            <a:ext cx="6920379" cy="1285102"/>
          </a:xfrm>
        </p:spPr>
        <p:txBody>
          <a:bodyPr anchor="t" anchorCtr="0">
            <a:normAutofit/>
          </a:bodyPr>
          <a:lstStyle>
            <a:lvl1pPr algn="l">
              <a:defRPr sz="39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WELCOME 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54E2CBB-BA94-C74C-8E42-2A8C3ECBDD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40232" y="5984594"/>
            <a:ext cx="3870036" cy="677463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Name. Click to add name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3B8DBF6E-E5E2-7A4B-9D71-2D5887DB20CF}"/>
              </a:ext>
            </a:extLst>
          </p:cNvPr>
          <p:cNvSpPr/>
          <p:nvPr userDrawn="1"/>
        </p:nvSpPr>
        <p:spPr>
          <a:xfrm>
            <a:off x="8140232" y="5535386"/>
            <a:ext cx="4051768" cy="302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xmlns="" id="{A76EFB04-3409-D741-A1A2-9DCD7DAAD85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140232" y="2931459"/>
            <a:ext cx="4051768" cy="2602566"/>
          </a:xfrm>
          <a:solidFill>
            <a:srgbClr val="E8EEF9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r>
              <a:rPr lang="en-GB" dirty="0"/>
              <a:t>Click to insert picture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xmlns="" id="{257EB45A-DEBB-42B4-B9C1-2F146C5B6B0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xmlns="" id="{0F3BE3AD-023C-463A-97AE-B4B12356CB3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xmlns="" id="{4313E136-875B-44C2-A112-A13613A08BD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xmlns="" id="{383D1479-A0F0-4DA3-84F7-B62285FA626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46150" y="4218039"/>
            <a:ext cx="6920378" cy="1193265"/>
          </a:xfrm>
        </p:spPr>
        <p:txBody>
          <a:bodyPr>
            <a:normAutofit/>
          </a:bodyPr>
          <a:lstStyle>
            <a:lvl1pPr marL="0" indent="0">
              <a:buNone/>
              <a:defRPr lang="en-GB" sz="22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GB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D032501-4104-4B2D-8986-C0B9B0F9C3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3206" y="767297"/>
            <a:ext cx="5271230" cy="117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78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le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xmlns="" id="{24A844A9-07E4-1D4D-9FA9-108B9FFA48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544" y="2169041"/>
            <a:ext cx="8140230" cy="3366345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5757"/>
            <a:ext cx="10399713" cy="733313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Klik for at indsætte titel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884E565A-A4CE-4C38-96CE-B5A85D12743A}"/>
              </a:ext>
            </a:extLst>
          </p:cNvPr>
          <p:cNvSpPr/>
          <p:nvPr userDrawn="1"/>
        </p:nvSpPr>
        <p:spPr>
          <a:xfrm>
            <a:off x="8143774" y="5535386"/>
            <a:ext cx="4048226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dirty="0"/>
          </a:p>
        </p:txBody>
      </p:sp>
      <p:sp>
        <p:nvSpPr>
          <p:cNvPr id="16" name="Picture Placeholder 7">
            <a:extLst>
              <a:ext uri="{FF2B5EF4-FFF2-40B4-BE49-F238E27FC236}">
                <a16:creationId xmlns:a16="http://schemas.microsoft.com/office/drawing/2014/main" xmlns="" id="{A2EADA44-FB16-45A7-8526-6E5752421E2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43774" y="2169041"/>
            <a:ext cx="4048225" cy="3366345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 dirty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2112AD1-D161-43F5-AF1C-CCF9448763B2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F8A35BE-B183-4779-9914-E60371F42AE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B56666F-B0F9-4545-AC33-98186323914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xmlns="" id="{751C87F1-B7C9-4578-9F8E-E3698473718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1372667"/>
            <a:ext cx="7305573" cy="641728"/>
          </a:xfrm>
        </p:spPr>
        <p:txBody>
          <a:bodyPr lIns="9000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xmlns="" id="{E4FDA886-1B86-4A19-B340-A70B73ED6D9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43775" y="1372667"/>
            <a:ext cx="4048226" cy="641728"/>
          </a:xfrm>
        </p:spPr>
        <p:txBody>
          <a:bodyPr l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075E33F1-330F-4AFD-86AD-897D947936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7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6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ille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xmlns="" id="{FE4273F3-7939-8341-9962-5900ECE4687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079776" y="2169042"/>
            <a:ext cx="4060456" cy="2762188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5757"/>
            <a:ext cx="10399713" cy="733313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Klik for at indsætte titel</a:t>
            </a:r>
            <a:endParaRPr lang="en-GB" dirty="0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xmlns="" id="{0CF5BFE0-96C7-054D-84D3-3BEDD189EFA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40231" y="2169041"/>
            <a:ext cx="4051767" cy="3366345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xmlns="" id="{24A844A9-07E4-1D4D-9FA9-108B9FFA48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2169041"/>
            <a:ext cx="4079776" cy="3062891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352AFAFF-40E3-004B-B4B0-C9EF1AE60AA4}"/>
              </a:ext>
            </a:extLst>
          </p:cNvPr>
          <p:cNvSpPr/>
          <p:nvPr userDrawn="1"/>
        </p:nvSpPr>
        <p:spPr>
          <a:xfrm>
            <a:off x="1" y="5229222"/>
            <a:ext cx="4079776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859D3C12-E529-394A-93C5-B2B3D3819D1E}"/>
              </a:ext>
            </a:extLst>
          </p:cNvPr>
          <p:cNvSpPr/>
          <p:nvPr userDrawn="1"/>
        </p:nvSpPr>
        <p:spPr>
          <a:xfrm>
            <a:off x="8140232" y="5535386"/>
            <a:ext cx="4064797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85117FAB-970E-0248-8FDF-097889802406}"/>
              </a:ext>
            </a:extLst>
          </p:cNvPr>
          <p:cNvSpPr/>
          <p:nvPr userDrawn="1"/>
        </p:nvSpPr>
        <p:spPr>
          <a:xfrm>
            <a:off x="4079776" y="4930304"/>
            <a:ext cx="4060455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xmlns="" id="{ECECD685-450A-49F6-AFA6-BFE7F48B15D3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xmlns="" id="{9FEDC3B0-EFF8-4CDD-A0F1-961FD6A2FF6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D9447325-93C3-402E-B134-BBDF4107F47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25" name="Text Placeholder 17">
            <a:extLst>
              <a:ext uri="{FF2B5EF4-FFF2-40B4-BE49-F238E27FC236}">
                <a16:creationId xmlns:a16="http://schemas.microsoft.com/office/drawing/2014/main" xmlns="" id="{BCB9C022-70E8-497B-8610-555346ED411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8201" y="1372667"/>
            <a:ext cx="3241576" cy="641728"/>
          </a:xfrm>
        </p:spPr>
        <p:txBody>
          <a:bodyPr lIns="9000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sp>
        <p:nvSpPr>
          <p:cNvPr id="26" name="Text Placeholder 17">
            <a:extLst>
              <a:ext uri="{FF2B5EF4-FFF2-40B4-BE49-F238E27FC236}">
                <a16:creationId xmlns:a16="http://schemas.microsoft.com/office/drawing/2014/main" xmlns="" id="{970E0B3F-5650-47EF-AEAD-3EA829E4F9C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79775" y="1372667"/>
            <a:ext cx="4060455" cy="641728"/>
          </a:xfrm>
        </p:spPr>
        <p:txBody>
          <a:bodyPr l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sp>
        <p:nvSpPr>
          <p:cNvPr id="27" name="Text Placeholder 17">
            <a:extLst>
              <a:ext uri="{FF2B5EF4-FFF2-40B4-BE49-F238E27FC236}">
                <a16:creationId xmlns:a16="http://schemas.microsoft.com/office/drawing/2014/main" xmlns="" id="{CD482C0F-7B25-49D3-97D9-BA68B9EBAEB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40227" y="1372667"/>
            <a:ext cx="4051767" cy="641728"/>
          </a:xfrm>
        </p:spPr>
        <p:txBody>
          <a:bodyPr l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80C24DC-5C57-4218-8928-D031553793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23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3" grpId="0" animBg="1"/>
      <p:bldP spid="17" grpId="0" animBg="1"/>
      <p:bldP spid="11" grpId="0" animBg="1"/>
      <p:bldP spid="16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2F366EB-65BC-427D-B9E1-A204A238A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D98885B-B594-463E-AD70-9D20C8343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70DFC5-2000-4FE1-976D-920ADB9B4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38906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3395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4563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2117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0325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6481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6942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893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P_Intro Animation - kort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8CEFBB8-E538-C74D-A989-00A88A60FF5F}"/>
              </a:ext>
            </a:extLst>
          </p:cNvPr>
          <p:cNvSpPr txBox="1"/>
          <p:nvPr userDrawn="1"/>
        </p:nvSpPr>
        <p:spPr>
          <a:xfrm>
            <a:off x="11134165" y="7772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235B5B9-898D-4E5A-A3F9-2B55D639658B}"/>
              </a:ext>
            </a:extLst>
          </p:cNvPr>
          <p:cNvSpPr/>
          <p:nvPr userDrawn="1"/>
        </p:nvSpPr>
        <p:spPr>
          <a:xfrm>
            <a:off x="4064001" y="2985350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786B1C9A-7168-4742-BBEF-5B33C3F191E9}"/>
              </a:ext>
            </a:extLst>
          </p:cNvPr>
          <p:cNvSpPr/>
          <p:nvPr userDrawn="1"/>
        </p:nvSpPr>
        <p:spPr>
          <a:xfrm>
            <a:off x="4064001" y="3283728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2FC8C542-4DC3-40FD-A96A-C244FB4995C4}"/>
              </a:ext>
            </a:extLst>
          </p:cNvPr>
          <p:cNvSpPr/>
          <p:nvPr userDrawn="1"/>
        </p:nvSpPr>
        <p:spPr>
          <a:xfrm>
            <a:off x="4064001" y="2683722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07556751-EDDF-435D-8676-25CD6D7313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309559" y="13072"/>
            <a:ext cx="3119060" cy="1735566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5C7DEED-B709-4AEA-9D01-D7E247150411}"/>
              </a:ext>
            </a:extLst>
          </p:cNvPr>
          <p:cNvSpPr txBox="1"/>
          <p:nvPr userDrawn="1"/>
        </p:nvSpPr>
        <p:spPr>
          <a:xfrm>
            <a:off x="-3309559" y="1841327"/>
            <a:ext cx="239247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/>
              <a:t>Animation Kort/Short</a:t>
            </a:r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8F92721E-6D06-4DA2-B8BF-B052E79ECA1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4221376"/>
      </p:ext>
    </p:ext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42" presetClass="path" presetSubtype="0" accel="50000" decel="50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-0.33333 -0.00047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67" y="-2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.33333 0.00115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00"/>
                            </p:stCondLst>
                            <p:childTnLst>
                              <p:par>
                                <p:cTn id="33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14" grpId="0" animBg="1"/>
      <p:bldP spid="14" grpId="1" animBg="1"/>
      <p:bldP spid="15" grpId="0" animBg="1"/>
      <p:bldP spid="15" grpId="1" animBg="1"/>
      <p:bldP spid="15" grpId="2" animBg="1"/>
      <p:bldP spid="17" grpId="0" animBg="1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2261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5704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1084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12704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5128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5795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7369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22901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54581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752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P_Intro Animation - kort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8CEFBB8-E538-C74D-A989-00A88A60FF5F}"/>
              </a:ext>
            </a:extLst>
          </p:cNvPr>
          <p:cNvSpPr txBox="1"/>
          <p:nvPr userDrawn="1"/>
        </p:nvSpPr>
        <p:spPr>
          <a:xfrm>
            <a:off x="11134165" y="7772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9112326F-AD0F-4E22-8ECD-0354532E7E9E}"/>
              </a:ext>
            </a:extLst>
          </p:cNvPr>
          <p:cNvSpPr/>
          <p:nvPr userDrawn="1"/>
        </p:nvSpPr>
        <p:spPr>
          <a:xfrm>
            <a:off x="8128000" y="5518258"/>
            <a:ext cx="12191999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F4D48D50-8A24-40AE-B6CF-91398B86FD37}"/>
              </a:ext>
            </a:extLst>
          </p:cNvPr>
          <p:cNvSpPr/>
          <p:nvPr userDrawn="1"/>
        </p:nvSpPr>
        <p:spPr>
          <a:xfrm>
            <a:off x="0" y="5518258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1AF47E3E-5DAA-4791-99FD-84C31D63D39E}"/>
              </a:ext>
            </a:extLst>
          </p:cNvPr>
          <p:cNvSpPr/>
          <p:nvPr userDrawn="1"/>
        </p:nvSpPr>
        <p:spPr>
          <a:xfrm>
            <a:off x="8128000" y="5518258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38D7C0E7-3A85-406E-A5FA-773FC35D663D}"/>
              </a:ext>
            </a:extLst>
          </p:cNvPr>
          <p:cNvSpPr/>
          <p:nvPr userDrawn="1"/>
        </p:nvSpPr>
        <p:spPr>
          <a:xfrm>
            <a:off x="4064000" y="5518258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DA02576C-4EF4-4564-9BED-2F129AA87E34}"/>
              </a:ext>
            </a:extLst>
          </p:cNvPr>
          <p:cNvSpPr/>
          <p:nvPr userDrawn="1"/>
        </p:nvSpPr>
        <p:spPr>
          <a:xfrm>
            <a:off x="0" y="8141732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CAACB295-2214-40F2-8250-7058607A59DF}"/>
              </a:ext>
            </a:extLst>
          </p:cNvPr>
          <p:cNvSpPr/>
          <p:nvPr userDrawn="1"/>
        </p:nvSpPr>
        <p:spPr>
          <a:xfrm>
            <a:off x="8128000" y="8141732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EE26995A-1B11-4559-9DBE-DF595D691391}"/>
              </a:ext>
            </a:extLst>
          </p:cNvPr>
          <p:cNvSpPr/>
          <p:nvPr userDrawn="1"/>
        </p:nvSpPr>
        <p:spPr>
          <a:xfrm>
            <a:off x="4064000" y="8141732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4331C6FE-0BA7-41B6-A681-36157EF6CAA1}"/>
              </a:ext>
            </a:extLst>
          </p:cNvPr>
          <p:cNvSpPr/>
          <p:nvPr userDrawn="1"/>
        </p:nvSpPr>
        <p:spPr>
          <a:xfrm>
            <a:off x="0" y="3798332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DEBFBA01-EB78-46AD-803D-F36B92D19A5D}"/>
              </a:ext>
            </a:extLst>
          </p:cNvPr>
          <p:cNvSpPr/>
          <p:nvPr userDrawn="1"/>
        </p:nvSpPr>
        <p:spPr>
          <a:xfrm>
            <a:off x="8128000" y="3579835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90F044E3-2BD4-482C-BFED-A78C46F31CD7}"/>
              </a:ext>
            </a:extLst>
          </p:cNvPr>
          <p:cNvSpPr/>
          <p:nvPr userDrawn="1"/>
        </p:nvSpPr>
        <p:spPr>
          <a:xfrm>
            <a:off x="4064000" y="4099960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E9378FFD-87A0-4042-8943-0379A8FCD615}"/>
              </a:ext>
            </a:extLst>
          </p:cNvPr>
          <p:cNvSpPr/>
          <p:nvPr userDrawn="1"/>
        </p:nvSpPr>
        <p:spPr>
          <a:xfrm>
            <a:off x="0" y="4620085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7D80E0E7-E357-48C0-A3C6-4D6F5A3D4199}"/>
              </a:ext>
            </a:extLst>
          </p:cNvPr>
          <p:cNvSpPr/>
          <p:nvPr userDrawn="1"/>
        </p:nvSpPr>
        <p:spPr>
          <a:xfrm>
            <a:off x="8128000" y="4401588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8A189F25-D7BD-4D51-A7C8-45DEA69EA445}"/>
              </a:ext>
            </a:extLst>
          </p:cNvPr>
          <p:cNvSpPr/>
          <p:nvPr userDrawn="1"/>
        </p:nvSpPr>
        <p:spPr>
          <a:xfrm>
            <a:off x="4064000" y="4921713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D2E36033-84CE-4D59-AFBF-A99CBE840E54}"/>
              </a:ext>
            </a:extLst>
          </p:cNvPr>
          <p:cNvSpPr/>
          <p:nvPr userDrawn="1"/>
        </p:nvSpPr>
        <p:spPr>
          <a:xfrm>
            <a:off x="0" y="5435127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A9E764BE-9B25-415D-9455-DCB12405F469}"/>
              </a:ext>
            </a:extLst>
          </p:cNvPr>
          <p:cNvSpPr/>
          <p:nvPr userDrawn="1"/>
        </p:nvSpPr>
        <p:spPr>
          <a:xfrm>
            <a:off x="8128000" y="5216630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EE3861A4-24E5-4693-800C-2F85863DA7F3}"/>
              </a:ext>
            </a:extLst>
          </p:cNvPr>
          <p:cNvSpPr/>
          <p:nvPr userDrawn="1"/>
        </p:nvSpPr>
        <p:spPr>
          <a:xfrm>
            <a:off x="4064000" y="5736755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69D9A3B4-8318-4366-9FE2-BD21E4A9E3F0}"/>
              </a:ext>
            </a:extLst>
          </p:cNvPr>
          <p:cNvSpPr/>
          <p:nvPr userDrawn="1"/>
        </p:nvSpPr>
        <p:spPr>
          <a:xfrm>
            <a:off x="0" y="6250169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500AF393-ADBB-4D62-9504-A46651B6EA58}"/>
              </a:ext>
            </a:extLst>
          </p:cNvPr>
          <p:cNvSpPr/>
          <p:nvPr userDrawn="1"/>
        </p:nvSpPr>
        <p:spPr>
          <a:xfrm>
            <a:off x="8128000" y="6031672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BB7F9898-7862-4CF6-9F15-2930D5E6C4FF}"/>
              </a:ext>
            </a:extLst>
          </p:cNvPr>
          <p:cNvSpPr/>
          <p:nvPr userDrawn="1"/>
        </p:nvSpPr>
        <p:spPr>
          <a:xfrm>
            <a:off x="4064000" y="6551797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5A5373C6-1FBF-4A95-8201-5CF021176F44}"/>
              </a:ext>
            </a:extLst>
          </p:cNvPr>
          <p:cNvSpPr/>
          <p:nvPr userDrawn="1"/>
        </p:nvSpPr>
        <p:spPr>
          <a:xfrm>
            <a:off x="0" y="2456412"/>
            <a:ext cx="12191998" cy="4401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0A554A2A-502C-4C97-ABFC-2FAFE4D662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309559" y="0"/>
            <a:ext cx="3119060" cy="1748638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4EFD1A1C-1ECA-4906-B3BF-7D29D7B8DDE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1D500047-A698-43F7-8A54-7167FE63B738}"/>
              </a:ext>
            </a:extLst>
          </p:cNvPr>
          <p:cNvSpPr txBox="1"/>
          <p:nvPr userDrawn="1"/>
        </p:nvSpPr>
        <p:spPr>
          <a:xfrm>
            <a:off x="-3309559" y="1841327"/>
            <a:ext cx="239247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/>
              <a:t>Animation Kort/Short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4338868"/>
      </p:ext>
    </p:ext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-0.66667 -3.7037E-7 " pathEditMode="relative" rAng="0" ptsTypes="AA">
                                      <p:cBhvr>
                                        <p:cTn id="1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60"/>
                            </p:stCondLst>
                            <p:childTnLst>
                              <p:par>
                                <p:cTn id="1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3.33333E-6 -0.3692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47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0 -0.32662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34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-3.33333E-6 -0.4044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6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1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6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1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86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 animBg="1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38753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4435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6700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2615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478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P_Intro Animation - lang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9112326F-AD0F-4E22-8ECD-0354532E7E9E}"/>
              </a:ext>
            </a:extLst>
          </p:cNvPr>
          <p:cNvSpPr/>
          <p:nvPr userDrawn="1"/>
        </p:nvSpPr>
        <p:spPr>
          <a:xfrm>
            <a:off x="8128000" y="5518258"/>
            <a:ext cx="12191999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DEBFBA01-EB78-46AD-803D-F36B92D19A5D}"/>
              </a:ext>
            </a:extLst>
          </p:cNvPr>
          <p:cNvSpPr/>
          <p:nvPr userDrawn="1"/>
        </p:nvSpPr>
        <p:spPr>
          <a:xfrm>
            <a:off x="8128000" y="3579835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7D80E0E7-E357-48C0-A3C6-4D6F5A3D4199}"/>
              </a:ext>
            </a:extLst>
          </p:cNvPr>
          <p:cNvSpPr/>
          <p:nvPr userDrawn="1"/>
        </p:nvSpPr>
        <p:spPr>
          <a:xfrm>
            <a:off x="8128000" y="4401588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A9E764BE-9B25-415D-9455-DCB12405F469}"/>
              </a:ext>
            </a:extLst>
          </p:cNvPr>
          <p:cNvSpPr/>
          <p:nvPr userDrawn="1"/>
        </p:nvSpPr>
        <p:spPr>
          <a:xfrm>
            <a:off x="8128000" y="5216630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500AF393-ADBB-4D62-9504-A46651B6EA58}"/>
              </a:ext>
            </a:extLst>
          </p:cNvPr>
          <p:cNvSpPr/>
          <p:nvPr userDrawn="1"/>
        </p:nvSpPr>
        <p:spPr>
          <a:xfrm>
            <a:off x="8128000" y="6031672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38D7C0E7-3A85-406E-A5FA-773FC35D663D}"/>
              </a:ext>
            </a:extLst>
          </p:cNvPr>
          <p:cNvSpPr/>
          <p:nvPr userDrawn="1"/>
        </p:nvSpPr>
        <p:spPr>
          <a:xfrm>
            <a:off x="4064000" y="5518258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90F044E3-2BD4-482C-BFED-A78C46F31CD7}"/>
              </a:ext>
            </a:extLst>
          </p:cNvPr>
          <p:cNvSpPr/>
          <p:nvPr userDrawn="1"/>
        </p:nvSpPr>
        <p:spPr>
          <a:xfrm>
            <a:off x="4064000" y="4099960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8A189F25-D7BD-4D51-A7C8-45DEA69EA445}"/>
              </a:ext>
            </a:extLst>
          </p:cNvPr>
          <p:cNvSpPr/>
          <p:nvPr userDrawn="1"/>
        </p:nvSpPr>
        <p:spPr>
          <a:xfrm>
            <a:off x="4064000" y="4921713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EE3861A4-24E5-4693-800C-2F85863DA7F3}"/>
              </a:ext>
            </a:extLst>
          </p:cNvPr>
          <p:cNvSpPr/>
          <p:nvPr userDrawn="1"/>
        </p:nvSpPr>
        <p:spPr>
          <a:xfrm>
            <a:off x="4064000" y="5736755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BB7F9898-7862-4CF6-9F15-2930D5E6C4FF}"/>
              </a:ext>
            </a:extLst>
          </p:cNvPr>
          <p:cNvSpPr/>
          <p:nvPr userDrawn="1"/>
        </p:nvSpPr>
        <p:spPr>
          <a:xfrm>
            <a:off x="4064000" y="6551797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8CEFBB8-E538-C74D-A989-00A88A60FF5F}"/>
              </a:ext>
            </a:extLst>
          </p:cNvPr>
          <p:cNvSpPr txBox="1"/>
          <p:nvPr userDrawn="1"/>
        </p:nvSpPr>
        <p:spPr>
          <a:xfrm>
            <a:off x="11134165" y="7772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F4D48D50-8A24-40AE-B6CF-91398B86FD37}"/>
              </a:ext>
            </a:extLst>
          </p:cNvPr>
          <p:cNvSpPr/>
          <p:nvPr userDrawn="1"/>
        </p:nvSpPr>
        <p:spPr>
          <a:xfrm>
            <a:off x="0" y="5518258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1AF47E3E-5DAA-4791-99FD-84C31D63D39E}"/>
              </a:ext>
            </a:extLst>
          </p:cNvPr>
          <p:cNvSpPr/>
          <p:nvPr userDrawn="1"/>
        </p:nvSpPr>
        <p:spPr>
          <a:xfrm>
            <a:off x="8128000" y="5518258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4331C6FE-0BA7-41B6-A681-36157EF6CAA1}"/>
              </a:ext>
            </a:extLst>
          </p:cNvPr>
          <p:cNvSpPr/>
          <p:nvPr userDrawn="1"/>
        </p:nvSpPr>
        <p:spPr>
          <a:xfrm>
            <a:off x="0" y="3798332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E9378FFD-87A0-4042-8943-0379A8FCD615}"/>
              </a:ext>
            </a:extLst>
          </p:cNvPr>
          <p:cNvSpPr/>
          <p:nvPr userDrawn="1"/>
        </p:nvSpPr>
        <p:spPr>
          <a:xfrm>
            <a:off x="0" y="4620085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D2E36033-84CE-4D59-AFBF-A99CBE840E54}"/>
              </a:ext>
            </a:extLst>
          </p:cNvPr>
          <p:cNvSpPr/>
          <p:nvPr userDrawn="1"/>
        </p:nvSpPr>
        <p:spPr>
          <a:xfrm>
            <a:off x="0" y="5435127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69D9A3B4-8318-4366-9FE2-BD21E4A9E3F0}"/>
              </a:ext>
            </a:extLst>
          </p:cNvPr>
          <p:cNvSpPr/>
          <p:nvPr userDrawn="1"/>
        </p:nvSpPr>
        <p:spPr>
          <a:xfrm>
            <a:off x="0" y="6250169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5A5373C6-1FBF-4A95-8201-5CF021176F44}"/>
              </a:ext>
            </a:extLst>
          </p:cNvPr>
          <p:cNvSpPr/>
          <p:nvPr userDrawn="1"/>
        </p:nvSpPr>
        <p:spPr>
          <a:xfrm>
            <a:off x="0" y="0"/>
            <a:ext cx="12191998" cy="6865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CE6AE80E-D9AD-4940-BEA8-BF238D0AA4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93662" y="2929551"/>
            <a:ext cx="4096945" cy="96022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B662E469-D6A1-49AE-AA55-E883285009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93662" y="3770439"/>
            <a:ext cx="4096945" cy="96022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51A04403-29AC-497F-B566-5E740B8DEE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93662" y="4590136"/>
            <a:ext cx="4096945" cy="960221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D786763A-5724-4E77-A573-D1C8780FFA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93662" y="5392630"/>
            <a:ext cx="4096945" cy="96022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CFABC561-F2F9-42F2-A6D2-FF1141EC21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1115" y="3540531"/>
            <a:ext cx="4096945" cy="96022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75A5415B-03EE-4A39-9257-A45AE5D64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1115" y="4381419"/>
            <a:ext cx="4096945" cy="96022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09895889-5FD4-4763-A55F-6F6FA8E55C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1115" y="5201116"/>
            <a:ext cx="4096945" cy="96022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8118C226-D17B-4BC9-AF05-71C770858B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1115" y="6003610"/>
            <a:ext cx="4096945" cy="96022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931BD993-024B-457C-AEB0-A3D46AA08E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7588" y="3356807"/>
            <a:ext cx="4096945" cy="96022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D98CCFBC-911A-47E4-8AAD-1C3ADF78CB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7588" y="4197695"/>
            <a:ext cx="4096945" cy="96022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93240D73-AFCF-4DE1-8B5E-96708FDA44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7588" y="5017392"/>
            <a:ext cx="4096945" cy="96022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E9B2C8FF-3D73-403F-9373-E7DFFDC305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7588" y="5819886"/>
            <a:ext cx="4096945" cy="960221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0CDF0893-A628-4266-898A-E62DEFB70658}"/>
              </a:ext>
            </a:extLst>
          </p:cNvPr>
          <p:cNvSpPr/>
          <p:nvPr userDrawn="1"/>
        </p:nvSpPr>
        <p:spPr>
          <a:xfrm>
            <a:off x="4064001" y="2985350"/>
            <a:ext cx="4064000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74F7DCAF-A8A1-446A-A73B-02C4BE9FB3B1}"/>
              </a:ext>
            </a:extLst>
          </p:cNvPr>
          <p:cNvSpPr/>
          <p:nvPr userDrawn="1"/>
        </p:nvSpPr>
        <p:spPr>
          <a:xfrm>
            <a:off x="4064001" y="3283728"/>
            <a:ext cx="4064000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D8E3C12-66A0-47F9-A707-6CEE8DB4C1FA}"/>
              </a:ext>
            </a:extLst>
          </p:cNvPr>
          <p:cNvSpPr/>
          <p:nvPr userDrawn="1"/>
        </p:nvSpPr>
        <p:spPr>
          <a:xfrm>
            <a:off x="4064001" y="2683722"/>
            <a:ext cx="4064000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4EFD1A1C-1ECA-4906-B3BF-7D29D7B8DDE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FA082968-C63E-45C4-927D-5F8924B537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309559" y="-1"/>
            <a:ext cx="3119060" cy="1736749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D3128BD9-1636-4144-9AB2-945E83EC2F38}"/>
              </a:ext>
            </a:extLst>
          </p:cNvPr>
          <p:cNvSpPr txBox="1"/>
          <p:nvPr userDrawn="1"/>
        </p:nvSpPr>
        <p:spPr>
          <a:xfrm>
            <a:off x="-3309559" y="1841327"/>
            <a:ext cx="239247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/>
              <a:t>Animation Lang/Long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2201117"/>
      </p:ext>
    </p:extLst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-0.66667 -3.7037E-7 " pathEditMode="relative" rAng="0" ptsTypes="AA">
                                      <p:cBhvr>
                                        <p:cTn id="1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60"/>
                            </p:stCondLst>
                            <p:childTnLst>
                              <p:par>
                                <p:cTn id="1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3.33333E-6 -0.3692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47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0 -0.32662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34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-3.33333E-6 -0.4044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6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1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6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1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26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6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770"/>
                            </p:stCondLst>
                            <p:childTnLst>
                              <p:par>
                                <p:cTn id="123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4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7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0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920"/>
                            </p:stCondLst>
                            <p:childTnLst>
                              <p:par>
                                <p:cTn id="133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4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7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0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70"/>
                            </p:stCondLst>
                            <p:childTnLst>
                              <p:par>
                                <p:cTn id="143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4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7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0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220"/>
                            </p:stCondLst>
                            <p:childTnLst>
                              <p:par>
                                <p:cTn id="153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4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7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0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370"/>
                            </p:stCondLst>
                            <p:childTnLst>
                              <p:par>
                                <p:cTn id="163" presetID="22" presetClass="exit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4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7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0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870"/>
                            </p:stCondLst>
                            <p:childTnLst>
                              <p:par>
                                <p:cTn id="17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6020"/>
                            </p:stCondLst>
                            <p:childTnLst>
                              <p:par>
                                <p:cTn id="183" presetID="42" presetClass="path" presetSubtype="0" accel="50000" decel="50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-0.33333 -0.00047 " pathEditMode="relative" rAng="0" ptsTypes="AA">
                                      <p:cBhvr>
                                        <p:cTn id="18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67" y="-23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.33333 0.00115 " pathEditMode="relative" rAng="0" ptsTypes="AA">
                                      <p:cBhvr>
                                        <p:cTn id="186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7520"/>
                            </p:stCondLst>
                            <p:childTnLst>
                              <p:par>
                                <p:cTn id="18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7670"/>
                            </p:stCondLst>
                            <p:childTnLst>
                              <p:par>
                                <p:cTn id="192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7820"/>
                            </p:stCondLst>
                            <p:childTnLst>
                              <p:par>
                                <p:cTn id="196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25" grpId="0" animBg="1"/>
      <p:bldP spid="25" grpId="1" animBg="1"/>
      <p:bldP spid="28" grpId="0" animBg="1"/>
      <p:bldP spid="28" grpId="1" animBg="1"/>
      <p:bldP spid="31" grpId="0" animBg="1"/>
      <p:bldP spid="31" grpId="1" animBg="1"/>
      <p:bldP spid="34" grpId="0" animBg="1"/>
      <p:bldP spid="34" grpId="1" animBg="1"/>
      <p:bldP spid="20" grpId="0" animBg="1"/>
      <p:bldP spid="20" grpId="1" animBg="1"/>
      <p:bldP spid="20" grpId="2" animBg="1"/>
      <p:bldP spid="26" grpId="0" animBg="1"/>
      <p:bldP spid="26" grpId="1" animBg="1"/>
      <p:bldP spid="29" grpId="0" animBg="1"/>
      <p:bldP spid="29" grpId="1" animBg="1"/>
      <p:bldP spid="32" grpId="0" animBg="1"/>
      <p:bldP spid="32" grpId="1" animBg="1"/>
      <p:bldP spid="35" grpId="0" animBg="1"/>
      <p:bldP spid="35" grpId="1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4" grpId="0" animBg="1"/>
      <p:bldP spid="24" grpId="1" animBg="1"/>
      <p:bldP spid="27" grpId="0" animBg="1"/>
      <p:bldP spid="27" grpId="1" animBg="1"/>
      <p:bldP spid="30" grpId="0" animBg="1"/>
      <p:bldP spid="30" grpId="1" animBg="1"/>
      <p:bldP spid="33" grpId="0" animBg="1"/>
      <p:bldP spid="33" grpId="1" animBg="1"/>
      <p:bldP spid="36" grpId="0" animBg="1"/>
      <p:bldP spid="36" grpId="1" animBg="1"/>
      <p:bldP spid="55" grpId="0" animBg="1"/>
      <p:bldP spid="55" grpId="1" animBg="1"/>
      <p:bldP spid="55" grpId="2" animBg="1"/>
      <p:bldP spid="56" grpId="0" animBg="1"/>
      <p:bldP spid="56" grpId="1" animBg="1"/>
      <p:bldP spid="57" grpId="0" animBg="1"/>
      <p:bldP spid="57" grpId="1" animBg="1"/>
      <p:bldP spid="57" grpId="2" animBg="1"/>
      <p:bldP spid="39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 tekst - hvid bag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DF45E96-59EC-3441-933B-2087AD387F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27601" y="5206960"/>
            <a:ext cx="4064399" cy="952593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AFE3390-16A7-4640-AA4D-11D5B9DAA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68FEB3C-571E-4EF4-872C-2314951C8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E00AB88-9241-4BE0-8C43-3EC74D56C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F1EF7F8E-036C-470E-BCFF-AD74761E1F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2502" y="669844"/>
            <a:ext cx="10164726" cy="4709552"/>
          </a:xfrm>
        </p:spPr>
        <p:txBody>
          <a:bodyPr rIns="2160000" anchor="t" anchorCtr="0">
            <a:noAutofit/>
          </a:bodyPr>
          <a:lstStyle>
            <a:lvl1pPr algn="l">
              <a:lnSpc>
                <a:spcPct val="100000"/>
              </a:lnSpc>
              <a:defRPr sz="8400" b="0" cap="all" baseline="0">
                <a:solidFill>
                  <a:schemeClr val="tx2"/>
                </a:solidFill>
              </a:defRPr>
            </a:lvl1pPr>
          </a:lstStyle>
          <a:p>
            <a:r>
              <a:rPr lang="da-DK" smtClean="0"/>
              <a:t>Klik for at redigere i master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24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 tekst - t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EFF8D1B-C6E1-1943-B7B8-324C48FA7ADB}"/>
              </a:ext>
            </a:extLst>
          </p:cNvPr>
          <p:cNvSpPr/>
          <p:nvPr userDrawn="1"/>
        </p:nvSpPr>
        <p:spPr>
          <a:xfrm>
            <a:off x="-12191999" y="5535386"/>
            <a:ext cx="12191999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40DB44A-A103-E949-85F4-13BA68E75EE3}"/>
              </a:ext>
            </a:extLst>
          </p:cNvPr>
          <p:cNvSpPr/>
          <p:nvPr userDrawn="1"/>
        </p:nvSpPr>
        <p:spPr>
          <a:xfrm>
            <a:off x="8156574" y="5535386"/>
            <a:ext cx="4035425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A519C1D4-C7D7-5646-A97B-90A0E3E2B6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2502" y="669844"/>
            <a:ext cx="10164726" cy="4709552"/>
          </a:xfrm>
        </p:spPr>
        <p:txBody>
          <a:bodyPr rIns="2160000" anchor="t" anchorCtr="0">
            <a:noAutofit/>
          </a:bodyPr>
          <a:lstStyle>
            <a:lvl1pPr algn="l">
              <a:lnSpc>
                <a:spcPct val="100000"/>
              </a:lnSpc>
              <a:defRPr sz="8400" b="0" cap="all" baseline="0">
                <a:solidFill>
                  <a:schemeClr val="tx2"/>
                </a:solidFill>
              </a:defRPr>
            </a:lvl1pPr>
          </a:lstStyle>
          <a:p>
            <a:r>
              <a:rPr lang="da-DK" smtClean="0"/>
              <a:t>Klik for at redigere i master</a:t>
            </a:r>
            <a:endParaRPr lang="en-GB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E6018B9-8178-43B2-9176-A1BFEF5A1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8A067D3-23F9-4BBD-BB1D-DC5B775F7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FF9BCAB-2F03-49F8-8947-F0617A26F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C96A9E7B-46DC-4045-828B-EB0FDDCB80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28116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8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st tekst - T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EFF8D1B-C6E1-1943-B7B8-324C48FA7ADB}"/>
              </a:ext>
            </a:extLst>
          </p:cNvPr>
          <p:cNvSpPr/>
          <p:nvPr userDrawn="1"/>
        </p:nvSpPr>
        <p:spPr>
          <a:xfrm>
            <a:off x="-12191999" y="5535386"/>
            <a:ext cx="12191999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40DB44A-A103-E949-85F4-13BA68E75EE3}"/>
              </a:ext>
            </a:extLst>
          </p:cNvPr>
          <p:cNvSpPr/>
          <p:nvPr userDrawn="1"/>
        </p:nvSpPr>
        <p:spPr>
          <a:xfrm>
            <a:off x="4079776" y="5535386"/>
            <a:ext cx="8112223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E6018B9-8178-43B2-9176-A1BFEF5A1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8A067D3-23F9-4BBD-BB1D-DC5B775F7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FF9BCAB-2F03-49F8-8947-F0617A26F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201E52D-1EBC-498E-AA36-A1A46A34B043}"/>
              </a:ext>
            </a:extLst>
          </p:cNvPr>
          <p:cNvSpPr txBox="1"/>
          <p:nvPr userDrawn="1"/>
        </p:nvSpPr>
        <p:spPr>
          <a:xfrm>
            <a:off x="983768" y="669844"/>
            <a:ext cx="10796900" cy="3316230"/>
          </a:xfrm>
          <a:prstGeom prst="rect">
            <a:avLst/>
          </a:prstGeom>
        </p:spPr>
        <p:txBody>
          <a:bodyPr vert="horz" lIns="91440" tIns="45720" rIns="0" bIns="45720" rtlCol="0" anchor="t" anchorCtr="0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buNone/>
              <a:defRPr sz="8400" b="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GB" sz="4000" dirty="0"/>
              <a:t>Thank you for </a:t>
            </a:r>
            <a:br>
              <a:rPr lang="en-GB" sz="4000" dirty="0"/>
            </a:br>
            <a:r>
              <a:rPr lang="en-GB" sz="4000" dirty="0"/>
              <a:t>your attention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B3F7821B-9D2D-4083-949E-EFF4E216C6F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079775" y="5984595"/>
            <a:ext cx="6956971" cy="301628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Klik for indsætte tekst</a:t>
            </a:r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9FBB959F-ED0C-4F4A-9EA3-5DE1F8A0FD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28116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18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 tekst - helsides baggrunds-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A79CB9F0-2EDC-7944-85EA-B52CDE0CE4D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544" y="0"/>
            <a:ext cx="12188456" cy="6857999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a-DK" sz="1200" baseline="0" dirty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58738A-3819-9E46-A194-03FD5A72DD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2502" y="669844"/>
            <a:ext cx="10164726" cy="2405865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8400" b="0" cap="all" baseline="0">
                <a:solidFill>
                  <a:schemeClr val="bg1"/>
                </a:solidFill>
              </a:defRPr>
            </a:lvl1pPr>
          </a:lstStyle>
          <a:p>
            <a:r>
              <a:rPr lang="da-DK" smtClean="0"/>
              <a:t>Klik for at redigere i master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DA094802-D658-454C-9825-C0B00E33224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7C93392-772C-4A54-A85F-E95AB1C5D75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CF9387E-322E-4207-85EC-C44D8C485BC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FD8F2FF-258A-4E13-93C2-6395B6C1B81F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99467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D8ECCE27-9CEC-9640-BF6D-B63B1632A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5757"/>
            <a:ext cx="10399713" cy="130747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a-DK" smtClean="0"/>
              <a:t>Klik for at redigere i master</a:t>
            </a:r>
            <a:endParaRPr lang="da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944D515-64E6-A045-B2E5-967706CD01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26511"/>
            <a:ext cx="10399713" cy="33112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Insert text</a:t>
            </a:r>
          </a:p>
          <a:p>
            <a:pPr lvl="1"/>
            <a:r>
              <a:rPr lang="en-US" dirty="0" err="1"/>
              <a:t>Indsæt</a:t>
            </a:r>
            <a:r>
              <a:rPr lang="en-US" dirty="0"/>
              <a:t> </a:t>
            </a:r>
            <a:r>
              <a:rPr lang="en-US" dirty="0" err="1"/>
              <a:t>tekst</a:t>
            </a:r>
            <a:endParaRPr lang="en-US" dirty="0"/>
          </a:p>
          <a:p>
            <a:pPr lvl="2"/>
            <a:r>
              <a:rPr lang="en-US" dirty="0" err="1"/>
              <a:t>Indsæt</a:t>
            </a:r>
            <a:r>
              <a:rPr lang="en-US" dirty="0"/>
              <a:t> </a:t>
            </a:r>
            <a:r>
              <a:rPr lang="en-US" dirty="0" err="1"/>
              <a:t>tekst</a:t>
            </a:r>
            <a:endParaRPr lang="en-US" dirty="0"/>
          </a:p>
          <a:p>
            <a:pPr lvl="3"/>
            <a:r>
              <a:rPr lang="en-US" dirty="0" err="1"/>
              <a:t>Indsæt</a:t>
            </a:r>
            <a:r>
              <a:rPr lang="en-US" dirty="0"/>
              <a:t> </a:t>
            </a:r>
            <a:r>
              <a:rPr lang="en-US" dirty="0" err="1"/>
              <a:t>tekst</a:t>
            </a:r>
            <a:endParaRPr lang="en-US" dirty="0"/>
          </a:p>
          <a:p>
            <a:pPr lvl="4"/>
            <a:r>
              <a:rPr lang="en-US" dirty="0" err="1"/>
              <a:t>Indsæt</a:t>
            </a:r>
            <a:r>
              <a:rPr lang="en-US" dirty="0"/>
              <a:t> </a:t>
            </a:r>
            <a:r>
              <a:rPr lang="en-US" dirty="0" err="1"/>
              <a:t>tekst</a:t>
            </a:r>
            <a:endParaRPr lang="en-US" dirty="0"/>
          </a:p>
          <a:p>
            <a:pPr lvl="5"/>
            <a:r>
              <a:rPr lang="en-US" dirty="0" err="1"/>
              <a:t>Indsæt</a:t>
            </a:r>
            <a:r>
              <a:rPr lang="en-US" dirty="0"/>
              <a:t> </a:t>
            </a:r>
            <a:r>
              <a:rPr lang="en-US" dirty="0" err="1"/>
              <a:t>tekst</a:t>
            </a:r>
            <a:endParaRPr lang="en-US" dirty="0"/>
          </a:p>
          <a:p>
            <a:pPr lvl="6"/>
            <a:r>
              <a:rPr lang="en-US" dirty="0" err="1"/>
              <a:t>Indsæt</a:t>
            </a:r>
            <a:r>
              <a:rPr lang="en-US" dirty="0"/>
              <a:t> </a:t>
            </a:r>
            <a:r>
              <a:rPr lang="en-US" dirty="0" err="1"/>
              <a:t>tekst</a:t>
            </a:r>
            <a:endParaRPr lang="en-US" dirty="0"/>
          </a:p>
          <a:p>
            <a:pPr lvl="7"/>
            <a:r>
              <a:rPr lang="en-US" dirty="0" err="1"/>
              <a:t>Indsæt</a:t>
            </a:r>
            <a:r>
              <a:rPr lang="en-US" dirty="0"/>
              <a:t> </a:t>
            </a:r>
            <a:r>
              <a:rPr lang="en-US" dirty="0" err="1"/>
              <a:t>tekst</a:t>
            </a:r>
            <a:endParaRPr lang="en-US" dirty="0"/>
          </a:p>
          <a:p>
            <a:pPr lvl="8"/>
            <a:r>
              <a:rPr lang="da-DK" dirty="0"/>
              <a:t>Indsæt tekst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8B6DACF-2C8F-C645-8261-DDDAACA88D98}"/>
              </a:ext>
            </a:extLst>
          </p:cNvPr>
          <p:cNvSpPr txBox="1"/>
          <p:nvPr/>
        </p:nvSpPr>
        <p:spPr>
          <a:xfrm>
            <a:off x="4114800" y="-11756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a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E37453-60BD-45F3-812C-5B867AE730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41665" y="6375400"/>
            <a:ext cx="963219" cy="1873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endParaRPr lang="x-none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xmlns="" id="{2347A191-470A-44DB-A3C4-3151237691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17210" y="6375400"/>
            <a:ext cx="4421687" cy="1873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endParaRPr lang="x-none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3C39885C-789A-4EA1-8F71-AB4A8E3166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75400"/>
            <a:ext cx="291139" cy="1873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FFD8F2FF-258A-4E13-93C2-6395B6C1B81F}" type="slidenum">
              <a:rPr lang="x-none" smtClean="0"/>
              <a:pPr/>
              <a:t>‹nr.›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67616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5" r:id="rId2"/>
    <p:sldLayoutId id="2147483681" r:id="rId3"/>
    <p:sldLayoutId id="2147483682" r:id="rId4"/>
    <p:sldLayoutId id="2147483684" r:id="rId5"/>
    <p:sldLayoutId id="2147483661" r:id="rId6"/>
    <p:sldLayoutId id="2147483676" r:id="rId7"/>
    <p:sldLayoutId id="2147483685" r:id="rId8"/>
    <p:sldLayoutId id="2147483672" r:id="rId9"/>
    <p:sldLayoutId id="2147483650" r:id="rId10"/>
    <p:sldLayoutId id="2147483663" r:id="rId11"/>
    <p:sldLayoutId id="2147483662" r:id="rId12"/>
    <p:sldLayoutId id="2147483664" r:id="rId13"/>
    <p:sldLayoutId id="2147483674" r:id="rId14"/>
    <p:sldLayoutId id="2147483667" r:id="rId15"/>
    <p:sldLayoutId id="2147483669" r:id="rId16"/>
    <p:sldLayoutId id="2147483673" r:id="rId17"/>
    <p:sldLayoutId id="2147483670" r:id="rId18"/>
    <p:sldLayoutId id="2147483671" r:id="rId19"/>
    <p:sldLayoutId id="2147483666" r:id="rId20"/>
    <p:sldLayoutId id="2147483668" r:id="rId21"/>
    <p:sldLayoutId id="2147483680" r:id="rId2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560" userDrawn="1">
          <p15:clr>
            <a:srgbClr val="F26B43"/>
          </p15:clr>
        </p15:guide>
        <p15:guide id="4" pos="5120" userDrawn="1">
          <p15:clr>
            <a:srgbClr val="F26B43"/>
          </p15:clr>
        </p15:guide>
        <p15:guide id="5" pos="596" userDrawn="1">
          <p15:clr>
            <a:srgbClr val="F26B43"/>
          </p15:clr>
        </p15:guide>
        <p15:guide id="6" orient="horz" pos="429" userDrawn="1">
          <p15:clr>
            <a:srgbClr val="F26B43"/>
          </p15:clr>
        </p15:guide>
        <p15:guide id="7" pos="7079" userDrawn="1">
          <p15:clr>
            <a:srgbClr val="F26B43"/>
          </p15:clr>
        </p15:guide>
        <p15:guide id="8" orient="horz" pos="348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877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FD7DEB61-D39B-3F4B-9D69-6B682DF717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3/18/2019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4857CA1B-E36E-3545-BD2D-5F18FC4094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556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hyperlink" Target="https://www.blueyerobotics.com/pages/professional" TargetMode="Externa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Inspektion%20af%20b&#248;jer%20v.%20Esbjerg%20Havn.mp4" TargetMode="Externa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585EEE27-308E-4B5C-9F98-E002A4B20C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a-DK" dirty="0" smtClean="0"/>
              <a:t>18 to 22 March, 2019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B43180FC-7426-4A83-BBFD-A1F9B73FB1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/>
              <a:t>Use of Drones</a:t>
            </a:r>
            <a:r>
              <a:rPr lang="en-GB" dirty="0"/>
              <a:t/>
            </a:r>
            <a:br>
              <a:rPr lang="en-GB" dirty="0"/>
            </a:br>
            <a:r>
              <a:rPr lang="en-GB" sz="3100" dirty="0" smtClean="0"/>
              <a:t>Rapporteur</a:t>
            </a:r>
            <a:r>
              <a:rPr lang="da-DK" sz="3100" dirty="0" smtClean="0"/>
              <a:t> Report</a:t>
            </a:r>
            <a:r>
              <a:rPr lang="da-DK" sz="3200" dirty="0"/>
              <a:t/>
            </a:r>
            <a:br>
              <a:rPr lang="da-DK" sz="3200" dirty="0"/>
            </a:br>
            <a:r>
              <a:rPr lang="da-DK" sz="2700" dirty="0" smtClean="0"/>
              <a:t>9th IALA </a:t>
            </a:r>
            <a:r>
              <a:rPr lang="da-DK" sz="2700" dirty="0"/>
              <a:t>ENG </a:t>
            </a:r>
            <a:r>
              <a:rPr lang="da-DK" sz="2700" dirty="0" smtClean="0"/>
              <a:t>Meeting</a:t>
            </a:r>
            <a:endParaRPr lang="en-GB" sz="2700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xmlns="" id="{924BFF04-4B18-4055-89B6-7562159DAF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40232" y="5984594"/>
            <a:ext cx="3870036" cy="792221"/>
          </a:xfrm>
        </p:spPr>
        <p:txBody>
          <a:bodyPr>
            <a:normAutofit/>
          </a:bodyPr>
          <a:lstStyle/>
          <a:p>
            <a:r>
              <a:rPr lang="da-DK" b="1" dirty="0" smtClean="0"/>
              <a:t>Jørgen ROYAL PETERSEN</a:t>
            </a:r>
          </a:p>
          <a:p>
            <a:r>
              <a:rPr lang="da-DK" sz="1200" dirty="0" smtClean="0"/>
              <a:t>Senior Engineer, Aids to Navigation</a:t>
            </a:r>
          </a:p>
          <a:p>
            <a:r>
              <a:rPr lang="da-DK" sz="1200" dirty="0" smtClean="0"/>
              <a:t>DMA - Safety of Navigation - National Waters</a:t>
            </a:r>
            <a:endParaRPr lang="en-GB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76" y="2871236"/>
            <a:ext cx="2216966" cy="1243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935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42" b="9094"/>
          <a:stretch/>
        </p:blipFill>
        <p:spPr>
          <a:xfrm>
            <a:off x="1819456" y="1538243"/>
            <a:ext cx="8837150" cy="4929055"/>
          </a:xfrm>
          <a:prstGeom prst="rect">
            <a:avLst/>
          </a:prstGeom>
        </p:spPr>
      </p:pic>
      <p:sp>
        <p:nvSpPr>
          <p:cNvPr id="198" name="Shape 198"/>
          <p:cNvSpPr txBox="1">
            <a:spLocks noGrp="1"/>
          </p:cNvSpPr>
          <p:nvPr>
            <p:ph type="ctrTitle"/>
          </p:nvPr>
        </p:nvSpPr>
        <p:spPr>
          <a:xfrm>
            <a:off x="1025364" y="620677"/>
            <a:ext cx="10150630" cy="67174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GB" dirty="0" smtClean="0">
                <a:solidFill>
                  <a:schemeClr val="dk1"/>
                </a:solidFill>
                <a:latin typeface="Apex New Book" charset="0"/>
                <a:ea typeface="Apex New Book" charset="0"/>
                <a:cs typeface="Apex New Book" charset="0"/>
                <a:sym typeface="Calibri"/>
              </a:rPr>
              <a:t>The Lorenz concept</a:t>
            </a:r>
            <a:endParaRPr lang="en-GB" sz="4400" u="none" strike="noStrike" cap="none" dirty="0">
              <a:solidFill>
                <a:schemeClr val="dk1"/>
              </a:solidFill>
              <a:latin typeface="Apex New Book" charset="0"/>
              <a:ea typeface="Apex New Book" charset="0"/>
              <a:cs typeface="Apex New Book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9833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3600" dirty="0" smtClean="0"/>
              <a:t>Challenges and trends</a:t>
            </a:r>
            <a:endParaRPr lang="en-GB" sz="36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38386" y="2126511"/>
            <a:ext cx="11288994" cy="3311251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Operational time/ flying time – limited to 25 – 30 minutes (cold climate less than 5 – 15 minutes)</a:t>
            </a:r>
          </a:p>
          <a:p>
            <a:pPr lvl="1"/>
            <a:r>
              <a:rPr lang="en-GB" dirty="0" smtClean="0"/>
              <a:t>Battery technology, safe energy source </a:t>
            </a:r>
          </a:p>
          <a:p>
            <a:pPr lvl="1"/>
            <a:r>
              <a:rPr lang="en-GB" dirty="0" smtClean="0"/>
              <a:t>Fuel cells – operational time up to 70 minutes – costs seven times more expensive</a:t>
            </a:r>
          </a:p>
          <a:p>
            <a:endParaRPr lang="da-DK" dirty="0"/>
          </a:p>
          <a:p>
            <a:pPr marL="0" indent="0">
              <a:buNone/>
            </a:pPr>
            <a:r>
              <a:rPr lang="en-GB" dirty="0" smtClean="0"/>
              <a:t>Communication between operator and drone</a:t>
            </a:r>
          </a:p>
          <a:p>
            <a:pPr lvl="1"/>
            <a:r>
              <a:rPr lang="en-GB" dirty="0" smtClean="0"/>
              <a:t>Legislation – today limited to flying only by visual line-of-sight</a:t>
            </a:r>
          </a:p>
          <a:p>
            <a:pPr lvl="1"/>
            <a:r>
              <a:rPr lang="en-GB" dirty="0" smtClean="0"/>
              <a:t>Today 4G tomorrow 5G tele Network  </a:t>
            </a:r>
          </a:p>
          <a:p>
            <a:endParaRPr lang="da-DK" dirty="0"/>
          </a:p>
          <a:p>
            <a:endParaRPr lang="en-GB" dirty="0" smtClean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938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595757"/>
            <a:ext cx="10399713" cy="754479"/>
          </a:xfrm>
        </p:spPr>
        <p:txBody>
          <a:bodyPr>
            <a:normAutofit/>
          </a:bodyPr>
          <a:lstStyle/>
          <a:p>
            <a:r>
              <a:rPr lang="en-GB" sz="3600" dirty="0" smtClean="0"/>
              <a:t>Underwater drone</a:t>
            </a:r>
            <a:endParaRPr lang="en-GB" sz="36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256374" y="1563880"/>
            <a:ext cx="5657316" cy="472582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sz="2400" b="1" dirty="0" smtClean="0"/>
              <a:t>For inspection of mooring or other underwater constructions/installations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b="1" dirty="0" smtClean="0"/>
              <a:t>Blueye Underwater Drone:</a:t>
            </a:r>
          </a:p>
          <a:p>
            <a:pPr marL="0" indent="0">
              <a:buNone/>
            </a:pPr>
            <a:endParaRPr lang="en-GB" b="1" dirty="0" smtClean="0"/>
          </a:p>
          <a:p>
            <a:pPr lvl="1"/>
            <a:r>
              <a:rPr lang="da-DK" dirty="0" smtClean="0"/>
              <a:t>Pressure rate: 150 meter</a:t>
            </a:r>
          </a:p>
          <a:p>
            <a:pPr lvl="1"/>
            <a:r>
              <a:rPr lang="da-DK" dirty="0" smtClean="0"/>
              <a:t>Speed: 1.5 m/s (3 </a:t>
            </a:r>
            <a:r>
              <a:rPr lang="en-GB" dirty="0" smtClean="0"/>
              <a:t>knots</a:t>
            </a:r>
            <a:r>
              <a:rPr lang="da-DK" dirty="0" smtClean="0"/>
              <a:t>)</a:t>
            </a:r>
          </a:p>
          <a:p>
            <a:pPr lvl="1"/>
            <a:r>
              <a:rPr lang="en-GB" dirty="0" smtClean="0"/>
              <a:t>Weight</a:t>
            </a:r>
            <a:r>
              <a:rPr lang="da-DK" dirty="0" smtClean="0"/>
              <a:t>: 8.6 kg</a:t>
            </a:r>
          </a:p>
          <a:p>
            <a:pPr lvl="1"/>
            <a:r>
              <a:rPr lang="en-GB" dirty="0" smtClean="0"/>
              <a:t>Battery: 96 Wh lithium ion smart battery</a:t>
            </a:r>
          </a:p>
          <a:p>
            <a:pPr lvl="1"/>
            <a:r>
              <a:rPr lang="da-DK" dirty="0" smtClean="0"/>
              <a:t>Run-Time: 2 </a:t>
            </a:r>
            <a:r>
              <a:rPr lang="en-GB" dirty="0" smtClean="0"/>
              <a:t>Hours</a:t>
            </a:r>
          </a:p>
          <a:p>
            <a:pPr lvl="1"/>
            <a:r>
              <a:rPr lang="da-DK" dirty="0" smtClean="0"/>
              <a:t>Price: $ 9,878 </a:t>
            </a:r>
            <a:endParaRPr lang="en-GB" dirty="0"/>
          </a:p>
          <a:p>
            <a:pPr marL="0" indent="0">
              <a:buNone/>
            </a:pPr>
            <a:r>
              <a:rPr lang="da-DK" dirty="0">
                <a:hlinkClick r:id="rId2"/>
              </a:rPr>
              <a:t>https://</a:t>
            </a:r>
            <a:r>
              <a:rPr lang="da-DK" dirty="0" smtClean="0">
                <a:hlinkClick r:id="rId2"/>
              </a:rPr>
              <a:t>www.blueyerobotics.com/pages/professional</a:t>
            </a:r>
            <a:endParaRPr lang="da-DK" dirty="0" smtClean="0"/>
          </a:p>
          <a:p>
            <a:pPr marL="0" indent="0">
              <a:buNone/>
            </a:pPr>
            <a:endParaRPr lang="da-DK" dirty="0"/>
          </a:p>
          <a:p>
            <a:r>
              <a:rPr lang="en-GB" dirty="0" smtClean="0"/>
              <a:t>Used</a:t>
            </a:r>
            <a:r>
              <a:rPr lang="da-DK" dirty="0" smtClean="0"/>
              <a:t> by </a:t>
            </a:r>
            <a:r>
              <a:rPr lang="en-GB" dirty="0" smtClean="0"/>
              <a:t>Norwegian</a:t>
            </a:r>
            <a:r>
              <a:rPr lang="da-DK" dirty="0" smtClean="0"/>
              <a:t> </a:t>
            </a:r>
            <a:r>
              <a:rPr lang="en-GB" dirty="0" smtClean="0"/>
              <a:t>Navy and Norwegian Coastal Administration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333" y="1350235"/>
            <a:ext cx="5110579" cy="4458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960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595757"/>
            <a:ext cx="10399713" cy="891211"/>
          </a:xfrm>
        </p:spPr>
        <p:txBody>
          <a:bodyPr>
            <a:normAutofit/>
          </a:bodyPr>
          <a:lstStyle/>
          <a:p>
            <a:r>
              <a:rPr lang="en-GB" sz="3600" dirty="0" smtClean="0"/>
              <a:t>Available</a:t>
            </a:r>
            <a:r>
              <a:rPr lang="da-DK" sz="3600" dirty="0" smtClean="0"/>
              <a:t> information</a:t>
            </a:r>
            <a:endParaRPr lang="en-GB" sz="36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838200" y="1649339"/>
            <a:ext cx="10399713" cy="37884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GB" sz="2800" dirty="0" smtClean="0"/>
          </a:p>
          <a:p>
            <a:r>
              <a:rPr lang="en-GB" sz="2800" dirty="0"/>
              <a:t>More sharing – more knowledge in the ENG Committee! </a:t>
            </a:r>
          </a:p>
          <a:p>
            <a:endParaRPr lang="en-GB" sz="2800" dirty="0" smtClean="0"/>
          </a:p>
          <a:p>
            <a:r>
              <a:rPr lang="en-GB" sz="2800" dirty="0" smtClean="0"/>
              <a:t>If </a:t>
            </a:r>
            <a:r>
              <a:rPr lang="en-GB" sz="2800" dirty="0" smtClean="0"/>
              <a:t>you have on-going trial on the use of Drones in your own Organisation/ Company don’t hesitate to contact me.</a:t>
            </a:r>
          </a:p>
          <a:p>
            <a:pPr marL="0" indent="0">
              <a:buNone/>
            </a:pPr>
            <a:endParaRPr lang="en-GB" sz="2800" dirty="0" smtClean="0"/>
          </a:p>
          <a:p>
            <a:r>
              <a:rPr lang="en-GB" sz="2800" dirty="0" smtClean="0"/>
              <a:t>Or </a:t>
            </a:r>
            <a:r>
              <a:rPr lang="en-GB" sz="2800" dirty="0"/>
              <a:t>next </a:t>
            </a:r>
            <a:r>
              <a:rPr lang="en-GB" sz="2800" dirty="0" smtClean="0"/>
              <a:t>time by your self contribute with relevant Drone information during the rapporteur session.</a:t>
            </a:r>
          </a:p>
          <a:p>
            <a:endParaRPr lang="da-DK" sz="2800" dirty="0"/>
          </a:p>
          <a:p>
            <a:pPr marL="0" indent="0">
              <a:buNone/>
            </a:pPr>
            <a:endParaRPr lang="en-GB" sz="2800" dirty="0" smtClean="0"/>
          </a:p>
          <a:p>
            <a:pPr marL="0" indent="0">
              <a:buNone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23506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d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b="1" dirty="0" smtClean="0"/>
              <a:t>Jørgen ROYAL PETERSEN, jrp@dma.dk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33789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38200" y="595757"/>
            <a:ext cx="10399713" cy="737387"/>
          </a:xfrm>
        </p:spPr>
        <p:txBody>
          <a:bodyPr>
            <a:normAutofit/>
          </a:bodyPr>
          <a:lstStyle/>
          <a:p>
            <a:r>
              <a:rPr lang="en-GB" sz="3600" dirty="0" smtClean="0"/>
              <a:t>IALA Conference 2018</a:t>
            </a:r>
            <a:endParaRPr lang="en-GB" sz="3600" dirty="0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294" y="3067287"/>
            <a:ext cx="3828352" cy="2871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3353" y="2254473"/>
            <a:ext cx="3828352" cy="2871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410" y="1276888"/>
            <a:ext cx="3828352" cy="2871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kstboks 9"/>
          <p:cNvSpPr txBox="1"/>
          <p:nvPr/>
        </p:nvSpPr>
        <p:spPr>
          <a:xfrm>
            <a:off x="230736" y="1524715"/>
            <a:ext cx="558895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 smtClean="0"/>
              <a:t>Presentation at Conference: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b="1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a-DK" sz="2000" dirty="0" smtClean="0"/>
              <a:t>Building </a:t>
            </a:r>
            <a:r>
              <a:rPr lang="en-GB" sz="2000" dirty="0" smtClean="0"/>
              <a:t>inspections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Inspection</a:t>
            </a:r>
            <a:r>
              <a:rPr lang="da-DK" sz="2000" dirty="0" smtClean="0"/>
              <a:t> of </a:t>
            </a:r>
            <a:r>
              <a:rPr lang="en-GB" sz="2000" dirty="0" smtClean="0"/>
              <a:t>coastal</a:t>
            </a:r>
            <a:r>
              <a:rPr lang="da-DK" sz="2000" dirty="0" smtClean="0"/>
              <a:t> </a:t>
            </a:r>
            <a:r>
              <a:rPr lang="en-GB" sz="2000" dirty="0" smtClean="0"/>
              <a:t>protection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da-DK" sz="20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a-DK" sz="2000" dirty="0" smtClean="0"/>
              <a:t>Safety of </a:t>
            </a:r>
            <a:r>
              <a:rPr lang="en-GB" sz="2000" dirty="0" smtClean="0"/>
              <a:t>personal/ working environment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Fast, easy</a:t>
            </a:r>
            <a:r>
              <a:rPr lang="da-DK" sz="2000" dirty="0" smtClean="0"/>
              <a:t> and </a:t>
            </a:r>
            <a:r>
              <a:rPr lang="en-GB" sz="2000" dirty="0" smtClean="0"/>
              <a:t>cheap way to inspect</a:t>
            </a:r>
          </a:p>
          <a:p>
            <a:endParaRPr lang="da-DK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000" b="1" dirty="0" smtClean="0"/>
              <a:t>Future </a:t>
            </a:r>
            <a:r>
              <a:rPr lang="en-GB" sz="2000" b="1" dirty="0" smtClean="0"/>
              <a:t>use: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b="1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FF0000"/>
                </a:solidFill>
              </a:rPr>
              <a:t>Verification of sectors in sector lights</a:t>
            </a:r>
            <a:r>
              <a:rPr lang="en-GB" sz="2000" dirty="0" smtClean="0">
                <a:solidFill>
                  <a:srgbClr val="FF0000"/>
                </a:solidFill>
              </a:rPr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da-DK" sz="2000" dirty="0">
              <a:solidFill>
                <a:srgbClr val="FF000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FF0000"/>
                </a:solidFill>
              </a:rPr>
              <a:t>Inspection of floating AtoNs and Offshore Beacon/ Lighthouses</a:t>
            </a:r>
          </a:p>
          <a:p>
            <a:pPr lvl="1"/>
            <a:endParaRPr lang="en-GB" sz="2000" dirty="0"/>
          </a:p>
          <a:p>
            <a:pPr lvl="1"/>
            <a:endParaRPr lang="en-GB" sz="2000" dirty="0" smtClean="0"/>
          </a:p>
          <a:p>
            <a:pPr lvl="1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96999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595757"/>
            <a:ext cx="10399713" cy="925394"/>
          </a:xfrm>
        </p:spPr>
        <p:txBody>
          <a:bodyPr>
            <a:normAutofit/>
          </a:bodyPr>
          <a:lstStyle/>
          <a:p>
            <a:r>
              <a:rPr lang="en-GB" sz="3600" dirty="0" smtClean="0"/>
              <a:t>beyond </a:t>
            </a:r>
            <a:r>
              <a:rPr lang="da-DK" sz="3600" dirty="0" smtClean="0"/>
              <a:t>the IALA Conference</a:t>
            </a:r>
            <a:endParaRPr lang="en-GB" sz="36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838200" y="1615155"/>
            <a:ext cx="6160805" cy="4828373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3200" dirty="0" smtClean="0"/>
              <a:t>Discussed opportunities with Danish National Drone Centre at University of Southern Denmark (SDU) and Lorenz Technology</a:t>
            </a:r>
          </a:p>
          <a:p>
            <a:pPr marL="0" indent="0">
              <a:buNone/>
            </a:pPr>
            <a:endParaRPr lang="da-DK" dirty="0" smtClean="0"/>
          </a:p>
          <a:p>
            <a:r>
              <a:rPr lang="en-GB" sz="2900" dirty="0" smtClean="0"/>
              <a:t>Verification of sectors in Sector Lights is a demanding task…</a:t>
            </a:r>
          </a:p>
          <a:p>
            <a:endParaRPr lang="da-DK" sz="2900" dirty="0"/>
          </a:p>
          <a:p>
            <a:r>
              <a:rPr lang="en-GB" sz="2900" dirty="0"/>
              <a:t>Inspection of Floating AtoNs and offshore Beacon/ Lighthouses possible with </a:t>
            </a:r>
            <a:r>
              <a:rPr lang="en-GB" sz="2900" dirty="0" smtClean="0">
                <a:solidFill>
                  <a:srgbClr val="FF0000"/>
                </a:solidFill>
              </a:rPr>
              <a:t>known technology</a:t>
            </a:r>
          </a:p>
          <a:p>
            <a:pPr marL="0" indent="0">
              <a:buNone/>
            </a:pPr>
            <a:endParaRPr lang="en-GB" sz="2900" dirty="0" smtClean="0"/>
          </a:p>
          <a:p>
            <a:pPr lvl="1"/>
            <a:r>
              <a:rPr lang="en-GB" sz="2900" dirty="0" smtClean="0"/>
              <a:t>Visual status of top mark, colour and general condition.</a:t>
            </a:r>
          </a:p>
          <a:p>
            <a:pPr lvl="1"/>
            <a:endParaRPr lang="en-GB" sz="2900" dirty="0" smtClean="0"/>
          </a:p>
          <a:p>
            <a:pPr lvl="1"/>
            <a:r>
              <a:rPr lang="en-GB" sz="2900" dirty="0"/>
              <a:t>B</a:t>
            </a:r>
            <a:r>
              <a:rPr lang="en-GB" sz="2900" dirty="0" smtClean="0"/>
              <a:t>y Bluetooth link,  battery voltage and status of lantern</a:t>
            </a:r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848" y="1674977"/>
            <a:ext cx="3203412" cy="1921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O:\FAELLES\Billedarkiv\Afmærkning\Afmærkning udfor Drogden (3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701"/>
          <a:stretch/>
        </p:blipFill>
        <p:spPr bwMode="auto">
          <a:xfrm>
            <a:off x="7558443" y="4033615"/>
            <a:ext cx="3679470" cy="1794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60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595757"/>
            <a:ext cx="10399713" cy="566471"/>
          </a:xfrm>
        </p:spPr>
        <p:txBody>
          <a:bodyPr>
            <a:normAutofit fontScale="90000"/>
          </a:bodyPr>
          <a:lstStyle/>
          <a:p>
            <a:r>
              <a:rPr lang="en-GB" sz="3600" dirty="0" smtClean="0"/>
              <a:t>Known technology - Routine</a:t>
            </a:r>
            <a:r>
              <a:rPr lang="da-DK" sz="3600" dirty="0" smtClean="0"/>
              <a:t> </a:t>
            </a:r>
            <a:r>
              <a:rPr lang="en-GB" sz="3600" dirty="0" smtClean="0"/>
              <a:t>patrols</a:t>
            </a:r>
            <a:endParaRPr lang="en-GB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" t="2018" r="1485" b="8133"/>
          <a:stretch/>
        </p:blipFill>
        <p:spPr bwMode="auto">
          <a:xfrm>
            <a:off x="683664" y="1256231"/>
            <a:ext cx="10699334" cy="5429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524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" r="958" b="2708"/>
          <a:stretch/>
        </p:blipFill>
        <p:spPr bwMode="auto">
          <a:xfrm>
            <a:off x="1498560" y="119642"/>
            <a:ext cx="9457147" cy="6690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265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595757"/>
            <a:ext cx="10399713" cy="728841"/>
          </a:xfrm>
        </p:spPr>
        <p:txBody>
          <a:bodyPr>
            <a:normAutofit/>
          </a:bodyPr>
          <a:lstStyle/>
          <a:p>
            <a:r>
              <a:rPr lang="en-GB" sz="3600" dirty="0" smtClean="0"/>
              <a:t>Inspection</a:t>
            </a:r>
            <a:r>
              <a:rPr lang="da-DK" sz="3600" dirty="0" smtClean="0"/>
              <a:t> </a:t>
            </a:r>
            <a:r>
              <a:rPr lang="en-GB" sz="3600" dirty="0" smtClean="0"/>
              <a:t>schedule</a:t>
            </a:r>
            <a:endParaRPr lang="en-GB" sz="3600" dirty="0"/>
          </a:p>
        </p:txBody>
      </p:sp>
      <p:pic>
        <p:nvPicPr>
          <p:cNvPr id="4" name="Billede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9" r="51120" b="6730"/>
          <a:stretch/>
        </p:blipFill>
        <p:spPr bwMode="auto">
          <a:xfrm>
            <a:off x="674771" y="1397313"/>
            <a:ext cx="3428492" cy="52344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3" t="6493" r="34124" b="7495"/>
          <a:stretch/>
        </p:blipFill>
        <p:spPr bwMode="auto">
          <a:xfrm>
            <a:off x="5230026" y="1751887"/>
            <a:ext cx="4471206" cy="4768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43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" r="1246" b="2278"/>
          <a:stretch/>
        </p:blipFill>
        <p:spPr bwMode="auto">
          <a:xfrm>
            <a:off x="1341690" y="295071"/>
            <a:ext cx="9049996" cy="6430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147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3600" dirty="0" smtClean="0"/>
              <a:t>Video </a:t>
            </a:r>
            <a:r>
              <a:rPr lang="en-GB" sz="3600" dirty="0" smtClean="0"/>
              <a:t>sequence</a:t>
            </a:r>
            <a:r>
              <a:rPr lang="da-DK" sz="3600" dirty="0" smtClean="0"/>
              <a:t> from an </a:t>
            </a:r>
            <a:r>
              <a:rPr lang="en-GB" sz="3600" dirty="0" smtClean="0"/>
              <a:t>inspection</a:t>
            </a:r>
            <a:endParaRPr lang="en-GB" sz="36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>
                <a:hlinkClick r:id="rId2" action="ppaction://hlinkfile"/>
              </a:rPr>
              <a:t>Inspektion af bøjer v. Esbjerg Havn.mp4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214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>
            <a:spLocks noGrp="1"/>
          </p:cNvSpPr>
          <p:nvPr>
            <p:ph type="ctrTitle"/>
          </p:nvPr>
        </p:nvSpPr>
        <p:spPr>
          <a:xfrm>
            <a:off x="974564" y="673842"/>
            <a:ext cx="10150630" cy="67174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da-DK" sz="4400" u="none" strike="noStrike" cap="none" dirty="0" smtClean="0">
                <a:solidFill>
                  <a:schemeClr val="dk1"/>
                </a:solidFill>
                <a:latin typeface="Apex New Book" charset="0"/>
                <a:ea typeface="Apex New Book" charset="0"/>
                <a:cs typeface="Apex New Book" charset="0"/>
                <a:sym typeface="Calibri"/>
              </a:rPr>
              <a:t>Drone for </a:t>
            </a:r>
            <a:r>
              <a:rPr lang="en-GB" dirty="0" smtClean="0">
                <a:solidFill>
                  <a:schemeClr val="dk1"/>
                </a:solidFill>
                <a:latin typeface="Apex New Book" charset="0"/>
                <a:ea typeface="Apex New Book" charset="0"/>
                <a:cs typeface="Apex New Book" charset="0"/>
                <a:sym typeface="Calibri"/>
              </a:rPr>
              <a:t>inspection</a:t>
            </a:r>
            <a:r>
              <a:rPr lang="da-DK" sz="4400" u="none" strike="noStrike" cap="none" dirty="0" smtClean="0">
                <a:solidFill>
                  <a:schemeClr val="dk1"/>
                </a:solidFill>
                <a:latin typeface="Apex New Book" charset="0"/>
                <a:ea typeface="Apex New Book" charset="0"/>
                <a:cs typeface="Apex New Book" charset="0"/>
                <a:sym typeface="Calibri"/>
              </a:rPr>
              <a:t> and </a:t>
            </a:r>
            <a:r>
              <a:rPr lang="en-GB" sz="4400" u="none" strike="noStrike" cap="none" dirty="0" smtClean="0">
                <a:solidFill>
                  <a:schemeClr val="dk1"/>
                </a:solidFill>
                <a:latin typeface="Apex New Book" charset="0"/>
                <a:ea typeface="Apex New Book" charset="0"/>
                <a:cs typeface="Apex New Book" charset="0"/>
                <a:sym typeface="Calibri"/>
              </a:rPr>
              <a:t>security</a:t>
            </a:r>
            <a:endParaRPr lang="en-GB" sz="4400" u="none" strike="noStrike" cap="none" dirty="0">
              <a:solidFill>
                <a:schemeClr val="dk1"/>
              </a:solidFill>
              <a:latin typeface="Apex New Book" charset="0"/>
              <a:ea typeface="Apex New Book" charset="0"/>
              <a:cs typeface="Apex New Book" charset="0"/>
              <a:sym typeface="Calibri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216" y="5818394"/>
            <a:ext cx="2967567" cy="84938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181431" y="1902500"/>
            <a:ext cx="440700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38" defTabSz="457200">
              <a:tabLst>
                <a:tab pos="169863" algn="l"/>
              </a:tabLst>
            </a:pPr>
            <a:r>
              <a:rPr lang="en-GB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Wind stability up to 15m/s (wind gust)</a:t>
            </a:r>
          </a:p>
          <a:p>
            <a:pPr marL="7938" defTabSz="457200">
              <a:tabLst>
                <a:tab pos="169863" algn="l"/>
              </a:tabLst>
            </a:pPr>
            <a:r>
              <a:rPr lang="en-GB" sz="1400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	-</a:t>
            </a:r>
            <a:r>
              <a:rPr lang="en-GB" sz="1200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 </a:t>
            </a:r>
            <a:r>
              <a:rPr lang="en-GB" sz="1400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Max mean wind 8 – 12 m/s </a:t>
            </a:r>
          </a:p>
          <a:p>
            <a:pPr marL="7938" defTabSz="457200">
              <a:tabLst>
                <a:tab pos="169863" algn="l"/>
              </a:tabLst>
            </a:pPr>
            <a:r>
              <a:rPr lang="en-GB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Danish weather resistance</a:t>
            </a:r>
          </a:p>
          <a:p>
            <a:pPr marL="7938" defTabSz="457200">
              <a:tabLst>
                <a:tab pos="169863" algn="l"/>
              </a:tabLst>
            </a:pPr>
            <a:r>
              <a:rPr lang="en-GB" sz="1400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	- Fly in showers and snow </a:t>
            </a:r>
          </a:p>
          <a:p>
            <a:pPr marL="7938" defTabSz="457200">
              <a:tabLst>
                <a:tab pos="169863" algn="l"/>
              </a:tabLst>
            </a:pPr>
            <a:r>
              <a:rPr lang="en-GB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Footprint 58 X 58 cm.</a:t>
            </a:r>
          </a:p>
          <a:p>
            <a:pPr marL="7938" defTabSz="457200">
              <a:tabLst>
                <a:tab pos="169863" algn="l"/>
              </a:tabLst>
            </a:pPr>
            <a:r>
              <a:rPr lang="en-GB" sz="1400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	- In operation Ø1180 </a:t>
            </a:r>
          </a:p>
          <a:p>
            <a:pPr marL="7938" defTabSz="457200">
              <a:tabLst>
                <a:tab pos="169863" algn="l"/>
              </a:tabLst>
            </a:pPr>
            <a:r>
              <a:rPr lang="en-GB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4 batteries</a:t>
            </a:r>
          </a:p>
          <a:p>
            <a:pPr marL="7938" defTabSz="457200">
              <a:tabLst>
                <a:tab pos="169863" algn="l"/>
              </a:tabLst>
            </a:pPr>
            <a:r>
              <a:rPr lang="en-GB" sz="1400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	- App. 27 min. flight time per </a:t>
            </a:r>
            <a:r>
              <a:rPr lang="en-GB" sz="1400" dirty="0" err="1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batteri</a:t>
            </a:r>
            <a:endParaRPr lang="en-GB" sz="1400" dirty="0" smtClean="0">
              <a:solidFill>
                <a:prstClr val="black"/>
              </a:solidFill>
              <a:latin typeface="Apex New Book" charset="0"/>
              <a:ea typeface="Apex New Book" charset="0"/>
              <a:cs typeface="Apex New Book" charset="0"/>
            </a:endParaRPr>
          </a:p>
          <a:p>
            <a:pPr marL="7938" defTabSz="457200">
              <a:tabLst>
                <a:tab pos="169863" algn="l"/>
              </a:tabLst>
            </a:pPr>
            <a:r>
              <a:rPr lang="en-GB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Mobile </a:t>
            </a:r>
            <a:r>
              <a:rPr lang="en-GB" dirty="0" err="1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Powerbank</a:t>
            </a:r>
            <a:r>
              <a:rPr lang="en-GB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 - charging option</a:t>
            </a:r>
          </a:p>
          <a:p>
            <a:pPr marL="7938" defTabSz="457200">
              <a:tabLst>
                <a:tab pos="169863" algn="l"/>
              </a:tabLst>
            </a:pPr>
            <a:r>
              <a:rPr lang="en-GB" sz="1400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	- </a:t>
            </a:r>
            <a:r>
              <a:rPr lang="en-GB" sz="1400" dirty="0" err="1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Powerbank</a:t>
            </a:r>
            <a:r>
              <a:rPr lang="en-GB" sz="1400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 installed in the car for mobile charging</a:t>
            </a:r>
          </a:p>
          <a:p>
            <a:pPr marL="7938" defTabSz="457200">
              <a:tabLst>
                <a:tab pos="169863" algn="l"/>
              </a:tabLst>
              <a:defRPr/>
            </a:pPr>
            <a:r>
              <a:rPr lang="en-GB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On board  Lorenz AI-flight control</a:t>
            </a:r>
          </a:p>
          <a:p>
            <a:pPr marL="7938" defTabSz="457200">
              <a:tabLst>
                <a:tab pos="169863" algn="l"/>
              </a:tabLst>
              <a:defRPr/>
            </a:pPr>
            <a:r>
              <a:rPr lang="en-GB" sz="1400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	- Making the drone act on alarms</a:t>
            </a:r>
          </a:p>
          <a:p>
            <a:pPr marL="7938" defTabSz="457200">
              <a:tabLst>
                <a:tab pos="169863" algn="l"/>
              </a:tabLst>
              <a:defRPr/>
            </a:pPr>
            <a:r>
              <a:rPr lang="en-GB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4G communication</a:t>
            </a:r>
          </a:p>
          <a:p>
            <a:pPr marL="7938" defTabSz="457200">
              <a:tabLst>
                <a:tab pos="169863" algn="l"/>
              </a:tabLst>
              <a:defRPr/>
            </a:pPr>
            <a:r>
              <a:rPr lang="en-GB" sz="1400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	- Communication link to the </a:t>
            </a:r>
            <a:r>
              <a:rPr lang="en-GB" sz="1400" dirty="0" err="1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ServiceDesk</a:t>
            </a:r>
            <a:r>
              <a:rPr lang="en-GB" sz="1400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 (</a:t>
            </a:r>
            <a:r>
              <a:rPr lang="en-GB" sz="140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Hive 5.0)</a:t>
            </a:r>
            <a:endParaRPr lang="en-GB" sz="1400" dirty="0">
              <a:solidFill>
                <a:prstClr val="black"/>
              </a:solidFill>
              <a:latin typeface="Apex New Book" charset="0"/>
              <a:ea typeface="Apex New Book" charset="0"/>
              <a:cs typeface="Apex New Book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25" y="1902500"/>
            <a:ext cx="6182114" cy="376336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32754" y="1550662"/>
            <a:ext cx="37731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da-DK" dirty="0" smtClean="0">
                <a:solidFill>
                  <a:prstClr val="black"/>
                </a:solidFill>
                <a:latin typeface="Apex New Book" charset="0"/>
                <a:ea typeface="Apex New Book" charset="0"/>
                <a:cs typeface="Apex New Book" charset="0"/>
              </a:rPr>
              <a:t>VideoDrone X8L</a:t>
            </a:r>
            <a:endParaRPr lang="en-US" dirty="0">
              <a:solidFill>
                <a:prstClr val="black"/>
              </a:solidFill>
              <a:latin typeface="Apex New Book" charset="0"/>
              <a:ea typeface="Apex New Book" charset="0"/>
              <a:cs typeface="Apex New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9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anish Maritime Authority">
  <a:themeElements>
    <a:clrScheme name="Soefartsstyrelsen 2019">
      <a:dk1>
        <a:srgbClr val="323232"/>
      </a:dk1>
      <a:lt1>
        <a:srgbClr val="FFFFFF"/>
      </a:lt1>
      <a:dk2>
        <a:srgbClr val="233C65"/>
      </a:dk2>
      <a:lt2>
        <a:srgbClr val="E7E6E6"/>
      </a:lt2>
      <a:accent1>
        <a:srgbClr val="233B65"/>
      </a:accent1>
      <a:accent2>
        <a:srgbClr val="990000"/>
      </a:accent2>
      <a:accent3>
        <a:srgbClr val="FAB30C"/>
      </a:accent3>
      <a:accent4>
        <a:srgbClr val="88CCEE"/>
      </a:accent4>
      <a:accent5>
        <a:srgbClr val="117733"/>
      </a:accent5>
      <a:accent6>
        <a:srgbClr val="CC6677"/>
      </a:accent6>
      <a:hlink>
        <a:srgbClr val="233B65"/>
      </a:hlink>
      <a:folHlink>
        <a:srgbClr val="233B65"/>
      </a:folHlink>
    </a:clrScheme>
    <a:fontScheme name="DMA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anish Maritime Authority.potx" id="{FBEF70B9-884F-4F40-9B38-C342E8ED7D3E}" vid="{1F2C2CE6-3F68-417E-9162-0008BF1F3DD3}"/>
    </a:ext>
  </a:extLst>
</a:theme>
</file>

<file path=ppt/theme/theme2.xml><?xml version="1.0" encoding="utf-8"?>
<a:theme xmlns:a="http://schemas.openxmlformats.org/drawingml/2006/main" name="Kontor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Kontor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16A684F50F9644ADA7186C7FA154E4" ma:contentTypeVersion="10" ma:contentTypeDescription="Create a new document." ma:contentTypeScope="" ma:versionID="cceee326f2fef9c05c78f1d4829bb1ce">
  <xsd:schema xmlns:xsd="http://www.w3.org/2001/XMLSchema" xmlns:xs="http://www.w3.org/2001/XMLSchema" xmlns:p="http://schemas.microsoft.com/office/2006/metadata/properties" xmlns:ns2="adc6f7d2-2fd4-4c58-add3-50ea831b733c" xmlns:ns3="fe0e463f-46c1-4b5a-aeae-2e65b5901510" targetNamespace="http://schemas.microsoft.com/office/2006/metadata/properties" ma:root="true" ma:fieldsID="5ca90b0ee5a5eb8f386f32926b70098b" ns2:_="" ns3:_="">
    <xsd:import namespace="adc6f7d2-2fd4-4c58-add3-50ea831b733c"/>
    <xsd:import namespace="fe0e463f-46c1-4b5a-aeae-2e65b590151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c6f7d2-2fd4-4c58-add3-50ea831b733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0e463f-46c1-4b5a-aeae-2e65b59015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2C2A691-9260-4B3E-A6F7-07D13A86C0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dc6f7d2-2fd4-4c58-add3-50ea831b733c"/>
    <ds:schemaRef ds:uri="fe0e463f-46c1-4b5a-aeae-2e65b59015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C7EB04D-1B11-4D2D-B9B1-F0A2A9B8DF3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6627D2D-0FC5-4705-9460-21A594B32257}">
  <ds:schemaRefs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elements/1.1/"/>
    <ds:schemaRef ds:uri="http://schemas.openxmlformats.org/package/2006/metadata/core-properties"/>
    <ds:schemaRef ds:uri="fe0e463f-46c1-4b5a-aeae-2e65b5901510"/>
    <ds:schemaRef ds:uri="http://purl.org/dc/terms/"/>
    <ds:schemaRef ds:uri="http://schemas.microsoft.com/office/2006/documentManagement/types"/>
    <ds:schemaRef ds:uri="adc6f7d2-2fd4-4c58-add3-50ea831b733c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Danish Maritime Authority</Template>
  <TotalTime>2226</TotalTime>
  <Words>362</Words>
  <Application>Microsoft Office PowerPoint</Application>
  <PresentationFormat>Brugerdefineret</PresentationFormat>
  <Paragraphs>91</Paragraphs>
  <Slides>14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Diastitler</vt:lpstr>
      </vt:variant>
      <vt:variant>
        <vt:i4>14</vt:i4>
      </vt:variant>
    </vt:vector>
  </HeadingPairs>
  <TitlesOfParts>
    <vt:vector size="17" baseType="lpstr">
      <vt:lpstr>Danish Maritime Authority</vt:lpstr>
      <vt:lpstr>Kontortema</vt:lpstr>
      <vt:lpstr>1_Kontortema</vt:lpstr>
      <vt:lpstr>Use of Drones Rapporteur Report 9th IALA ENG Meeting</vt:lpstr>
      <vt:lpstr>IALA Conference 2018</vt:lpstr>
      <vt:lpstr>beyond the IALA Conference</vt:lpstr>
      <vt:lpstr>Known technology - Routine patrols</vt:lpstr>
      <vt:lpstr>PowerPoint-præsentation</vt:lpstr>
      <vt:lpstr>Inspection schedule</vt:lpstr>
      <vt:lpstr>PowerPoint-præsentation</vt:lpstr>
      <vt:lpstr>Video sequence from an inspection</vt:lpstr>
      <vt:lpstr>Drone for inspection and security</vt:lpstr>
      <vt:lpstr>The Lorenz concept</vt:lpstr>
      <vt:lpstr>Challenges and trends</vt:lpstr>
      <vt:lpstr>Underwater drone</vt:lpstr>
      <vt:lpstr>Available information</vt:lpstr>
      <vt:lpstr>PowerPoint-præsentation</vt:lpstr>
    </vt:vector>
  </TitlesOfParts>
  <Company>Statens 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Jørgen Steen Royal Petersen</dc:creator>
  <cp:lastModifiedBy>Jørgen Steen Royal Petersen</cp:lastModifiedBy>
  <cp:revision>72</cp:revision>
  <dcterms:created xsi:type="dcterms:W3CDTF">2019-02-15T13:49:39Z</dcterms:created>
  <dcterms:modified xsi:type="dcterms:W3CDTF">2019-03-18T09:29:46Z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0x010100DE16A684F50F9644ADA7186C7FA154E4</vt:lpwstr>
  </property>
</Properties>
</file>