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sldIdLst>
    <p:sldId id="279" r:id="rId2"/>
    <p:sldId id="294" r:id="rId3"/>
    <p:sldId id="743" r:id="rId4"/>
    <p:sldId id="745" r:id="rId5"/>
    <p:sldId id="753" r:id="rId6"/>
    <p:sldId id="717" r:id="rId7"/>
    <p:sldId id="750" r:id="rId8"/>
    <p:sldId id="751" r:id="rId9"/>
    <p:sldId id="752" r:id="rId10"/>
    <p:sldId id="452" r:id="rId11"/>
    <p:sldId id="754" r:id="rId12"/>
    <p:sldId id="302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754">
          <p15:clr>
            <a:srgbClr val="A4A3A4"/>
          </p15:clr>
        </p15:guide>
        <p15:guide id="3" orient="horz" pos="822">
          <p15:clr>
            <a:srgbClr val="A4A3A4"/>
          </p15:clr>
        </p15:guide>
        <p15:guide id="4" orient="horz" pos="3929">
          <p15:clr>
            <a:srgbClr val="A4A3A4"/>
          </p15:clr>
        </p15:guide>
        <p15:guide id="5" orient="horz" pos="164">
          <p15:clr>
            <a:srgbClr val="A4A3A4"/>
          </p15:clr>
        </p15:guide>
        <p15:guide id="6" orient="horz" pos="4020">
          <p15:clr>
            <a:srgbClr val="A4A3A4"/>
          </p15:clr>
        </p15:guide>
        <p15:guide id="7" orient="horz" pos="2682">
          <p15:clr>
            <a:srgbClr val="A4A3A4"/>
          </p15:clr>
        </p15:guide>
        <p15:guide id="8" pos="2880">
          <p15:clr>
            <a:srgbClr val="A4A3A4"/>
          </p15:clr>
        </p15:guide>
        <p15:guide id="9" pos="431">
          <p15:clr>
            <a:srgbClr val="A4A3A4"/>
          </p15:clr>
        </p15:guide>
        <p15:guide id="10" pos="5329">
          <p15:clr>
            <a:srgbClr val="A4A3A4"/>
          </p15:clr>
        </p15:guide>
        <p15:guide id="11" pos="55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5D2"/>
    <a:srgbClr val="FFDC00"/>
    <a:srgbClr val="0076A2"/>
    <a:srgbClr val="9D9D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 showGuides="1">
      <p:cViewPr varScale="1">
        <p:scale>
          <a:sx n="80" d="100"/>
          <a:sy n="80" d="100"/>
        </p:scale>
        <p:origin x="894" y="90"/>
      </p:cViewPr>
      <p:guideLst>
        <p:guide orient="horz" pos="2160"/>
        <p:guide orient="horz" pos="754"/>
        <p:guide orient="horz" pos="822"/>
        <p:guide orient="horz" pos="3929"/>
        <p:guide orient="horz" pos="164"/>
        <p:guide orient="horz" pos="4020"/>
        <p:guide orient="horz" pos="2682"/>
        <p:guide pos="2880"/>
        <p:guide pos="431"/>
        <p:guide pos="5329"/>
        <p:guide pos="5556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FA62A-CE70-485D-88C9-D5281E6FD8B3}" type="datetimeFigureOut">
              <a:rPr lang="fr-FR" smtClean="0"/>
              <a:t>18/03/2019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B52FE5-1AD8-4D12-BBD3-45164A135A3E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5015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2FE5-1AD8-4D12-BBD3-45164A135A3E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7187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68603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1" name="Rectangle 10"/>
          <p:cNvSpPr/>
          <p:nvPr userDrawn="1"/>
        </p:nvSpPr>
        <p:spPr bwMode="gray">
          <a:xfrm>
            <a:off x="0" y="3437394"/>
            <a:ext cx="9143622" cy="3420606"/>
          </a:xfrm>
          <a:prstGeom prst="rect">
            <a:avLst/>
          </a:prstGeom>
          <a:gradFill>
            <a:gsLst>
              <a:gs pos="100000">
                <a:srgbClr val="00B5D2"/>
              </a:gs>
              <a:gs pos="0">
                <a:srgbClr val="0076A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/>
          <a:p>
            <a:pPr algn="r"/>
            <a:fld id="{D0AFE32B-7DB9-4107-9D54-0F5B070485C4}" type="datetime1">
              <a:rPr lang="en-US" noProof="0" smtClean="0">
                <a:solidFill>
                  <a:schemeClr val="bg1"/>
                </a:solidFill>
              </a:rPr>
              <a:t>3/18/2019</a:t>
            </a:fld>
            <a:endParaRPr lang="en-GB" noProof="0" dirty="0">
              <a:solidFill>
                <a:schemeClr val="bg1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sv-SE" noProof="0"/>
              <a:t>WWA ENG-9 brief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4797152"/>
            <a:ext cx="7775575" cy="1584598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bg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1188131"/>
          </a:xfrm>
        </p:spPr>
        <p:txBody>
          <a:bodyPr/>
          <a:lstStyle>
            <a:lvl1pPr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</a:t>
            </a:r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14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33035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68603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/>
          <a:p>
            <a:pPr algn="r"/>
            <a:fld id="{66C16016-AAA3-46B3-8609-7BBE1A69442A}" type="datetime1">
              <a:rPr lang="en-US" noProof="0" smtClean="0">
                <a:solidFill>
                  <a:schemeClr val="bg1"/>
                </a:solidFill>
              </a:rPr>
              <a:t>3/18/2019</a:t>
            </a:fld>
            <a:endParaRPr lang="en-GB" noProof="0" dirty="0">
              <a:solidFill>
                <a:schemeClr val="bg1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sv-SE" noProof="0"/>
              <a:t>WWA ENG-9 brief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4797152"/>
            <a:ext cx="7775575" cy="1584598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bg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1188131"/>
          </a:xfrm>
        </p:spPr>
        <p:txBody>
          <a:bodyPr/>
          <a:lstStyle>
            <a:lvl1pPr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9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7" name="Espace réservé pour une image  6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0" y="3437394"/>
            <a:ext cx="9144000" cy="3420606"/>
          </a:xfrm>
        </p:spPr>
        <p:txBody>
          <a:bodyPr lIns="2880000" rIns="288000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Corporate visual: Select the icon to insert a picture then place the visual into background position (Right click with the mouse / Send to back)</a:t>
            </a:r>
          </a:p>
        </p:txBody>
      </p:sp>
    </p:spTree>
    <p:extLst>
      <p:ext uri="{BB962C8B-B14F-4D97-AF65-F5344CB8AC3E}">
        <p14:creationId xmlns:p14="http://schemas.microsoft.com/office/powerpoint/2010/main" val="33895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68603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0" y="3437394"/>
            <a:ext cx="9153525" cy="3420606"/>
          </a:xfrm>
          <a:solidFill>
            <a:schemeClr val="accent2"/>
          </a:solidFill>
        </p:spPr>
        <p:txBody>
          <a:bodyPr/>
          <a:lstStyle>
            <a:lvl1pPr>
              <a:defRPr sz="100">
                <a:solidFill>
                  <a:srgbClr val="9D9D9C">
                    <a:alpha val="0"/>
                  </a:srgbClr>
                </a:solidFill>
              </a:defRPr>
            </a:lvl1pPr>
          </a:lstStyle>
          <a:p>
            <a:pPr lvl="0"/>
            <a:r>
              <a:rPr lang="en-GB" noProof="0" dirty="0"/>
              <a:t> 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/>
          <a:p>
            <a:pPr algn="r"/>
            <a:fld id="{016D8733-5125-4EB8-BF99-FCEF79323FDC}" type="datetime1">
              <a:rPr lang="en-US" noProof="0" smtClean="0">
                <a:solidFill>
                  <a:schemeClr val="bg1"/>
                </a:solidFill>
              </a:rPr>
              <a:t>3/18/2019</a:t>
            </a:fld>
            <a:endParaRPr lang="en-GB" noProof="0" dirty="0">
              <a:solidFill>
                <a:schemeClr val="bg1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sv-SE" noProof="0"/>
              <a:t>WWA ENG-9 brief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4797152"/>
            <a:ext cx="7775575" cy="1584598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bg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1188131"/>
          </a:xfrm>
        </p:spPr>
        <p:txBody>
          <a:bodyPr/>
          <a:lstStyle>
            <a:lvl1pPr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</a:t>
            </a:r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11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16035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4_Partnersh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3439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9" name="Rectangle 18"/>
          <p:cNvSpPr/>
          <p:nvPr userDrawn="1"/>
        </p:nvSpPr>
        <p:spPr bwMode="gray">
          <a:xfrm>
            <a:off x="0" y="3437394"/>
            <a:ext cx="9143622" cy="8202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0" y="4257674"/>
            <a:ext cx="9153525" cy="2600326"/>
          </a:xfrm>
          <a:solidFill>
            <a:schemeClr val="accent2"/>
          </a:solidFill>
        </p:spPr>
        <p:txBody>
          <a:bodyPr/>
          <a:lstStyle>
            <a:lvl1pPr>
              <a:defRPr sz="100">
                <a:solidFill>
                  <a:srgbClr val="9D9D9C">
                    <a:alpha val="0"/>
                  </a:srgbClr>
                </a:solidFill>
              </a:defRPr>
            </a:lvl1pPr>
          </a:lstStyle>
          <a:p>
            <a:pPr lvl="0"/>
            <a:r>
              <a:rPr lang="en-GB" noProof="0" dirty="0"/>
              <a:t> 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/>
          <a:p>
            <a:pPr algn="r"/>
            <a:fld id="{076529C5-AFEA-4043-973C-D24E53ED2DB7}" type="datetime1">
              <a:rPr lang="en-US" noProof="0" smtClean="0">
                <a:solidFill>
                  <a:schemeClr val="bg1"/>
                </a:solidFill>
              </a:rPr>
              <a:t>3/18/2019</a:t>
            </a:fld>
            <a:endParaRPr lang="en-GB" noProof="0" dirty="0">
              <a:solidFill>
                <a:schemeClr val="bg1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sv-SE" noProof="0"/>
              <a:t>WWA ENG-9 brief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5984875"/>
            <a:ext cx="7775575" cy="504000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bg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2376264"/>
          </a:xfrm>
        </p:spPr>
        <p:txBody>
          <a:bodyPr/>
          <a:lstStyle>
            <a:lvl1pPr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Title</a:t>
            </a:r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503238" y="3437394"/>
            <a:ext cx="2484586" cy="820281"/>
          </a:xfrm>
        </p:spPr>
        <p:txBody>
          <a:bodyPr anchor="ctr" anchorCtr="0"/>
          <a:lstStyle>
            <a:lvl1pPr algn="r">
              <a:lnSpc>
                <a:spcPct val="100000"/>
              </a:lnSpc>
              <a:spcAft>
                <a:spcPts val="0"/>
              </a:spcAft>
              <a:defRPr sz="1600" cap="all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noProof="0" dirty="0"/>
              <a:t>Text</a:t>
            </a:r>
          </a:p>
        </p:txBody>
      </p:sp>
      <p:sp>
        <p:nvSpPr>
          <p:cNvPr id="14" name="Espace réservé pour une image  6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113088" y="3559534"/>
            <a:ext cx="1368000" cy="576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/>
              <a:t>Picture</a:t>
            </a:r>
          </a:p>
        </p:txBody>
      </p:sp>
      <p:sp>
        <p:nvSpPr>
          <p:cNvPr id="15" name="Espace réservé pour une image  6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559442" y="3559534"/>
            <a:ext cx="1368000" cy="576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/>
              <a:t>Picture</a:t>
            </a:r>
          </a:p>
        </p:txBody>
      </p:sp>
      <p:sp>
        <p:nvSpPr>
          <p:cNvPr id="16" name="Espace réservé pour une image  6"/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6005796" y="3559534"/>
            <a:ext cx="1368000" cy="576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/>
              <a:t>Picture</a:t>
            </a:r>
          </a:p>
        </p:txBody>
      </p:sp>
      <p:sp>
        <p:nvSpPr>
          <p:cNvPr id="17" name="Espace réservé pour une image  6"/>
          <p:cNvSpPr>
            <a:spLocks noGrp="1"/>
          </p:cNvSpPr>
          <p:nvPr>
            <p:ph type="pic" sz="quarter" idx="19" hasCustomPrompt="1"/>
          </p:nvPr>
        </p:nvSpPr>
        <p:spPr bwMode="gray">
          <a:xfrm>
            <a:off x="7452150" y="3559534"/>
            <a:ext cx="1368000" cy="576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/>
              <a:t>Picture</a:t>
            </a:r>
          </a:p>
        </p:txBody>
      </p:sp>
      <p:sp>
        <p:nvSpPr>
          <p:cNvPr id="18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98248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1_Partnersh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9143622" cy="3439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3" name="Rectangle 12"/>
          <p:cNvSpPr/>
          <p:nvPr userDrawn="1"/>
        </p:nvSpPr>
        <p:spPr bwMode="gray">
          <a:xfrm>
            <a:off x="0" y="3437394"/>
            <a:ext cx="9143622" cy="34206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8135937" cy="476251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algn="r"/>
            <a:fld id="{2686CB86-3B95-4A68-9EC0-D26681CE425C}" type="datetime1">
              <a:rPr lang="en-US" noProof="0" smtClean="0"/>
              <a:t>3/18/2019</a:t>
            </a:fld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0" y="6381750"/>
            <a:ext cx="684213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sv-SE" noProof="0"/>
              <a:t>WWA ENG-9 brief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684212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5984875"/>
            <a:ext cx="7775575" cy="504000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accent2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3429000"/>
            <a:ext cx="7775575" cy="2376264"/>
          </a:xfrm>
        </p:spPr>
        <p:txBody>
          <a:bodyPr/>
          <a:lstStyle>
            <a:lvl1pPr>
              <a:defRPr sz="3500" cap="all" baseline="0">
                <a:solidFill>
                  <a:schemeClr val="accent2"/>
                </a:solidFill>
              </a:defRPr>
            </a:lvl1pPr>
          </a:lstStyle>
          <a:p>
            <a:r>
              <a:rPr lang="en-GB" noProof="0" dirty="0"/>
              <a:t>Title</a:t>
            </a:r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300806" y="-2364"/>
            <a:ext cx="2520000" cy="2520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84213" y="3437394"/>
            <a:ext cx="4103543" cy="820281"/>
          </a:xfrm>
        </p:spPr>
        <p:txBody>
          <a:bodyPr anchor="ctr" anchorCtr="0"/>
          <a:lstStyle>
            <a:lvl1pPr algn="r">
              <a:lnSpc>
                <a:spcPct val="100000"/>
              </a:lnSpc>
              <a:spcAft>
                <a:spcPts val="0"/>
              </a:spcAft>
              <a:defRPr sz="1600" cap="all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noProof="0" dirty="0"/>
              <a:t>Text</a:t>
            </a:r>
          </a:p>
        </p:txBody>
      </p:sp>
      <p:sp>
        <p:nvSpPr>
          <p:cNvPr id="14" name="Espace réservé pour une image  6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985606" y="3523534"/>
            <a:ext cx="1620000" cy="648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 dirty="0"/>
              <a:t>Picture</a:t>
            </a:r>
          </a:p>
        </p:txBody>
      </p:sp>
      <p:sp>
        <p:nvSpPr>
          <p:cNvPr id="15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24851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684213" y="2024844"/>
            <a:ext cx="7775575" cy="828000"/>
          </a:xfrm>
        </p:spPr>
        <p:txBody>
          <a:bodyPr/>
          <a:lstStyle>
            <a:lvl1pPr>
              <a:defRPr sz="3500" b="1" cap="all" baseline="0"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F632CC06-48D9-474D-A362-D67CB6511BAA}" type="datetime1">
              <a:rPr lang="en-US" noProof="0" smtClean="0"/>
              <a:t>3/18/2019</a:t>
            </a:fld>
            <a:endParaRPr lang="en-GB" noProof="0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sv-SE" noProof="0"/>
              <a:t>WWA ENG-9 brief</a:t>
            </a:r>
            <a:endParaRPr lang="en-GB" noProof="0" dirty="0"/>
          </a:p>
        </p:txBody>
      </p:sp>
      <p:pic>
        <p:nvPicPr>
          <p:cNvPr id="8" name="Image 7" descr="Logo_50x5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670299" y="-2727"/>
            <a:ext cx="1803400" cy="1803400"/>
          </a:xfrm>
          <a:prstGeom prst="rect">
            <a:avLst/>
          </a:prstGeom>
        </p:spPr>
      </p:pic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3033713"/>
            <a:ext cx="7775575" cy="3203575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tabLst>
                <a:tab pos="7776000" algn="r"/>
              </a:tabLst>
              <a:defRPr sz="1350">
                <a:solidFill>
                  <a:schemeClr val="accent1"/>
                </a:solidFill>
              </a:defRPr>
            </a:lvl1pPr>
            <a:lvl2pPr>
              <a:tabLst>
                <a:tab pos="7776000" algn="r"/>
              </a:tabLst>
              <a:defRPr/>
            </a:lvl2pPr>
            <a:lvl3pPr>
              <a:tabLst>
                <a:tab pos="7776000" algn="r"/>
              </a:tabLst>
              <a:defRPr/>
            </a:lvl3pPr>
            <a:lvl4pPr>
              <a:tabLst>
                <a:tab pos="7776000" algn="r"/>
              </a:tabLst>
              <a:defRPr/>
            </a:lvl4pPr>
            <a:lvl5pPr>
              <a:tabLst>
                <a:tab pos="7776000" algn="r"/>
              </a:tabLst>
              <a:defRPr/>
            </a:lvl5pPr>
          </a:lstStyle>
          <a:p>
            <a:pPr lvl="0"/>
            <a:r>
              <a:rPr lang="en-GB" noProof="0" dirty="0"/>
              <a:t>Chapter title</a:t>
            </a:r>
          </a:p>
        </p:txBody>
      </p:sp>
      <p:sp>
        <p:nvSpPr>
          <p:cNvPr id="3" name="Rectangle 2"/>
          <p:cNvSpPr/>
          <p:nvPr userDrawn="1"/>
        </p:nvSpPr>
        <p:spPr bwMode="gray">
          <a:xfrm>
            <a:off x="7812360" y="-2727"/>
            <a:ext cx="1331640" cy="11997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Rectangle 3"/>
          <p:cNvSpPr/>
          <p:nvPr userDrawn="1"/>
        </p:nvSpPr>
        <p:spPr bwMode="gray">
          <a:xfrm>
            <a:off x="8100392" y="0"/>
            <a:ext cx="1043608" cy="8989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951311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4213" y="2520274"/>
            <a:ext cx="7775575" cy="842507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accent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 dirty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684213" y="1520788"/>
            <a:ext cx="7775575" cy="989359"/>
          </a:xfrm>
        </p:spPr>
        <p:txBody>
          <a:bodyPr/>
          <a:lstStyle>
            <a:lvl1pPr>
              <a:defRPr sz="3500" b="1" cap="none" baseline="0">
                <a:solidFill>
                  <a:schemeClr val="accent1"/>
                </a:solidFill>
              </a:defRPr>
            </a:lvl1pPr>
          </a:lstStyle>
          <a:p>
            <a:r>
              <a:rPr lang="en-GB" noProof="0" dirty="0"/>
              <a:t>Chapter title</a:t>
            </a:r>
          </a:p>
        </p:txBody>
      </p:sp>
      <p:pic>
        <p:nvPicPr>
          <p:cNvPr id="11" name="Image 10" descr="Logo_40x4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3854450" y="0"/>
            <a:ext cx="1435100" cy="1435100"/>
          </a:xfrm>
          <a:prstGeom prst="rect">
            <a:avLst/>
          </a:prstGeom>
        </p:spPr>
      </p:pic>
      <p:sp>
        <p:nvSpPr>
          <p:cNvPr id="15" name="Espace réservé du texte 6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1" y="3437394"/>
            <a:ext cx="9144000" cy="2944357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rgbClr val="9D9D9C">
                    <a:alpha val="0"/>
                  </a:srgbClr>
                </a:solidFill>
              </a:defRPr>
            </a:lvl1pPr>
          </a:lstStyle>
          <a:p>
            <a:pPr lvl="0"/>
            <a:r>
              <a:rPr lang="en-GB" noProof="0" dirty="0"/>
              <a:t> </a:t>
            </a:r>
          </a:p>
        </p:txBody>
      </p:sp>
      <p:sp>
        <p:nvSpPr>
          <p:cNvPr id="16" name="Espace réservé de la date 10"/>
          <p:cNvSpPr>
            <a:spLocks noGrp="1"/>
          </p:cNvSpPr>
          <p:nvPr>
            <p:ph type="dt" sz="half" idx="10"/>
          </p:nvPr>
        </p:nvSpPr>
        <p:spPr bwMode="gray">
          <a:xfrm>
            <a:off x="684213" y="6381750"/>
            <a:ext cx="2123591" cy="476251"/>
          </a:xfrm>
        </p:spPr>
        <p:txBody>
          <a:bodyPr/>
          <a:lstStyle/>
          <a:p>
            <a:fld id="{A0317381-D6B5-454A-8338-33BFCC22DC35}" type="datetime1">
              <a:rPr lang="en-US" noProof="0" smtClean="0"/>
              <a:t>3/18/2019</a:t>
            </a:fld>
            <a:endParaRPr lang="en-GB" noProof="0" dirty="0"/>
          </a:p>
        </p:txBody>
      </p:sp>
      <p:sp>
        <p:nvSpPr>
          <p:cNvPr id="17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>
          <a:xfrm>
            <a:off x="8459787" y="6381750"/>
            <a:ext cx="684213" cy="476250"/>
          </a:xfrm>
        </p:spPr>
        <p:txBody>
          <a:bodyPr/>
          <a:lstStyle/>
          <a:p>
            <a:fld id="{10C140CD-8AED-46FF-A9A2-77308F3F39AE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8" name="Espace réservé du pied de page 12"/>
          <p:cNvSpPr>
            <a:spLocks noGrp="1"/>
          </p:cNvSpPr>
          <p:nvPr>
            <p:ph type="ftr" sz="quarter" idx="12"/>
          </p:nvPr>
        </p:nvSpPr>
        <p:spPr bwMode="gray">
          <a:xfrm>
            <a:off x="2843808" y="6381750"/>
            <a:ext cx="5615980" cy="476251"/>
          </a:xfrm>
        </p:spPr>
        <p:txBody>
          <a:bodyPr/>
          <a:lstStyle/>
          <a:p>
            <a:r>
              <a:rPr lang="sv-SE" noProof="0"/>
              <a:t>WWA ENG-9 brief</a:t>
            </a:r>
            <a:endParaRPr lang="en-GB" noProof="0" dirty="0"/>
          </a:p>
        </p:txBody>
      </p:sp>
      <p:sp>
        <p:nvSpPr>
          <p:cNvPr id="10" name="Freeform 5"/>
          <p:cNvSpPr>
            <a:spLocks/>
          </p:cNvSpPr>
          <p:nvPr userDrawn="1"/>
        </p:nvSpPr>
        <p:spPr bwMode="gray">
          <a:xfrm>
            <a:off x="0" y="33948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30948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Tex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1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0" y="3429000"/>
            <a:ext cx="9144000" cy="2944800"/>
          </a:xfrm>
          <a:prstGeom prst="rect">
            <a:avLst/>
          </a:prstGeom>
        </p:spPr>
        <p:txBody>
          <a:bodyPr wrap="square" lIns="2880000" rIns="2880000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>
                <a:solidFill>
                  <a:schemeClr val="accent2"/>
                </a:solidFill>
              </a:defRPr>
            </a:lvl1pPr>
          </a:lstStyle>
          <a:p>
            <a:r>
              <a:rPr lang="en-GB" noProof="0" dirty="0"/>
              <a:t>Corporate visual or data elements: Select the icon to insert a picture then place the visual into background position (Right click with the mouse / Send to back)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gray">
          <a:xfrm>
            <a:off x="684213" y="1304925"/>
            <a:ext cx="7775575" cy="2016064"/>
          </a:xfrm>
        </p:spPr>
        <p:txBody>
          <a:bodyPr/>
          <a:lstStyle>
            <a:lvl2pPr>
              <a:defRPr/>
            </a:lvl2pPr>
            <a:lvl3pPr>
              <a:defRPr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GB" noProof="0" dirty="0"/>
              <a:t>Text level 1</a:t>
            </a:r>
          </a:p>
          <a:p>
            <a:pPr lvl="1"/>
            <a:r>
              <a:rPr lang="en-GB" noProof="0" dirty="0"/>
              <a:t>Text level 2</a:t>
            </a:r>
          </a:p>
          <a:p>
            <a:pPr lvl="2"/>
            <a:r>
              <a:rPr lang="en-GB" noProof="0" dirty="0"/>
              <a:t>Text level 3</a:t>
            </a:r>
          </a:p>
          <a:p>
            <a:pPr lvl="3"/>
            <a:r>
              <a:rPr lang="en-GB" noProof="0" dirty="0"/>
              <a:t>Text level 4</a:t>
            </a:r>
          </a:p>
          <a:p>
            <a:pPr lvl="4"/>
            <a:r>
              <a:rPr lang="en-GB" noProof="0" dirty="0"/>
              <a:t>Text level 5</a:t>
            </a:r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AB3B2A38-1BD0-4847-927C-B608486E9557}" type="datetime1">
              <a:rPr lang="en-US" noProof="0" smtClean="0"/>
              <a:t>3/18/2019</a:t>
            </a:fld>
            <a:endParaRPr lang="en-GB" noProof="0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r>
              <a:rPr lang="sv-SE" noProof="0"/>
              <a:t>WWA ENG-9 brief</a:t>
            </a:r>
            <a:endParaRPr lang="en-GB" noProof="0" dirty="0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0" y="6339600"/>
            <a:ext cx="9153525" cy="43200"/>
          </a:xfrm>
          <a:custGeom>
            <a:avLst/>
            <a:gdLst>
              <a:gd name="connsiteX0" fmla="*/ 4576286 w 9153525"/>
              <a:gd name="connsiteY0" fmla="*/ 0 h 74613"/>
              <a:gd name="connsiteX1" fmla="*/ 9153525 w 9153525"/>
              <a:gd name="connsiteY1" fmla="*/ 62348 h 74613"/>
              <a:gd name="connsiteX2" fmla="*/ 9153525 w 9153525"/>
              <a:gd name="connsiteY2" fmla="*/ 74613 h 74613"/>
              <a:gd name="connsiteX3" fmla="*/ 0 w 9153525"/>
              <a:gd name="connsiteY3" fmla="*/ 74613 h 74613"/>
              <a:gd name="connsiteX4" fmla="*/ 0 w 9153525"/>
              <a:gd name="connsiteY4" fmla="*/ 62348 h 74613"/>
              <a:gd name="connsiteX5" fmla="*/ 4576286 w 9153525"/>
              <a:gd name="connsiteY5" fmla="*/ 0 h 74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3525" h="74613">
                <a:moveTo>
                  <a:pt x="4576286" y="0"/>
                </a:moveTo>
                <a:cubicBezTo>
                  <a:pt x="6191670" y="0"/>
                  <a:pt x="7735535" y="21464"/>
                  <a:pt x="9153525" y="62348"/>
                </a:cubicBezTo>
                <a:lnTo>
                  <a:pt x="9153525" y="74613"/>
                </a:lnTo>
                <a:lnTo>
                  <a:pt x="0" y="74613"/>
                </a:lnTo>
                <a:lnTo>
                  <a:pt x="0" y="62348"/>
                </a:lnTo>
                <a:cubicBezTo>
                  <a:pt x="1417991" y="21464"/>
                  <a:pt x="2961855" y="0"/>
                  <a:pt x="4576286" y="0"/>
                </a:cubicBezTo>
                <a:close/>
              </a:path>
            </a:pathLst>
          </a:custGeom>
          <a:solidFill>
            <a:srgbClr val="FFDC00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rgbClr val="9D9D9C">
                    <a:alpha val="0"/>
                  </a:srgbClr>
                </a:solidFill>
              </a:defRPr>
            </a:lvl1pPr>
          </a:lstStyle>
          <a:p>
            <a:pPr lvl="0"/>
            <a:r>
              <a:rPr lang="en-GB" noProof="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28681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612D2-0C00-4A50-949B-7AC8298C0265}" type="datetime1">
              <a:rPr lang="en-US" smtClean="0"/>
              <a:t>3/18/2019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WWA ENG-9 brief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00193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684213" y="260649"/>
            <a:ext cx="7775575" cy="93632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GB" noProof="0" dirty="0"/>
              <a:t>Title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684213" y="1304924"/>
            <a:ext cx="7775575" cy="49323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GB" noProof="0" dirty="0"/>
              <a:t>Text level 1</a:t>
            </a:r>
          </a:p>
          <a:p>
            <a:pPr lvl="1"/>
            <a:r>
              <a:rPr lang="en-GB" noProof="0" dirty="0"/>
              <a:t>Text level 2</a:t>
            </a:r>
          </a:p>
          <a:p>
            <a:pPr lvl="2"/>
            <a:r>
              <a:rPr lang="en-GB" noProof="0" dirty="0"/>
              <a:t>Text level 3</a:t>
            </a:r>
          </a:p>
          <a:p>
            <a:pPr lvl="3"/>
            <a:r>
              <a:rPr lang="en-GB" noProof="0" dirty="0"/>
              <a:t>Text level 4</a:t>
            </a:r>
          </a:p>
          <a:p>
            <a:pPr lvl="4"/>
            <a:r>
              <a:rPr lang="en-GB" noProof="0" dirty="0"/>
              <a:t>Text level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684213" y="6381750"/>
            <a:ext cx="2123591" cy="47625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63AB3E3C-29E6-49CA-A5A2-14FDEF830822}" type="datetime1">
              <a:rPr lang="en-US" noProof="0" smtClean="0"/>
              <a:t>3/18/2019</a:t>
            </a:fld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2843808" y="6381750"/>
            <a:ext cx="5615980" cy="47625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r>
              <a:rPr lang="sv-SE" noProof="0"/>
              <a:t>WWA ENG-9 brief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459787" y="6381750"/>
            <a:ext cx="684213" cy="47625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1100" b="1">
                <a:solidFill>
                  <a:schemeClr val="tx1"/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Freeform 5"/>
          <p:cNvSpPr>
            <a:spLocks/>
          </p:cNvSpPr>
          <p:nvPr/>
        </p:nvSpPr>
        <p:spPr bwMode="gray">
          <a:xfrm>
            <a:off x="0" y="6339600"/>
            <a:ext cx="9153525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noProof="0" dirty="0"/>
          </a:p>
        </p:txBody>
      </p:sp>
      <p:pic>
        <p:nvPicPr>
          <p:cNvPr id="9" name="Image 8" descr="suite_15x15_RVB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8388424" y="152636"/>
            <a:ext cx="546100" cy="546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None/>
        <a:defRPr sz="2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3000"/>
        </a:spcAft>
        <a:buSzPct val="25000"/>
        <a:buFontTx/>
        <a:buBlip>
          <a:blip r:embed="rId12"/>
        </a:buBlip>
        <a:defRPr sz="1700" kern="1200">
          <a:solidFill>
            <a:srgbClr val="9D9D9C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SzPct val="25000"/>
        <a:buFontTx/>
        <a:buBlip>
          <a:blip r:embed="rId12"/>
        </a:buBlip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288000" indent="-288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576000" indent="-288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864000" indent="-288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5"/>
        </a:buClr>
        <a:buSzPct val="100000"/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8"/>
          <p:cNvSpPr>
            <a:spLocks noGrp="1"/>
          </p:cNvSpPr>
          <p:nvPr>
            <p:ph type="body" sz="quarter" idx="13"/>
          </p:nvPr>
        </p:nvSpPr>
        <p:spPr>
          <a:xfrm>
            <a:off x="684213" y="4761148"/>
            <a:ext cx="7775575" cy="1620602"/>
          </a:xfrm>
        </p:spPr>
        <p:txBody>
          <a:bodyPr/>
          <a:lstStyle/>
          <a:p>
            <a:r>
              <a:rPr lang="en-GB" dirty="0"/>
              <a:t>Gerardine DELANOYE</a:t>
            </a:r>
          </a:p>
          <a:p>
            <a:r>
              <a:rPr lang="en-GB" dirty="0"/>
              <a:t>Capacity Building and Resources Manager</a:t>
            </a:r>
          </a:p>
          <a:p>
            <a:r>
              <a:rPr lang="en-GB" dirty="0"/>
              <a:t>IALA World-Wide Academy</a:t>
            </a: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84213" y="3429001"/>
            <a:ext cx="7775575" cy="828092"/>
          </a:xfrm>
        </p:spPr>
        <p:txBody>
          <a:bodyPr/>
          <a:lstStyle/>
          <a:p>
            <a:pPr algn="ctr"/>
            <a:r>
              <a:rPr lang="en-US" dirty="0"/>
              <a:t>WWA brief to ENG-9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358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1AB528C-2B68-4E80-8764-C7E82A9460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564" y="75474"/>
            <a:ext cx="7808986" cy="936326"/>
          </a:xfrm>
        </p:spPr>
        <p:txBody>
          <a:bodyPr/>
          <a:lstStyle/>
          <a:p>
            <a:r>
              <a:rPr lang="en-US" dirty="0"/>
              <a:t>IALA Standards – an integrated framework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270565B-9584-441B-B6C7-4DFF589BB457}"/>
              </a:ext>
            </a:extLst>
          </p:cNvPr>
          <p:cNvSpPr txBox="1"/>
          <p:nvPr/>
        </p:nvSpPr>
        <p:spPr>
          <a:xfrm>
            <a:off x="863588" y="4221088"/>
            <a:ext cx="12961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000" dirty="0">
                <a:solidFill>
                  <a:schemeClr val="bg1"/>
                </a:solidFill>
              </a:rPr>
              <a:t>200+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F72882DE-6E9E-4854-B9D4-70F35CCEC2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45" y="1212388"/>
            <a:ext cx="1833662" cy="22682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896CE8E7-168C-4B0C-879E-00BA65EF23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254" y="1212387"/>
            <a:ext cx="1833662" cy="22682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20B037FC-997E-48F0-9E2F-60C80B9C7CF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063" y="1221820"/>
            <a:ext cx="1826036" cy="22588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69B97269-AB55-4BDE-8F11-C6C0351DBB3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742" y="1221571"/>
            <a:ext cx="1818813" cy="224988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D095A4C1-AB99-4653-B213-E9895447CED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786" y="3681028"/>
            <a:ext cx="1833662" cy="226825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62EC5CDF-9495-46C0-BA12-41DEE9FC53D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461" y="3690659"/>
            <a:ext cx="1833662" cy="226825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435C4AC5-F200-4D72-88FC-F4F662C227D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691391"/>
            <a:ext cx="1833663" cy="2268252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DC4F6E18-8A0F-43A6-A8FA-245EEF856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WWA ENG-9 brief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6B77C09-E4AE-4ADE-B708-545DC7D97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901730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39553" y="980728"/>
            <a:ext cx="3420380" cy="4500315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China,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Malaysia,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India,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Suriname,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South Africa,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United Kingdom,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Canada,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Morocco,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France,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Brazil (TBC</a:t>
            </a:r>
            <a:r>
              <a:rPr lang="en-US" sz="2400" dirty="0" smtClean="0">
                <a:solidFill>
                  <a:schemeClr val="tx1"/>
                </a:solidFill>
              </a:rPr>
              <a:t>),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tx1"/>
                </a:solidFill>
              </a:rPr>
              <a:t>Oman (TBC),</a:t>
            </a:r>
            <a:endParaRPr lang="en-US" sz="2400" dirty="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IALA Distance Learning.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xmlns="" id="{BD22B2B5-1D1E-4B1B-B35F-6FD131151E6A}"/>
              </a:ext>
            </a:extLst>
          </p:cNvPr>
          <p:cNvSpPr txBox="1">
            <a:spLocks/>
          </p:cNvSpPr>
          <p:nvPr/>
        </p:nvSpPr>
        <p:spPr bwMode="gray">
          <a:xfrm>
            <a:off x="539552" y="350787"/>
            <a:ext cx="4118645" cy="46816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5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a-DK" sz="3200" b="1" dirty="0"/>
              <a:t>Level 1 courses 2019</a:t>
            </a:r>
            <a:endParaRPr lang="en-GB" sz="3200" b="1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8555CE1F-198E-43A6-944D-4AFD3F3A5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WWA ENG-9 brief</a:t>
            </a:r>
            <a:endParaRPr lang="en-US" dirty="0"/>
          </a:p>
        </p:txBody>
      </p:sp>
      <p:sp>
        <p:nvSpPr>
          <p:cNvPr id="7" name="Pladsholder til indhold 2">
            <a:extLst>
              <a:ext uri="{FF2B5EF4-FFF2-40B4-BE49-F238E27FC236}">
                <a16:creationId xmlns:a16="http://schemas.microsoft.com/office/drawing/2014/main" xmlns="" id="{04400C1E-2F9D-4EAB-8793-E0260314D8CC}"/>
              </a:ext>
            </a:extLst>
          </p:cNvPr>
          <p:cNvSpPr txBox="1">
            <a:spLocks/>
          </p:cNvSpPr>
          <p:nvPr/>
        </p:nvSpPr>
        <p:spPr bwMode="gray">
          <a:xfrm>
            <a:off x="4211960" y="984461"/>
            <a:ext cx="4356484" cy="450031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SzPct val="25000"/>
              <a:buFontTx/>
              <a:buBlip>
                <a:blip r:embed="rId2"/>
              </a:buBlip>
              <a:defRPr sz="1700" kern="1200">
                <a:solidFill>
                  <a:srgbClr val="9D9D9C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FontTx/>
              <a:buBlip>
                <a:blip r:embed="rId2"/>
              </a:buBlip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288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76000" indent="-288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64000" indent="-288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Level 1.1 </a:t>
            </a:r>
            <a:r>
              <a:rPr lang="en-US" sz="2400" dirty="0" smtClean="0">
                <a:solidFill>
                  <a:schemeClr val="tx1"/>
                </a:solidFill>
              </a:rPr>
              <a:t>&amp; L1.3 </a:t>
            </a:r>
            <a:r>
              <a:rPr lang="en-US" sz="2400" err="1" smtClean="0">
                <a:solidFill>
                  <a:schemeClr val="tx1"/>
                </a:solidFill>
              </a:rPr>
              <a:t>development</a:t>
            </a:r>
            <a:r>
              <a:rPr lang="en-US" sz="2400" smtClean="0">
                <a:solidFill>
                  <a:schemeClr val="tx1"/>
                </a:solidFill>
              </a:rPr>
              <a:t>,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smtClean="0">
                <a:solidFill>
                  <a:schemeClr val="tx1"/>
                </a:solidFill>
              </a:rPr>
              <a:t>Level </a:t>
            </a:r>
            <a:r>
              <a:rPr lang="en-US" sz="2400" dirty="0">
                <a:solidFill>
                  <a:schemeClr val="tx1"/>
                </a:solidFill>
              </a:rPr>
              <a:t>1.2 Master </a:t>
            </a:r>
            <a:r>
              <a:rPr lang="en-US" sz="2400" dirty="0" err="1">
                <a:solidFill>
                  <a:schemeClr val="tx1"/>
                </a:solidFill>
              </a:rPr>
              <a:t>programme</a:t>
            </a:r>
            <a:r>
              <a:rPr lang="en-US" sz="2400" dirty="0">
                <a:solidFill>
                  <a:schemeClr val="tx1"/>
                </a:solidFill>
              </a:rPr>
              <a:t> development,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IALA Train-the-Lecturer </a:t>
            </a:r>
            <a:r>
              <a:rPr lang="en-US" sz="2400" dirty="0" err="1">
                <a:solidFill>
                  <a:schemeClr val="tx1"/>
                </a:solidFill>
              </a:rPr>
              <a:t>programme</a:t>
            </a:r>
            <a:r>
              <a:rPr lang="en-US" sz="2400" dirty="0">
                <a:solidFill>
                  <a:schemeClr val="tx1"/>
                </a:solidFill>
              </a:rPr>
              <a:t>,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Level 2 development,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Level 3 foundation.</a:t>
            </a: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endParaRPr lang="en-US" sz="2400" dirty="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ATO Seminar.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286726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Contact: gerardine.delanoye@iala-aism.org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87000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Training and capacity building</a:t>
            </a:r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World-Wide Academy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5"/>
          </p:nvPr>
        </p:nvSpPr>
        <p:spPr>
          <a:solidFill>
            <a:schemeClr val="accent1"/>
          </a:solidFill>
        </p:spPr>
        <p:txBody>
          <a:bodyPr/>
          <a:lstStyle/>
          <a:p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en-GB" noProof="0" smtClean="0"/>
              <a:t>2</a:t>
            </a:fld>
            <a:endParaRPr lang="en-GB" noProof="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v-SE" noProof="0"/>
              <a:t>WWA ENG-9 brief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07368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972889" y="440446"/>
            <a:ext cx="7775575" cy="936326"/>
          </a:xfrm>
        </p:spPr>
        <p:txBody>
          <a:bodyPr/>
          <a:lstStyle/>
          <a:p>
            <a:r>
              <a:rPr lang="en-GB" dirty="0"/>
              <a:t>Training 2019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1008893" y="1556952"/>
            <a:ext cx="7775575" cy="2016064"/>
          </a:xfrm>
        </p:spPr>
        <p:txBody>
          <a:bodyPr/>
          <a:lstStyle/>
          <a:p>
            <a:r>
              <a:rPr lang="en-US" dirty="0"/>
              <a:t>Risk Management Training Seminar</a:t>
            </a:r>
          </a:p>
          <a:p>
            <a:pPr lvl="3"/>
            <a:r>
              <a:rPr lang="en-US" sz="2000" dirty="0"/>
              <a:t>IWRAP Mk2</a:t>
            </a:r>
          </a:p>
          <a:p>
            <a:pPr lvl="3"/>
            <a:r>
              <a:rPr lang="en-US" sz="2000" dirty="0"/>
              <a:t>PAWSA</a:t>
            </a:r>
          </a:p>
          <a:p>
            <a:pPr lvl="3"/>
            <a:r>
              <a:rPr lang="en-US" sz="2000" dirty="0"/>
              <a:t>SIRA</a:t>
            </a:r>
          </a:p>
          <a:p>
            <a:pPr lvl="3"/>
            <a:r>
              <a:rPr lang="en-US" sz="2000" dirty="0"/>
              <a:t>Simulation</a:t>
            </a:r>
          </a:p>
          <a:p>
            <a:pPr lvl="1">
              <a:buClr>
                <a:schemeClr val="accent1"/>
              </a:buClr>
              <a:buSzPct val="100000"/>
              <a:buNone/>
            </a:pPr>
            <a:endParaRPr lang="en-US" sz="2000" dirty="0"/>
          </a:p>
          <a:p>
            <a:pPr lvl="1">
              <a:buClr>
                <a:schemeClr val="accent1"/>
              </a:buClr>
              <a:buSzPct val="100000"/>
              <a:buNone/>
            </a:pPr>
            <a:r>
              <a:rPr lang="en-US" sz="2000" dirty="0"/>
              <a:t>In English at IALA HQ:</a:t>
            </a:r>
          </a:p>
          <a:p>
            <a:pPr lvl="1">
              <a:buClr>
                <a:schemeClr val="accent1"/>
              </a:buClr>
              <a:buSzPct val="100000"/>
              <a:buNone/>
            </a:pPr>
            <a:r>
              <a:rPr lang="en-US" sz="2000" b="1" u="sng" dirty="0"/>
              <a:t>20-24 May 2019</a:t>
            </a:r>
          </a:p>
          <a:p>
            <a:pPr lvl="1">
              <a:buClr>
                <a:schemeClr val="accent1"/>
              </a:buClr>
              <a:buSzPct val="100000"/>
              <a:buNone/>
            </a:pPr>
            <a:endParaRPr lang="en-US" sz="2000" dirty="0"/>
          </a:p>
          <a:p>
            <a:pPr marL="288000" lvl="3" indent="0">
              <a:buNone/>
            </a:pPr>
            <a:endParaRPr lang="en-US" sz="2000" dirty="0"/>
          </a:p>
          <a:p>
            <a:pPr marL="0" lvl="2" indent="0">
              <a:buNone/>
            </a:pPr>
            <a:r>
              <a:rPr lang="en-US" sz="2000" dirty="0"/>
              <a:t>In </a:t>
            </a:r>
            <a:r>
              <a:rPr lang="en-US" sz="2000" b="1" u="sng" dirty="0"/>
              <a:t>Spanish/English </a:t>
            </a:r>
          </a:p>
          <a:p>
            <a:pPr marL="0" lvl="2" indent="0">
              <a:buNone/>
            </a:pPr>
            <a:r>
              <a:rPr lang="en-US" sz="2000" dirty="0"/>
              <a:t>in Colombia:</a:t>
            </a:r>
          </a:p>
          <a:p>
            <a:pPr marL="0" lvl="2" indent="0">
              <a:buNone/>
            </a:pPr>
            <a:r>
              <a:rPr lang="en-US" sz="2000" b="1" u="sng" dirty="0"/>
              <a:t>18-22 November 2019</a:t>
            </a:r>
          </a:p>
          <a:p>
            <a:pPr marL="0" lvl="2" indent="0">
              <a:buNone/>
            </a:pPr>
            <a:endParaRPr lang="en-US" sz="2000" dirty="0"/>
          </a:p>
          <a:p>
            <a:pPr marL="0" lvl="2" indent="0">
              <a:buNone/>
            </a:pPr>
            <a:endParaRPr lang="en-US" sz="2000" dirty="0"/>
          </a:p>
          <a:p>
            <a:pPr lvl="1">
              <a:buClr>
                <a:schemeClr val="accent1"/>
              </a:buClr>
              <a:buSzPct val="100000"/>
              <a:buNone/>
            </a:pPr>
            <a:endParaRPr lang="en-US" sz="2000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957" y="2950076"/>
            <a:ext cx="4608512" cy="3073842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en-GB" noProof="0" smtClean="0"/>
              <a:t>3</a:t>
            </a:fld>
            <a:endParaRPr lang="en-GB" noProof="0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2"/>
          </p:nvPr>
        </p:nvSpPr>
        <p:spPr>
          <a:xfrm>
            <a:off x="2843808" y="6381750"/>
            <a:ext cx="4464496" cy="476251"/>
          </a:xfrm>
        </p:spPr>
        <p:txBody>
          <a:bodyPr/>
          <a:lstStyle/>
          <a:p>
            <a:r>
              <a:rPr lang="en-US" noProof="0"/>
              <a:t>WWA ENG-9 brief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43991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1800" dirty="0"/>
              <a:t>Standards; Recommendations; Guidelines; Manuals; Model Courses</a:t>
            </a:r>
            <a:endParaRPr lang="en-GB" sz="1800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IALA Document Structure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5"/>
          </p:nvPr>
        </p:nvSpPr>
        <p:spPr>
          <a:solidFill>
            <a:schemeClr val="accent1"/>
          </a:solidFill>
        </p:spPr>
        <p:txBody>
          <a:bodyPr/>
          <a:lstStyle/>
          <a:p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en-GB" noProof="0" smtClean="0"/>
              <a:t>4</a:t>
            </a:fld>
            <a:endParaRPr lang="en-GB" noProof="0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v-SE" noProof="0"/>
              <a:t>WWA ENG-9 brief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74517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xmlns="" id="{CBEEC582-417D-414A-83DA-F48218574D4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1" t="19429" r="13205" b="3247"/>
          <a:stretch/>
        </p:blipFill>
        <p:spPr>
          <a:xfrm>
            <a:off x="4473423" y="1282325"/>
            <a:ext cx="4095021" cy="454006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xmlns="" id="{6C7F7161-8C28-406C-9144-9D70D60CC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xmlns="" id="{5A84EDB7-BD2B-4128-8F3F-A740F44ABC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35133" t="21669" r="34524" b="12859"/>
          <a:stretch/>
        </p:blipFill>
        <p:spPr>
          <a:xfrm>
            <a:off x="674688" y="1282325"/>
            <a:ext cx="3600400" cy="4623756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FA5E0E86-D825-4C3A-B6C2-1A9A9B508D5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en-GB" noProof="0" smtClean="0"/>
              <a:t>5</a:t>
            </a:fld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0853B99-4206-45C1-BDA4-433E17710D6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v-SE" noProof="0"/>
              <a:t>WWA ENG-9 brief</a:t>
            </a:r>
            <a:endParaRPr lang="en-GB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1579B09D-2BAD-4654-8094-1EB0F15A845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5778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39552" y="980728"/>
            <a:ext cx="7775575" cy="4500315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1200"/>
              </a:spcAft>
              <a:buSzPct val="100000"/>
              <a:buNone/>
            </a:pPr>
            <a:r>
              <a:rPr lang="en-US" sz="2400" dirty="0">
                <a:solidFill>
                  <a:schemeClr val="tx1"/>
                </a:solidFill>
              </a:rPr>
              <a:t>After this seminar you should be able to:</a:t>
            </a:r>
          </a:p>
          <a:p>
            <a:pPr marL="457200" indent="-457200">
              <a:lnSpc>
                <a:spcPct val="100000"/>
              </a:lnSpc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</a:rPr>
              <a:t>Differentiate between Normative and Informative provisions within IALA Standards,</a:t>
            </a:r>
          </a:p>
          <a:p>
            <a:pPr marL="457200" indent="-457200">
              <a:lnSpc>
                <a:spcPct val="100000"/>
              </a:lnSpc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</a:rPr>
              <a:t>Describe the necessary governance framework required for the effective implementation of IALA Standards,</a:t>
            </a:r>
          </a:p>
          <a:p>
            <a:pPr marL="457200" indent="-457200">
              <a:lnSpc>
                <a:spcPct val="100000"/>
              </a:lnSpc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</a:rPr>
              <a:t>Identify the relationship between the IALA Standards and the associated Recommendations, Guidelines and Model Courses, </a:t>
            </a:r>
          </a:p>
          <a:p>
            <a:pPr marL="457200" indent="-457200">
              <a:lnSpc>
                <a:spcPct val="100000"/>
              </a:lnSpc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</a:rPr>
              <a:t>Describe the steps to take if Normative provisions are not applicable within a Coastal State,</a:t>
            </a:r>
          </a:p>
          <a:p>
            <a:pPr marL="457200" indent="-457200">
              <a:lnSpc>
                <a:spcPct val="100000"/>
              </a:lnSpc>
              <a:spcAft>
                <a:spcPts val="1200"/>
              </a:spcAft>
              <a:buSzPct val="100000"/>
              <a:buFont typeface="+mj-lt"/>
              <a:buAutoNum type="arabicPeriod"/>
            </a:pPr>
            <a:r>
              <a:rPr lang="en-US" sz="2400" dirty="0">
                <a:solidFill>
                  <a:schemeClr val="tx1"/>
                </a:solidFill>
              </a:rPr>
              <a:t>Explain how to claim compliance with IALA Standards.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xmlns="" id="{BD22B2B5-1D1E-4B1B-B35F-6FD131151E6A}"/>
              </a:ext>
            </a:extLst>
          </p:cNvPr>
          <p:cNvSpPr txBox="1">
            <a:spLocks/>
          </p:cNvSpPr>
          <p:nvPr/>
        </p:nvSpPr>
        <p:spPr bwMode="gray">
          <a:xfrm>
            <a:off x="539552" y="350787"/>
            <a:ext cx="4118645" cy="46816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5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a-DK" sz="3200" b="1" dirty="0" err="1"/>
              <a:t>Aims</a:t>
            </a:r>
            <a:r>
              <a:rPr lang="da-DK" sz="3200" b="1" dirty="0"/>
              <a:t> and </a:t>
            </a:r>
            <a:r>
              <a:rPr lang="da-DK" sz="3200" b="1" dirty="0" err="1"/>
              <a:t>objectives</a:t>
            </a:r>
            <a:endParaRPr lang="en-GB" sz="3200" b="1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xmlns="" id="{8555CE1F-198E-43A6-944D-4AFD3F3A5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WWA ENG-9 brief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548068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xmlns="" id="{4C0CC031-982D-4022-9F41-C9B97571FBF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4D9D64F5-6C48-42CF-9C78-CE21B57F28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075" t="25080" r="16925" b="21026"/>
          <a:stretch/>
        </p:blipFill>
        <p:spPr>
          <a:xfrm>
            <a:off x="758282" y="1628799"/>
            <a:ext cx="7882170" cy="379287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xmlns="" id="{FF0D5FEA-9863-4199-ACC5-406995628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9D7D041-F904-4880-965A-3F8EEEFC86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AC1E6F3-76C5-4AB9-A7D8-CED87D814C1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en-GB" noProof="0" smtClean="0"/>
              <a:t>7</a:t>
            </a:fld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7E707BA-EA30-4338-8927-2F76F21AA6B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v-SE" noProof="0"/>
              <a:t>WWA ENG-9 brief</a:t>
            </a:r>
            <a:endParaRPr lang="en-GB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DF6ED73E-2D63-47FB-88DB-3FE6F330343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70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xmlns="" id="{FE0F6D31-6E49-4565-A725-1CBB9D34FDD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85ABE23B-6321-4EDA-A356-DDFB04CF8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xmlns="" id="{88B72F5B-B051-4B73-AB11-FB8782C6E2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035" t="18823" r="5936" b="14910"/>
          <a:stretch/>
        </p:blipFill>
        <p:spPr>
          <a:xfrm>
            <a:off x="287524" y="1448780"/>
            <a:ext cx="8757786" cy="3708412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3E4C9E9E-4563-4B02-9953-3A0E2EFFBDA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en-GB" noProof="0" smtClean="0"/>
              <a:t>8</a:t>
            </a:fld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936B054-108B-4F17-8BFA-35E5A9C6E03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v-SE" noProof="0"/>
              <a:t>WWA ENG-9 brief</a:t>
            </a:r>
            <a:endParaRPr lang="en-GB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71962B36-CC55-4A00-88B9-E4CDC1D1EA3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5474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xmlns="" id="{08C0B713-CC63-4D0A-8F9E-3A313D5348C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A9D57661-B425-45CA-9794-E4BEB2ED9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xmlns="" id="{C329CE95-9FE7-4FC3-8ADC-5B269A375A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0818" t="21351" r="12376" b="16535"/>
          <a:stretch/>
        </p:blipFill>
        <p:spPr>
          <a:xfrm>
            <a:off x="43039" y="1448780"/>
            <a:ext cx="9057921" cy="412043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DC54032-EFC9-4A73-BE4B-1D88F5FFF2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C140CD-8AED-46FF-A9A2-77308F3F39AE}" type="slidenum">
              <a:rPr lang="en-GB" noProof="0" smtClean="0"/>
              <a:t>9</a:t>
            </a:fld>
            <a:endParaRPr lang="en-GB" noProof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4405444-CE81-49DC-9394-1D567809F29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sv-SE" noProof="0"/>
              <a:t>WWA ENG-9 brief</a:t>
            </a:r>
            <a:endParaRPr lang="en-GB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xmlns="" id="{3E281240-0E52-4988-9111-D0B40237A0A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964099"/>
      </p:ext>
    </p:extLst>
  </p:cSld>
  <p:clrMapOvr>
    <a:masterClrMapping/>
  </p:clrMapOvr>
</p:sld>
</file>

<file path=ppt/theme/theme1.xml><?xml version="1.0" encoding="utf-8"?>
<a:theme xmlns:a="http://schemas.openxmlformats.org/drawingml/2006/main" name="IALA_template-powerpoint">
  <a:themeElements>
    <a:clrScheme name="IALA">
      <a:dk1>
        <a:sysClr val="windowText" lastClr="000000"/>
      </a:dk1>
      <a:lt1>
        <a:sysClr val="window" lastClr="FFFFFF"/>
      </a:lt1>
      <a:dk2>
        <a:srgbClr val="3AAA35"/>
      </a:dk2>
      <a:lt2>
        <a:srgbClr val="E94E1B"/>
      </a:lt2>
      <a:accent1>
        <a:srgbClr val="00558C"/>
      </a:accent1>
      <a:accent2>
        <a:srgbClr val="009FE3"/>
      </a:accent2>
      <a:accent3>
        <a:srgbClr val="00B0A9"/>
      </a:accent3>
      <a:accent4>
        <a:srgbClr val="00BCD0"/>
      </a:accent4>
      <a:accent5>
        <a:srgbClr val="6787C4"/>
      </a:accent5>
      <a:accent6>
        <a:srgbClr val="99509A"/>
      </a:accent6>
      <a:hlink>
        <a:srgbClr val="000000"/>
      </a:hlink>
      <a:folHlink>
        <a:srgbClr val="9D9D9C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IALA_template-powerpoint.potx</Template>
  <TotalTime>1742</TotalTime>
  <Words>257</Words>
  <Application>Microsoft Office PowerPoint</Application>
  <PresentationFormat>On-screen Show (4:3)</PresentationFormat>
  <Paragraphs>75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IALA_template-powerpoint</vt:lpstr>
      <vt:lpstr>WWA brief to ENG-9</vt:lpstr>
      <vt:lpstr>The World-Wide Academy</vt:lpstr>
      <vt:lpstr>Training 2019</vt:lpstr>
      <vt:lpstr>IALA Document Structure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IALA Standards – an integrated framework</vt:lpstr>
      <vt:lpstr>PowerPoint Presentation</vt:lpstr>
      <vt:lpstr>Questions?</vt:lpstr>
    </vt:vector>
  </TitlesOfParts>
  <Manager>IALA</Manager>
  <Company>IALA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IALA</dc:title>
  <dc:subject>IALA</dc:subject>
  <dc:creator>IALA</dc:creator>
  <cp:lastModifiedBy>Plenary Room</cp:lastModifiedBy>
  <cp:revision>141</cp:revision>
  <dcterms:created xsi:type="dcterms:W3CDTF">2015-06-18T13:41:36Z</dcterms:created>
  <dcterms:modified xsi:type="dcterms:W3CDTF">2019-03-18T13:43:48Z</dcterms:modified>
</cp:coreProperties>
</file>