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72" r:id="rId3"/>
    <p:sldId id="273" r:id="rId4"/>
    <p:sldId id="274" r:id="rId5"/>
    <p:sldId id="275" r:id="rId6"/>
    <p:sldId id="276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2" r:id="rId21"/>
    <p:sldId id="293" r:id="rId22"/>
  </p:sldIdLst>
  <p:sldSz cx="9144000" cy="6858000" type="screen4x3"/>
  <p:notesSz cx="6797675" cy="9926638"/>
  <p:custDataLst>
    <p:tags r:id="rId25"/>
  </p:custDataLst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207">
          <p15:clr>
            <a:srgbClr val="A4A3A4"/>
          </p15:clr>
        </p15:guide>
        <p15:guide id="3" orient="horz" pos="754">
          <p15:clr>
            <a:srgbClr val="A4A3A4"/>
          </p15:clr>
        </p15:guide>
        <p15:guide id="4" pos="2880">
          <p15:clr>
            <a:srgbClr val="A4A3A4"/>
          </p15:clr>
        </p15:guide>
        <p15:guide id="5" pos="38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FF00"/>
    <a:srgbClr val="0000FF"/>
    <a:srgbClr val="33CC33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90" autoAdjust="0"/>
  </p:normalViewPr>
  <p:slideViewPr>
    <p:cSldViewPr>
      <p:cViewPr varScale="1">
        <p:scale>
          <a:sx n="73" d="100"/>
          <a:sy n="73" d="100"/>
        </p:scale>
        <p:origin x="1738" y="58"/>
      </p:cViewPr>
      <p:guideLst>
        <p:guide orient="horz" pos="2160"/>
        <p:guide orient="horz" pos="1207"/>
        <p:guide orient="horz" pos="754"/>
        <p:guide pos="2880"/>
        <p:guide pos="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1332" y="216"/>
      </p:cViewPr>
      <p:guideLst>
        <p:guide orient="horz" pos="3126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36F30E8E-6F86-4956-AEB7-333CFEAFB9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1A06DB5B-DA59-4D12-BEE6-13A0DB0C28B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87044" name="Rectangle 4">
            <a:extLst>
              <a:ext uri="{FF2B5EF4-FFF2-40B4-BE49-F238E27FC236}">
                <a16:creationId xmlns:a16="http://schemas.microsoft.com/office/drawing/2014/main" id="{CE33150E-3A1E-4F14-AC74-96E76558F10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87045" name="Rectangle 5">
            <a:extLst>
              <a:ext uri="{FF2B5EF4-FFF2-40B4-BE49-F238E27FC236}">
                <a16:creationId xmlns:a16="http://schemas.microsoft.com/office/drawing/2014/main" id="{8A70A69F-5089-4FD8-8650-07E409D5E44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FFEFB97-BA1E-4031-9891-B16C375D810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30982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>
            <a:extLst>
              <a:ext uri="{FF2B5EF4-FFF2-40B4-BE49-F238E27FC236}">
                <a16:creationId xmlns:a16="http://schemas.microsoft.com/office/drawing/2014/main" id="{0DE7FAB6-0390-4BBA-B344-0AFA047EA8E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93838" y="773113"/>
            <a:ext cx="3808412" cy="2855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6629" name="Rectangle 5">
            <a:extLst>
              <a:ext uri="{FF2B5EF4-FFF2-40B4-BE49-F238E27FC236}">
                <a16:creationId xmlns:a16="http://schemas.microsoft.com/office/drawing/2014/main" id="{826A62CF-032C-49B5-BF4D-412E19ABA69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056063"/>
            <a:ext cx="4984750" cy="512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Klicken Sie, um die Formate des Vorlagentextes zu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26632" name="Rectangle 8">
            <a:extLst>
              <a:ext uri="{FF2B5EF4-FFF2-40B4-BE49-F238E27FC236}">
                <a16:creationId xmlns:a16="http://schemas.microsoft.com/office/drawing/2014/main" id="{05D1C23E-991D-4EAC-8050-AE93018FC2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041650" y="9258300"/>
            <a:ext cx="71437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7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CE5A837-A9A7-4CF4-9549-965C99D575A8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780136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>
            <a:extLst>
              <a:ext uri="{FF2B5EF4-FFF2-40B4-BE49-F238E27FC236}">
                <a16:creationId xmlns:a16="http://schemas.microsoft.com/office/drawing/2014/main" id="{9D2BEBE0-D213-47DB-9C42-666B7C2412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BCA217A-729E-4122-A451-1F451C1E6B03}" type="slidenum">
              <a:rPr lang="de-DE" altLang="de-DE" sz="1700" smtClean="0"/>
              <a:pPr>
                <a:spcBef>
                  <a:spcPct val="0"/>
                </a:spcBef>
              </a:pPr>
              <a:t>1</a:t>
            </a:fld>
            <a:endParaRPr lang="de-DE" altLang="de-DE" sz="1700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32AA4862-6FF4-4BFC-B632-D27EA7D43D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97E1563E-F785-4EE7-8E5F-DAC8AFE915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6463" y="4056063"/>
            <a:ext cx="4976812" cy="5227637"/>
          </a:xfrm>
          <a:noFill/>
        </p:spPr>
        <p:txBody>
          <a:bodyPr/>
          <a:lstStyle/>
          <a:p>
            <a:pPr eaLnBrk="1" hangingPunct="1"/>
            <a:endParaRPr lang="de-DE" altLang="de-DE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5A837-A9A7-4CF4-9549-965C99D575A8}" type="slidenum">
              <a:rPr lang="de-DE" altLang="de-DE" smtClean="0"/>
              <a:pPr>
                <a:defRPr/>
              </a:pPr>
              <a:t>18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797811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5A837-A9A7-4CF4-9549-965C99D575A8}" type="slidenum">
              <a:rPr lang="de-DE" altLang="de-DE" smtClean="0"/>
              <a:pPr>
                <a:defRPr/>
              </a:pPr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842625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5A837-A9A7-4CF4-9549-965C99D575A8}" type="slidenum">
              <a:rPr lang="de-DE" altLang="de-DE" smtClean="0"/>
              <a:pPr>
                <a:defRPr/>
              </a:pPr>
              <a:t>21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38823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lienbildplatzhalter 1">
            <a:extLst>
              <a:ext uri="{FF2B5EF4-FFF2-40B4-BE49-F238E27FC236}">
                <a16:creationId xmlns:a16="http://schemas.microsoft.com/office/drawing/2014/main" id="{7B7D1F30-3F0A-4D5A-B0AC-984FEEFB29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izenplatzhalter 2">
            <a:extLst>
              <a:ext uri="{FF2B5EF4-FFF2-40B4-BE49-F238E27FC236}">
                <a16:creationId xmlns:a16="http://schemas.microsoft.com/office/drawing/2014/main" id="{56C586B5-A16C-4E29-BB7E-B7C433757A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altLang="de-DE">
              <a:latin typeface="Arial" panose="020B0604020202020204" pitchFamily="34" charset="0"/>
            </a:endParaRPr>
          </a:p>
        </p:txBody>
      </p:sp>
      <p:sp>
        <p:nvSpPr>
          <p:cNvPr id="19460" name="Foliennummernplatzhalter 3">
            <a:extLst>
              <a:ext uri="{FF2B5EF4-FFF2-40B4-BE49-F238E27FC236}">
                <a16:creationId xmlns:a16="http://schemas.microsoft.com/office/drawing/2014/main" id="{9D286820-F0C2-4F04-B515-57BF5E3EAA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9ABB3AB-86A4-493E-A222-B005513BB126}" type="slidenum">
              <a:rPr lang="de-DE" altLang="de-DE" sz="1700" smtClean="0"/>
              <a:pPr>
                <a:spcBef>
                  <a:spcPct val="0"/>
                </a:spcBef>
              </a:pPr>
              <a:t>2</a:t>
            </a:fld>
            <a:endParaRPr lang="de-DE" altLang="de-DE" sz="17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5A837-A9A7-4CF4-9549-965C99D575A8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45465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5A837-A9A7-4CF4-9549-965C99D575A8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40167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5A837-A9A7-4CF4-9549-965C99D575A8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70919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5A837-A9A7-4CF4-9549-965C99D575A8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5855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5A837-A9A7-4CF4-9549-965C99D575A8}" type="slidenum">
              <a:rPr lang="de-DE" altLang="de-DE" smtClean="0"/>
              <a:pPr>
                <a:defRPr/>
              </a:pPr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65934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5A837-A9A7-4CF4-9549-965C99D575A8}" type="slidenum">
              <a:rPr lang="de-DE" altLang="de-DE" smtClean="0"/>
              <a:pPr>
                <a:defRPr/>
              </a:pPr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886099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5A837-A9A7-4CF4-9549-965C99D575A8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16826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WSV_Claim">
            <a:extLst>
              <a:ext uri="{FF2B5EF4-FFF2-40B4-BE49-F238E27FC236}">
                <a16:creationId xmlns:a16="http://schemas.microsoft.com/office/drawing/2014/main" id="{7D7FE678-1ECE-4FBF-9EFA-A66D8A30D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11188" y="357188"/>
            <a:ext cx="1858962" cy="11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*GRIDLINE01*" hidden="1">
            <a:extLst>
              <a:ext uri="{FF2B5EF4-FFF2-40B4-BE49-F238E27FC236}">
                <a16:creationId xmlns:a16="http://schemas.microsoft.com/office/drawing/2014/main" id="{D94FCA74-78C7-483A-9C19-9DB83C6822E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50825" y="404813"/>
            <a:ext cx="8640763" cy="6262687"/>
            <a:chOff x="158" y="255"/>
            <a:chExt cx="5443" cy="3945"/>
          </a:xfrm>
        </p:grpSpPr>
        <p:sp>
          <p:nvSpPr>
            <p:cNvPr id="5" name="*GRIDLINE01*Rectangle 17" hidden="1">
              <a:extLst>
                <a:ext uri="{FF2B5EF4-FFF2-40B4-BE49-F238E27FC236}">
                  <a16:creationId xmlns:a16="http://schemas.microsoft.com/office/drawing/2014/main" id="{7E0DA55D-1CD9-48A6-92A4-31DD587B4F7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" name="*GRIDLINE01*Rectangle 18" hidden="1">
              <a:extLst>
                <a:ext uri="{FF2B5EF4-FFF2-40B4-BE49-F238E27FC236}">
                  <a16:creationId xmlns:a16="http://schemas.microsoft.com/office/drawing/2014/main" id="{B5ACA458-2171-4B4C-B11C-35E10493D27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" name="*GRIDLINE01*Rectangle 19" hidden="1">
              <a:extLst>
                <a:ext uri="{FF2B5EF4-FFF2-40B4-BE49-F238E27FC236}">
                  <a16:creationId xmlns:a16="http://schemas.microsoft.com/office/drawing/2014/main" id="{833023F5-3A39-443E-A1AA-6F3C22DB7D7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" name="*GRIDLINE01*Rectangle 20" hidden="1">
              <a:extLst>
                <a:ext uri="{FF2B5EF4-FFF2-40B4-BE49-F238E27FC236}">
                  <a16:creationId xmlns:a16="http://schemas.microsoft.com/office/drawing/2014/main" id="{96DD0AF4-B803-48F1-92FE-0ACCB68A708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9" name="*GRIDLINE01*Rectangle 21" hidden="1">
              <a:extLst>
                <a:ext uri="{FF2B5EF4-FFF2-40B4-BE49-F238E27FC236}">
                  <a16:creationId xmlns:a16="http://schemas.microsoft.com/office/drawing/2014/main" id="{FDD0F6E0-66E8-4318-90B5-6B27EC0C9AE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" name="*GRIDLINE01*Rectangle 22" hidden="1">
              <a:extLst>
                <a:ext uri="{FF2B5EF4-FFF2-40B4-BE49-F238E27FC236}">
                  <a16:creationId xmlns:a16="http://schemas.microsoft.com/office/drawing/2014/main" id="{7044C449-7F9A-48D5-9269-7967EE46EAD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" name="*GRIDLINE01*Rectangle 23" hidden="1">
              <a:extLst>
                <a:ext uri="{FF2B5EF4-FFF2-40B4-BE49-F238E27FC236}">
                  <a16:creationId xmlns:a16="http://schemas.microsoft.com/office/drawing/2014/main" id="{6433B5DD-5109-48FD-8B79-643CF08E7A0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2" name="*GRIDLINE01*Rectangle 24" hidden="1">
              <a:extLst>
                <a:ext uri="{FF2B5EF4-FFF2-40B4-BE49-F238E27FC236}">
                  <a16:creationId xmlns:a16="http://schemas.microsoft.com/office/drawing/2014/main" id="{9C11542A-EDEC-4166-B0D5-5E1F1FE4A5A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3" name="*GRIDLINE01*Rectangle 25" hidden="1">
              <a:extLst>
                <a:ext uri="{FF2B5EF4-FFF2-40B4-BE49-F238E27FC236}">
                  <a16:creationId xmlns:a16="http://schemas.microsoft.com/office/drawing/2014/main" id="{8777776C-08F1-4491-891A-E123497D591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4" name="*GRIDLINE01*Rectangle 26" hidden="1">
              <a:extLst>
                <a:ext uri="{FF2B5EF4-FFF2-40B4-BE49-F238E27FC236}">
                  <a16:creationId xmlns:a16="http://schemas.microsoft.com/office/drawing/2014/main" id="{8E835A6D-9AA0-4A50-BC17-31ED4198660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5" name="*GRIDLINE01*Rectangle 27" hidden="1">
              <a:extLst>
                <a:ext uri="{FF2B5EF4-FFF2-40B4-BE49-F238E27FC236}">
                  <a16:creationId xmlns:a16="http://schemas.microsoft.com/office/drawing/2014/main" id="{B0048881-B527-497A-87C4-16286944502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6" name="*GRIDLINE01*Rectangle 28" hidden="1">
              <a:extLst>
                <a:ext uri="{FF2B5EF4-FFF2-40B4-BE49-F238E27FC236}">
                  <a16:creationId xmlns:a16="http://schemas.microsoft.com/office/drawing/2014/main" id="{DD6385B2-4343-42BF-96F3-71EDB134E88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7" name="*GRIDLINE01*Rectangle 29" hidden="1">
              <a:extLst>
                <a:ext uri="{FF2B5EF4-FFF2-40B4-BE49-F238E27FC236}">
                  <a16:creationId xmlns:a16="http://schemas.microsoft.com/office/drawing/2014/main" id="{51C63E36-5302-424D-BB63-049952CDF56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8" name="*GRIDLINE01*Rectangle 30" hidden="1">
              <a:extLst>
                <a:ext uri="{FF2B5EF4-FFF2-40B4-BE49-F238E27FC236}">
                  <a16:creationId xmlns:a16="http://schemas.microsoft.com/office/drawing/2014/main" id="{B5F67A07-25C4-4DA1-88B6-6E62A1CE57F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9" name="*GRIDLINE01*Rectangle 31" hidden="1">
              <a:extLst>
                <a:ext uri="{FF2B5EF4-FFF2-40B4-BE49-F238E27FC236}">
                  <a16:creationId xmlns:a16="http://schemas.microsoft.com/office/drawing/2014/main" id="{8B06AD7A-9F95-47F4-9B16-07C23718CF0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20" name="*GRIDLINE01*Rectangle 32" hidden="1">
              <a:extLst>
                <a:ext uri="{FF2B5EF4-FFF2-40B4-BE49-F238E27FC236}">
                  <a16:creationId xmlns:a16="http://schemas.microsoft.com/office/drawing/2014/main" id="{E0C7C0A8-7A2B-4687-8011-C448FBF3F92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21" name="*GRIDLINE01*Rectangle 33" hidden="1">
              <a:extLst>
                <a:ext uri="{FF2B5EF4-FFF2-40B4-BE49-F238E27FC236}">
                  <a16:creationId xmlns:a16="http://schemas.microsoft.com/office/drawing/2014/main" id="{A1E7E8F6-781D-42A4-96A7-FFFBA373ABE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22" name="*GRIDLINE01*Rectangle 34" hidden="1">
              <a:extLst>
                <a:ext uri="{FF2B5EF4-FFF2-40B4-BE49-F238E27FC236}">
                  <a16:creationId xmlns:a16="http://schemas.microsoft.com/office/drawing/2014/main" id="{73BAFA87-9FCC-4777-A786-1B32774F95F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23" name="*GRIDLINE01*Rectangle 35" hidden="1">
              <a:extLst>
                <a:ext uri="{FF2B5EF4-FFF2-40B4-BE49-F238E27FC236}">
                  <a16:creationId xmlns:a16="http://schemas.microsoft.com/office/drawing/2014/main" id="{E76EA24B-CB94-4F18-8569-6B08D158615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24" name="*GRIDLINE01*Rectangle 36" hidden="1">
              <a:extLst>
                <a:ext uri="{FF2B5EF4-FFF2-40B4-BE49-F238E27FC236}">
                  <a16:creationId xmlns:a16="http://schemas.microsoft.com/office/drawing/2014/main" id="{30B9B552-4A13-4F19-8F1B-25F7AB2412C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25" name="*GRIDLINE01*Rectangle 37" hidden="1">
              <a:extLst>
                <a:ext uri="{FF2B5EF4-FFF2-40B4-BE49-F238E27FC236}">
                  <a16:creationId xmlns:a16="http://schemas.microsoft.com/office/drawing/2014/main" id="{5B65BD26-D43E-448D-9568-FD5E674F78E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26" name="*GRIDLINE01*Rectangle 38" hidden="1">
              <a:extLst>
                <a:ext uri="{FF2B5EF4-FFF2-40B4-BE49-F238E27FC236}">
                  <a16:creationId xmlns:a16="http://schemas.microsoft.com/office/drawing/2014/main" id="{B94625EB-DF54-4C79-AB68-656A68B7FBD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27" name="*GRIDLINE01*Rectangle 39" hidden="1">
              <a:extLst>
                <a:ext uri="{FF2B5EF4-FFF2-40B4-BE49-F238E27FC236}">
                  <a16:creationId xmlns:a16="http://schemas.microsoft.com/office/drawing/2014/main" id="{03CF7A30-85CB-46FD-B302-C498769600B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28" name="*GRIDLINE01*Rectangle 40" hidden="1">
              <a:extLst>
                <a:ext uri="{FF2B5EF4-FFF2-40B4-BE49-F238E27FC236}">
                  <a16:creationId xmlns:a16="http://schemas.microsoft.com/office/drawing/2014/main" id="{512032B1-5E7D-40BC-ACF2-02D68D9CA92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29" name="*GRIDLINE01*Rectangle 41" hidden="1">
              <a:extLst>
                <a:ext uri="{FF2B5EF4-FFF2-40B4-BE49-F238E27FC236}">
                  <a16:creationId xmlns:a16="http://schemas.microsoft.com/office/drawing/2014/main" id="{2B7A002A-97B2-4CB1-836F-17283F1A82C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30" name="*GRIDLINE01*Rectangle 42" hidden="1">
              <a:extLst>
                <a:ext uri="{FF2B5EF4-FFF2-40B4-BE49-F238E27FC236}">
                  <a16:creationId xmlns:a16="http://schemas.microsoft.com/office/drawing/2014/main" id="{2E35C3D0-047F-45C1-8E0D-9BF4CDF6A62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31" name="*GRIDLINE01*Rectangle 43" hidden="1">
              <a:extLst>
                <a:ext uri="{FF2B5EF4-FFF2-40B4-BE49-F238E27FC236}">
                  <a16:creationId xmlns:a16="http://schemas.microsoft.com/office/drawing/2014/main" id="{4B424A4B-6EF3-470E-87CC-EF7F41F3A3E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32" name="*GRIDLINE01*Rectangle 44" hidden="1">
              <a:extLst>
                <a:ext uri="{FF2B5EF4-FFF2-40B4-BE49-F238E27FC236}">
                  <a16:creationId xmlns:a16="http://schemas.microsoft.com/office/drawing/2014/main" id="{D54582D3-B968-48E6-A6BE-1A150A47089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33" name="*GRIDLINE01*Rectangle 45" hidden="1">
              <a:extLst>
                <a:ext uri="{FF2B5EF4-FFF2-40B4-BE49-F238E27FC236}">
                  <a16:creationId xmlns:a16="http://schemas.microsoft.com/office/drawing/2014/main" id="{426EB6F4-17F6-4829-A29F-4C612447C8B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34" name="*GRIDLINE01*Rectangle 46" hidden="1">
              <a:extLst>
                <a:ext uri="{FF2B5EF4-FFF2-40B4-BE49-F238E27FC236}">
                  <a16:creationId xmlns:a16="http://schemas.microsoft.com/office/drawing/2014/main" id="{E2B57CF6-4C41-4885-8E3C-DA0E8C18955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35" name="*GRIDLINE01*Rectangle 47" hidden="1">
              <a:extLst>
                <a:ext uri="{FF2B5EF4-FFF2-40B4-BE49-F238E27FC236}">
                  <a16:creationId xmlns:a16="http://schemas.microsoft.com/office/drawing/2014/main" id="{49C13843-E352-4397-B933-E4A8C147E2A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36" name="*GRIDLINE01*Rectangle 48" hidden="1">
              <a:extLst>
                <a:ext uri="{FF2B5EF4-FFF2-40B4-BE49-F238E27FC236}">
                  <a16:creationId xmlns:a16="http://schemas.microsoft.com/office/drawing/2014/main" id="{C17A7B73-7CAC-46C2-AE79-9E0B45F3F0B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37" name="*GRIDLINE01*Rectangle 49" hidden="1">
              <a:extLst>
                <a:ext uri="{FF2B5EF4-FFF2-40B4-BE49-F238E27FC236}">
                  <a16:creationId xmlns:a16="http://schemas.microsoft.com/office/drawing/2014/main" id="{008B0EDA-B767-4409-94E9-07C58DD5E33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38" name="*GRIDLINE01*Rectangle 50" hidden="1">
              <a:extLst>
                <a:ext uri="{FF2B5EF4-FFF2-40B4-BE49-F238E27FC236}">
                  <a16:creationId xmlns:a16="http://schemas.microsoft.com/office/drawing/2014/main" id="{706C4658-8B89-44A8-95A7-EB918B8858B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39" name="*GRIDLINE01*Rectangle 51" hidden="1">
              <a:extLst>
                <a:ext uri="{FF2B5EF4-FFF2-40B4-BE49-F238E27FC236}">
                  <a16:creationId xmlns:a16="http://schemas.microsoft.com/office/drawing/2014/main" id="{E47853BA-DC24-47A5-B16B-08F45EA17EB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40" name="*GRIDLINE01*Rectangle 52" hidden="1">
              <a:extLst>
                <a:ext uri="{FF2B5EF4-FFF2-40B4-BE49-F238E27FC236}">
                  <a16:creationId xmlns:a16="http://schemas.microsoft.com/office/drawing/2014/main" id="{2847D497-FC9B-461A-8775-1D53FBED022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41" name="*GRIDLINE01*Rectangle 53" hidden="1">
              <a:extLst>
                <a:ext uri="{FF2B5EF4-FFF2-40B4-BE49-F238E27FC236}">
                  <a16:creationId xmlns:a16="http://schemas.microsoft.com/office/drawing/2014/main" id="{289A4CED-6DAF-43A3-A87B-06EE2C87988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42" name="*GRIDLINE01*Rectangle 54" hidden="1">
              <a:extLst>
                <a:ext uri="{FF2B5EF4-FFF2-40B4-BE49-F238E27FC236}">
                  <a16:creationId xmlns:a16="http://schemas.microsoft.com/office/drawing/2014/main" id="{D22EB988-0540-4D98-BB16-B0F3A82DDEA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43" name="*GRIDLINE01*Rectangle 55" hidden="1">
              <a:extLst>
                <a:ext uri="{FF2B5EF4-FFF2-40B4-BE49-F238E27FC236}">
                  <a16:creationId xmlns:a16="http://schemas.microsoft.com/office/drawing/2014/main" id="{D696B0C4-8C00-4D7A-A486-E02871FF92C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44" name="*GRIDLINE01*Rectangle 56" hidden="1">
              <a:extLst>
                <a:ext uri="{FF2B5EF4-FFF2-40B4-BE49-F238E27FC236}">
                  <a16:creationId xmlns:a16="http://schemas.microsoft.com/office/drawing/2014/main" id="{44BAFD32-10F0-4496-B02F-AB02D4D7D56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45" name="*GRIDLINE01*Rectangle 57" hidden="1">
              <a:extLst>
                <a:ext uri="{FF2B5EF4-FFF2-40B4-BE49-F238E27FC236}">
                  <a16:creationId xmlns:a16="http://schemas.microsoft.com/office/drawing/2014/main" id="{AB1286D3-8A77-442B-8173-D0587F200C3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46" name="*GRIDLINE01*Rectangle 58" hidden="1">
              <a:extLst>
                <a:ext uri="{FF2B5EF4-FFF2-40B4-BE49-F238E27FC236}">
                  <a16:creationId xmlns:a16="http://schemas.microsoft.com/office/drawing/2014/main" id="{27233213-3A27-4490-ABA3-36FC0185C2B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47" name="*GRIDLINE01*Rectangle 59" hidden="1">
              <a:extLst>
                <a:ext uri="{FF2B5EF4-FFF2-40B4-BE49-F238E27FC236}">
                  <a16:creationId xmlns:a16="http://schemas.microsoft.com/office/drawing/2014/main" id="{D1BE0717-0482-4D8A-A536-329E4A797C1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48" name="*GRIDLINE01*Rectangle 60" hidden="1">
              <a:extLst>
                <a:ext uri="{FF2B5EF4-FFF2-40B4-BE49-F238E27FC236}">
                  <a16:creationId xmlns:a16="http://schemas.microsoft.com/office/drawing/2014/main" id="{596ECC1A-18AC-47AD-879E-17F9D59F2AA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49" name="*GRIDLINE01*Rectangle 61" hidden="1">
              <a:extLst>
                <a:ext uri="{FF2B5EF4-FFF2-40B4-BE49-F238E27FC236}">
                  <a16:creationId xmlns:a16="http://schemas.microsoft.com/office/drawing/2014/main" id="{DE904B0F-EF25-4499-A5DE-D2C3A0DCD77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50" name="*GRIDLINE01*Rectangle 62" hidden="1">
              <a:extLst>
                <a:ext uri="{FF2B5EF4-FFF2-40B4-BE49-F238E27FC236}">
                  <a16:creationId xmlns:a16="http://schemas.microsoft.com/office/drawing/2014/main" id="{8087153E-7329-41D8-A2DC-3A6E2BC6E2E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51" name="*GRIDLINE01*Rectangle 63" hidden="1">
              <a:extLst>
                <a:ext uri="{FF2B5EF4-FFF2-40B4-BE49-F238E27FC236}">
                  <a16:creationId xmlns:a16="http://schemas.microsoft.com/office/drawing/2014/main" id="{3011FC56-B179-4F53-A902-17C4AEBD7C7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52" name="*GRIDLINE01*Rectangle 64" hidden="1">
              <a:extLst>
                <a:ext uri="{FF2B5EF4-FFF2-40B4-BE49-F238E27FC236}">
                  <a16:creationId xmlns:a16="http://schemas.microsoft.com/office/drawing/2014/main" id="{ED20E2E3-4155-4443-9203-069E906FAD2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53" name="*GRIDLINE01*Rectangle 65" hidden="1">
              <a:extLst>
                <a:ext uri="{FF2B5EF4-FFF2-40B4-BE49-F238E27FC236}">
                  <a16:creationId xmlns:a16="http://schemas.microsoft.com/office/drawing/2014/main" id="{6C8F7E70-A22F-4F2F-8CAD-AF1EF15D5E8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54" name="*GRIDLINE01*Rectangle 66" hidden="1">
              <a:extLst>
                <a:ext uri="{FF2B5EF4-FFF2-40B4-BE49-F238E27FC236}">
                  <a16:creationId xmlns:a16="http://schemas.microsoft.com/office/drawing/2014/main" id="{FB7072E9-C25D-478C-90CA-0919EB4687C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55" name="*GRIDLINE01*Rectangle 67" hidden="1">
              <a:extLst>
                <a:ext uri="{FF2B5EF4-FFF2-40B4-BE49-F238E27FC236}">
                  <a16:creationId xmlns:a16="http://schemas.microsoft.com/office/drawing/2014/main" id="{782BD947-5EBC-42FF-BFC6-74314E1E3D0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56" name="*GRIDLINE01*Rectangle 68" hidden="1">
              <a:extLst>
                <a:ext uri="{FF2B5EF4-FFF2-40B4-BE49-F238E27FC236}">
                  <a16:creationId xmlns:a16="http://schemas.microsoft.com/office/drawing/2014/main" id="{D10EB85F-7FCF-441A-A888-2E16BBB7E22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57" name="*GRIDLINE01*Rectangle 69" hidden="1">
              <a:extLst>
                <a:ext uri="{FF2B5EF4-FFF2-40B4-BE49-F238E27FC236}">
                  <a16:creationId xmlns:a16="http://schemas.microsoft.com/office/drawing/2014/main" id="{EA45765E-B773-47AB-AD5C-854DE287D1A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58" name="*GRIDLINE01*Rectangle 70" hidden="1">
              <a:extLst>
                <a:ext uri="{FF2B5EF4-FFF2-40B4-BE49-F238E27FC236}">
                  <a16:creationId xmlns:a16="http://schemas.microsoft.com/office/drawing/2014/main" id="{FB2DC9E1-5A8D-4ECA-A2FC-517F0B5571E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59" name="*GRIDLINE01*Rectangle 71" hidden="1">
              <a:extLst>
                <a:ext uri="{FF2B5EF4-FFF2-40B4-BE49-F238E27FC236}">
                  <a16:creationId xmlns:a16="http://schemas.microsoft.com/office/drawing/2014/main" id="{A551B6EC-4718-4F6B-9570-76B9F578753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0" name="*GRIDLINE01*Rectangle 72" hidden="1">
              <a:extLst>
                <a:ext uri="{FF2B5EF4-FFF2-40B4-BE49-F238E27FC236}">
                  <a16:creationId xmlns:a16="http://schemas.microsoft.com/office/drawing/2014/main" id="{17A34BC1-5A5A-4FEE-BADE-65A71DFC6DB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1" name="*GRIDLINE01*Rectangle 73" hidden="1">
              <a:extLst>
                <a:ext uri="{FF2B5EF4-FFF2-40B4-BE49-F238E27FC236}">
                  <a16:creationId xmlns:a16="http://schemas.microsoft.com/office/drawing/2014/main" id="{9BFFE7CF-D2AE-4541-9669-04810C6F3A5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2" name="*GRIDLINE01*Rectangle 74" hidden="1">
              <a:extLst>
                <a:ext uri="{FF2B5EF4-FFF2-40B4-BE49-F238E27FC236}">
                  <a16:creationId xmlns:a16="http://schemas.microsoft.com/office/drawing/2014/main" id="{8D80691E-A956-4332-AC1E-E77D21DAB4C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3" name="*GRIDLINE01*Rectangle 75" hidden="1">
              <a:extLst>
                <a:ext uri="{FF2B5EF4-FFF2-40B4-BE49-F238E27FC236}">
                  <a16:creationId xmlns:a16="http://schemas.microsoft.com/office/drawing/2014/main" id="{11DF5DB8-EC7C-4615-BE35-2DD31F30F06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4" name="*GRIDLINE01*Rectangle 76" hidden="1">
              <a:extLst>
                <a:ext uri="{FF2B5EF4-FFF2-40B4-BE49-F238E27FC236}">
                  <a16:creationId xmlns:a16="http://schemas.microsoft.com/office/drawing/2014/main" id="{2C487794-3A7E-41F0-BD00-A1AAEA416EC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5" name="*GRIDLINE01*Rectangle 77" hidden="1">
              <a:extLst>
                <a:ext uri="{FF2B5EF4-FFF2-40B4-BE49-F238E27FC236}">
                  <a16:creationId xmlns:a16="http://schemas.microsoft.com/office/drawing/2014/main" id="{E642A024-4333-4E1B-BE21-5B5870BF544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6" name="*GRIDLINE01*Rectangle 78" hidden="1">
              <a:extLst>
                <a:ext uri="{FF2B5EF4-FFF2-40B4-BE49-F238E27FC236}">
                  <a16:creationId xmlns:a16="http://schemas.microsoft.com/office/drawing/2014/main" id="{06C9C5B0-6912-474D-8934-3787DF239F3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7" name="*GRIDLINE01*Rectangle 79" hidden="1">
              <a:extLst>
                <a:ext uri="{FF2B5EF4-FFF2-40B4-BE49-F238E27FC236}">
                  <a16:creationId xmlns:a16="http://schemas.microsoft.com/office/drawing/2014/main" id="{8E3F3650-2FBF-45A8-B264-31F5BCCDB92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8" name="*GRIDLINE01*Rectangle 80" hidden="1">
              <a:extLst>
                <a:ext uri="{FF2B5EF4-FFF2-40B4-BE49-F238E27FC236}">
                  <a16:creationId xmlns:a16="http://schemas.microsoft.com/office/drawing/2014/main" id="{65321259-105B-47E0-A623-583E21707D1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69" name="*GRIDLINE01*Rectangle 81" hidden="1">
              <a:extLst>
                <a:ext uri="{FF2B5EF4-FFF2-40B4-BE49-F238E27FC236}">
                  <a16:creationId xmlns:a16="http://schemas.microsoft.com/office/drawing/2014/main" id="{297D7EC5-030B-477E-B365-EACDFF58E34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0" name="*GRIDLINE01*Rectangle 82" hidden="1">
              <a:extLst>
                <a:ext uri="{FF2B5EF4-FFF2-40B4-BE49-F238E27FC236}">
                  <a16:creationId xmlns:a16="http://schemas.microsoft.com/office/drawing/2014/main" id="{441B54A9-5CC6-4FCD-8377-705B87C3370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1" name="*GRIDLINE01*Rectangle 83" hidden="1">
              <a:extLst>
                <a:ext uri="{FF2B5EF4-FFF2-40B4-BE49-F238E27FC236}">
                  <a16:creationId xmlns:a16="http://schemas.microsoft.com/office/drawing/2014/main" id="{187923B9-2A61-4CB3-B69E-6675736F397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2" name="*GRIDLINE01*Rectangle 84" hidden="1">
              <a:extLst>
                <a:ext uri="{FF2B5EF4-FFF2-40B4-BE49-F238E27FC236}">
                  <a16:creationId xmlns:a16="http://schemas.microsoft.com/office/drawing/2014/main" id="{EB72C601-360D-4022-9018-357811A7C06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3" name="*GRIDLINE01*Rectangle 85" hidden="1">
              <a:extLst>
                <a:ext uri="{FF2B5EF4-FFF2-40B4-BE49-F238E27FC236}">
                  <a16:creationId xmlns:a16="http://schemas.microsoft.com/office/drawing/2014/main" id="{8EF58E0C-C359-42E4-882A-362EAF71F69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4" name="*GRIDLINE01*Rectangle 86" hidden="1">
              <a:extLst>
                <a:ext uri="{FF2B5EF4-FFF2-40B4-BE49-F238E27FC236}">
                  <a16:creationId xmlns:a16="http://schemas.microsoft.com/office/drawing/2014/main" id="{F28C77F0-F7A5-48E0-97F5-E415DF6E3DB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5" name="*GRIDLINE01*Rectangle 87" hidden="1">
              <a:extLst>
                <a:ext uri="{FF2B5EF4-FFF2-40B4-BE49-F238E27FC236}">
                  <a16:creationId xmlns:a16="http://schemas.microsoft.com/office/drawing/2014/main" id="{05681E1B-ABCB-42BD-92AA-B96950ADB79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6" name="*GRIDLINE01*Rectangle 88" hidden="1">
              <a:extLst>
                <a:ext uri="{FF2B5EF4-FFF2-40B4-BE49-F238E27FC236}">
                  <a16:creationId xmlns:a16="http://schemas.microsoft.com/office/drawing/2014/main" id="{03783464-4D4C-4CB1-9BC4-339A3CABC6C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7" name="*GRIDLINE01*Rectangle 89" hidden="1">
              <a:extLst>
                <a:ext uri="{FF2B5EF4-FFF2-40B4-BE49-F238E27FC236}">
                  <a16:creationId xmlns:a16="http://schemas.microsoft.com/office/drawing/2014/main" id="{B65B964C-C2B4-4D22-9865-8BA985A10A0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8" name="*GRIDLINE01*Rectangle 90" hidden="1">
              <a:extLst>
                <a:ext uri="{FF2B5EF4-FFF2-40B4-BE49-F238E27FC236}">
                  <a16:creationId xmlns:a16="http://schemas.microsoft.com/office/drawing/2014/main" id="{192C89E8-28BE-48B1-93F8-1734E674BCB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79" name="*GRIDLINE01*Rectangle 91" hidden="1">
              <a:extLst>
                <a:ext uri="{FF2B5EF4-FFF2-40B4-BE49-F238E27FC236}">
                  <a16:creationId xmlns:a16="http://schemas.microsoft.com/office/drawing/2014/main" id="{540B0F8E-993B-4DB4-85CE-E6AE4FB8050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0" name="*GRIDLINE01*Rectangle 92" hidden="1">
              <a:extLst>
                <a:ext uri="{FF2B5EF4-FFF2-40B4-BE49-F238E27FC236}">
                  <a16:creationId xmlns:a16="http://schemas.microsoft.com/office/drawing/2014/main" id="{E50C63BD-D2C3-4918-8DEA-1908B03962A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1" name="*GRIDLINE01*Rectangle 93" hidden="1">
              <a:extLst>
                <a:ext uri="{FF2B5EF4-FFF2-40B4-BE49-F238E27FC236}">
                  <a16:creationId xmlns:a16="http://schemas.microsoft.com/office/drawing/2014/main" id="{80A52BBB-8813-46DB-8309-D2D2400A8A3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2" name="*GRIDLINE01*Rectangle 94" hidden="1">
              <a:extLst>
                <a:ext uri="{FF2B5EF4-FFF2-40B4-BE49-F238E27FC236}">
                  <a16:creationId xmlns:a16="http://schemas.microsoft.com/office/drawing/2014/main" id="{E42AF6F0-D7B0-47C0-B875-70206E53A66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3" name="*GRIDLINE01*Rectangle 95" hidden="1">
              <a:extLst>
                <a:ext uri="{FF2B5EF4-FFF2-40B4-BE49-F238E27FC236}">
                  <a16:creationId xmlns:a16="http://schemas.microsoft.com/office/drawing/2014/main" id="{BBBE38A2-AD23-488C-8FFB-1EE0F69E7C9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4" name="*GRIDLINE01*Rectangle 96" hidden="1">
              <a:extLst>
                <a:ext uri="{FF2B5EF4-FFF2-40B4-BE49-F238E27FC236}">
                  <a16:creationId xmlns:a16="http://schemas.microsoft.com/office/drawing/2014/main" id="{ACE1FB29-43AA-4B8A-95E5-9FEB381B7F5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5" name="*GRIDLINE01*Rectangle 97" hidden="1">
              <a:extLst>
                <a:ext uri="{FF2B5EF4-FFF2-40B4-BE49-F238E27FC236}">
                  <a16:creationId xmlns:a16="http://schemas.microsoft.com/office/drawing/2014/main" id="{9007FB90-4812-4FB8-97DC-CD0E04004B4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9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6" name="*GRIDLINE01*Rectangle 98" hidden="1">
              <a:extLst>
                <a:ext uri="{FF2B5EF4-FFF2-40B4-BE49-F238E27FC236}">
                  <a16:creationId xmlns:a16="http://schemas.microsoft.com/office/drawing/2014/main" id="{279A23A4-011F-43AC-9E83-1CD2A139EF7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7" name="*GRIDLINE01*Rectangle 99" hidden="1">
              <a:extLst>
                <a:ext uri="{FF2B5EF4-FFF2-40B4-BE49-F238E27FC236}">
                  <a16:creationId xmlns:a16="http://schemas.microsoft.com/office/drawing/2014/main" id="{D6425D43-0EAB-4E59-822C-1918A794A6D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8" name="*GRIDLINE01*Rectangle 100" hidden="1">
              <a:extLst>
                <a:ext uri="{FF2B5EF4-FFF2-40B4-BE49-F238E27FC236}">
                  <a16:creationId xmlns:a16="http://schemas.microsoft.com/office/drawing/2014/main" id="{11E82069-A4F1-4F31-B35C-5321E634499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89" name="*GRIDLINE01*Rectangle 101" hidden="1">
              <a:extLst>
                <a:ext uri="{FF2B5EF4-FFF2-40B4-BE49-F238E27FC236}">
                  <a16:creationId xmlns:a16="http://schemas.microsoft.com/office/drawing/2014/main" id="{B6505DDD-9383-491C-81E7-396E43705DA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90" name="*GRIDLINE01*Rectangle 102" hidden="1">
              <a:extLst>
                <a:ext uri="{FF2B5EF4-FFF2-40B4-BE49-F238E27FC236}">
                  <a16:creationId xmlns:a16="http://schemas.microsoft.com/office/drawing/2014/main" id="{7166B142-3A64-49ED-88D4-554BA78F81C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91" name="*GRIDLINE01*Rectangle 103" hidden="1">
              <a:extLst>
                <a:ext uri="{FF2B5EF4-FFF2-40B4-BE49-F238E27FC236}">
                  <a16:creationId xmlns:a16="http://schemas.microsoft.com/office/drawing/2014/main" id="{55E5F4ED-D4C3-43A3-A39A-6FB08D4C1E4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92" name="*GRIDLINE01*Rectangle 104" hidden="1">
              <a:extLst>
                <a:ext uri="{FF2B5EF4-FFF2-40B4-BE49-F238E27FC236}">
                  <a16:creationId xmlns:a16="http://schemas.microsoft.com/office/drawing/2014/main" id="{75E16758-BE7C-4B59-8C18-8EDDABB7A2A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</p:grpSp>
      <p:pic>
        <p:nvPicPr>
          <p:cNvPr id="93" name="Grafik 189">
            <a:extLst>
              <a:ext uri="{FF2B5EF4-FFF2-40B4-BE49-F238E27FC236}">
                <a16:creationId xmlns:a16="http://schemas.microsoft.com/office/drawing/2014/main" id="{96F79A40-25CD-4C85-BA75-305017B8F04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260350"/>
            <a:ext cx="13668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917575"/>
            <a:ext cx="5905500" cy="68262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de-DE" altLang="de-DE" noProof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08372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68576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283325" y="457200"/>
            <a:ext cx="1889125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11188" y="457200"/>
            <a:ext cx="5519737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225087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hal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188" y="457200"/>
            <a:ext cx="6732587" cy="79057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703637" cy="4708525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467225" y="1600200"/>
            <a:ext cx="3705225" cy="4708525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65704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888113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16068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703637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467225" y="1600200"/>
            <a:ext cx="3705225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17977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913403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82304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574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90180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37690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13">
            <a:extLst>
              <a:ext uri="{FF2B5EF4-FFF2-40B4-BE49-F238E27FC236}">
                <a16:creationId xmlns:a16="http://schemas.microsoft.com/office/drawing/2014/main" id="{F5CA056E-4441-4F1E-B8C3-9A08AA6F41D1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250825" y="1412875"/>
            <a:ext cx="8642350" cy="5256213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de-DE" altLang="de-DE" sz="1800">
              <a:solidFill>
                <a:schemeClr val="tx1"/>
              </a:solidFill>
            </a:endParaRPr>
          </a:p>
        </p:txBody>
      </p:sp>
      <p:sp>
        <p:nvSpPr>
          <p:cNvPr id="1027" name="shpGrayBackground">
            <a:extLst>
              <a:ext uri="{FF2B5EF4-FFF2-40B4-BE49-F238E27FC236}">
                <a16:creationId xmlns:a16="http://schemas.microsoft.com/office/drawing/2014/main" id="{22334341-597E-4515-A775-717D7E36CC23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0825" y="1412875"/>
            <a:ext cx="8642350" cy="5256213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de-DE" altLang="de-DE" sz="1800">
              <a:solidFill>
                <a:schemeClr val="tx1"/>
              </a:solidFill>
            </a:endParaRP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5160CAC-F001-4A9C-A834-B3F5FC84DF8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511300" y="6489700"/>
            <a:ext cx="666115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800" noProof="1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altLang="de-DE"/>
              <a:t>Frank Hermann</a:t>
            </a:r>
            <a:endParaRPr lang="de-DE" altLang="de-DE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0805657-7046-4EEE-8AE0-B1F51C8A686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11188" y="6489700"/>
            <a:ext cx="99695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8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 altLang="de-DE"/>
              <a:t>26.10.2012</a:t>
            </a:r>
            <a:endParaRPr lang="de-DE" altLang="de-DE" noProof="1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4E319E1-94A5-48D2-B235-34F9A7D5EBB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173163" y="6489700"/>
            <a:ext cx="560387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800" noProof="1"/>
            </a:lvl1pPr>
          </a:lstStyle>
          <a:p>
            <a:pPr>
              <a:defRPr/>
            </a:pPr>
            <a:r>
              <a:rPr lang="de-DE" altLang="de-DE"/>
              <a:t>S</a:t>
            </a:r>
            <a:fld id="{D947BB0E-7C95-4023-8034-7774B86773D6}" type="slidenum">
              <a:rPr altLang="de-DE" smtClean="0"/>
              <a:pPr>
                <a:defRPr/>
              </a:pPr>
              <a:t>‹Nr.›</a:t>
            </a:fld>
            <a:endParaRPr lang="de-DE" altLang="de-DE"/>
          </a:p>
        </p:txBody>
      </p:sp>
      <p:sp>
        <p:nvSpPr>
          <p:cNvPr id="1031" name="Rectangle 2">
            <a:extLst>
              <a:ext uri="{FF2B5EF4-FFF2-40B4-BE49-F238E27FC236}">
                <a16:creationId xmlns:a16="http://schemas.microsoft.com/office/drawing/2014/main" id="{39DAFF64-4572-4068-9413-2C197B34BC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gray">
          <a:xfrm>
            <a:off x="611188" y="457200"/>
            <a:ext cx="6732587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1032" name="Rectangle 3">
            <a:extLst>
              <a:ext uri="{FF2B5EF4-FFF2-40B4-BE49-F238E27FC236}">
                <a16:creationId xmlns:a16="http://schemas.microsoft.com/office/drawing/2014/main" id="{977A688C-C05B-4D21-AB0E-0325734C06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gray">
          <a:xfrm>
            <a:off x="611188" y="1600200"/>
            <a:ext cx="7561262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pic>
        <p:nvPicPr>
          <p:cNvPr id="1033" name="Picture 212" descr="WSV_RGB_M">
            <a:extLst>
              <a:ext uri="{FF2B5EF4-FFF2-40B4-BE49-F238E27FC236}">
                <a16:creationId xmlns:a16="http://schemas.microsoft.com/office/drawing/2014/main" id="{FF7F2881-6931-4330-A85A-3E8C9DB7A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8172450" y="333375"/>
            <a:ext cx="6985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9" descr="WSV_Claim">
            <a:extLst>
              <a:ext uri="{FF2B5EF4-FFF2-40B4-BE49-F238E27FC236}">
                <a16:creationId xmlns:a16="http://schemas.microsoft.com/office/drawing/2014/main" id="{717AACC2-EB41-4813-8328-13CD1665E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11188" y="357188"/>
            <a:ext cx="1858962" cy="11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5" name="*GRIDLINE01*" hidden="1">
            <a:extLst>
              <a:ext uri="{FF2B5EF4-FFF2-40B4-BE49-F238E27FC236}">
                <a16:creationId xmlns:a16="http://schemas.microsoft.com/office/drawing/2014/main" id="{BF1376B5-767C-4C08-8553-1F9DAD08391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50825" y="404813"/>
            <a:ext cx="8640763" cy="6262687"/>
            <a:chOff x="158" y="255"/>
            <a:chExt cx="5443" cy="3945"/>
          </a:xfrm>
        </p:grpSpPr>
        <p:sp>
          <p:nvSpPr>
            <p:cNvPr id="1036" name="*GRIDLINE01*Rectangle 300" hidden="1">
              <a:extLst>
                <a:ext uri="{FF2B5EF4-FFF2-40B4-BE49-F238E27FC236}">
                  <a16:creationId xmlns:a16="http://schemas.microsoft.com/office/drawing/2014/main" id="{41E5979C-9228-462D-98C7-6318C9BBB3A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37" name="*GRIDLINE01*Rectangle 301" hidden="1">
              <a:extLst>
                <a:ext uri="{FF2B5EF4-FFF2-40B4-BE49-F238E27FC236}">
                  <a16:creationId xmlns:a16="http://schemas.microsoft.com/office/drawing/2014/main" id="{97F67714-FEF4-4972-8A08-5ED0E03B18D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38" name="*GRIDLINE01*Rectangle 302" hidden="1">
              <a:extLst>
                <a:ext uri="{FF2B5EF4-FFF2-40B4-BE49-F238E27FC236}">
                  <a16:creationId xmlns:a16="http://schemas.microsoft.com/office/drawing/2014/main" id="{D75D80E1-BB38-4646-9EBF-70C7C5E574E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39" name="*GRIDLINE01*Rectangle 303" hidden="1">
              <a:extLst>
                <a:ext uri="{FF2B5EF4-FFF2-40B4-BE49-F238E27FC236}">
                  <a16:creationId xmlns:a16="http://schemas.microsoft.com/office/drawing/2014/main" id="{953E2EF2-2D3B-4F63-B746-EC4579A72ED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40" name="*GRIDLINE01*Rectangle 304" hidden="1">
              <a:extLst>
                <a:ext uri="{FF2B5EF4-FFF2-40B4-BE49-F238E27FC236}">
                  <a16:creationId xmlns:a16="http://schemas.microsoft.com/office/drawing/2014/main" id="{43BA84AC-6EBD-4A0D-ACB0-4B7CF5881E9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41" name="*GRIDLINE01*Rectangle 305" hidden="1">
              <a:extLst>
                <a:ext uri="{FF2B5EF4-FFF2-40B4-BE49-F238E27FC236}">
                  <a16:creationId xmlns:a16="http://schemas.microsoft.com/office/drawing/2014/main" id="{D4C27847-0E35-4045-B9CE-D23316D5BEA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42" name="*GRIDLINE01*Rectangle 306" hidden="1">
              <a:extLst>
                <a:ext uri="{FF2B5EF4-FFF2-40B4-BE49-F238E27FC236}">
                  <a16:creationId xmlns:a16="http://schemas.microsoft.com/office/drawing/2014/main" id="{CE7F7525-C924-4050-BF65-A69E24ACA59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43" name="*GRIDLINE01*Rectangle 307" hidden="1">
              <a:extLst>
                <a:ext uri="{FF2B5EF4-FFF2-40B4-BE49-F238E27FC236}">
                  <a16:creationId xmlns:a16="http://schemas.microsoft.com/office/drawing/2014/main" id="{43F9B948-5F89-42D7-BA55-CF028F7A0DB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44" name="*GRIDLINE01*Rectangle 308" hidden="1">
              <a:extLst>
                <a:ext uri="{FF2B5EF4-FFF2-40B4-BE49-F238E27FC236}">
                  <a16:creationId xmlns:a16="http://schemas.microsoft.com/office/drawing/2014/main" id="{57E22136-2B98-4D62-9AC7-3FB58829FB1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45" name="*GRIDLINE01*Rectangle 309" hidden="1">
              <a:extLst>
                <a:ext uri="{FF2B5EF4-FFF2-40B4-BE49-F238E27FC236}">
                  <a16:creationId xmlns:a16="http://schemas.microsoft.com/office/drawing/2014/main" id="{A6CC668B-B059-4733-8E7D-E1137B742A2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46" name="*GRIDLINE01*Rectangle 310" hidden="1">
              <a:extLst>
                <a:ext uri="{FF2B5EF4-FFF2-40B4-BE49-F238E27FC236}">
                  <a16:creationId xmlns:a16="http://schemas.microsoft.com/office/drawing/2014/main" id="{AB3ECC2C-87FB-4305-8C53-745B104A940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3249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47" name="*GRIDLINE01*Rectangle 311" hidden="1">
              <a:extLst>
                <a:ext uri="{FF2B5EF4-FFF2-40B4-BE49-F238E27FC236}">
                  <a16:creationId xmlns:a16="http://schemas.microsoft.com/office/drawing/2014/main" id="{55564FFA-6AAE-4A79-B08D-661770D3995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48" name="*GRIDLINE01*Rectangle 312" hidden="1">
              <a:extLst>
                <a:ext uri="{FF2B5EF4-FFF2-40B4-BE49-F238E27FC236}">
                  <a16:creationId xmlns:a16="http://schemas.microsoft.com/office/drawing/2014/main" id="{D25AAA13-584E-41C6-BF18-B72129CC865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49" name="*GRIDLINE01*Rectangle 313" hidden="1">
              <a:extLst>
                <a:ext uri="{FF2B5EF4-FFF2-40B4-BE49-F238E27FC236}">
                  <a16:creationId xmlns:a16="http://schemas.microsoft.com/office/drawing/2014/main" id="{2F91BD68-9FF1-41DD-9DC8-2057F4B7F1F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50" name="*GRIDLINE01*Rectangle 314" hidden="1">
              <a:extLst>
                <a:ext uri="{FF2B5EF4-FFF2-40B4-BE49-F238E27FC236}">
                  <a16:creationId xmlns:a16="http://schemas.microsoft.com/office/drawing/2014/main" id="{3A53C3B6-B942-4164-9CB9-5A53C22CF43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51" name="*GRIDLINE01*Rectangle 315" hidden="1">
              <a:extLst>
                <a:ext uri="{FF2B5EF4-FFF2-40B4-BE49-F238E27FC236}">
                  <a16:creationId xmlns:a16="http://schemas.microsoft.com/office/drawing/2014/main" id="{1489BA29-E211-4B8F-9067-6284A1E8E30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52" name="*GRIDLINE01*Rectangle 316" hidden="1">
              <a:extLst>
                <a:ext uri="{FF2B5EF4-FFF2-40B4-BE49-F238E27FC236}">
                  <a16:creationId xmlns:a16="http://schemas.microsoft.com/office/drawing/2014/main" id="{E2A3DFC2-6163-44B5-8658-A5856C37063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53" name="*GRIDLINE01*Rectangle 317" hidden="1">
              <a:extLst>
                <a:ext uri="{FF2B5EF4-FFF2-40B4-BE49-F238E27FC236}">
                  <a16:creationId xmlns:a16="http://schemas.microsoft.com/office/drawing/2014/main" id="{8860B23C-3327-4326-B71F-644FB232662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54" name="*GRIDLINE01*Rectangle 318" hidden="1">
              <a:extLst>
                <a:ext uri="{FF2B5EF4-FFF2-40B4-BE49-F238E27FC236}">
                  <a16:creationId xmlns:a16="http://schemas.microsoft.com/office/drawing/2014/main" id="{51268C3F-839A-4EE3-A0E3-1F6F52EEF95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55" name="*GRIDLINE01*Rectangle 319" hidden="1">
              <a:extLst>
                <a:ext uri="{FF2B5EF4-FFF2-40B4-BE49-F238E27FC236}">
                  <a16:creationId xmlns:a16="http://schemas.microsoft.com/office/drawing/2014/main" id="{8C79D050-B061-495B-88AA-12B3952EB2F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56" name="*GRIDLINE01*Rectangle 320" hidden="1">
              <a:extLst>
                <a:ext uri="{FF2B5EF4-FFF2-40B4-BE49-F238E27FC236}">
                  <a16:creationId xmlns:a16="http://schemas.microsoft.com/office/drawing/2014/main" id="{C0B45697-EFEF-4F9D-BB4A-3A91E64C2D1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57" name="*GRIDLINE01*Rectangle 321" hidden="1">
              <a:extLst>
                <a:ext uri="{FF2B5EF4-FFF2-40B4-BE49-F238E27FC236}">
                  <a16:creationId xmlns:a16="http://schemas.microsoft.com/office/drawing/2014/main" id="{AF021EF0-69CF-4C27-8EE5-BB96D09CD67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255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58" name="*GRIDLINE01*Rectangle 322" hidden="1">
              <a:extLst>
                <a:ext uri="{FF2B5EF4-FFF2-40B4-BE49-F238E27FC236}">
                  <a16:creationId xmlns:a16="http://schemas.microsoft.com/office/drawing/2014/main" id="{7659DF04-060F-4275-8753-B6D537E683C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59" name="*GRIDLINE01*Rectangle 323" hidden="1">
              <a:extLst>
                <a:ext uri="{FF2B5EF4-FFF2-40B4-BE49-F238E27FC236}">
                  <a16:creationId xmlns:a16="http://schemas.microsoft.com/office/drawing/2014/main" id="{4E4A654B-F914-4EF6-8FD1-1C598C58311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60" name="*GRIDLINE01*Rectangle 324" hidden="1">
              <a:extLst>
                <a:ext uri="{FF2B5EF4-FFF2-40B4-BE49-F238E27FC236}">
                  <a16:creationId xmlns:a16="http://schemas.microsoft.com/office/drawing/2014/main" id="{F0543792-8DAC-4A4F-8E96-B3D8C9B0847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61" name="*GRIDLINE01*Rectangle 325" hidden="1">
              <a:extLst>
                <a:ext uri="{FF2B5EF4-FFF2-40B4-BE49-F238E27FC236}">
                  <a16:creationId xmlns:a16="http://schemas.microsoft.com/office/drawing/2014/main" id="{6C04C293-0354-483B-945B-B3765CBCFB1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62" name="*GRIDLINE01*Rectangle 326" hidden="1">
              <a:extLst>
                <a:ext uri="{FF2B5EF4-FFF2-40B4-BE49-F238E27FC236}">
                  <a16:creationId xmlns:a16="http://schemas.microsoft.com/office/drawing/2014/main" id="{CD5BB876-5589-4368-AFE3-E4BC2D37F4D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63" name="*GRIDLINE01*Rectangle 327" hidden="1">
              <a:extLst>
                <a:ext uri="{FF2B5EF4-FFF2-40B4-BE49-F238E27FC236}">
                  <a16:creationId xmlns:a16="http://schemas.microsoft.com/office/drawing/2014/main" id="{69E9CA2E-B0F9-4878-8985-310B361D315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64" name="*GRIDLINE01*Rectangle 328" hidden="1">
              <a:extLst>
                <a:ext uri="{FF2B5EF4-FFF2-40B4-BE49-F238E27FC236}">
                  <a16:creationId xmlns:a16="http://schemas.microsoft.com/office/drawing/2014/main" id="{1F6486FA-ABD1-496F-9BE1-CB634DA2285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65" name="*GRIDLINE01*Rectangle 329" hidden="1">
              <a:extLst>
                <a:ext uri="{FF2B5EF4-FFF2-40B4-BE49-F238E27FC236}">
                  <a16:creationId xmlns:a16="http://schemas.microsoft.com/office/drawing/2014/main" id="{1BCFFFC5-A83E-4F60-B05C-7690060BC0E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66" name="*GRIDLINE01*Rectangle 330" hidden="1">
              <a:extLst>
                <a:ext uri="{FF2B5EF4-FFF2-40B4-BE49-F238E27FC236}">
                  <a16:creationId xmlns:a16="http://schemas.microsoft.com/office/drawing/2014/main" id="{CF0765F5-E728-459A-864D-94BC474FC96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67" name="*GRIDLINE01*Rectangle 331" hidden="1">
              <a:extLst>
                <a:ext uri="{FF2B5EF4-FFF2-40B4-BE49-F238E27FC236}">
                  <a16:creationId xmlns:a16="http://schemas.microsoft.com/office/drawing/2014/main" id="{5B42AE0A-629D-40B3-92DC-0F3AF75630B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68" name="*GRIDLINE01*Rectangle 332" hidden="1">
              <a:extLst>
                <a:ext uri="{FF2B5EF4-FFF2-40B4-BE49-F238E27FC236}">
                  <a16:creationId xmlns:a16="http://schemas.microsoft.com/office/drawing/2014/main" id="{21B6EA0E-3AC4-4F52-BC9E-CEDD6E7433B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754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69" name="*GRIDLINE01*Rectangle 333" hidden="1">
              <a:extLst>
                <a:ext uri="{FF2B5EF4-FFF2-40B4-BE49-F238E27FC236}">
                  <a16:creationId xmlns:a16="http://schemas.microsoft.com/office/drawing/2014/main" id="{6B04510C-5DC3-4726-9673-7E4C16DD5BD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70" name="*GRIDLINE01*Rectangle 334" hidden="1">
              <a:extLst>
                <a:ext uri="{FF2B5EF4-FFF2-40B4-BE49-F238E27FC236}">
                  <a16:creationId xmlns:a16="http://schemas.microsoft.com/office/drawing/2014/main" id="{5B32293F-6950-4D4B-A78D-1027C6C38BE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71" name="*GRIDLINE01*Rectangle 335" hidden="1">
              <a:extLst>
                <a:ext uri="{FF2B5EF4-FFF2-40B4-BE49-F238E27FC236}">
                  <a16:creationId xmlns:a16="http://schemas.microsoft.com/office/drawing/2014/main" id="{C1D99E1F-850B-4AE1-AAC5-D65775BF40C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72" name="*GRIDLINE01*Rectangle 336" hidden="1">
              <a:extLst>
                <a:ext uri="{FF2B5EF4-FFF2-40B4-BE49-F238E27FC236}">
                  <a16:creationId xmlns:a16="http://schemas.microsoft.com/office/drawing/2014/main" id="{38AA7603-3A26-4BB7-A4FB-628E77B69CA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73" name="*GRIDLINE01*Rectangle 337" hidden="1">
              <a:extLst>
                <a:ext uri="{FF2B5EF4-FFF2-40B4-BE49-F238E27FC236}">
                  <a16:creationId xmlns:a16="http://schemas.microsoft.com/office/drawing/2014/main" id="{9AECB276-6A1D-478E-BBB7-1C89D490C36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74" name="*GRIDLINE01*Rectangle 338" hidden="1">
              <a:extLst>
                <a:ext uri="{FF2B5EF4-FFF2-40B4-BE49-F238E27FC236}">
                  <a16:creationId xmlns:a16="http://schemas.microsoft.com/office/drawing/2014/main" id="{75295BFD-4B20-421D-A772-5E47CED14E1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75" name="*GRIDLINE01*Rectangle 339" hidden="1">
              <a:extLst>
                <a:ext uri="{FF2B5EF4-FFF2-40B4-BE49-F238E27FC236}">
                  <a16:creationId xmlns:a16="http://schemas.microsoft.com/office/drawing/2014/main" id="{5D8A7F11-74BA-4725-8BCA-A406886523B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76" name="*GRIDLINE01*Rectangle 340" hidden="1">
              <a:extLst>
                <a:ext uri="{FF2B5EF4-FFF2-40B4-BE49-F238E27FC236}">
                  <a16:creationId xmlns:a16="http://schemas.microsoft.com/office/drawing/2014/main" id="{6CC5AA0B-F8DC-4475-91AC-1A01B314EE2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77" name="*GRIDLINE01*Rectangle 341" hidden="1">
              <a:extLst>
                <a:ext uri="{FF2B5EF4-FFF2-40B4-BE49-F238E27FC236}">
                  <a16:creationId xmlns:a16="http://schemas.microsoft.com/office/drawing/2014/main" id="{F8266C86-CD1D-4D67-94BA-04A84A3C89E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78" name="*GRIDLINE01*Rectangle 342" hidden="1">
              <a:extLst>
                <a:ext uri="{FF2B5EF4-FFF2-40B4-BE49-F238E27FC236}">
                  <a16:creationId xmlns:a16="http://schemas.microsoft.com/office/drawing/2014/main" id="{1A235710-33D9-40DF-85A0-A62A4F847B0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79" name="*GRIDLINE01*Rectangle 343" hidden="1">
              <a:extLst>
                <a:ext uri="{FF2B5EF4-FFF2-40B4-BE49-F238E27FC236}">
                  <a16:creationId xmlns:a16="http://schemas.microsoft.com/office/drawing/2014/main" id="{BFDBE838-3DAA-4577-8221-D7A64B6798C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1253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80" name="*GRIDLINE01*Rectangle 344" hidden="1">
              <a:extLst>
                <a:ext uri="{FF2B5EF4-FFF2-40B4-BE49-F238E27FC236}">
                  <a16:creationId xmlns:a16="http://schemas.microsoft.com/office/drawing/2014/main" id="{FEE0C7E8-8B84-4C4E-9532-E379F228A72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81" name="*GRIDLINE01*Rectangle 345" hidden="1">
              <a:extLst>
                <a:ext uri="{FF2B5EF4-FFF2-40B4-BE49-F238E27FC236}">
                  <a16:creationId xmlns:a16="http://schemas.microsoft.com/office/drawing/2014/main" id="{4B4E1DBF-9EC3-45C3-A846-A1EFD7152AB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82" name="*GRIDLINE01*Rectangle 346" hidden="1">
              <a:extLst>
                <a:ext uri="{FF2B5EF4-FFF2-40B4-BE49-F238E27FC236}">
                  <a16:creationId xmlns:a16="http://schemas.microsoft.com/office/drawing/2014/main" id="{48A854D5-22B4-430B-A3E9-76491962881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83" name="*GRIDLINE01*Rectangle 347" hidden="1">
              <a:extLst>
                <a:ext uri="{FF2B5EF4-FFF2-40B4-BE49-F238E27FC236}">
                  <a16:creationId xmlns:a16="http://schemas.microsoft.com/office/drawing/2014/main" id="{F362B6CE-A478-4B9A-B563-2286ACEDDD3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84" name="*GRIDLINE01*Rectangle 348" hidden="1">
              <a:extLst>
                <a:ext uri="{FF2B5EF4-FFF2-40B4-BE49-F238E27FC236}">
                  <a16:creationId xmlns:a16="http://schemas.microsoft.com/office/drawing/2014/main" id="{C29CF1FC-D92C-4EDD-8D66-221D0B2B2E7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85" name="*GRIDLINE01*Rectangle 349" hidden="1">
              <a:extLst>
                <a:ext uri="{FF2B5EF4-FFF2-40B4-BE49-F238E27FC236}">
                  <a16:creationId xmlns:a16="http://schemas.microsoft.com/office/drawing/2014/main" id="{2A69FCCF-FCAE-49D5-B54C-CC488D9DF77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86" name="*GRIDLINE01*Rectangle 350" hidden="1">
              <a:extLst>
                <a:ext uri="{FF2B5EF4-FFF2-40B4-BE49-F238E27FC236}">
                  <a16:creationId xmlns:a16="http://schemas.microsoft.com/office/drawing/2014/main" id="{6E7235B4-4BC2-4AC9-96AE-ACFA3BE1D09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87" name="*GRIDLINE01*Rectangle 351" hidden="1">
              <a:extLst>
                <a:ext uri="{FF2B5EF4-FFF2-40B4-BE49-F238E27FC236}">
                  <a16:creationId xmlns:a16="http://schemas.microsoft.com/office/drawing/2014/main" id="{9949EA61-EFC7-496E-830F-7057844DF38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88" name="*GRIDLINE01*Rectangle 352" hidden="1">
              <a:extLst>
                <a:ext uri="{FF2B5EF4-FFF2-40B4-BE49-F238E27FC236}">
                  <a16:creationId xmlns:a16="http://schemas.microsoft.com/office/drawing/2014/main" id="{C8B486A3-7F99-4FE3-9CFF-5A6067CF192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89" name="*GRIDLINE01*Rectangle 353" hidden="1">
              <a:extLst>
                <a:ext uri="{FF2B5EF4-FFF2-40B4-BE49-F238E27FC236}">
                  <a16:creationId xmlns:a16="http://schemas.microsoft.com/office/drawing/2014/main" id="{E60CC8B4-571B-48AA-88E9-E5BFE855151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90" name="*GRIDLINE01*Rectangle 354" hidden="1">
              <a:extLst>
                <a:ext uri="{FF2B5EF4-FFF2-40B4-BE49-F238E27FC236}">
                  <a16:creationId xmlns:a16="http://schemas.microsoft.com/office/drawing/2014/main" id="{C3FF5C94-08F4-4C9C-A531-ECC8718D1DA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1752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91" name="*GRIDLINE01*Rectangle 355" hidden="1">
              <a:extLst>
                <a:ext uri="{FF2B5EF4-FFF2-40B4-BE49-F238E27FC236}">
                  <a16:creationId xmlns:a16="http://schemas.microsoft.com/office/drawing/2014/main" id="{39645048-0481-4AB8-A7FF-33BC798102E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92" name="*GRIDLINE01*Rectangle 356" hidden="1">
              <a:extLst>
                <a:ext uri="{FF2B5EF4-FFF2-40B4-BE49-F238E27FC236}">
                  <a16:creationId xmlns:a16="http://schemas.microsoft.com/office/drawing/2014/main" id="{B87BFE07-0470-4950-994B-4F4DEE6308A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93" name="*GRIDLINE01*Rectangle 357" hidden="1">
              <a:extLst>
                <a:ext uri="{FF2B5EF4-FFF2-40B4-BE49-F238E27FC236}">
                  <a16:creationId xmlns:a16="http://schemas.microsoft.com/office/drawing/2014/main" id="{F9217E0B-DC2D-4FB9-B80E-0A73C463728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94" name="*GRIDLINE01*Rectangle 358" hidden="1">
              <a:extLst>
                <a:ext uri="{FF2B5EF4-FFF2-40B4-BE49-F238E27FC236}">
                  <a16:creationId xmlns:a16="http://schemas.microsoft.com/office/drawing/2014/main" id="{7C104FD9-6F40-4D04-AC4B-FA86473C56D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95" name="*GRIDLINE01*Rectangle 359" hidden="1">
              <a:extLst>
                <a:ext uri="{FF2B5EF4-FFF2-40B4-BE49-F238E27FC236}">
                  <a16:creationId xmlns:a16="http://schemas.microsoft.com/office/drawing/2014/main" id="{2C498E99-B4E3-4B9C-ABC8-47E56A27E64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96" name="*GRIDLINE01*Rectangle 360" hidden="1">
              <a:extLst>
                <a:ext uri="{FF2B5EF4-FFF2-40B4-BE49-F238E27FC236}">
                  <a16:creationId xmlns:a16="http://schemas.microsoft.com/office/drawing/2014/main" id="{9CD7F43B-C21A-4568-9034-BADDDCCA251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97" name="*GRIDLINE01*Rectangle 361" hidden="1">
              <a:extLst>
                <a:ext uri="{FF2B5EF4-FFF2-40B4-BE49-F238E27FC236}">
                  <a16:creationId xmlns:a16="http://schemas.microsoft.com/office/drawing/2014/main" id="{4F13FE4B-CDB6-481B-ACF2-1832BE5FBBF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98" name="*GRIDLINE01*Rectangle 362" hidden="1">
              <a:extLst>
                <a:ext uri="{FF2B5EF4-FFF2-40B4-BE49-F238E27FC236}">
                  <a16:creationId xmlns:a16="http://schemas.microsoft.com/office/drawing/2014/main" id="{47A36268-13C7-4E1A-80AD-71ADAF938F7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099" name="*GRIDLINE01*Rectangle 363" hidden="1">
              <a:extLst>
                <a:ext uri="{FF2B5EF4-FFF2-40B4-BE49-F238E27FC236}">
                  <a16:creationId xmlns:a16="http://schemas.microsoft.com/office/drawing/2014/main" id="{03621B1C-E742-45B2-941B-FE62CDAB9D0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00" name="*GRIDLINE01*Rectangle 364" hidden="1">
              <a:extLst>
                <a:ext uri="{FF2B5EF4-FFF2-40B4-BE49-F238E27FC236}">
                  <a16:creationId xmlns:a16="http://schemas.microsoft.com/office/drawing/2014/main" id="{D7329C04-4106-4AB0-8DC0-89D891D2BF5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01" name="*GRIDLINE01*Rectangle 365" hidden="1">
              <a:extLst>
                <a:ext uri="{FF2B5EF4-FFF2-40B4-BE49-F238E27FC236}">
                  <a16:creationId xmlns:a16="http://schemas.microsoft.com/office/drawing/2014/main" id="{548F9A95-239B-4C65-A196-A63C29777ED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2251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02" name="*GRIDLINE01*Rectangle 366" hidden="1">
              <a:extLst>
                <a:ext uri="{FF2B5EF4-FFF2-40B4-BE49-F238E27FC236}">
                  <a16:creationId xmlns:a16="http://schemas.microsoft.com/office/drawing/2014/main" id="{E34C02B4-10A8-4998-8B07-5ADB6274152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03" name="*GRIDLINE01*Rectangle 367" hidden="1">
              <a:extLst>
                <a:ext uri="{FF2B5EF4-FFF2-40B4-BE49-F238E27FC236}">
                  <a16:creationId xmlns:a16="http://schemas.microsoft.com/office/drawing/2014/main" id="{75CF10C2-353B-4632-9157-6686899F6B8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04" name="*GRIDLINE01*Rectangle 368" hidden="1">
              <a:extLst>
                <a:ext uri="{FF2B5EF4-FFF2-40B4-BE49-F238E27FC236}">
                  <a16:creationId xmlns:a16="http://schemas.microsoft.com/office/drawing/2014/main" id="{05231984-B86E-4000-A2D2-5922983E285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05" name="*GRIDLINE01*Rectangle 369" hidden="1">
              <a:extLst>
                <a:ext uri="{FF2B5EF4-FFF2-40B4-BE49-F238E27FC236}">
                  <a16:creationId xmlns:a16="http://schemas.microsoft.com/office/drawing/2014/main" id="{4992E157-66C0-4BA5-9E71-69159254C8F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8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06" name="*GRIDLINE01*Rectangle 370" hidden="1">
              <a:extLst>
                <a:ext uri="{FF2B5EF4-FFF2-40B4-BE49-F238E27FC236}">
                  <a16:creationId xmlns:a16="http://schemas.microsoft.com/office/drawing/2014/main" id="{A1C70F59-90E6-4BC2-93D1-034CD2D5DE6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07" name="*GRIDLINE01*Rectangle 371" hidden="1">
              <a:extLst>
                <a:ext uri="{FF2B5EF4-FFF2-40B4-BE49-F238E27FC236}">
                  <a16:creationId xmlns:a16="http://schemas.microsoft.com/office/drawing/2014/main" id="{69F276B3-6CAF-47A2-B24D-552EC250CFC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08" name="*GRIDLINE01*Rectangle 372" hidden="1">
              <a:extLst>
                <a:ext uri="{FF2B5EF4-FFF2-40B4-BE49-F238E27FC236}">
                  <a16:creationId xmlns:a16="http://schemas.microsoft.com/office/drawing/2014/main" id="{BD7BEF02-084F-4E9A-97A2-16533401089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09" name="*GRIDLINE01*Rectangle 373" hidden="1">
              <a:extLst>
                <a:ext uri="{FF2B5EF4-FFF2-40B4-BE49-F238E27FC236}">
                  <a16:creationId xmlns:a16="http://schemas.microsoft.com/office/drawing/2014/main" id="{D86ECA2A-7C4E-46D6-9A9A-6FE4D7CE146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10" name="*GRIDLINE01*Rectangle 374" hidden="1">
              <a:extLst>
                <a:ext uri="{FF2B5EF4-FFF2-40B4-BE49-F238E27FC236}">
                  <a16:creationId xmlns:a16="http://schemas.microsoft.com/office/drawing/2014/main" id="{8AAAC459-2EAC-4551-9F2C-2EAB75FA13C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11" name="*GRIDLINE01*Rectangle 375" hidden="1">
              <a:extLst>
                <a:ext uri="{FF2B5EF4-FFF2-40B4-BE49-F238E27FC236}">
                  <a16:creationId xmlns:a16="http://schemas.microsoft.com/office/drawing/2014/main" id="{0EBC70EA-3808-4E2A-9948-7BC73E2E159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12" name="*GRIDLINE01*Rectangle 376" hidden="1">
              <a:extLst>
                <a:ext uri="{FF2B5EF4-FFF2-40B4-BE49-F238E27FC236}">
                  <a16:creationId xmlns:a16="http://schemas.microsoft.com/office/drawing/2014/main" id="{D234D524-EE66-40D4-992E-7295264FC81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2750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13" name="*GRIDLINE01*Rectangle 377" hidden="1">
              <a:extLst>
                <a:ext uri="{FF2B5EF4-FFF2-40B4-BE49-F238E27FC236}">
                  <a16:creationId xmlns:a16="http://schemas.microsoft.com/office/drawing/2014/main" id="{4BE6980D-6634-40F2-81A8-C952F3FE1B5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50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14" name="*GRIDLINE01*Rectangle 378" hidden="1">
              <a:extLst>
                <a:ext uri="{FF2B5EF4-FFF2-40B4-BE49-F238E27FC236}">
                  <a16:creationId xmlns:a16="http://schemas.microsoft.com/office/drawing/2014/main" id="{7098E36C-8C2E-47F2-BD52-BF577A9CEF3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49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15" name="*GRIDLINE01*Rectangle 379" hidden="1">
              <a:extLst>
                <a:ext uri="{FF2B5EF4-FFF2-40B4-BE49-F238E27FC236}">
                  <a16:creationId xmlns:a16="http://schemas.microsoft.com/office/drawing/2014/main" id="{E3C3D669-856A-40F2-87E8-30A7AF841EC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6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16" name="*GRIDLINE01*Rectangle 380" hidden="1">
              <a:extLst>
                <a:ext uri="{FF2B5EF4-FFF2-40B4-BE49-F238E27FC236}">
                  <a16:creationId xmlns:a16="http://schemas.microsoft.com/office/drawing/2014/main" id="{B36AEAFB-FA8D-4DC3-A3AA-478362F5D7B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9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17" name="*GRIDLINE01*Rectangle 381" hidden="1">
              <a:extLst>
                <a:ext uri="{FF2B5EF4-FFF2-40B4-BE49-F238E27FC236}">
                  <a16:creationId xmlns:a16="http://schemas.microsoft.com/office/drawing/2014/main" id="{79F3CFD9-9391-4418-86EF-A98867B871D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57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18" name="*GRIDLINE01*Rectangle 382" hidden="1">
              <a:extLst>
                <a:ext uri="{FF2B5EF4-FFF2-40B4-BE49-F238E27FC236}">
                  <a16:creationId xmlns:a16="http://schemas.microsoft.com/office/drawing/2014/main" id="{35644B36-0FE1-4D73-9785-368A5040EEE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55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19" name="*GRIDLINE01*Rectangle 383" hidden="1">
              <a:extLst>
                <a:ext uri="{FF2B5EF4-FFF2-40B4-BE49-F238E27FC236}">
                  <a16:creationId xmlns:a16="http://schemas.microsoft.com/office/drawing/2014/main" id="{E31B4707-82EE-47EC-B1AB-62A78E01E9A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54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20" name="*GRIDLINE01*Rectangle 384" hidden="1">
              <a:extLst>
                <a:ext uri="{FF2B5EF4-FFF2-40B4-BE49-F238E27FC236}">
                  <a16:creationId xmlns:a16="http://schemas.microsoft.com/office/drawing/2014/main" id="{46461556-B8ED-40F0-B96D-0B9E5A38D70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53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21" name="*GRIDLINE01*Rectangle 385" hidden="1">
              <a:extLst>
                <a:ext uri="{FF2B5EF4-FFF2-40B4-BE49-F238E27FC236}">
                  <a16:creationId xmlns:a16="http://schemas.microsoft.com/office/drawing/2014/main" id="{7517A547-4627-4F8E-BFAC-2DB1C575DFE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52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22" name="*GRIDLINE01*Rectangle 386" hidden="1">
              <a:extLst>
                <a:ext uri="{FF2B5EF4-FFF2-40B4-BE49-F238E27FC236}">
                  <a16:creationId xmlns:a16="http://schemas.microsoft.com/office/drawing/2014/main" id="{B7DD6393-228A-49CE-B3D8-39CBC90F0BA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51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  <p:sp>
          <p:nvSpPr>
            <p:cNvPr id="1123" name="*GRIDLINE01*Rectangle 387" hidden="1">
              <a:extLst>
                <a:ext uri="{FF2B5EF4-FFF2-40B4-BE49-F238E27FC236}">
                  <a16:creationId xmlns:a16="http://schemas.microsoft.com/office/drawing/2014/main" id="{DBB3269C-1506-45B2-BAAA-8C34B2B62B3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48" y="3747"/>
              <a:ext cx="453" cy="453"/>
            </a:xfrm>
            <a:prstGeom prst="rect">
              <a:avLst/>
            </a:prstGeom>
            <a:solidFill>
              <a:srgbClr val="E6F2F3"/>
            </a:solidFill>
            <a:ln w="9525">
              <a:solidFill>
                <a:srgbClr val="E6F2F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5pPr>
              <a:lvl6pPr marL="25146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6pPr>
              <a:lvl7pPr marL="29718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7pPr>
              <a:lvl8pPr marL="34290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8pPr>
              <a:lvl9pPr marL="3886200" indent="-228600" algn="ctr" eaLnBrk="0" fontAlgn="base" hangingPunct="0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defRPr sz="1600">
                  <a:solidFill>
                    <a:srgbClr val="00000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ts val="2200"/>
                </a:lnSpc>
                <a:spcBef>
                  <a:spcPct val="40000"/>
                </a:spcBef>
                <a:defRPr/>
              </a:pPr>
              <a:endParaRPr lang="de-DE" altLang="de-DE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charset="0"/>
        </a:defRPr>
      </a:lvl9pPr>
    </p:titleStyle>
    <p:bodyStyle>
      <a:lvl1pPr algn="l" rtl="0" eaLnBrk="0" fontAlgn="base" hangingPunct="0">
        <a:lnSpc>
          <a:spcPts val="2200"/>
        </a:lnSpc>
        <a:spcBef>
          <a:spcPct val="40000"/>
        </a:spcBef>
        <a:spcAft>
          <a:spcPct val="0"/>
        </a:spcAft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71450" indent="-169863" algn="l" rtl="0" eaLnBrk="0" fontAlgn="base" hangingPunct="0">
        <a:lnSpc>
          <a:spcPts val="2200"/>
        </a:lnSpc>
        <a:spcBef>
          <a:spcPct val="4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2pPr>
      <a:lvl3pPr marL="174625" indent="-1588" algn="l" rtl="0" eaLnBrk="0" fontAlgn="base" hangingPunct="0">
        <a:lnSpc>
          <a:spcPts val="2200"/>
        </a:lnSpc>
        <a:spcBef>
          <a:spcPct val="40000"/>
        </a:spcBef>
        <a:spcAft>
          <a:spcPct val="0"/>
        </a:spcAft>
        <a:defRPr sz="1600">
          <a:solidFill>
            <a:schemeClr val="tx1"/>
          </a:solidFill>
          <a:latin typeface="+mn-lt"/>
          <a:cs typeface="+mn-cs"/>
        </a:defRPr>
      </a:lvl3pPr>
      <a:lvl4pPr marL="347663" indent="-171450" algn="l" rtl="0" eaLnBrk="0" fontAlgn="base" hangingPunct="0">
        <a:lnSpc>
          <a:spcPts val="2200"/>
        </a:lnSpc>
        <a:spcBef>
          <a:spcPct val="4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4pPr>
      <a:lvl5pPr marL="349250" algn="l" rtl="0" eaLnBrk="0" fontAlgn="base" hangingPunct="0">
        <a:lnSpc>
          <a:spcPts val="2200"/>
        </a:lnSpc>
        <a:spcBef>
          <a:spcPct val="40000"/>
        </a:spcBef>
        <a:spcAft>
          <a:spcPct val="0"/>
        </a:spcAft>
        <a:defRPr sz="1600">
          <a:solidFill>
            <a:schemeClr val="tx1"/>
          </a:solidFill>
          <a:latin typeface="+mn-lt"/>
          <a:cs typeface="+mn-cs"/>
        </a:defRPr>
      </a:lvl5pPr>
      <a:lvl6pPr marL="806450" algn="l" rtl="0" fontAlgn="base">
        <a:lnSpc>
          <a:spcPts val="2200"/>
        </a:lnSpc>
        <a:spcBef>
          <a:spcPct val="40000"/>
        </a:spcBef>
        <a:spcAft>
          <a:spcPct val="0"/>
        </a:spcAft>
        <a:defRPr sz="1600">
          <a:solidFill>
            <a:schemeClr val="tx1"/>
          </a:solidFill>
          <a:latin typeface="+mn-lt"/>
          <a:cs typeface="+mn-cs"/>
        </a:defRPr>
      </a:lvl6pPr>
      <a:lvl7pPr marL="1263650" algn="l" rtl="0" fontAlgn="base">
        <a:lnSpc>
          <a:spcPts val="2200"/>
        </a:lnSpc>
        <a:spcBef>
          <a:spcPct val="40000"/>
        </a:spcBef>
        <a:spcAft>
          <a:spcPct val="0"/>
        </a:spcAft>
        <a:defRPr sz="1600">
          <a:solidFill>
            <a:schemeClr val="tx1"/>
          </a:solidFill>
          <a:latin typeface="+mn-lt"/>
          <a:cs typeface="+mn-cs"/>
        </a:defRPr>
      </a:lvl7pPr>
      <a:lvl8pPr marL="1720850" algn="l" rtl="0" fontAlgn="base">
        <a:lnSpc>
          <a:spcPts val="2200"/>
        </a:lnSpc>
        <a:spcBef>
          <a:spcPct val="40000"/>
        </a:spcBef>
        <a:spcAft>
          <a:spcPct val="0"/>
        </a:spcAft>
        <a:defRPr sz="1600">
          <a:solidFill>
            <a:schemeClr val="tx1"/>
          </a:solidFill>
          <a:latin typeface="+mn-lt"/>
          <a:cs typeface="+mn-cs"/>
        </a:defRPr>
      </a:lvl8pPr>
      <a:lvl9pPr marL="2178050" algn="l" rtl="0" fontAlgn="base">
        <a:lnSpc>
          <a:spcPts val="2200"/>
        </a:lnSpc>
        <a:spcBef>
          <a:spcPct val="40000"/>
        </a:spcBef>
        <a:spcAft>
          <a:spcPct val="0"/>
        </a:spcAft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4">
            <a:extLst>
              <a:ext uri="{FF2B5EF4-FFF2-40B4-BE49-F238E27FC236}">
                <a16:creationId xmlns:a16="http://schemas.microsoft.com/office/drawing/2014/main" id="{CB2558D1-B492-467D-A275-D03374E52CB1}"/>
              </a:ext>
            </a:extLst>
          </p:cNvPr>
          <p:cNvSpPr>
            <a:spLocks noChangeArrowheads="1"/>
          </p:cNvSpPr>
          <p:nvPr/>
        </p:nvSpPr>
        <p:spPr bwMode="gray">
          <a:xfrm>
            <a:off x="2663825" y="1989138"/>
            <a:ext cx="6337300" cy="4679950"/>
          </a:xfrm>
          <a:prstGeom prst="rect">
            <a:avLst/>
          </a:prstGeom>
          <a:solidFill>
            <a:srgbClr val="DDDDDD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B6B89C1-6247-459B-9BBC-0D7E7FD233A1}"/>
              </a:ext>
            </a:extLst>
          </p:cNvPr>
          <p:cNvSpPr/>
          <p:nvPr/>
        </p:nvSpPr>
        <p:spPr bwMode="auto">
          <a:xfrm>
            <a:off x="250825" y="1987550"/>
            <a:ext cx="2305050" cy="30797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lnSpc>
                <a:spcPts val="2200"/>
              </a:lnSpc>
              <a:spcBef>
                <a:spcPct val="40000"/>
              </a:spcBef>
              <a:defRPr/>
            </a:pPr>
            <a:endParaRPr lang="de-DE">
              <a:latin typeface="Arial" charset="0"/>
              <a:cs typeface="+mn-cs"/>
            </a:endParaRPr>
          </a:p>
        </p:txBody>
      </p:sp>
      <p:sp>
        <p:nvSpPr>
          <p:cNvPr id="16390" name="Rectangle 2">
            <a:extLst>
              <a:ext uri="{FF2B5EF4-FFF2-40B4-BE49-F238E27FC236}">
                <a16:creationId xmlns:a16="http://schemas.microsoft.com/office/drawing/2014/main" id="{31C428EC-B179-417F-AB4C-736D720D3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23850" y="584200"/>
            <a:ext cx="6192838" cy="1016000"/>
          </a:xfrm>
        </p:spPr>
        <p:txBody>
          <a:bodyPr/>
          <a:lstStyle/>
          <a:p>
            <a:pPr eaLnBrk="1" hangingPunct="1"/>
            <a:r>
              <a:rPr lang="de-DE" altLang="de-DE" dirty="0" err="1"/>
              <a:t>Sustainability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Sector</a:t>
            </a:r>
            <a:r>
              <a:rPr lang="de-DE" altLang="de-DE" dirty="0"/>
              <a:t> </a:t>
            </a:r>
            <a:r>
              <a:rPr lang="de-DE" altLang="de-DE" dirty="0" err="1"/>
              <a:t>Lights</a:t>
            </a:r>
            <a:endParaRPr lang="de-DE" altLang="de-DE" dirty="0"/>
          </a:p>
        </p:txBody>
      </p:sp>
      <p:pic>
        <p:nvPicPr>
          <p:cNvPr id="16391" name="Picture 6" descr="impress4">
            <a:extLst>
              <a:ext uri="{FF2B5EF4-FFF2-40B4-BE49-F238E27FC236}">
                <a16:creationId xmlns:a16="http://schemas.microsoft.com/office/drawing/2014/main" id="{6E1AC680-D4CB-4AB0-880B-BF2D3F6C3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50825" y="5121275"/>
            <a:ext cx="2339975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Rectangle 7">
            <a:extLst>
              <a:ext uri="{FF2B5EF4-FFF2-40B4-BE49-F238E27FC236}">
                <a16:creationId xmlns:a16="http://schemas.microsoft.com/office/drawing/2014/main" id="{5CBC5478-8272-40B4-AD2B-B65C0619F8A0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63713" y="5121275"/>
            <a:ext cx="71437" cy="15478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6393" name="Rectangle 8">
            <a:extLst>
              <a:ext uri="{FF2B5EF4-FFF2-40B4-BE49-F238E27FC236}">
                <a16:creationId xmlns:a16="http://schemas.microsoft.com/office/drawing/2014/main" id="{47155D98-5126-4CA6-8F58-F8CD95890A0E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0825" y="5876925"/>
            <a:ext cx="2305050" cy="71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6394" name="Rectangle 9">
            <a:extLst>
              <a:ext uri="{FF2B5EF4-FFF2-40B4-BE49-F238E27FC236}">
                <a16:creationId xmlns:a16="http://schemas.microsoft.com/office/drawing/2014/main" id="{1B7AD9D8-D125-4900-BC16-932693EA67E8}"/>
              </a:ext>
            </a:extLst>
          </p:cNvPr>
          <p:cNvSpPr>
            <a:spLocks noChangeArrowheads="1"/>
          </p:cNvSpPr>
          <p:nvPr/>
        </p:nvSpPr>
        <p:spPr bwMode="gray">
          <a:xfrm>
            <a:off x="971550" y="5121275"/>
            <a:ext cx="71438" cy="15478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6395" name="Rectangle 10">
            <a:extLst>
              <a:ext uri="{FF2B5EF4-FFF2-40B4-BE49-F238E27FC236}">
                <a16:creationId xmlns:a16="http://schemas.microsoft.com/office/drawing/2014/main" id="{57F6D426-35B2-4CD8-8684-2216C4A1FBD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0825" y="5084763"/>
            <a:ext cx="2305050" cy="71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6396" name="Rectangle 11">
            <a:extLst>
              <a:ext uri="{FF2B5EF4-FFF2-40B4-BE49-F238E27FC236}">
                <a16:creationId xmlns:a16="http://schemas.microsoft.com/office/drawing/2014/main" id="{589BB035-C70A-4BB9-972D-E0CF2C5EEF38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55875" y="1989138"/>
            <a:ext cx="71438" cy="46799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6397" name="Rectangle 20">
            <a:extLst>
              <a:ext uri="{FF2B5EF4-FFF2-40B4-BE49-F238E27FC236}">
                <a16:creationId xmlns:a16="http://schemas.microsoft.com/office/drawing/2014/main" id="{E89280CF-64B5-444A-BC1F-7D56628C883B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0825" y="5084763"/>
            <a:ext cx="2376488" cy="730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6398" name="Rectangle 21">
            <a:extLst>
              <a:ext uri="{FF2B5EF4-FFF2-40B4-BE49-F238E27FC236}">
                <a16:creationId xmlns:a16="http://schemas.microsoft.com/office/drawing/2014/main" id="{A9A806D2-A609-4786-A00E-68ED06CDF0E2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0825" y="1844675"/>
            <a:ext cx="8713788" cy="142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6399" name="Rectangle 22">
            <a:extLst>
              <a:ext uri="{FF2B5EF4-FFF2-40B4-BE49-F238E27FC236}">
                <a16:creationId xmlns:a16="http://schemas.microsoft.com/office/drawing/2014/main" id="{9303B34B-7985-4F00-A7FE-5AE32334BB6B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55875" y="1989138"/>
            <a:ext cx="71438" cy="4752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200"/>
              </a:lnSpc>
              <a:spcBef>
                <a:spcPct val="4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200"/>
              </a:lnSpc>
              <a:spcBef>
                <a:spcPct val="4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6405" name="Textfeld 2">
            <a:extLst>
              <a:ext uri="{FF2B5EF4-FFF2-40B4-BE49-F238E27FC236}">
                <a16:creationId xmlns:a16="http://schemas.microsoft.com/office/drawing/2014/main" id="{E15A3421-C453-41A5-89A0-7DDD7FCFF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2060" y="6308725"/>
            <a:ext cx="37811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altLang="en-US" err="1"/>
              <a:t>Competent</a:t>
            </a:r>
            <a:r>
              <a:rPr lang="de-DE" altLang="en-US"/>
              <a:t> Authority, Frank Hermann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069" y="2689777"/>
            <a:ext cx="5972829" cy="300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403925" y="2512838"/>
            <a:ext cx="20522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err="1">
                <a:solidFill>
                  <a:srgbClr val="0070C0"/>
                </a:solidFill>
                <a:latin typeface="Calibri" panose="020F0502020204030204" pitchFamily="34" charset="0"/>
              </a:rPr>
              <a:t>ENG</a:t>
            </a:r>
            <a:endParaRPr lang="en-GB" sz="3200" b="1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ctr"/>
            <a:r>
              <a:rPr lang="en-GB" sz="2000" b="1" err="1">
                <a:solidFill>
                  <a:srgbClr val="0070C0"/>
                </a:solidFill>
                <a:latin typeface="Calibri" panose="020F0502020204030204" pitchFamily="34" charset="0"/>
              </a:rPr>
              <a:t>AtoN</a:t>
            </a:r>
            <a:r>
              <a:rPr lang="en-GB" sz="2000" b="1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</a:p>
          <a:p>
            <a:pPr algn="ctr"/>
            <a:r>
              <a:rPr lang="en-GB" sz="2000" b="1">
                <a:solidFill>
                  <a:srgbClr val="0070C0"/>
                </a:solidFill>
                <a:latin typeface="Calibri" panose="020F0502020204030204" pitchFamily="34" charset="0"/>
              </a:rPr>
              <a:t>Engineering </a:t>
            </a:r>
          </a:p>
          <a:p>
            <a:pPr algn="ctr"/>
            <a:r>
              <a:rPr lang="en-GB" sz="2000" b="1">
                <a:solidFill>
                  <a:srgbClr val="0070C0"/>
                </a:solidFill>
                <a:latin typeface="Calibri" panose="020F0502020204030204" pitchFamily="34" charset="0"/>
              </a:rPr>
              <a:t>and </a:t>
            </a:r>
          </a:p>
          <a:p>
            <a:pPr algn="ctr"/>
            <a:r>
              <a:rPr lang="en-GB" sz="2000" b="1">
                <a:solidFill>
                  <a:srgbClr val="0070C0"/>
                </a:solidFill>
                <a:latin typeface="Calibri" panose="020F0502020204030204" pitchFamily="34" charset="0"/>
              </a:rPr>
              <a:t>Sustainability Committee </a:t>
            </a:r>
            <a:endParaRPr lang="de-DE" sz="200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866172-1226-455D-BC65-C90402B6E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Expected</a:t>
            </a:r>
            <a:r>
              <a:rPr lang="de-DE"/>
              <a:t> </a:t>
            </a:r>
            <a:r>
              <a:rPr lang="de-DE" err="1"/>
              <a:t>life</a:t>
            </a:r>
            <a:r>
              <a:rPr lang="de-DE"/>
              <a:t> time </a:t>
            </a:r>
            <a:r>
              <a:rPr lang="de-DE" err="1"/>
              <a:t>of</a:t>
            </a:r>
            <a:r>
              <a:rPr lang="de-DE"/>
              <a:t> a </a:t>
            </a:r>
            <a:r>
              <a:rPr lang="de-DE" err="1"/>
              <a:t>lights</a:t>
            </a:r>
            <a:r>
              <a:rPr lang="de-DE"/>
              <a:t> </a:t>
            </a:r>
            <a:r>
              <a:rPr lang="de-DE" err="1"/>
              <a:t>components</a:t>
            </a:r>
            <a:endParaRPr lang="en-GB"/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E1553162-8877-4FA5-8B54-ED143EF893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302123"/>
              </p:ext>
            </p:extLst>
          </p:nvPr>
        </p:nvGraphicFramePr>
        <p:xfrm>
          <a:off x="404609" y="1880828"/>
          <a:ext cx="8334782" cy="4143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6087">
                  <a:extLst>
                    <a:ext uri="{9D8B030D-6E8A-4147-A177-3AD203B41FA5}">
                      <a16:colId xmlns:a16="http://schemas.microsoft.com/office/drawing/2014/main" val="534941824"/>
                    </a:ext>
                  </a:extLst>
                </a:gridCol>
                <a:gridCol w="2871621">
                  <a:extLst>
                    <a:ext uri="{9D8B030D-6E8A-4147-A177-3AD203B41FA5}">
                      <a16:colId xmlns:a16="http://schemas.microsoft.com/office/drawing/2014/main" val="177779811"/>
                    </a:ext>
                  </a:extLst>
                </a:gridCol>
                <a:gridCol w="3857074">
                  <a:extLst>
                    <a:ext uri="{9D8B030D-6E8A-4147-A177-3AD203B41FA5}">
                      <a16:colId xmlns:a16="http://schemas.microsoft.com/office/drawing/2014/main" val="1532345509"/>
                    </a:ext>
                  </a:extLst>
                </a:gridCol>
              </a:tblGrid>
              <a:tr h="368478">
                <a:tc>
                  <a:txBody>
                    <a:bodyPr/>
                    <a:lstStyle/>
                    <a:p>
                      <a:r>
                        <a:rPr lang="de-DE" sz="14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de-DE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material</a:t>
                      </a: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Expected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life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time</a:t>
                      </a: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410545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lens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glas</a:t>
                      </a: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60 </a:t>
                      </a:r>
                      <a:r>
                        <a:rPr lang="de-DE" sz="1400" b="1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endParaRPr lang="de-DE" sz="1400" b="1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361257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 err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PMMA</a:t>
                      </a:r>
                      <a:endParaRPr lang="de-DE" sz="1400" b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 30 </a:t>
                      </a:r>
                      <a:r>
                        <a:rPr lang="de-DE" sz="1400" b="0" err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r>
                        <a:rPr lang="de-DE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de-DE" sz="1400" b="0" err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avoid</a:t>
                      </a:r>
                      <a:r>
                        <a:rPr lang="de-DE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mechanical</a:t>
                      </a:r>
                      <a:r>
                        <a:rPr lang="de-DE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abrasion</a:t>
                      </a:r>
                      <a:r>
                        <a:rPr lang="de-DE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8446607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mirrors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glas (total </a:t>
                      </a:r>
                      <a:r>
                        <a:rPr lang="de-DE" sz="1400" b="1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reflexion</a:t>
                      </a:r>
                      <a:r>
                        <a:rPr lang="de-DE" sz="14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60 </a:t>
                      </a:r>
                      <a:r>
                        <a:rPr lang="de-DE" sz="1400" b="1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endParaRPr lang="de-DE" sz="1400" b="1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462327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dielectric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 10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when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dry</a:t>
                      </a: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5138699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filters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glas (</a:t>
                      </a:r>
                      <a:r>
                        <a:rPr lang="de-DE" sz="1400" b="0" err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absorption</a:t>
                      </a:r>
                      <a:r>
                        <a:rPr lang="de-DE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30 </a:t>
                      </a:r>
                      <a:r>
                        <a:rPr lang="de-DE" sz="1400" b="0" err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endParaRPr lang="de-DE" sz="1400" b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036416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PMMA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10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intensity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lights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7072712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plastic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film</a:t>
                      </a: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 5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5292861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mechanics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steel</a:t>
                      </a:r>
                      <a:r>
                        <a:rPr lang="de-DE" sz="14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14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aluminium</a:t>
                      </a:r>
                      <a:endParaRPr lang="de-DE" sz="1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60 </a:t>
                      </a:r>
                      <a:r>
                        <a:rPr lang="de-DE" sz="1400" b="1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endParaRPr lang="de-DE" sz="1400" b="1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1385591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plastic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 10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999317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714088"/>
                  </a:ext>
                </a:extLst>
              </a:tr>
              <a:tr h="290424">
                <a:tc gridSpan="2">
                  <a:txBody>
                    <a:bodyPr/>
                    <a:lstStyle/>
                    <a:p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comparable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objects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Expected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life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time</a:t>
                      </a: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863766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street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illumination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30 </a:t>
                      </a:r>
                      <a:r>
                        <a:rPr lang="de-DE" sz="1400" b="0" err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endParaRPr lang="de-DE" sz="1400" b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9273994"/>
                  </a:ext>
                </a:extLst>
              </a:tr>
              <a:tr h="290424"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typical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b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building</a:t>
                      </a:r>
                      <a:endParaRPr lang="de-DE" sz="1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60 </a:t>
                      </a:r>
                      <a:r>
                        <a:rPr lang="de-DE" sz="14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endParaRPr lang="de-DE" sz="1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11" marR="71611" marT="35806" marB="358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5274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792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D318A1-8806-4A81-942C-2830F3854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Way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Sustainability</a:t>
            </a:r>
            <a:r>
              <a:rPr lang="de-DE" dirty="0"/>
              <a:t>, </a:t>
            </a:r>
            <a:r>
              <a:rPr lang="de-DE" dirty="0" err="1"/>
              <a:t>Requirement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. 3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59CB5A-A161-47E2-BF95-9F6D2734BD52}"/>
              </a:ext>
            </a:extLst>
          </p:cNvPr>
          <p:cNvSpPr txBox="1">
            <a:spLocks/>
          </p:cNvSpPr>
          <p:nvPr/>
        </p:nvSpPr>
        <p:spPr>
          <a:xfrm>
            <a:off x="431540" y="1664804"/>
            <a:ext cx="8280920" cy="43513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de-DE" sz="2000" kern="0" dirty="0"/>
              <a:t>The electronic </a:t>
            </a:r>
            <a:r>
              <a:rPr lang="de-DE" sz="2000" kern="0" dirty="0" err="1"/>
              <a:t>components</a:t>
            </a:r>
            <a:r>
              <a:rPr lang="de-DE" sz="2000" kern="0" dirty="0"/>
              <a:t> </a:t>
            </a:r>
            <a:r>
              <a:rPr lang="de-DE" sz="2000" kern="0" dirty="0" err="1"/>
              <a:t>have</a:t>
            </a:r>
            <a:r>
              <a:rPr lang="de-DE" sz="2000" kern="0" dirty="0"/>
              <a:t> </a:t>
            </a:r>
            <a:r>
              <a:rPr lang="de-DE" sz="2000" kern="0" dirty="0" err="1"/>
              <a:t>significantly</a:t>
            </a:r>
            <a:r>
              <a:rPr lang="de-DE" sz="2000" kern="0" dirty="0"/>
              <a:t> </a:t>
            </a:r>
            <a:r>
              <a:rPr lang="de-DE" sz="2000" kern="0" dirty="0" err="1"/>
              <a:t>lower</a:t>
            </a:r>
            <a:r>
              <a:rPr lang="de-DE" sz="2000" kern="0" dirty="0"/>
              <a:t> </a:t>
            </a:r>
            <a:r>
              <a:rPr lang="de-DE" sz="2000" kern="0" dirty="0" err="1"/>
              <a:t>expected</a:t>
            </a:r>
            <a:r>
              <a:rPr lang="de-DE" sz="2000" kern="0" dirty="0"/>
              <a:t> </a:t>
            </a:r>
            <a:r>
              <a:rPr lang="de-DE" sz="2000" kern="0" dirty="0" err="1"/>
              <a:t>life</a:t>
            </a:r>
            <a:r>
              <a:rPr lang="de-DE" sz="2000" kern="0" dirty="0"/>
              <a:t> time </a:t>
            </a:r>
            <a:r>
              <a:rPr lang="de-DE" sz="2000" kern="0" dirty="0" err="1"/>
              <a:t>than</a:t>
            </a:r>
            <a:r>
              <a:rPr lang="de-DE" sz="2000" kern="0" dirty="0"/>
              <a:t> all </a:t>
            </a:r>
            <a:r>
              <a:rPr lang="de-DE" sz="2000" kern="0" dirty="0" err="1"/>
              <a:t>other</a:t>
            </a:r>
            <a:r>
              <a:rPr lang="de-DE" sz="2000" kern="0" dirty="0"/>
              <a:t> </a:t>
            </a:r>
            <a:r>
              <a:rPr lang="de-DE" sz="2000" kern="0" dirty="0" err="1"/>
              <a:t>components</a:t>
            </a:r>
            <a:r>
              <a:rPr lang="de-DE" sz="2000" kern="0" dirty="0"/>
              <a:t>.</a:t>
            </a:r>
          </a:p>
          <a:p>
            <a:endParaRPr lang="de-DE" kern="0" dirty="0"/>
          </a:p>
          <a:p>
            <a:pPr>
              <a:lnSpc>
                <a:spcPts val="2800"/>
              </a:lnSpc>
              <a:spcBef>
                <a:spcPts val="0"/>
              </a:spcBef>
            </a:pPr>
            <a:r>
              <a:rPr lang="de-DE" sz="2400" kern="0" dirty="0">
                <a:solidFill>
                  <a:srgbClr val="FF0000"/>
                </a:solidFill>
              </a:rPr>
              <a:t>All </a:t>
            </a:r>
            <a:r>
              <a:rPr lang="de-DE" sz="2400" kern="0" dirty="0" err="1">
                <a:solidFill>
                  <a:srgbClr val="FF0000"/>
                </a:solidFill>
              </a:rPr>
              <a:t>electronics</a:t>
            </a:r>
            <a:r>
              <a:rPr lang="de-DE" sz="2400" kern="0" dirty="0">
                <a:solidFill>
                  <a:srgbClr val="FF0000"/>
                </a:solidFill>
              </a:rPr>
              <a:t> </a:t>
            </a:r>
            <a:r>
              <a:rPr lang="de-DE" sz="2400" kern="0" dirty="0" err="1">
                <a:solidFill>
                  <a:srgbClr val="FF0000"/>
                </a:solidFill>
              </a:rPr>
              <a:t>should</a:t>
            </a:r>
            <a:r>
              <a:rPr lang="de-DE" sz="2400" kern="0" dirty="0">
                <a:solidFill>
                  <a:srgbClr val="FF0000"/>
                </a:solidFill>
              </a:rPr>
              <a:t> </a:t>
            </a:r>
            <a:r>
              <a:rPr lang="de-DE" sz="2400" kern="0" dirty="0" err="1">
                <a:solidFill>
                  <a:srgbClr val="FF0000"/>
                </a:solidFill>
              </a:rPr>
              <a:t>be</a:t>
            </a:r>
            <a:r>
              <a:rPr lang="de-DE" sz="2400" kern="0" dirty="0">
                <a:solidFill>
                  <a:srgbClr val="FF0000"/>
                </a:solidFill>
              </a:rPr>
              <a:t> reparable </a:t>
            </a:r>
            <a:r>
              <a:rPr lang="de-DE" sz="2400" kern="0" dirty="0" err="1">
                <a:solidFill>
                  <a:srgbClr val="FF0000"/>
                </a:solidFill>
              </a:rPr>
              <a:t>or</a:t>
            </a:r>
            <a:r>
              <a:rPr lang="de-DE" sz="2400" kern="0" dirty="0">
                <a:solidFill>
                  <a:srgbClr val="FF0000"/>
                </a:solidFill>
              </a:rPr>
              <a:t> </a:t>
            </a:r>
            <a:r>
              <a:rPr lang="de-DE" sz="2400" kern="0" dirty="0" err="1">
                <a:solidFill>
                  <a:srgbClr val="FF0000"/>
                </a:solidFill>
              </a:rPr>
              <a:t>replacable</a:t>
            </a:r>
            <a:r>
              <a:rPr lang="de-DE" sz="2400" kern="0" dirty="0">
                <a:solidFill>
                  <a:srgbClr val="FF0000"/>
                </a:solidFill>
              </a:rPr>
              <a:t> at </a:t>
            </a:r>
            <a:r>
              <a:rPr lang="de-DE" sz="2400" kern="0" dirty="0" err="1">
                <a:solidFill>
                  <a:srgbClr val="FF0000"/>
                </a:solidFill>
              </a:rPr>
              <a:t>position</a:t>
            </a:r>
            <a:r>
              <a:rPr lang="de-DE" sz="2400" kern="0" dirty="0">
                <a:solidFill>
                  <a:srgbClr val="FF0000"/>
                </a:solidFill>
              </a:rPr>
              <a:t> </a:t>
            </a:r>
            <a:r>
              <a:rPr lang="de-DE" sz="2400" kern="0" dirty="0" err="1">
                <a:solidFill>
                  <a:srgbClr val="FF0000"/>
                </a:solidFill>
              </a:rPr>
              <a:t>without</a:t>
            </a:r>
            <a:r>
              <a:rPr lang="de-DE" sz="2400" kern="0" dirty="0">
                <a:solidFill>
                  <a:srgbClr val="FF0000"/>
                </a:solidFill>
              </a:rPr>
              <a:t> </a:t>
            </a:r>
            <a:r>
              <a:rPr lang="de-DE" sz="2400" kern="0" dirty="0" err="1">
                <a:solidFill>
                  <a:srgbClr val="FF0000"/>
                </a:solidFill>
              </a:rPr>
              <a:t>causing</a:t>
            </a:r>
            <a:r>
              <a:rPr lang="de-DE" sz="2400" kern="0" dirty="0">
                <a:solidFill>
                  <a:srgbClr val="FF0000"/>
                </a:solidFill>
              </a:rPr>
              <a:t> a '</a:t>
            </a:r>
            <a:r>
              <a:rPr lang="de-DE" sz="2400" kern="0" dirty="0" err="1">
                <a:solidFill>
                  <a:srgbClr val="FF0000"/>
                </a:solidFill>
              </a:rPr>
              <a:t>sector</a:t>
            </a:r>
            <a:r>
              <a:rPr lang="de-DE" sz="2400" kern="0" dirty="0">
                <a:solidFill>
                  <a:srgbClr val="FF0000"/>
                </a:solidFill>
              </a:rPr>
              <a:t> light </a:t>
            </a:r>
            <a:r>
              <a:rPr lang="de-DE" sz="2400" kern="0" dirty="0" err="1">
                <a:solidFill>
                  <a:srgbClr val="FF0000"/>
                </a:solidFill>
              </a:rPr>
              <a:t>desaster</a:t>
            </a:r>
            <a:r>
              <a:rPr lang="de-DE" sz="2400" kern="0" dirty="0">
                <a:solidFill>
                  <a:srgbClr val="FF0000"/>
                </a:solidFill>
              </a:rPr>
              <a:t>'.</a:t>
            </a:r>
          </a:p>
          <a:p>
            <a:pPr lvl="1">
              <a:buClr>
                <a:srgbClr val="FF0000"/>
              </a:buClr>
            </a:pPr>
            <a:r>
              <a:rPr lang="de-DE" sz="2000" kern="0" dirty="0" err="1">
                <a:solidFill>
                  <a:srgbClr val="FF0000"/>
                </a:solidFill>
              </a:rPr>
              <a:t>that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means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without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changing</a:t>
            </a:r>
            <a:r>
              <a:rPr lang="de-DE" sz="2000" kern="0" dirty="0">
                <a:solidFill>
                  <a:srgbClr val="FF0000"/>
                </a:solidFill>
              </a:rPr>
              <a:t> a </a:t>
            </a:r>
            <a:r>
              <a:rPr lang="de-DE" sz="2000" kern="0" dirty="0" err="1">
                <a:solidFill>
                  <a:srgbClr val="FF0000"/>
                </a:solidFill>
              </a:rPr>
              <a:t>sector</a:t>
            </a:r>
            <a:endParaRPr lang="de-DE" sz="2000" kern="0" dirty="0">
              <a:solidFill>
                <a:srgbClr val="FF0000"/>
              </a:solidFill>
            </a:endParaRPr>
          </a:p>
          <a:p>
            <a:pPr lvl="1">
              <a:buClr>
                <a:srgbClr val="FF0000"/>
              </a:buClr>
            </a:pPr>
            <a:r>
              <a:rPr lang="de-DE" sz="2000" kern="0" dirty="0" err="1">
                <a:solidFill>
                  <a:srgbClr val="FF0000"/>
                </a:solidFill>
              </a:rPr>
              <a:t>including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replacing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the</a:t>
            </a:r>
            <a:r>
              <a:rPr lang="de-DE" sz="2000" kern="0" dirty="0">
                <a:solidFill>
                  <a:srgbClr val="FF0000"/>
                </a:solidFill>
              </a:rPr>
              <a:t> LED</a:t>
            </a:r>
          </a:p>
        </p:txBody>
      </p:sp>
    </p:spTree>
    <p:extLst>
      <p:ext uri="{BB962C8B-B14F-4D97-AF65-F5344CB8AC3E}">
        <p14:creationId xmlns:p14="http://schemas.microsoft.com/office/powerpoint/2010/main" val="323669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6604B0-7797-4516-8701-4BAC6C3C7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Concept </a:t>
            </a:r>
            <a:r>
              <a:rPr lang="de-DE" dirty="0" err="1"/>
              <a:t>of</a:t>
            </a:r>
            <a:r>
              <a:rPr lang="de-DE" dirty="0"/>
              <a:t> LED </a:t>
            </a:r>
            <a:r>
              <a:rPr lang="de-DE" dirty="0" err="1"/>
              <a:t>modules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sector</a:t>
            </a:r>
            <a:r>
              <a:rPr lang="de-DE" dirty="0"/>
              <a:t> </a:t>
            </a:r>
            <a:r>
              <a:rPr lang="de-DE" dirty="0" err="1"/>
              <a:t>lights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B8E7409-A60E-4B4F-89EB-5CE258E3C5D8}"/>
              </a:ext>
            </a:extLst>
          </p:cNvPr>
          <p:cNvSpPr txBox="1">
            <a:spLocks/>
          </p:cNvSpPr>
          <p:nvPr/>
        </p:nvSpPr>
        <p:spPr>
          <a:xfrm>
            <a:off x="397186" y="1624307"/>
            <a:ext cx="4437575" cy="1588123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indent="-34290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kern="0" dirty="0" err="1"/>
              <a:t>replacable</a:t>
            </a:r>
            <a:r>
              <a:rPr lang="de-DE" kern="0" dirty="0"/>
              <a:t> LED </a:t>
            </a:r>
            <a:r>
              <a:rPr lang="de-DE" kern="0" dirty="0" err="1"/>
              <a:t>modules</a:t>
            </a:r>
            <a:endParaRPr lang="de-DE" kern="0" dirty="0"/>
          </a:p>
          <a:p>
            <a:pPr marL="342900" indent="-34290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kern="0" dirty="0"/>
              <a:t>a </a:t>
            </a:r>
            <a:r>
              <a:rPr lang="de-DE" kern="0" dirty="0" err="1"/>
              <a:t>single</a:t>
            </a:r>
            <a:r>
              <a:rPr lang="de-DE" kern="0" dirty="0"/>
              <a:t> </a:t>
            </a:r>
            <a:r>
              <a:rPr lang="de-DE" kern="0" dirty="0" err="1"/>
              <a:t>projector</a:t>
            </a:r>
            <a:r>
              <a:rPr lang="de-DE" kern="0" dirty="0"/>
              <a:t> </a:t>
            </a:r>
            <a:r>
              <a:rPr lang="de-DE" kern="0" dirty="0" err="1"/>
              <a:t>for</a:t>
            </a:r>
            <a:r>
              <a:rPr lang="de-DE" kern="0" dirty="0"/>
              <a:t> </a:t>
            </a:r>
            <a:r>
              <a:rPr lang="de-DE" kern="0" dirty="0" err="1"/>
              <a:t>each</a:t>
            </a:r>
            <a:r>
              <a:rPr lang="de-DE" kern="0" dirty="0"/>
              <a:t> colour</a:t>
            </a:r>
          </a:p>
          <a:p>
            <a:pPr marL="342900" indent="-34290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kern="0" dirty="0" err="1"/>
              <a:t>long</a:t>
            </a:r>
            <a:r>
              <a:rPr lang="de-DE" kern="0" dirty="0"/>
              <a:t> </a:t>
            </a:r>
            <a:r>
              <a:rPr lang="de-DE" kern="0" dirty="0" err="1"/>
              <a:t>life</a:t>
            </a:r>
            <a:r>
              <a:rPr lang="de-DE" kern="0" dirty="0"/>
              <a:t> </a:t>
            </a:r>
            <a:r>
              <a:rPr lang="de-DE" kern="0" dirty="0" err="1"/>
              <a:t>lantern</a:t>
            </a:r>
            <a:r>
              <a:rPr lang="de-DE" kern="0" dirty="0"/>
              <a:t> (&gt; 30 </a:t>
            </a:r>
            <a:r>
              <a:rPr lang="de-DE" kern="0" dirty="0" err="1"/>
              <a:t>years</a:t>
            </a:r>
            <a:r>
              <a:rPr lang="de-DE" kern="0" dirty="0"/>
              <a:t>)</a:t>
            </a:r>
          </a:p>
          <a:p>
            <a:pPr marL="342900" indent="-34290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kern="0" dirty="0" err="1"/>
              <a:t>replace</a:t>
            </a:r>
            <a:r>
              <a:rPr lang="de-DE" kern="0" dirty="0"/>
              <a:t> LED and </a:t>
            </a:r>
            <a:r>
              <a:rPr lang="de-DE" kern="0" dirty="0" err="1"/>
              <a:t>electronics</a:t>
            </a:r>
            <a:r>
              <a:rPr lang="de-DE" kern="0" dirty="0"/>
              <a:t> </a:t>
            </a:r>
            <a:r>
              <a:rPr lang="de-DE" kern="0" dirty="0" err="1"/>
              <a:t>periodically</a:t>
            </a:r>
            <a:endParaRPr lang="de-DE" kern="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0289795-1838-4D3F-AB82-A09CF6443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874" y="1789161"/>
            <a:ext cx="4019227" cy="118329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EABD5A2-CC69-4BF9-9EF2-94ED0C7692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8333" b="28334"/>
          <a:stretch/>
        </p:blipFill>
        <p:spPr>
          <a:xfrm>
            <a:off x="719572" y="3581576"/>
            <a:ext cx="6367892" cy="27605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28D5A1E-3C78-4FEA-991E-8F58B05B5929}"/>
              </a:ext>
            </a:extLst>
          </p:cNvPr>
          <p:cNvSpPr txBox="1"/>
          <p:nvPr/>
        </p:nvSpPr>
        <p:spPr>
          <a:xfrm>
            <a:off x="6414484" y="4071289"/>
            <a:ext cx="2435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err="1"/>
              <a:t>replacable</a:t>
            </a:r>
            <a:r>
              <a:rPr lang="de-DE"/>
              <a:t> LED-modules</a:t>
            </a:r>
            <a:endParaRPr lang="en-GB"/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CFD629E2-510F-4E4F-8482-919EC96ADA67}"/>
              </a:ext>
            </a:extLst>
          </p:cNvPr>
          <p:cNvCxnSpPr>
            <a:cxnSpLocks/>
          </p:cNvCxnSpPr>
          <p:nvPr/>
        </p:nvCxnSpPr>
        <p:spPr>
          <a:xfrm flipH="1">
            <a:off x="7087464" y="4545124"/>
            <a:ext cx="544876" cy="1047122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219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AC6DE3-3A6A-4B36-8CD8-190B1A94F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Way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Sustainability</a:t>
            </a:r>
            <a:r>
              <a:rPr lang="de-DE" dirty="0"/>
              <a:t>, </a:t>
            </a:r>
            <a:r>
              <a:rPr lang="de-DE" dirty="0" err="1"/>
              <a:t>Requirement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. 4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94BF2A-2643-4A6A-AFDD-F58CFA06E1CF}"/>
              </a:ext>
            </a:extLst>
          </p:cNvPr>
          <p:cNvSpPr txBox="1">
            <a:spLocks/>
          </p:cNvSpPr>
          <p:nvPr/>
        </p:nvSpPr>
        <p:spPr>
          <a:xfrm>
            <a:off x="334937" y="1529432"/>
            <a:ext cx="7370205" cy="467134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 err="1"/>
              <a:t>What</a:t>
            </a:r>
            <a:r>
              <a:rPr lang="de-DE" sz="2000" kern="0" dirty="0"/>
              <a:t> </a:t>
            </a:r>
            <a:r>
              <a:rPr lang="de-DE" sz="2000" kern="0" dirty="0" err="1"/>
              <a:t>about</a:t>
            </a:r>
            <a:r>
              <a:rPr lang="de-DE" sz="2000" kern="0" dirty="0"/>
              <a:t> spare </a:t>
            </a:r>
            <a:r>
              <a:rPr lang="de-DE" sz="2000" kern="0" dirty="0" err="1"/>
              <a:t>parts</a:t>
            </a:r>
            <a:r>
              <a:rPr lang="de-DE" sz="2000" kern="0" dirty="0"/>
              <a:t> </a:t>
            </a:r>
            <a:r>
              <a:rPr lang="de-DE" sz="2000" kern="0" dirty="0" err="1"/>
              <a:t>of</a:t>
            </a:r>
            <a:r>
              <a:rPr lang="de-DE" sz="2000" kern="0" dirty="0"/>
              <a:t> a 20 </a:t>
            </a:r>
            <a:r>
              <a:rPr lang="de-DE" sz="2000" kern="0" dirty="0" err="1"/>
              <a:t>year</a:t>
            </a:r>
            <a:r>
              <a:rPr lang="de-DE" sz="2000" kern="0" dirty="0"/>
              <a:t> </a:t>
            </a:r>
            <a:r>
              <a:rPr lang="de-DE" sz="2000" kern="0" dirty="0" err="1"/>
              <a:t>old</a:t>
            </a:r>
            <a:r>
              <a:rPr lang="de-DE" sz="2000" kern="0" dirty="0"/>
              <a:t> </a:t>
            </a:r>
            <a:r>
              <a:rPr lang="de-DE" sz="2000" kern="0" dirty="0" err="1"/>
              <a:t>sector</a:t>
            </a:r>
            <a:r>
              <a:rPr lang="de-DE" sz="2000" kern="0" dirty="0"/>
              <a:t> light?</a:t>
            </a:r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 err="1"/>
              <a:t>Does</a:t>
            </a:r>
            <a:r>
              <a:rPr lang="de-DE" sz="2000" kern="0" dirty="0"/>
              <a:t> </a:t>
            </a:r>
            <a:r>
              <a:rPr lang="de-DE" sz="2000" kern="0" dirty="0" err="1"/>
              <a:t>the</a:t>
            </a:r>
            <a:r>
              <a:rPr lang="de-DE" sz="2000" kern="0" dirty="0"/>
              <a:t> </a:t>
            </a:r>
            <a:r>
              <a:rPr lang="de-DE" sz="2000" kern="0" dirty="0" err="1"/>
              <a:t>manufacturer</a:t>
            </a:r>
            <a:r>
              <a:rPr lang="de-DE" sz="2000" kern="0" dirty="0"/>
              <a:t> still </a:t>
            </a:r>
            <a:r>
              <a:rPr lang="de-DE" sz="2000" kern="0" dirty="0" err="1"/>
              <a:t>exist</a:t>
            </a:r>
            <a:r>
              <a:rPr lang="de-DE" sz="2000" kern="0" dirty="0"/>
              <a:t>?</a:t>
            </a:r>
          </a:p>
          <a:p>
            <a:endParaRPr lang="de-DE" sz="11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/>
              <a:t>open </a:t>
            </a:r>
            <a:r>
              <a:rPr lang="de-DE" sz="2000" kern="0" dirty="0" err="1"/>
              <a:t>electronical</a:t>
            </a:r>
            <a:r>
              <a:rPr lang="de-DE" sz="2000" kern="0" dirty="0"/>
              <a:t> </a:t>
            </a:r>
            <a:r>
              <a:rPr lang="de-DE" sz="2000" kern="0" dirty="0" err="1"/>
              <a:t>interface</a:t>
            </a:r>
            <a:endParaRPr lang="de-DE" sz="20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/>
              <a:t>open </a:t>
            </a:r>
            <a:r>
              <a:rPr lang="de-DE" sz="2000" kern="0" dirty="0" err="1"/>
              <a:t>mechanical</a:t>
            </a:r>
            <a:r>
              <a:rPr lang="de-DE" sz="2000" kern="0" dirty="0"/>
              <a:t> </a:t>
            </a:r>
            <a:r>
              <a:rPr lang="de-DE" sz="2000" kern="0" dirty="0" err="1"/>
              <a:t>interface</a:t>
            </a:r>
            <a:endParaRPr lang="de-DE" sz="20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/>
              <a:t>open </a:t>
            </a:r>
            <a:r>
              <a:rPr lang="de-DE" sz="2000" kern="0" dirty="0" err="1"/>
              <a:t>optical</a:t>
            </a:r>
            <a:r>
              <a:rPr lang="de-DE" sz="2000" kern="0" dirty="0"/>
              <a:t> LED </a:t>
            </a:r>
            <a:r>
              <a:rPr lang="de-DE" sz="2000" kern="0" dirty="0" err="1"/>
              <a:t>specification</a:t>
            </a:r>
            <a:endParaRPr lang="de-DE" sz="2000" kern="0" dirty="0"/>
          </a:p>
          <a:p>
            <a:endParaRPr lang="de-DE" sz="1050" kern="0" dirty="0">
              <a:solidFill>
                <a:srgbClr val="FF0000"/>
              </a:solidFill>
            </a:endParaRPr>
          </a:p>
          <a:p>
            <a:pPr marL="457200" indent="-457200">
              <a:lnSpc>
                <a:spcPts val="28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de-DE" sz="2000" kern="0" dirty="0" err="1">
                <a:solidFill>
                  <a:srgbClr val="FF0000"/>
                </a:solidFill>
              </a:rPr>
              <a:t>Make</a:t>
            </a:r>
            <a:r>
              <a:rPr lang="de-DE" sz="2000" kern="0" dirty="0">
                <a:solidFill>
                  <a:srgbClr val="FF0000"/>
                </a:solidFill>
              </a:rPr>
              <a:t> LED </a:t>
            </a:r>
            <a:r>
              <a:rPr lang="de-DE" sz="2000" kern="0" dirty="0" err="1">
                <a:solidFill>
                  <a:srgbClr val="FF0000"/>
                </a:solidFill>
              </a:rPr>
              <a:t>modules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and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br>
              <a:rPr lang="de-DE" sz="2000" kern="0" dirty="0">
                <a:solidFill>
                  <a:srgbClr val="FF0000"/>
                </a:solidFill>
              </a:rPr>
            </a:br>
            <a:r>
              <a:rPr lang="de-DE" sz="2000" kern="0" dirty="0" err="1">
                <a:solidFill>
                  <a:srgbClr val="FF0000"/>
                </a:solidFill>
              </a:rPr>
              <a:t>controlers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compatible</a:t>
            </a:r>
            <a:r>
              <a:rPr lang="de-DE" sz="2000" kern="0" dirty="0">
                <a:solidFill>
                  <a:srgbClr val="FF0000"/>
                </a:solidFill>
              </a:rPr>
              <a:t>.</a:t>
            </a:r>
          </a:p>
          <a:p>
            <a:pPr marL="457200" indent="-457200">
              <a:lnSpc>
                <a:spcPts val="28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de-DE" sz="2000" kern="0" dirty="0" err="1">
                <a:solidFill>
                  <a:srgbClr val="FF0000"/>
                </a:solidFill>
              </a:rPr>
              <a:t>Reject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trademarks</a:t>
            </a:r>
            <a:r>
              <a:rPr lang="de-DE" sz="2000" kern="0" dirty="0">
                <a:solidFill>
                  <a:srgbClr val="FF0000"/>
                </a:solidFill>
              </a:rPr>
              <a:t>, non-</a:t>
            </a:r>
            <a:r>
              <a:rPr lang="de-DE" sz="2000" kern="0" dirty="0" err="1">
                <a:solidFill>
                  <a:srgbClr val="FF0000"/>
                </a:solidFill>
              </a:rPr>
              <a:t>disclosure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br>
              <a:rPr lang="de-DE" sz="2000" kern="0" dirty="0">
                <a:solidFill>
                  <a:srgbClr val="FF0000"/>
                </a:solidFill>
              </a:rPr>
            </a:br>
            <a:r>
              <a:rPr lang="de-DE" sz="2000" kern="0" dirty="0" err="1">
                <a:solidFill>
                  <a:srgbClr val="FF0000"/>
                </a:solidFill>
              </a:rPr>
              <a:t>agreements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and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patents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for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mechanical</a:t>
            </a:r>
            <a:br>
              <a:rPr lang="de-DE" sz="2000" kern="0" dirty="0">
                <a:solidFill>
                  <a:srgbClr val="FF0000"/>
                </a:solidFill>
              </a:rPr>
            </a:br>
            <a:r>
              <a:rPr lang="de-DE" sz="2000" kern="0" dirty="0" err="1">
                <a:solidFill>
                  <a:srgbClr val="FF0000"/>
                </a:solidFill>
              </a:rPr>
              <a:t>and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electronical</a:t>
            </a:r>
            <a:r>
              <a:rPr lang="de-DE" sz="2000" kern="0" dirty="0">
                <a:solidFill>
                  <a:srgbClr val="FF0000"/>
                </a:solidFill>
              </a:rPr>
              <a:t> </a:t>
            </a:r>
            <a:r>
              <a:rPr lang="de-DE" sz="2000" kern="0" dirty="0" err="1">
                <a:solidFill>
                  <a:srgbClr val="FF0000"/>
                </a:solidFill>
              </a:rPr>
              <a:t>interfaces</a:t>
            </a:r>
            <a:r>
              <a:rPr lang="de-DE" sz="2000" kern="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92" r="34216"/>
          <a:stretch/>
        </p:blipFill>
        <p:spPr bwMode="auto">
          <a:xfrm>
            <a:off x="4824028" y="2327628"/>
            <a:ext cx="3719082" cy="243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854745"/>
            <a:ext cx="1548075" cy="13602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3637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89A4A7-38E5-438F-877E-15E2CEE1A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Omnidirectional</a:t>
            </a:r>
            <a:r>
              <a:rPr lang="de-DE"/>
              <a:t> </a:t>
            </a:r>
            <a:r>
              <a:rPr lang="de-DE" err="1"/>
              <a:t>Sectorlights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B906324-761E-42CC-8892-09F132BAA8E0}"/>
              </a:ext>
            </a:extLst>
          </p:cNvPr>
          <p:cNvSpPr txBox="1">
            <a:spLocks/>
          </p:cNvSpPr>
          <p:nvPr/>
        </p:nvSpPr>
        <p:spPr>
          <a:xfrm>
            <a:off x="503548" y="2168860"/>
            <a:ext cx="3373760" cy="34134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de-DE" sz="1800" kern="0" dirty="0"/>
              <a:t>Drum </a:t>
            </a:r>
            <a:r>
              <a:rPr lang="de-DE" sz="1800" kern="0" dirty="0" err="1"/>
              <a:t>lens</a:t>
            </a:r>
            <a:r>
              <a:rPr lang="de-DE" sz="1800" kern="0" dirty="0"/>
              <a:t> </a:t>
            </a:r>
            <a:r>
              <a:rPr lang="de-DE" sz="1800" kern="0" dirty="0" err="1"/>
              <a:t>with</a:t>
            </a:r>
            <a:r>
              <a:rPr lang="de-DE" sz="1800" kern="0" dirty="0"/>
              <a:t> </a:t>
            </a:r>
            <a:r>
              <a:rPr lang="de-DE" sz="1800" kern="0" dirty="0" err="1"/>
              <a:t>optical</a:t>
            </a:r>
            <a:r>
              <a:rPr lang="de-DE" sz="1800" kern="0" dirty="0"/>
              <a:t> </a:t>
            </a:r>
            <a:r>
              <a:rPr lang="de-DE" sz="1800" kern="0" dirty="0" err="1"/>
              <a:t>filter</a:t>
            </a:r>
            <a:endParaRPr lang="de-DE" sz="18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dirty="0" err="1"/>
              <a:t>Tested</a:t>
            </a:r>
            <a:r>
              <a:rPr lang="de-DE" sz="1800" kern="0" dirty="0"/>
              <a:t> LED </a:t>
            </a:r>
            <a:r>
              <a:rPr lang="de-DE" sz="1800" kern="0" dirty="0" err="1"/>
              <a:t>modules</a:t>
            </a:r>
            <a:r>
              <a:rPr lang="de-DE" sz="1800" kern="0" dirty="0"/>
              <a:t> </a:t>
            </a:r>
            <a:r>
              <a:rPr lang="de-DE" sz="1800" kern="0" dirty="0" err="1"/>
              <a:t>from</a:t>
            </a:r>
            <a:r>
              <a:rPr lang="de-DE" sz="1800" kern="0" dirty="0"/>
              <a:t> different </a:t>
            </a:r>
            <a:r>
              <a:rPr lang="de-DE" sz="1800" kern="0" dirty="0" err="1"/>
              <a:t>manufacturers</a:t>
            </a:r>
            <a:r>
              <a:rPr lang="de-DE" sz="1800" kern="0" dirty="0"/>
              <a:t> </a:t>
            </a:r>
            <a:r>
              <a:rPr lang="de-DE" sz="1800" kern="0" dirty="0" err="1"/>
              <a:t>to</a:t>
            </a:r>
            <a:r>
              <a:rPr lang="de-DE" sz="1800" kern="0" dirty="0"/>
              <a:t> </a:t>
            </a:r>
            <a:r>
              <a:rPr lang="de-DE" sz="1800" kern="0" dirty="0" err="1"/>
              <a:t>replace</a:t>
            </a:r>
            <a:r>
              <a:rPr lang="de-DE" sz="1800" kern="0" dirty="0"/>
              <a:t> </a:t>
            </a:r>
            <a:r>
              <a:rPr lang="de-DE" sz="1800" kern="0" dirty="0" err="1"/>
              <a:t>classical</a:t>
            </a:r>
            <a:r>
              <a:rPr lang="de-DE" sz="1800" kern="0" dirty="0"/>
              <a:t> light </a:t>
            </a:r>
            <a:r>
              <a:rPr lang="de-DE" sz="1800" kern="0" dirty="0" err="1"/>
              <a:t>sources</a:t>
            </a:r>
            <a:r>
              <a:rPr lang="de-DE" sz="1800" kern="0" dirty="0"/>
              <a:t> in drum </a:t>
            </a:r>
            <a:r>
              <a:rPr lang="de-DE" sz="1800" kern="0" dirty="0" err="1"/>
              <a:t>lenses</a:t>
            </a:r>
            <a:endParaRPr lang="de-DE" sz="18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dirty="0"/>
              <a:t>Poor </a:t>
            </a:r>
            <a:r>
              <a:rPr lang="de-DE" sz="1800" kern="0" dirty="0" err="1"/>
              <a:t>results</a:t>
            </a:r>
            <a:r>
              <a:rPr lang="de-DE" sz="1800" kern="0" dirty="0"/>
              <a:t>:</a:t>
            </a:r>
          </a:p>
          <a:p>
            <a:pPr marL="461963" lvl="3" indent="-285750">
              <a:buClr>
                <a:srgbClr val="0000FF"/>
              </a:buClr>
            </a:pPr>
            <a:r>
              <a:rPr lang="de-DE" kern="0" dirty="0" err="1"/>
              <a:t>low</a:t>
            </a:r>
            <a:r>
              <a:rPr lang="de-DE" kern="0" dirty="0"/>
              <a:t> </a:t>
            </a:r>
            <a:r>
              <a:rPr lang="de-DE" kern="0" dirty="0" err="1"/>
              <a:t>intensity</a:t>
            </a:r>
            <a:endParaRPr lang="de-DE" kern="0" dirty="0"/>
          </a:p>
          <a:p>
            <a:pPr marL="461963" lvl="3" indent="-285750">
              <a:buClr>
                <a:srgbClr val="0000FF"/>
              </a:buClr>
            </a:pPr>
            <a:r>
              <a:rPr lang="de-DE" kern="0" dirty="0" err="1"/>
              <a:t>false</a:t>
            </a:r>
            <a:r>
              <a:rPr lang="de-DE" kern="0" dirty="0"/>
              <a:t> </a:t>
            </a:r>
            <a:r>
              <a:rPr lang="de-DE" kern="0" dirty="0" err="1"/>
              <a:t>colour</a:t>
            </a:r>
            <a:endParaRPr lang="de-DE" kern="0" dirty="0"/>
          </a:p>
          <a:p>
            <a:pPr marL="461963" lvl="3" indent="-285750">
              <a:buClr>
                <a:srgbClr val="0000FF"/>
              </a:buClr>
            </a:pPr>
            <a:r>
              <a:rPr lang="de-DE" kern="0" dirty="0"/>
              <a:t>large angle </a:t>
            </a:r>
            <a:r>
              <a:rPr lang="de-DE" kern="0" dirty="0" err="1"/>
              <a:t>of</a:t>
            </a:r>
            <a:r>
              <a:rPr lang="de-DE" kern="0" dirty="0"/>
              <a:t> </a:t>
            </a:r>
            <a:r>
              <a:rPr lang="de-DE" kern="0" dirty="0" err="1"/>
              <a:t>uncertainty</a:t>
            </a:r>
            <a:endParaRPr lang="de-DE" kern="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FCE7BFF-4672-4709-BCC8-BC577D387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897" y="2182919"/>
            <a:ext cx="4532555" cy="33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13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42DCA0-9B62-46AE-8C6D-E94EC4460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/>
              <a:t>Use </a:t>
            </a:r>
            <a:r>
              <a:rPr lang="de-DE" sz="2000" err="1"/>
              <a:t>of</a:t>
            </a:r>
            <a:r>
              <a:rPr lang="de-DE" sz="2000"/>
              <a:t> </a:t>
            </a:r>
            <a:r>
              <a:rPr lang="de-DE" sz="2000" err="1"/>
              <a:t>projectors</a:t>
            </a:r>
            <a:r>
              <a:rPr lang="de-DE" sz="2000"/>
              <a:t> </a:t>
            </a:r>
            <a:r>
              <a:rPr lang="de-DE" sz="2000" err="1"/>
              <a:t>for</a:t>
            </a:r>
            <a:r>
              <a:rPr lang="de-DE" sz="2000"/>
              <a:t> </a:t>
            </a:r>
            <a:r>
              <a:rPr lang="de-DE" sz="2000" err="1"/>
              <a:t>omnidirectional</a:t>
            </a:r>
            <a:r>
              <a:rPr lang="de-DE" sz="2000"/>
              <a:t> </a:t>
            </a:r>
            <a:r>
              <a:rPr lang="de-DE" sz="2000" err="1"/>
              <a:t>sectorlights</a:t>
            </a:r>
            <a:r>
              <a:rPr lang="de-DE" sz="2000"/>
              <a:t>?</a:t>
            </a:r>
            <a:endParaRPr lang="en-GB" sz="200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463B0A0-9F45-4CEA-9CE2-D17A3DBA3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987" y="2204864"/>
            <a:ext cx="2802254" cy="280110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E5E4910-105A-44C1-8A81-93F44EADC056}"/>
              </a:ext>
            </a:extLst>
          </p:cNvPr>
          <p:cNvSpPr txBox="1"/>
          <p:nvPr/>
        </p:nvSpPr>
        <p:spPr>
          <a:xfrm>
            <a:off x="287524" y="5589348"/>
            <a:ext cx="4605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14 different </a:t>
            </a:r>
            <a:r>
              <a:rPr lang="de-DE" dirty="0" err="1"/>
              <a:t>sectors</a:t>
            </a:r>
            <a:endParaRPr lang="de-DE" dirty="0"/>
          </a:p>
          <a:p>
            <a:pPr algn="ctr"/>
            <a:r>
              <a:rPr lang="de-DE" dirty="0" err="1"/>
              <a:t>Luminous</a:t>
            </a:r>
            <a:r>
              <a:rPr lang="de-DE" dirty="0"/>
              <a:t> </a:t>
            </a:r>
            <a:r>
              <a:rPr lang="de-DE" dirty="0" err="1"/>
              <a:t>intensity</a:t>
            </a:r>
            <a:r>
              <a:rPr lang="de-DE" dirty="0"/>
              <a:t> ~ 100 000 cd</a:t>
            </a:r>
            <a:endParaRPr lang="en-GB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71D2E2D-27CE-4DEC-AB09-8EFDCCB746D8}"/>
              </a:ext>
            </a:extLst>
          </p:cNvPr>
          <p:cNvSpPr txBox="1"/>
          <p:nvPr/>
        </p:nvSpPr>
        <p:spPr>
          <a:xfrm>
            <a:off x="4487240" y="5575065"/>
            <a:ext cx="4277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err="1"/>
              <a:t>Replace</a:t>
            </a:r>
            <a:r>
              <a:rPr lang="de-DE"/>
              <a:t> </a:t>
            </a:r>
            <a:r>
              <a:rPr lang="de-DE" err="1"/>
              <a:t>with</a:t>
            </a:r>
            <a:r>
              <a:rPr lang="de-DE"/>
              <a:t> 36 x 10° </a:t>
            </a:r>
            <a:r>
              <a:rPr lang="de-DE" err="1"/>
              <a:t>projectors</a:t>
            </a:r>
            <a:r>
              <a:rPr lang="de-DE"/>
              <a:t>?</a:t>
            </a:r>
            <a:endParaRPr lang="en-GB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21FBC27-72F8-4C7A-BFF4-FD9B3C100435}"/>
              </a:ext>
            </a:extLst>
          </p:cNvPr>
          <p:cNvSpPr/>
          <p:nvPr/>
        </p:nvSpPr>
        <p:spPr>
          <a:xfrm rot="19755633">
            <a:off x="3180432" y="2933198"/>
            <a:ext cx="278313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9600" b="1" cap="none" spc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</a:rPr>
              <a:t>NO</a:t>
            </a:r>
            <a:r>
              <a:rPr lang="de-DE" sz="9600" b="1" cap="none" spc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</a:rPr>
              <a:t> !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5BDA490-0105-4900-8596-E3AED7D6FB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825" y="1984710"/>
            <a:ext cx="3466181" cy="346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30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CD4673-CC7E-45A7-8756-9AD08E385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403237"/>
            <a:ext cx="6732587" cy="790575"/>
          </a:xfrm>
        </p:spPr>
        <p:txBody>
          <a:bodyPr/>
          <a:lstStyle/>
          <a:p>
            <a:r>
              <a:rPr lang="de-DE" dirty="0"/>
              <a:t>The Way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Sustainabiltiy</a:t>
            </a:r>
            <a:r>
              <a:rPr lang="de-DE" dirty="0"/>
              <a:t>, </a:t>
            </a:r>
            <a:r>
              <a:rPr lang="de-DE" dirty="0" err="1"/>
              <a:t>Requirement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. 5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C109FF-174F-4D65-8CF4-A75E30D0455A}"/>
              </a:ext>
            </a:extLst>
          </p:cNvPr>
          <p:cNvSpPr txBox="1">
            <a:spLocks/>
          </p:cNvSpPr>
          <p:nvPr/>
        </p:nvSpPr>
        <p:spPr>
          <a:xfrm>
            <a:off x="492954" y="2579025"/>
            <a:ext cx="4079045" cy="1282024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/>
              <a:t>high </a:t>
            </a:r>
            <a:r>
              <a:rPr lang="de-DE" sz="1800" kern="0" err="1"/>
              <a:t>luminous</a:t>
            </a:r>
            <a:r>
              <a:rPr lang="de-DE" sz="1800" kern="0"/>
              <a:t> </a:t>
            </a:r>
            <a:r>
              <a:rPr lang="de-DE" sz="1800" kern="0" err="1"/>
              <a:t>intensity</a:t>
            </a:r>
            <a:endParaRPr lang="de-DE" sz="1800" kern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err="1"/>
              <a:t>small</a:t>
            </a:r>
            <a:r>
              <a:rPr lang="de-DE" sz="1800" kern="0"/>
              <a:t> </a:t>
            </a:r>
            <a:r>
              <a:rPr lang="de-DE" sz="1800" kern="0" err="1"/>
              <a:t>vertical</a:t>
            </a:r>
            <a:r>
              <a:rPr lang="de-DE" sz="1800" kern="0"/>
              <a:t> angle (&lt; 5°)</a:t>
            </a:r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/>
              <a:t>large horizontal </a:t>
            </a:r>
            <a:r>
              <a:rPr lang="de-DE" sz="1800" kern="0" err="1"/>
              <a:t>sector</a:t>
            </a:r>
            <a:r>
              <a:rPr lang="de-DE" sz="1800" kern="0"/>
              <a:t> (≥ 45°)</a:t>
            </a:r>
            <a:endParaRPr lang="en-GB" sz="1800" kern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55A49B4-2125-4A87-987C-648A16674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84" y="4221088"/>
            <a:ext cx="4871133" cy="1704897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DB40A63-8EA5-4FB7-AA54-F129730FD9CD}"/>
              </a:ext>
            </a:extLst>
          </p:cNvPr>
          <p:cNvSpPr txBox="1"/>
          <p:nvPr/>
        </p:nvSpPr>
        <p:spPr>
          <a:xfrm>
            <a:off x="458667" y="1543464"/>
            <a:ext cx="6165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err="1">
                <a:solidFill>
                  <a:srgbClr val="FF0000"/>
                </a:solidFill>
              </a:rPr>
              <a:t>Reinvent</a:t>
            </a:r>
            <a:r>
              <a:rPr lang="de-DE" sz="3200">
                <a:solidFill>
                  <a:srgbClr val="FF0000"/>
                </a:solidFill>
              </a:rPr>
              <a:t> </a:t>
            </a:r>
            <a:r>
              <a:rPr lang="de-DE" sz="3200" err="1">
                <a:solidFill>
                  <a:srgbClr val="FF0000"/>
                </a:solidFill>
              </a:rPr>
              <a:t>anamorphic</a:t>
            </a:r>
            <a:r>
              <a:rPr lang="de-DE" sz="3200">
                <a:solidFill>
                  <a:srgbClr val="FF0000"/>
                </a:solidFill>
              </a:rPr>
              <a:t> </a:t>
            </a:r>
            <a:r>
              <a:rPr lang="de-DE" sz="3200" err="1">
                <a:solidFill>
                  <a:srgbClr val="FF0000"/>
                </a:solidFill>
              </a:rPr>
              <a:t>optics</a:t>
            </a:r>
            <a:endParaRPr lang="en-GB" sz="3200">
              <a:solidFill>
                <a:srgbClr val="FF0000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526FBD1-42C7-46D5-920F-E6957906AE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5" y="2821661"/>
            <a:ext cx="2842844" cy="2842527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96A35C7-019B-4F02-9743-8015B4DC7561}"/>
              </a:ext>
            </a:extLst>
          </p:cNvPr>
          <p:cNvSpPr txBox="1"/>
          <p:nvPr/>
        </p:nvSpPr>
        <p:spPr>
          <a:xfrm>
            <a:off x="5760132" y="5841268"/>
            <a:ext cx="2268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8 x 45° </a:t>
            </a:r>
            <a:r>
              <a:rPr lang="de-DE" err="1"/>
              <a:t>projectors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320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428F2A-1A79-49C5-95EB-C6E841A8F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Other </a:t>
            </a:r>
            <a:r>
              <a:rPr lang="de-DE" err="1"/>
              <a:t>types</a:t>
            </a:r>
            <a:r>
              <a:rPr lang="de-DE"/>
              <a:t> </a:t>
            </a:r>
            <a:r>
              <a:rPr lang="de-DE" err="1"/>
              <a:t>of</a:t>
            </a:r>
            <a:r>
              <a:rPr lang="de-DE"/>
              <a:t> </a:t>
            </a:r>
            <a:r>
              <a:rPr lang="de-DE" err="1"/>
              <a:t>lanterns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22B4E14-E1F4-4F4F-BCB6-4ACF21DECABC}"/>
              </a:ext>
            </a:extLst>
          </p:cNvPr>
          <p:cNvSpPr txBox="1">
            <a:spLocks/>
          </p:cNvSpPr>
          <p:nvPr/>
        </p:nvSpPr>
        <p:spPr>
          <a:xfrm>
            <a:off x="588854" y="2855433"/>
            <a:ext cx="5220580" cy="226575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 err="1"/>
              <a:t>Leading</a:t>
            </a:r>
            <a:r>
              <a:rPr lang="de-DE" sz="2000" kern="0" dirty="0"/>
              <a:t> light </a:t>
            </a:r>
            <a:r>
              <a:rPr lang="de-DE" sz="2000" kern="0" dirty="0" err="1"/>
              <a:t>lanterns</a:t>
            </a:r>
            <a:endParaRPr lang="de-DE" sz="20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 err="1"/>
              <a:t>Rotating</a:t>
            </a:r>
            <a:r>
              <a:rPr lang="de-DE" sz="2000" kern="0" dirty="0"/>
              <a:t> </a:t>
            </a:r>
            <a:r>
              <a:rPr lang="de-DE" sz="2000" kern="0" dirty="0" err="1"/>
              <a:t>optics</a:t>
            </a:r>
            <a:endParaRPr lang="de-DE" sz="20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 err="1"/>
              <a:t>Projectors</a:t>
            </a:r>
            <a:endParaRPr lang="de-DE" sz="2000" kern="0" dirty="0"/>
          </a:p>
          <a:p>
            <a:endParaRPr lang="de-DE" sz="2000" kern="0" dirty="0"/>
          </a:p>
          <a:p>
            <a:pPr>
              <a:lnSpc>
                <a:spcPts val="2800"/>
              </a:lnSpc>
            </a:pPr>
            <a:r>
              <a:rPr lang="de-DE" sz="2000" kern="0" dirty="0"/>
              <a:t>Can </a:t>
            </a:r>
            <a:r>
              <a:rPr lang="de-DE" sz="2000" kern="0" dirty="0" err="1"/>
              <a:t>be</a:t>
            </a:r>
            <a:r>
              <a:rPr lang="de-DE" sz="2000" kern="0" dirty="0"/>
              <a:t> </a:t>
            </a:r>
            <a:r>
              <a:rPr lang="de-DE" sz="2000" kern="0" dirty="0" err="1"/>
              <a:t>driven</a:t>
            </a:r>
            <a:r>
              <a:rPr lang="de-DE" sz="2000" kern="0" dirty="0"/>
              <a:t> </a:t>
            </a:r>
            <a:r>
              <a:rPr lang="de-DE" sz="2000" kern="0" dirty="0" err="1"/>
              <a:t>with</a:t>
            </a:r>
            <a:r>
              <a:rPr lang="de-DE" sz="2000" kern="0" dirty="0"/>
              <a:t> </a:t>
            </a:r>
            <a:r>
              <a:rPr lang="de-DE" sz="2000" kern="0" dirty="0" err="1"/>
              <a:t>the</a:t>
            </a:r>
            <a:r>
              <a:rPr lang="de-DE" sz="2000" kern="0" dirty="0"/>
              <a:t> same LED-modules.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9FA4508-9C4C-4A5C-A739-B879D8946C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92"/>
          <a:stretch/>
        </p:blipFill>
        <p:spPr>
          <a:xfrm>
            <a:off x="6269969" y="5190643"/>
            <a:ext cx="2262472" cy="130493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812B64E-21DB-47F1-AFEF-2AA6FF1867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" t="4636" r="14438"/>
          <a:stretch/>
        </p:blipFill>
        <p:spPr>
          <a:xfrm>
            <a:off x="6269969" y="1551216"/>
            <a:ext cx="2260186" cy="176561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7BB53804-BFF8-4B15-92D1-13B59E06C8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3453366"/>
            <a:ext cx="2255441" cy="160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327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C68CE57-613B-406A-9071-CB72A60B6849}"/>
              </a:ext>
            </a:extLst>
          </p:cNvPr>
          <p:cNvSpPr txBox="1">
            <a:spLocks/>
          </p:cNvSpPr>
          <p:nvPr/>
        </p:nvSpPr>
        <p:spPr bwMode="gray">
          <a:xfrm>
            <a:off x="406977" y="1592796"/>
            <a:ext cx="8327518" cy="58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/>
            <a:r>
              <a:rPr lang="en-GB" sz="2800" kern="0" dirty="0">
                <a:solidFill>
                  <a:srgbClr val="FF0000"/>
                </a:solidFill>
              </a:rPr>
              <a:t>Reduce the diversity of light sources.</a:t>
            </a:r>
          </a:p>
        </p:txBody>
      </p:sp>
      <p:grpSp>
        <p:nvGrpSpPr>
          <p:cNvPr id="57" name="Gruppieren 56"/>
          <p:cNvGrpSpPr/>
          <p:nvPr/>
        </p:nvGrpSpPr>
        <p:grpSpPr>
          <a:xfrm>
            <a:off x="351619" y="2494378"/>
            <a:ext cx="3484097" cy="2949591"/>
            <a:chOff x="351619" y="2494378"/>
            <a:chExt cx="3484097" cy="2949591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04" b="8380"/>
            <a:stretch/>
          </p:blipFill>
          <p:spPr bwMode="auto">
            <a:xfrm>
              <a:off x="627234" y="3369769"/>
              <a:ext cx="867022" cy="61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891" b="15299"/>
            <a:stretch/>
          </p:blipFill>
          <p:spPr bwMode="auto">
            <a:xfrm>
              <a:off x="351619" y="2494378"/>
              <a:ext cx="1394344" cy="677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36"/>
            <a:stretch/>
          </p:blipFill>
          <p:spPr bwMode="auto">
            <a:xfrm>
              <a:off x="351619" y="4440171"/>
              <a:ext cx="1333308" cy="92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5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75" t="5235" r="10720" b="5397"/>
            <a:stretch/>
          </p:blipFill>
          <p:spPr bwMode="auto">
            <a:xfrm>
              <a:off x="1871523" y="4238268"/>
              <a:ext cx="983726" cy="1137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6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16" r="13670" b="7782"/>
            <a:stretch/>
          </p:blipFill>
          <p:spPr bwMode="auto">
            <a:xfrm>
              <a:off x="1885495" y="2779406"/>
              <a:ext cx="734600" cy="1107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491941" y="3023890"/>
              <a:ext cx="1344637" cy="296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832" b="28628"/>
            <a:stretch/>
          </p:blipFill>
          <p:spPr bwMode="auto">
            <a:xfrm rot="16200000">
              <a:off x="2385744" y="4419521"/>
              <a:ext cx="1557032" cy="49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9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079" b="31460"/>
            <a:stretch/>
          </p:blipFill>
          <p:spPr bwMode="auto">
            <a:xfrm rot="16200000">
              <a:off x="2885926" y="3711270"/>
              <a:ext cx="1548249" cy="351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Gruppieren 55"/>
          <p:cNvGrpSpPr/>
          <p:nvPr/>
        </p:nvGrpSpPr>
        <p:grpSpPr>
          <a:xfrm>
            <a:off x="350503" y="2555263"/>
            <a:ext cx="3532702" cy="2598694"/>
            <a:chOff x="4211960" y="2833331"/>
            <a:chExt cx="3532702" cy="2598694"/>
          </a:xfrm>
        </p:grpSpPr>
        <p:sp>
          <p:nvSpPr>
            <p:cNvPr id="33" name="Multiplizieren 32"/>
            <p:cNvSpPr/>
            <p:nvPr/>
          </p:nvSpPr>
          <p:spPr bwMode="auto">
            <a:xfrm>
              <a:off x="4211960" y="2833331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Multiplizieren 33"/>
            <p:cNvSpPr/>
            <p:nvPr/>
          </p:nvSpPr>
          <p:spPr bwMode="auto">
            <a:xfrm>
              <a:off x="5160449" y="2853391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Multiplizieren 34"/>
            <p:cNvSpPr/>
            <p:nvPr/>
          </p:nvSpPr>
          <p:spPr bwMode="auto">
            <a:xfrm>
              <a:off x="4711196" y="2853391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Multiplizieren 35"/>
            <p:cNvSpPr/>
            <p:nvPr/>
          </p:nvSpPr>
          <p:spPr bwMode="auto">
            <a:xfrm>
              <a:off x="4684477" y="4595088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Multiplizieren 36"/>
            <p:cNvSpPr/>
            <p:nvPr/>
          </p:nvSpPr>
          <p:spPr bwMode="auto">
            <a:xfrm>
              <a:off x="4921503" y="3749619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Multiplizieren 37"/>
            <p:cNvSpPr/>
            <p:nvPr/>
          </p:nvSpPr>
          <p:spPr bwMode="auto">
            <a:xfrm>
              <a:off x="4427638" y="3749619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Multiplizieren 38"/>
            <p:cNvSpPr/>
            <p:nvPr/>
          </p:nvSpPr>
          <p:spPr bwMode="auto">
            <a:xfrm>
              <a:off x="6782051" y="4753679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Multiplizieren 39"/>
            <p:cNvSpPr/>
            <p:nvPr/>
          </p:nvSpPr>
          <p:spPr bwMode="auto">
            <a:xfrm>
              <a:off x="7266771" y="3951869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Multiplizieren 41"/>
            <p:cNvSpPr/>
            <p:nvPr/>
          </p:nvSpPr>
          <p:spPr bwMode="auto">
            <a:xfrm>
              <a:off x="5721207" y="3391764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Multiplizieren 43"/>
            <p:cNvSpPr/>
            <p:nvPr/>
          </p:nvSpPr>
          <p:spPr bwMode="auto">
            <a:xfrm>
              <a:off x="6788880" y="3200689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Multiplizieren 44"/>
            <p:cNvSpPr/>
            <p:nvPr/>
          </p:nvSpPr>
          <p:spPr bwMode="auto">
            <a:xfrm>
              <a:off x="5714089" y="4809405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Multiplizieren 50"/>
            <p:cNvSpPr/>
            <p:nvPr/>
          </p:nvSpPr>
          <p:spPr bwMode="auto">
            <a:xfrm>
              <a:off x="6092920" y="3397761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Multiplizieren 51"/>
            <p:cNvSpPr/>
            <p:nvPr/>
          </p:nvSpPr>
          <p:spPr bwMode="auto">
            <a:xfrm>
              <a:off x="4397602" y="5012025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Multiplizieren 52"/>
            <p:cNvSpPr/>
            <p:nvPr/>
          </p:nvSpPr>
          <p:spPr bwMode="auto">
            <a:xfrm>
              <a:off x="6285226" y="4802025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Multiplizieren 53"/>
            <p:cNvSpPr/>
            <p:nvPr/>
          </p:nvSpPr>
          <p:spPr bwMode="auto">
            <a:xfrm>
              <a:off x="4957150" y="4971163"/>
              <a:ext cx="477891" cy="420000"/>
            </a:xfrm>
            <a:prstGeom prst="mathMultiply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5" name="Textfeld 54"/>
          <p:cNvSpPr txBox="1"/>
          <p:nvPr/>
        </p:nvSpPr>
        <p:spPr>
          <a:xfrm>
            <a:off x="410580" y="5697252"/>
            <a:ext cx="362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/>
              <a:t>~ 54 different type </a:t>
            </a:r>
            <a:r>
              <a:rPr lang="de-DE" sz="1800" err="1"/>
              <a:t>of</a:t>
            </a:r>
            <a:r>
              <a:rPr lang="de-DE" sz="1800"/>
              <a:t> </a:t>
            </a:r>
            <a:r>
              <a:rPr lang="de-DE" sz="1800" err="1"/>
              <a:t>lamps</a:t>
            </a:r>
            <a:r>
              <a:rPr lang="de-DE" sz="1800"/>
              <a:t> in </a:t>
            </a:r>
            <a:r>
              <a:rPr lang="de-DE" sz="1800" err="1"/>
              <a:t>use</a:t>
            </a:r>
            <a:endParaRPr lang="de-DE" sz="1800"/>
          </a:p>
        </p:txBody>
      </p:sp>
      <p:grpSp>
        <p:nvGrpSpPr>
          <p:cNvPr id="61" name="Gruppieren 60"/>
          <p:cNvGrpSpPr>
            <a:grpSpLocks noChangeAspect="1"/>
          </p:cNvGrpSpPr>
          <p:nvPr/>
        </p:nvGrpSpPr>
        <p:grpSpPr>
          <a:xfrm>
            <a:off x="5486248" y="2871955"/>
            <a:ext cx="1008000" cy="1199191"/>
            <a:chOff x="1644650" y="292100"/>
            <a:chExt cx="5854700" cy="6273800"/>
          </a:xfrm>
        </p:grpSpPr>
        <p:grpSp>
          <p:nvGrpSpPr>
            <p:cNvPr id="59" name="Gruppieren 58"/>
            <p:cNvGrpSpPr/>
            <p:nvPr/>
          </p:nvGrpSpPr>
          <p:grpSpPr>
            <a:xfrm>
              <a:off x="1644650" y="292100"/>
              <a:ext cx="5854700" cy="6273800"/>
              <a:chOff x="1644650" y="292100"/>
              <a:chExt cx="5854700" cy="6273800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44650" y="292100"/>
                <a:ext cx="5854700" cy="627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8" name="Rechteck 57"/>
              <p:cNvSpPr/>
              <p:nvPr/>
            </p:nvSpPr>
            <p:spPr bwMode="auto">
              <a:xfrm>
                <a:off x="2091577" y="6066584"/>
                <a:ext cx="2012371" cy="499316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ts val="2200"/>
                  </a:lnSpc>
                  <a:spcBef>
                    <a:spcPct val="4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60" name="Ellipse 59"/>
            <p:cNvSpPr/>
            <p:nvPr/>
          </p:nvSpPr>
          <p:spPr bwMode="auto">
            <a:xfrm rot="3175315">
              <a:off x="3598545" y="3793887"/>
              <a:ext cx="397308" cy="261566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76" name="Gruppieren 75"/>
          <p:cNvGrpSpPr>
            <a:grpSpLocks noChangeAspect="1"/>
          </p:cNvGrpSpPr>
          <p:nvPr/>
        </p:nvGrpSpPr>
        <p:grpSpPr>
          <a:xfrm>
            <a:off x="6641307" y="2863690"/>
            <a:ext cx="1008000" cy="1199191"/>
            <a:chOff x="1644650" y="292100"/>
            <a:chExt cx="5854700" cy="6273800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644650" y="292100"/>
              <a:ext cx="5854700" cy="6273800"/>
              <a:chOff x="1644650" y="292100"/>
              <a:chExt cx="5854700" cy="6273800"/>
            </a:xfrm>
          </p:grpSpPr>
          <p:pic>
            <p:nvPicPr>
              <p:cNvPr id="79" name="Picture 3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44650" y="292100"/>
                <a:ext cx="5854700" cy="627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0" name="Rechteck 79"/>
              <p:cNvSpPr/>
              <p:nvPr/>
            </p:nvSpPr>
            <p:spPr bwMode="auto">
              <a:xfrm>
                <a:off x="2091577" y="6066584"/>
                <a:ext cx="2012371" cy="499316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ts val="2200"/>
                  </a:lnSpc>
                  <a:spcBef>
                    <a:spcPct val="4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78" name="Ellipse 77"/>
            <p:cNvSpPr/>
            <p:nvPr/>
          </p:nvSpPr>
          <p:spPr bwMode="auto">
            <a:xfrm rot="3175315">
              <a:off x="3598545" y="3793887"/>
              <a:ext cx="397308" cy="26156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81" name="Gruppieren 80"/>
          <p:cNvGrpSpPr>
            <a:grpSpLocks noChangeAspect="1"/>
          </p:cNvGrpSpPr>
          <p:nvPr/>
        </p:nvGrpSpPr>
        <p:grpSpPr>
          <a:xfrm>
            <a:off x="7789452" y="2871955"/>
            <a:ext cx="1008000" cy="1199191"/>
            <a:chOff x="1644650" y="292100"/>
            <a:chExt cx="5854700" cy="6273800"/>
          </a:xfrm>
        </p:grpSpPr>
        <p:grpSp>
          <p:nvGrpSpPr>
            <p:cNvPr id="82" name="Gruppieren 81"/>
            <p:cNvGrpSpPr/>
            <p:nvPr/>
          </p:nvGrpSpPr>
          <p:grpSpPr>
            <a:xfrm>
              <a:off x="1644650" y="292100"/>
              <a:ext cx="5854700" cy="6273800"/>
              <a:chOff x="1644650" y="292100"/>
              <a:chExt cx="5854700" cy="6273800"/>
            </a:xfrm>
          </p:grpSpPr>
          <p:pic>
            <p:nvPicPr>
              <p:cNvPr id="84" name="Picture 3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44650" y="292100"/>
                <a:ext cx="5854700" cy="6273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5" name="Rechteck 84"/>
              <p:cNvSpPr/>
              <p:nvPr/>
            </p:nvSpPr>
            <p:spPr bwMode="auto">
              <a:xfrm>
                <a:off x="2091577" y="6066584"/>
                <a:ext cx="2012371" cy="499316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ts val="2200"/>
                  </a:lnSpc>
                  <a:spcBef>
                    <a:spcPct val="4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83" name="Ellipse 82"/>
            <p:cNvSpPr/>
            <p:nvPr/>
          </p:nvSpPr>
          <p:spPr bwMode="auto">
            <a:xfrm rot="3175315">
              <a:off x="3598545" y="3793887"/>
              <a:ext cx="397308" cy="261566"/>
            </a:xfrm>
            <a:prstGeom prst="ellipse">
              <a:avLst/>
            </a:prstGeom>
            <a:solidFill>
              <a:srgbClr val="00FF00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ts val="22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2" name="Textfeld 61"/>
          <p:cNvSpPr txBox="1"/>
          <p:nvPr/>
        </p:nvSpPr>
        <p:spPr>
          <a:xfrm>
            <a:off x="5508564" y="2503929"/>
            <a:ext cx="33112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/>
              <a:t>Leading</a:t>
            </a:r>
            <a:r>
              <a:rPr lang="de-DE" sz="1200" dirty="0"/>
              <a:t> </a:t>
            </a:r>
            <a:r>
              <a:rPr lang="de-DE" sz="1200" dirty="0" err="1"/>
              <a:t>lights</a:t>
            </a:r>
            <a:r>
              <a:rPr lang="de-DE" sz="1200" dirty="0"/>
              <a:t>, </a:t>
            </a:r>
            <a:r>
              <a:rPr lang="de-DE" sz="1200" dirty="0" err="1"/>
              <a:t>sector</a:t>
            </a:r>
            <a:r>
              <a:rPr lang="de-DE" sz="1200" dirty="0"/>
              <a:t> </a:t>
            </a:r>
            <a:r>
              <a:rPr lang="de-DE" sz="1200" dirty="0" err="1"/>
              <a:t>lights</a:t>
            </a:r>
            <a:r>
              <a:rPr lang="de-DE" sz="1200" dirty="0"/>
              <a:t>, </a:t>
            </a:r>
            <a:r>
              <a:rPr lang="de-DE" sz="1200" dirty="0" err="1"/>
              <a:t>rotating</a:t>
            </a:r>
            <a:r>
              <a:rPr lang="de-DE" sz="1200" dirty="0"/>
              <a:t> </a:t>
            </a:r>
            <a:r>
              <a:rPr lang="de-DE" sz="1200" dirty="0" err="1"/>
              <a:t>optics</a:t>
            </a:r>
            <a:endParaRPr lang="de-DE" sz="1200" dirty="0"/>
          </a:p>
        </p:txBody>
      </p:sp>
      <p:sp>
        <p:nvSpPr>
          <p:cNvPr id="63" name="Rechteck 62"/>
          <p:cNvSpPr/>
          <p:nvPr/>
        </p:nvSpPr>
        <p:spPr>
          <a:xfrm>
            <a:off x="5897710" y="4806784"/>
            <a:ext cx="2518609" cy="118922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0" rIns="91440" bIns="0" anchor="ctr" anchorCtr="0">
            <a:noAutofit/>
          </a:bodyPr>
          <a:lstStyle/>
          <a:p>
            <a:pPr algn="ctr"/>
            <a:r>
              <a:rPr lang="de-DE" sz="8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5580717" y="4441814"/>
            <a:ext cx="3166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Old </a:t>
            </a:r>
            <a:r>
              <a:rPr lang="de-DE" sz="1200" dirty="0" err="1"/>
              <a:t>fresnel</a:t>
            </a:r>
            <a:r>
              <a:rPr lang="de-DE" sz="1200" dirty="0"/>
              <a:t> </a:t>
            </a:r>
            <a:r>
              <a:rPr lang="de-DE" sz="1200" dirty="0" err="1"/>
              <a:t>lens</a:t>
            </a:r>
            <a:r>
              <a:rPr lang="de-DE" sz="1200" dirty="0"/>
              <a:t>: drum </a:t>
            </a:r>
            <a:r>
              <a:rPr lang="de-DE" sz="1200" dirty="0" err="1"/>
              <a:t>lens</a:t>
            </a:r>
            <a:r>
              <a:rPr lang="de-DE" sz="1200" dirty="0"/>
              <a:t> type </a:t>
            </a:r>
            <a:r>
              <a:rPr lang="de-DE" sz="1200" dirty="0" err="1"/>
              <a:t>or</a:t>
            </a:r>
            <a:r>
              <a:rPr lang="de-DE" sz="1200" dirty="0"/>
              <a:t> </a:t>
            </a:r>
            <a:r>
              <a:rPr lang="de-DE" sz="1200" dirty="0" err="1"/>
              <a:t>rotating</a:t>
            </a:r>
            <a:endParaRPr lang="de-DE" sz="1200" dirty="0"/>
          </a:p>
        </p:txBody>
      </p:sp>
      <p:sp>
        <p:nvSpPr>
          <p:cNvPr id="2048" name="Pfeil nach rechts 2047"/>
          <p:cNvSpPr/>
          <p:nvPr/>
        </p:nvSpPr>
        <p:spPr bwMode="auto">
          <a:xfrm>
            <a:off x="3995386" y="3981095"/>
            <a:ext cx="1296144" cy="458315"/>
          </a:xfrm>
          <a:prstGeom prst="rightArrow">
            <a:avLst/>
          </a:prstGeom>
          <a:solidFill>
            <a:srgbClr val="0000FF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65" name="Titel 1">
            <a:extLst>
              <a:ext uri="{FF2B5EF4-FFF2-40B4-BE49-F238E27FC236}">
                <a16:creationId xmlns:a16="http://schemas.microsoft.com/office/drawing/2014/main" id="{1250CE16-7DA7-4691-B8D8-F8D3BF968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403237"/>
            <a:ext cx="6732587" cy="790575"/>
          </a:xfrm>
        </p:spPr>
        <p:txBody>
          <a:bodyPr/>
          <a:lstStyle/>
          <a:p>
            <a:r>
              <a:rPr lang="de-DE" dirty="0"/>
              <a:t>The Way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Sustainabiltiy</a:t>
            </a:r>
            <a:r>
              <a:rPr lang="de-DE" dirty="0"/>
              <a:t>, </a:t>
            </a:r>
            <a:r>
              <a:rPr lang="de-DE" dirty="0" err="1"/>
              <a:t>Requirement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. 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178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62" grpId="0"/>
      <p:bldP spid="63" grpId="0" animBg="1"/>
      <p:bldP spid="88" grpId="0"/>
      <p:bldP spid="20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892643-A1B5-4687-8EFA-F39F4166F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Way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Sustainability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A9B729-A00A-43F1-913C-7D530DEC7F2C}"/>
              </a:ext>
            </a:extLst>
          </p:cNvPr>
          <p:cNvSpPr txBox="1">
            <a:spLocks/>
          </p:cNvSpPr>
          <p:nvPr/>
        </p:nvSpPr>
        <p:spPr>
          <a:xfrm>
            <a:off x="796888" y="2060848"/>
            <a:ext cx="7550224" cy="388843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/>
              <a:t>Additional </a:t>
            </a:r>
            <a:r>
              <a:rPr lang="de-DE" sz="2000" kern="0" dirty="0" err="1"/>
              <a:t>requirements</a:t>
            </a:r>
            <a:r>
              <a:rPr lang="de-DE" sz="2000" kern="0" dirty="0"/>
              <a:t> ...</a:t>
            </a:r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/>
              <a:t>The </a:t>
            </a:r>
            <a:r>
              <a:rPr lang="de-DE" sz="2000" kern="0" dirty="0" err="1"/>
              <a:t>old</a:t>
            </a:r>
            <a:r>
              <a:rPr lang="de-DE" sz="2000" kern="0" dirty="0"/>
              <a:t> </a:t>
            </a:r>
            <a:r>
              <a:rPr lang="de-DE" sz="2000" kern="0" dirty="0" err="1"/>
              <a:t>technology</a:t>
            </a:r>
            <a:r>
              <a:rPr lang="de-DE" sz="2000" kern="0" dirty="0"/>
              <a:t> </a:t>
            </a:r>
            <a:r>
              <a:rPr lang="de-DE" sz="2000" kern="0" dirty="0" err="1"/>
              <a:t>has</a:t>
            </a:r>
            <a:r>
              <a:rPr lang="de-DE" sz="2000" kern="0" dirty="0"/>
              <a:t> </a:t>
            </a:r>
            <a:r>
              <a:rPr lang="de-DE" sz="2000" kern="0" dirty="0" err="1"/>
              <a:t>been</a:t>
            </a:r>
            <a:r>
              <a:rPr lang="de-DE" sz="2000" kern="0" dirty="0"/>
              <a:t> </a:t>
            </a:r>
            <a:r>
              <a:rPr lang="de-DE" sz="2000" kern="0" dirty="0" err="1"/>
              <a:t>proven</a:t>
            </a:r>
            <a:r>
              <a:rPr lang="de-DE" sz="2000" kern="0" dirty="0"/>
              <a:t> </a:t>
            </a:r>
            <a:r>
              <a:rPr lang="de-DE" sz="2000" kern="0" dirty="0" err="1"/>
              <a:t>to</a:t>
            </a:r>
            <a:r>
              <a:rPr lang="de-DE" sz="2000" kern="0" dirty="0"/>
              <a:t> </a:t>
            </a:r>
            <a:r>
              <a:rPr lang="de-DE" sz="2000" kern="0" dirty="0" err="1"/>
              <a:t>be</a:t>
            </a:r>
            <a:r>
              <a:rPr lang="de-DE" sz="2000" kern="0" dirty="0"/>
              <a:t> </a:t>
            </a:r>
            <a:r>
              <a:rPr lang="de-DE" sz="2000" kern="0" dirty="0" err="1"/>
              <a:t>very</a:t>
            </a:r>
            <a:r>
              <a:rPr lang="de-DE" sz="2000" kern="0" dirty="0"/>
              <a:t> </a:t>
            </a:r>
            <a:r>
              <a:rPr lang="de-DE" sz="2000" kern="0" dirty="0" err="1"/>
              <a:t>sustainable</a:t>
            </a:r>
            <a:r>
              <a:rPr lang="de-DE" sz="2000" kern="0" dirty="0"/>
              <a:t>:</a:t>
            </a:r>
          </a:p>
          <a:p>
            <a:pPr marL="628650" lvl="3"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de-DE" kern="0" dirty="0" err="1"/>
              <a:t>life</a:t>
            </a:r>
            <a:r>
              <a:rPr lang="de-DE" kern="0" dirty="0"/>
              <a:t> time </a:t>
            </a:r>
            <a:r>
              <a:rPr lang="de-DE" kern="0" dirty="0" err="1"/>
              <a:t>of</a:t>
            </a:r>
            <a:r>
              <a:rPr lang="de-DE" kern="0" dirty="0"/>
              <a:t> </a:t>
            </a:r>
            <a:r>
              <a:rPr lang="de-DE" kern="0" dirty="0" err="1"/>
              <a:t>steel</a:t>
            </a:r>
            <a:r>
              <a:rPr lang="de-DE" kern="0" dirty="0"/>
              <a:t> </a:t>
            </a:r>
            <a:r>
              <a:rPr lang="de-DE" kern="0" dirty="0" err="1"/>
              <a:t>buoys</a:t>
            </a:r>
            <a:r>
              <a:rPr lang="de-DE" kern="0" dirty="0"/>
              <a:t> ~ 40 </a:t>
            </a:r>
            <a:r>
              <a:rPr lang="de-DE" kern="0" dirty="0" err="1"/>
              <a:t>years</a:t>
            </a:r>
            <a:r>
              <a:rPr lang="de-DE" kern="0" dirty="0"/>
              <a:t> </a:t>
            </a:r>
            <a:r>
              <a:rPr lang="de-DE" kern="0" dirty="0" err="1"/>
              <a:t>or</a:t>
            </a:r>
            <a:r>
              <a:rPr lang="de-DE" kern="0" dirty="0"/>
              <a:t> </a:t>
            </a:r>
            <a:r>
              <a:rPr lang="de-DE" kern="0" dirty="0" err="1"/>
              <a:t>more</a:t>
            </a:r>
            <a:r>
              <a:rPr lang="de-DE" kern="0" dirty="0"/>
              <a:t> ...</a:t>
            </a:r>
          </a:p>
          <a:p>
            <a:pPr marL="628650" lvl="3"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de-DE" kern="0" dirty="0" err="1"/>
              <a:t>life</a:t>
            </a:r>
            <a:r>
              <a:rPr lang="de-DE" kern="0" dirty="0"/>
              <a:t> time </a:t>
            </a:r>
            <a:r>
              <a:rPr lang="de-DE" kern="0" dirty="0" err="1"/>
              <a:t>of</a:t>
            </a:r>
            <a:r>
              <a:rPr lang="de-DE" kern="0" dirty="0"/>
              <a:t> </a:t>
            </a:r>
            <a:r>
              <a:rPr lang="de-DE" kern="0" dirty="0" err="1"/>
              <a:t>optics</a:t>
            </a:r>
            <a:r>
              <a:rPr lang="de-DE" kern="0" dirty="0"/>
              <a:t> ~ 60 </a:t>
            </a:r>
            <a:r>
              <a:rPr lang="de-DE" kern="0" dirty="0" err="1"/>
              <a:t>years</a:t>
            </a:r>
            <a:r>
              <a:rPr lang="de-DE" kern="0" dirty="0"/>
              <a:t> </a:t>
            </a:r>
            <a:r>
              <a:rPr lang="de-DE" kern="0" dirty="0" err="1"/>
              <a:t>or</a:t>
            </a:r>
            <a:r>
              <a:rPr lang="de-DE" kern="0" dirty="0"/>
              <a:t> </a:t>
            </a:r>
            <a:r>
              <a:rPr lang="de-DE" kern="0" dirty="0" err="1"/>
              <a:t>more</a:t>
            </a:r>
            <a:r>
              <a:rPr lang="de-DE" kern="0" dirty="0"/>
              <a:t> ...</a:t>
            </a:r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 err="1"/>
              <a:t>Retain</a:t>
            </a:r>
            <a:r>
              <a:rPr lang="de-DE" sz="2000" kern="0" dirty="0"/>
              <a:t> </a:t>
            </a:r>
            <a:r>
              <a:rPr lang="de-DE" sz="2000" kern="0" dirty="0" err="1"/>
              <a:t>existing</a:t>
            </a:r>
            <a:r>
              <a:rPr lang="de-DE" sz="2000" kern="0" dirty="0"/>
              <a:t> </a:t>
            </a:r>
            <a:r>
              <a:rPr lang="de-DE" sz="2000" kern="0" dirty="0" err="1"/>
              <a:t>sustainability</a:t>
            </a:r>
            <a:r>
              <a:rPr lang="de-DE" sz="2000" kern="0" dirty="0"/>
              <a:t>!</a:t>
            </a:r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000" kern="0" dirty="0" err="1"/>
              <a:t>Well</a:t>
            </a:r>
            <a:r>
              <a:rPr lang="de-DE" sz="2000" kern="0" dirty="0"/>
              <a:t> </a:t>
            </a:r>
            <a:r>
              <a:rPr lang="de-DE" sz="2000" kern="0" dirty="0" err="1"/>
              <a:t>planned</a:t>
            </a:r>
            <a:r>
              <a:rPr lang="de-DE" sz="2000" kern="0" dirty="0"/>
              <a:t> </a:t>
            </a:r>
            <a:r>
              <a:rPr lang="de-DE" sz="2000" kern="0" dirty="0" err="1"/>
              <a:t>maintenance</a:t>
            </a:r>
            <a:r>
              <a:rPr lang="de-DE" sz="2000" kern="0" dirty="0"/>
              <a:t> </a:t>
            </a:r>
            <a:r>
              <a:rPr lang="de-DE" sz="2000" kern="0" dirty="0" err="1"/>
              <a:t>from</a:t>
            </a:r>
            <a:r>
              <a:rPr lang="de-DE" sz="2000" kern="0" dirty="0"/>
              <a:t> </a:t>
            </a:r>
            <a:r>
              <a:rPr lang="de-DE" sz="2000" kern="0" dirty="0" err="1"/>
              <a:t>the</a:t>
            </a:r>
            <a:r>
              <a:rPr lang="de-DE" sz="2000" kern="0" dirty="0"/>
              <a:t> </a:t>
            </a:r>
            <a:r>
              <a:rPr lang="de-DE" sz="2000" kern="0" dirty="0" err="1"/>
              <a:t>beginning</a:t>
            </a:r>
            <a:endParaRPr lang="de-DE" sz="2000" kern="0" dirty="0"/>
          </a:p>
          <a:p>
            <a:pPr marL="628650" lvl="3"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de-DE" kern="0" dirty="0"/>
              <a:t>'</a:t>
            </a:r>
            <a:r>
              <a:rPr lang="de-DE" kern="0" dirty="0" err="1"/>
              <a:t>maintenance</a:t>
            </a:r>
            <a:r>
              <a:rPr lang="de-DE" kern="0" dirty="0"/>
              <a:t> </a:t>
            </a:r>
            <a:r>
              <a:rPr lang="de-DE" kern="0" dirty="0" err="1"/>
              <a:t>free</a:t>
            </a:r>
            <a:r>
              <a:rPr lang="de-DE" kern="0" dirty="0"/>
              <a:t> </a:t>
            </a:r>
            <a:r>
              <a:rPr lang="de-DE" kern="0" dirty="0" err="1"/>
              <a:t>over</a:t>
            </a:r>
            <a:r>
              <a:rPr lang="de-DE" kern="0" dirty="0"/>
              <a:t> </a:t>
            </a:r>
            <a:r>
              <a:rPr lang="de-DE" kern="0" dirty="0" err="1"/>
              <a:t>lifetime</a:t>
            </a:r>
            <a:r>
              <a:rPr lang="de-DE" kern="0" dirty="0"/>
              <a:t>' will not </a:t>
            </a:r>
            <a:r>
              <a:rPr lang="de-DE" kern="0" dirty="0" err="1"/>
              <a:t>give</a:t>
            </a:r>
            <a:r>
              <a:rPr lang="de-DE" kern="0" dirty="0"/>
              <a:t> </a:t>
            </a:r>
            <a:r>
              <a:rPr lang="de-DE" kern="0" dirty="0" err="1"/>
              <a:t>sustainable</a:t>
            </a:r>
            <a:r>
              <a:rPr lang="de-DE" kern="0" dirty="0"/>
              <a:t> </a:t>
            </a:r>
            <a:r>
              <a:rPr lang="de-DE" kern="0" dirty="0" err="1"/>
              <a:t>products</a:t>
            </a:r>
            <a:endParaRPr lang="de-DE" kern="0" dirty="0"/>
          </a:p>
          <a:p>
            <a:pPr marL="628650" lvl="3"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de-DE" kern="0" dirty="0"/>
              <a:t>'</a:t>
            </a:r>
            <a:r>
              <a:rPr lang="de-DE" kern="0" dirty="0" err="1"/>
              <a:t>is</a:t>
            </a:r>
            <a:r>
              <a:rPr lang="de-DE" kern="0" dirty="0"/>
              <a:t> </a:t>
            </a:r>
            <a:r>
              <a:rPr lang="de-DE" kern="0" dirty="0" err="1"/>
              <a:t>recycable</a:t>
            </a:r>
            <a:r>
              <a:rPr lang="de-DE" kern="0" dirty="0"/>
              <a:t>' </a:t>
            </a:r>
            <a:r>
              <a:rPr lang="de-DE" kern="0" dirty="0" err="1"/>
              <a:t>does</a:t>
            </a:r>
            <a:r>
              <a:rPr lang="de-DE" kern="0" dirty="0"/>
              <a:t> not </a:t>
            </a:r>
            <a:r>
              <a:rPr lang="de-DE" kern="0" dirty="0" err="1"/>
              <a:t>mean</a:t>
            </a:r>
            <a:r>
              <a:rPr lang="de-DE" kern="0" dirty="0"/>
              <a:t> 'will </a:t>
            </a:r>
            <a:r>
              <a:rPr lang="de-DE" kern="0" dirty="0" err="1"/>
              <a:t>be</a:t>
            </a:r>
            <a:r>
              <a:rPr lang="de-DE" kern="0" dirty="0"/>
              <a:t> </a:t>
            </a:r>
            <a:r>
              <a:rPr lang="de-DE" kern="0" dirty="0" err="1"/>
              <a:t>recylced</a:t>
            </a:r>
            <a:r>
              <a:rPr lang="de-DE" kern="0" dirty="0"/>
              <a:t>'</a:t>
            </a:r>
          </a:p>
          <a:p>
            <a:endParaRPr lang="en-GB" sz="2000" kern="0" dirty="0"/>
          </a:p>
        </p:txBody>
      </p:sp>
    </p:spTree>
    <p:extLst>
      <p:ext uri="{BB962C8B-B14F-4D97-AF65-F5344CB8AC3E}">
        <p14:creationId xmlns:p14="http://schemas.microsoft.com/office/powerpoint/2010/main" val="179504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>
            <a:extLst>
              <a:ext uri="{FF2B5EF4-FFF2-40B4-BE49-F238E27FC236}">
                <a16:creationId xmlns:a16="http://schemas.microsoft.com/office/drawing/2014/main" id="{99053FD0-60F9-41FC-8CFA-0871B7935F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457200"/>
            <a:ext cx="6732587" cy="790575"/>
          </a:xfrm>
        </p:spPr>
        <p:txBody>
          <a:bodyPr/>
          <a:lstStyle/>
          <a:p>
            <a:r>
              <a:rPr lang="de-DE" altLang="de-DE" dirty="0" err="1"/>
              <a:t>Buying</a:t>
            </a:r>
            <a:r>
              <a:rPr lang="de-DE" altLang="de-DE" dirty="0"/>
              <a:t> a </a:t>
            </a:r>
            <a:r>
              <a:rPr lang="de-DE" altLang="de-DE" dirty="0" err="1"/>
              <a:t>sector</a:t>
            </a:r>
            <a:r>
              <a:rPr lang="de-DE" altLang="de-DE" dirty="0"/>
              <a:t> light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9D5F4706-F5BB-4D40-A671-EAAA039F365C}"/>
              </a:ext>
            </a:extLst>
          </p:cNvPr>
          <p:cNvSpPr/>
          <p:nvPr/>
        </p:nvSpPr>
        <p:spPr>
          <a:xfrm>
            <a:off x="611188" y="1736812"/>
            <a:ext cx="7812360" cy="6665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colours</a:t>
            </a:r>
            <a:r>
              <a:rPr lang="de-DE" sz="2400" dirty="0">
                <a:solidFill>
                  <a:schemeClr val="tx1"/>
                </a:solidFill>
              </a:rPr>
              <a:t>, </a:t>
            </a:r>
            <a:r>
              <a:rPr lang="de-DE" sz="2400" dirty="0" err="1">
                <a:solidFill>
                  <a:schemeClr val="tx1"/>
                </a:solidFill>
              </a:rPr>
              <a:t>flashes</a:t>
            </a:r>
            <a:r>
              <a:rPr lang="de-DE" sz="2400" dirty="0">
                <a:solidFill>
                  <a:schemeClr val="tx1"/>
                </a:solidFill>
              </a:rPr>
              <a:t>, </a:t>
            </a:r>
            <a:r>
              <a:rPr lang="de-DE" sz="2400" dirty="0" err="1">
                <a:solidFill>
                  <a:schemeClr val="tx1"/>
                </a:solidFill>
              </a:rPr>
              <a:t>luminous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intensity</a:t>
            </a:r>
            <a:r>
              <a:rPr lang="de-DE" sz="2400" dirty="0">
                <a:solidFill>
                  <a:schemeClr val="tx1"/>
                </a:solidFill>
              </a:rPr>
              <a:t>, </a:t>
            </a:r>
            <a:r>
              <a:rPr lang="de-DE" sz="2400" dirty="0" err="1">
                <a:solidFill>
                  <a:schemeClr val="tx1"/>
                </a:solidFill>
              </a:rPr>
              <a:t>sectors</a:t>
            </a:r>
            <a:endParaRPr lang="de-DE" sz="2400" dirty="0">
              <a:solidFill>
                <a:schemeClr val="tx1"/>
              </a:solidFill>
            </a:endParaRPr>
          </a:p>
        </p:txBody>
      </p: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FFA931CB-5B2D-4DBB-A250-7F51A663D344}"/>
              </a:ext>
            </a:extLst>
          </p:cNvPr>
          <p:cNvCxnSpPr>
            <a:cxnSpLocks/>
          </p:cNvCxnSpPr>
          <p:nvPr/>
        </p:nvCxnSpPr>
        <p:spPr>
          <a:xfrm flipH="1">
            <a:off x="4517368" y="2507343"/>
            <a:ext cx="13434" cy="669629"/>
          </a:xfrm>
          <a:prstGeom prst="straightConnector1">
            <a:avLst/>
          </a:prstGeom>
          <a:ln w="50800"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>
            <a:extLst>
              <a:ext uri="{FF2B5EF4-FFF2-40B4-BE49-F238E27FC236}">
                <a16:creationId xmlns:a16="http://schemas.microsoft.com/office/drawing/2014/main" id="{28F5F906-7967-40C8-85D5-D0FC78973E5A}"/>
              </a:ext>
            </a:extLst>
          </p:cNvPr>
          <p:cNvSpPr txBox="1"/>
          <p:nvPr/>
        </p:nvSpPr>
        <p:spPr>
          <a:xfrm>
            <a:off x="611188" y="4131496"/>
            <a:ext cx="1800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/>
              <a:t>unique</a:t>
            </a:r>
            <a:endParaRPr lang="de-DE" sz="3600" dirty="0"/>
          </a:p>
          <a:p>
            <a:pPr algn="ctr"/>
            <a:r>
              <a:rPr lang="de-DE" sz="1800" dirty="0" err="1"/>
              <a:t>designed</a:t>
            </a:r>
            <a:r>
              <a:rPr lang="de-DE" sz="1800" dirty="0"/>
              <a:t> </a:t>
            </a:r>
            <a:r>
              <a:rPr lang="de-DE" sz="1800" dirty="0" err="1"/>
              <a:t>for</a:t>
            </a:r>
            <a:r>
              <a:rPr lang="de-DE" sz="1800" dirty="0"/>
              <a:t> a </a:t>
            </a:r>
            <a:r>
              <a:rPr lang="de-DE" sz="1800" dirty="0" err="1"/>
              <a:t>single</a:t>
            </a:r>
            <a:r>
              <a:rPr lang="de-DE" sz="1800" dirty="0"/>
              <a:t> </a:t>
            </a:r>
            <a:r>
              <a:rPr lang="de-DE" sz="1800" dirty="0" err="1"/>
              <a:t>station</a:t>
            </a:r>
            <a:endParaRPr lang="de-DE" sz="1800" dirty="0"/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45EB08D7-456D-43D0-B07A-64484D4D6087}"/>
              </a:ext>
            </a:extLst>
          </p:cNvPr>
          <p:cNvSpPr txBox="1"/>
          <p:nvPr/>
        </p:nvSpPr>
        <p:spPr>
          <a:xfrm>
            <a:off x="6851910" y="3700608"/>
            <a:ext cx="17737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fixed</a:t>
            </a:r>
            <a:r>
              <a:rPr lang="de-DE" dirty="0"/>
              <a:t> </a:t>
            </a:r>
            <a:r>
              <a:rPr lang="de-DE" dirty="0" err="1"/>
              <a:t>sectors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red</a:t>
            </a:r>
            <a:r>
              <a:rPr lang="de-DE" dirty="0"/>
              <a:t>:	2.12°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white</a:t>
            </a:r>
            <a:r>
              <a:rPr lang="de-DE" dirty="0"/>
              <a:t>:	0.81°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green</a:t>
            </a:r>
            <a:r>
              <a:rPr lang="de-DE" dirty="0"/>
              <a:t>:	1.84°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22B07EBC-286D-4F24-B846-27CE0F6F4F6C}"/>
              </a:ext>
            </a:extLst>
          </p:cNvPr>
          <p:cNvGrpSpPr/>
          <p:nvPr/>
        </p:nvGrpSpPr>
        <p:grpSpPr>
          <a:xfrm>
            <a:off x="2560312" y="3384498"/>
            <a:ext cx="3940979" cy="2786657"/>
            <a:chOff x="3740962" y="3679275"/>
            <a:chExt cx="4208854" cy="2976071"/>
          </a:xfrm>
        </p:grpSpPr>
        <p:pic>
          <p:nvPicPr>
            <p:cNvPr id="48" name="Grafik 47">
              <a:extLst>
                <a:ext uri="{FF2B5EF4-FFF2-40B4-BE49-F238E27FC236}">
                  <a16:creationId xmlns:a16="http://schemas.microsoft.com/office/drawing/2014/main" id="{1FA2E5B0-C820-4344-979D-407EB0FCB6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0962" y="3679275"/>
              <a:ext cx="4208854" cy="2976071"/>
            </a:xfrm>
            <a:prstGeom prst="rect">
              <a:avLst/>
            </a:prstGeom>
          </p:spPr>
        </p:pic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EB777E0D-F752-4F41-9351-126D743EB430}"/>
                </a:ext>
              </a:extLst>
            </p:cNvPr>
            <p:cNvSpPr/>
            <p:nvPr/>
          </p:nvSpPr>
          <p:spPr>
            <a:xfrm>
              <a:off x="6224954" y="3726802"/>
              <a:ext cx="1510094" cy="2307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794B8749-2A25-4E70-82F4-E2A0E65F2CEA}"/>
                </a:ext>
              </a:extLst>
            </p:cNvPr>
            <p:cNvSpPr/>
            <p:nvPr/>
          </p:nvSpPr>
          <p:spPr>
            <a:xfrm>
              <a:off x="4021016" y="5827529"/>
              <a:ext cx="1724862" cy="2684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1" name="Textfeld 50">
            <a:extLst>
              <a:ext uri="{FF2B5EF4-FFF2-40B4-BE49-F238E27FC236}">
                <a16:creationId xmlns:a16="http://schemas.microsoft.com/office/drawing/2014/main" id="{A4401DAF-8514-417F-8EEC-A2D576D1F05E}"/>
              </a:ext>
            </a:extLst>
          </p:cNvPr>
          <p:cNvSpPr txBox="1"/>
          <p:nvPr/>
        </p:nvSpPr>
        <p:spPr>
          <a:xfrm>
            <a:off x="6856338" y="5125594"/>
            <a:ext cx="187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intensity</a:t>
            </a:r>
            <a:r>
              <a:rPr lang="de-DE" dirty="0"/>
              <a:t> and </a:t>
            </a:r>
            <a:r>
              <a:rPr lang="de-DE" dirty="0" err="1"/>
              <a:t>flash</a:t>
            </a:r>
            <a:r>
              <a:rPr lang="de-DE" dirty="0"/>
              <a:t> </a:t>
            </a:r>
            <a:r>
              <a:rPr lang="de-DE" dirty="0" err="1"/>
              <a:t>character</a:t>
            </a:r>
            <a:endParaRPr lang="de-DE" dirty="0"/>
          </a:p>
          <a:p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configured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74B6165-D0AD-4C27-AA76-EC901B94F0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0" contrast="-57000"/>
                    </a14:imgEffect>
                  </a14:imgLayer>
                </a14:imgProps>
              </a:ext>
            </a:extLst>
          </a:blip>
          <a:srcRect l="34025" b="12727"/>
          <a:stretch/>
        </p:blipFill>
        <p:spPr>
          <a:xfrm>
            <a:off x="299100" y="1592796"/>
            <a:ext cx="8545799" cy="4896086"/>
          </a:xfrm>
          <a:prstGeom prst="rect">
            <a:avLst/>
          </a:prstGeom>
          <a:effectLst>
            <a:glow>
              <a:schemeClr val="accent1">
                <a:satMod val="175000"/>
              </a:schemeClr>
            </a:glow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2E26D9ED-97F8-4284-9BC3-5A84ED6893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588" y="1808820"/>
            <a:ext cx="3605128" cy="2359773"/>
          </a:xfrm>
          <a:prstGeom prst="rect">
            <a:avLst/>
          </a:prstGeom>
          <a:noFill/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D3892643-A1B5-4687-8EFA-F39F4166F81D}"/>
              </a:ext>
            </a:extLst>
          </p:cNvPr>
          <p:cNvSpPr txBox="1">
            <a:spLocks/>
          </p:cNvSpPr>
          <p:nvPr/>
        </p:nvSpPr>
        <p:spPr>
          <a:xfrm>
            <a:off x="611188" y="764704"/>
            <a:ext cx="6732587" cy="483071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de-DE" dirty="0" err="1"/>
              <a:t>Waste</a:t>
            </a:r>
            <a:endParaRPr lang="en-GB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A2D1DAD-D5F6-4524-8C33-93924F2C4D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2814" y="1710399"/>
            <a:ext cx="3372085" cy="343720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A68D1CCD-D25C-4720-958C-4993F8FB22B4}"/>
              </a:ext>
            </a:extLst>
          </p:cNvPr>
          <p:cNvSpPr txBox="1"/>
          <p:nvPr/>
        </p:nvSpPr>
        <p:spPr>
          <a:xfrm>
            <a:off x="683568" y="3024487"/>
            <a:ext cx="4679796" cy="3293209"/>
          </a:xfrm>
          <a:prstGeom prst="rect">
            <a:avLst/>
          </a:prstGeom>
          <a:solidFill>
            <a:schemeClr val="accent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400" dirty="0"/>
              <a:t>Initiative </a:t>
            </a:r>
            <a:r>
              <a:rPr lang="de-DE" sz="2400" dirty="0" err="1"/>
              <a:t>aiming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endParaRPr lang="de-DE" sz="2400" dirty="0"/>
          </a:p>
          <a:p>
            <a:pPr marL="800100" lvl="1" indent="-342900"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de-DE" sz="2000" dirty="0"/>
              <a:t>fair </a:t>
            </a:r>
            <a:r>
              <a:rPr lang="de-DE" sz="2000" dirty="0" err="1"/>
              <a:t>trade</a:t>
            </a:r>
            <a:endParaRPr lang="de-DE" sz="2000" dirty="0"/>
          </a:p>
          <a:p>
            <a:pPr marL="800100" lvl="1" indent="-342900"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de-DE" sz="2000" dirty="0" err="1"/>
              <a:t>environment</a:t>
            </a:r>
            <a:r>
              <a:rPr lang="de-DE" sz="2000" dirty="0"/>
              <a:t> </a:t>
            </a:r>
            <a:r>
              <a:rPr lang="de-DE" sz="2000" dirty="0" err="1"/>
              <a:t>protection</a:t>
            </a:r>
            <a:endParaRPr lang="de-DE" sz="2000" dirty="0"/>
          </a:p>
          <a:p>
            <a:pPr marL="342900" indent="-34290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400" dirty="0"/>
              <a:t>'Use </a:t>
            </a:r>
            <a:r>
              <a:rPr lang="de-DE" sz="2400" dirty="0" err="1"/>
              <a:t>jute</a:t>
            </a:r>
            <a:r>
              <a:rPr lang="de-DE" sz="2400" dirty="0"/>
              <a:t> </a:t>
            </a:r>
            <a:r>
              <a:rPr lang="de-DE" sz="2400" dirty="0" err="1"/>
              <a:t>bags</a:t>
            </a:r>
            <a:r>
              <a:rPr lang="de-DE" sz="2400" dirty="0"/>
              <a:t> </a:t>
            </a:r>
            <a:r>
              <a:rPr lang="de-DE" sz="2400" dirty="0" err="1"/>
              <a:t>instead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plastic</a:t>
            </a:r>
            <a:r>
              <a:rPr lang="de-DE" sz="2400" dirty="0"/>
              <a:t> </a:t>
            </a:r>
            <a:r>
              <a:rPr lang="de-DE" sz="2400" dirty="0" err="1"/>
              <a:t>bags</a:t>
            </a:r>
            <a:r>
              <a:rPr lang="de-DE" sz="2400" dirty="0"/>
              <a:t>'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sz="2400" dirty="0" err="1">
                <a:solidFill>
                  <a:srgbClr val="FF0000"/>
                </a:solidFill>
              </a:rPr>
              <a:t>Started</a:t>
            </a:r>
            <a:r>
              <a:rPr lang="de-DE" sz="2400" dirty="0">
                <a:solidFill>
                  <a:srgbClr val="FF0000"/>
                </a:solidFill>
              </a:rPr>
              <a:t> in </a:t>
            </a:r>
            <a:r>
              <a:rPr lang="de-DE" sz="2400" dirty="0" err="1">
                <a:solidFill>
                  <a:srgbClr val="FF0000"/>
                </a:solidFill>
              </a:rPr>
              <a:t>the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r>
              <a:rPr lang="de-DE" sz="2400" dirty="0" err="1">
                <a:solidFill>
                  <a:srgbClr val="FF0000"/>
                </a:solidFill>
              </a:rPr>
              <a:t>year</a:t>
            </a:r>
            <a:r>
              <a:rPr lang="de-DE" sz="2400" dirty="0">
                <a:solidFill>
                  <a:srgbClr val="FF0000"/>
                </a:solidFill>
              </a:rPr>
              <a:t> 1978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sz="2400" dirty="0" err="1">
                <a:solidFill>
                  <a:srgbClr val="FF0000"/>
                </a:solidFill>
              </a:rPr>
              <a:t>What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r>
              <a:rPr lang="de-DE" sz="2400" dirty="0" err="1">
                <a:solidFill>
                  <a:srgbClr val="FF0000"/>
                </a:solidFill>
              </a:rPr>
              <a:t>happened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r>
              <a:rPr lang="de-DE" sz="2400" dirty="0" err="1">
                <a:solidFill>
                  <a:srgbClr val="FF0000"/>
                </a:solidFill>
              </a:rPr>
              <a:t>since</a:t>
            </a:r>
            <a:r>
              <a:rPr lang="de-DE" sz="2400" dirty="0">
                <a:solidFill>
                  <a:srgbClr val="FF0000"/>
                </a:solidFill>
              </a:rPr>
              <a:t> </a:t>
            </a:r>
            <a:r>
              <a:rPr lang="de-DE" sz="2400" dirty="0" err="1">
                <a:solidFill>
                  <a:srgbClr val="FF0000"/>
                </a:solidFill>
              </a:rPr>
              <a:t>then</a:t>
            </a:r>
            <a:r>
              <a:rPr lang="de-DE" sz="2400" dirty="0">
                <a:solidFill>
                  <a:srgbClr val="FF0000"/>
                </a:solidFill>
              </a:rPr>
              <a:t>?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sz="2400" dirty="0">
                <a:solidFill>
                  <a:srgbClr val="FF0000"/>
                </a:solidFill>
              </a:rPr>
              <a:t>Friday </a:t>
            </a:r>
            <a:r>
              <a:rPr lang="de-DE" sz="2400" dirty="0" err="1">
                <a:solidFill>
                  <a:srgbClr val="FF0000"/>
                </a:solidFill>
              </a:rPr>
              <a:t>for</a:t>
            </a:r>
            <a:r>
              <a:rPr lang="de-DE" sz="2400" dirty="0">
                <a:solidFill>
                  <a:srgbClr val="FF0000"/>
                </a:solidFill>
              </a:rPr>
              <a:t> Future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sz="2400" dirty="0">
                <a:solidFill>
                  <a:srgbClr val="FF0000"/>
                </a:solidFill>
              </a:rPr>
              <a:t>Youth Strike 4 Climate</a:t>
            </a:r>
          </a:p>
        </p:txBody>
      </p:sp>
    </p:spTree>
    <p:extLst>
      <p:ext uri="{BB962C8B-B14F-4D97-AF65-F5344CB8AC3E}">
        <p14:creationId xmlns:p14="http://schemas.microsoft.com/office/powerpoint/2010/main" val="2289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B67C06-0E19-4AE8-A66A-3AB103867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Sustainability</a:t>
            </a:r>
            <a:r>
              <a:rPr lang="de-DE" dirty="0"/>
              <a:t> and </a:t>
            </a:r>
            <a:r>
              <a:rPr lang="de-DE" dirty="0" err="1"/>
              <a:t>Sector</a:t>
            </a:r>
            <a:r>
              <a:rPr lang="de-DE" dirty="0"/>
              <a:t> Lights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FFA3DDB-4318-4D75-B475-EA08349FA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2082552"/>
            <a:ext cx="8029264" cy="2714599"/>
          </a:xfrm>
        </p:spPr>
        <p:txBody>
          <a:bodyPr/>
          <a:lstStyle/>
          <a:p>
            <a:pPr marL="285750" indent="-285750">
              <a:lnSpc>
                <a:spcPts val="2800"/>
              </a:lnSpc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800" dirty="0"/>
              <a:t>Germany </a:t>
            </a:r>
            <a:r>
              <a:rPr lang="de-DE" sz="2800" dirty="0" err="1"/>
              <a:t>is</a:t>
            </a:r>
            <a:r>
              <a:rPr lang="de-DE" sz="2800" dirty="0"/>
              <a:t> </a:t>
            </a:r>
            <a:r>
              <a:rPr lang="de-DE" sz="2800" dirty="0" err="1"/>
              <a:t>going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update </a:t>
            </a:r>
            <a:r>
              <a:rPr lang="de-DE" sz="2800" dirty="0" err="1"/>
              <a:t>its</a:t>
            </a:r>
            <a:r>
              <a:rPr lang="de-DE" sz="2800" dirty="0"/>
              <a:t> </a:t>
            </a:r>
            <a:r>
              <a:rPr lang="de-DE" sz="2800" dirty="0" err="1"/>
              <a:t>AtoN</a:t>
            </a:r>
            <a:r>
              <a:rPr lang="de-DE" sz="2800" dirty="0"/>
              <a:t> </a:t>
            </a:r>
            <a:r>
              <a:rPr lang="de-DE" sz="2800" dirty="0" err="1"/>
              <a:t>lights</a:t>
            </a:r>
            <a:endParaRPr lang="de-DE" sz="2800" dirty="0"/>
          </a:p>
          <a:p>
            <a:pPr marL="285750" indent="-285750">
              <a:lnSpc>
                <a:spcPts val="2800"/>
              </a:lnSpc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800" dirty="0"/>
              <a:t>open </a:t>
            </a:r>
            <a:r>
              <a:rPr lang="de-DE" sz="2800" dirty="0" err="1"/>
              <a:t>competitive</a:t>
            </a:r>
            <a:r>
              <a:rPr lang="de-DE" sz="2800" dirty="0"/>
              <a:t> </a:t>
            </a:r>
            <a:r>
              <a:rPr lang="de-DE" sz="2800" dirty="0" err="1"/>
              <a:t>bidding</a:t>
            </a:r>
            <a:endParaRPr lang="de-DE" sz="2800" dirty="0"/>
          </a:p>
          <a:p>
            <a:pPr marL="285750" indent="-285750">
              <a:lnSpc>
                <a:spcPts val="2800"/>
              </a:lnSpc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800" dirty="0" err="1"/>
              <a:t>starts</a:t>
            </a:r>
            <a:r>
              <a:rPr lang="de-DE" sz="2800" dirty="0"/>
              <a:t> 2020</a:t>
            </a:r>
          </a:p>
          <a:p>
            <a:pPr marL="285750" indent="-285750">
              <a:lnSpc>
                <a:spcPts val="2800"/>
              </a:lnSpc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800" dirty="0" err="1"/>
              <a:t>sustainable</a:t>
            </a:r>
            <a:r>
              <a:rPr lang="de-DE" sz="2800" dirty="0"/>
              <a:t> design </a:t>
            </a:r>
            <a:r>
              <a:rPr lang="de-DE" sz="2800" dirty="0" err="1"/>
              <a:t>specification</a:t>
            </a:r>
            <a:endParaRPr lang="de-DE" sz="2800" dirty="0"/>
          </a:p>
          <a:p>
            <a:pPr marL="285750" indent="-285750">
              <a:lnSpc>
                <a:spcPts val="2800"/>
              </a:lnSpc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2800" dirty="0" err="1"/>
              <a:t>www.evergabe-online.de</a:t>
            </a:r>
            <a:endParaRPr lang="de-DE" sz="28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6B6EF2D-C237-410B-B248-C030D45874C2}"/>
              </a:ext>
            </a:extLst>
          </p:cNvPr>
          <p:cNvSpPr txBox="1"/>
          <p:nvPr/>
        </p:nvSpPr>
        <p:spPr>
          <a:xfrm>
            <a:off x="683568" y="6129300"/>
            <a:ext cx="7776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/>
              <a:t>Federal German </a:t>
            </a:r>
            <a:r>
              <a:rPr lang="de-DE" sz="1400" err="1"/>
              <a:t>Waterways</a:t>
            </a:r>
            <a:r>
              <a:rPr lang="de-DE" sz="1400"/>
              <a:t> and Shipping Administration, Wilhelmshaven, Frank Hermann</a:t>
            </a:r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403081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BF0E39-9AF7-46B8-BE25-543E0BFEC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Buying</a:t>
            </a:r>
            <a:r>
              <a:rPr lang="de-DE" dirty="0"/>
              <a:t> 57 </a:t>
            </a:r>
            <a:r>
              <a:rPr lang="de-DE" dirty="0" err="1"/>
              <a:t>sector</a:t>
            </a:r>
            <a:r>
              <a:rPr lang="de-DE" dirty="0"/>
              <a:t> </a:t>
            </a:r>
            <a:r>
              <a:rPr lang="de-DE" dirty="0" err="1"/>
              <a:t>lights</a:t>
            </a:r>
            <a:endParaRPr lang="en-GB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DEE719AB-A450-4AD3-A390-28BA96D0437F}"/>
              </a:ext>
            </a:extLst>
          </p:cNvPr>
          <p:cNvGrpSpPr/>
          <p:nvPr/>
        </p:nvGrpSpPr>
        <p:grpSpPr>
          <a:xfrm>
            <a:off x="546933" y="2888940"/>
            <a:ext cx="8079325" cy="1528637"/>
            <a:chOff x="979002" y="2646931"/>
            <a:chExt cx="10309593" cy="1950612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6A77E91C-3737-48DF-B607-65ADFAA4F0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17851" y="2646931"/>
              <a:ext cx="720000" cy="510180"/>
              <a:chOff x="1045148" y="1955030"/>
              <a:chExt cx="3077128" cy="2180402"/>
            </a:xfrm>
          </p:grpSpPr>
          <p:pic>
            <p:nvPicPr>
              <p:cNvPr id="61" name="Grafik 60">
                <a:extLst>
                  <a:ext uri="{FF2B5EF4-FFF2-40B4-BE49-F238E27FC236}">
                    <a16:creationId xmlns:a16="http://schemas.microsoft.com/office/drawing/2014/main" id="{1FDFB4F0-66D6-42B6-8C23-783743A580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62" name="Rechteck 61">
                <a:extLst>
                  <a:ext uri="{FF2B5EF4-FFF2-40B4-BE49-F238E27FC236}">
                    <a16:creationId xmlns:a16="http://schemas.microsoft.com/office/drawing/2014/main" id="{0DAFFB4E-399C-42C2-92F9-484527EAE039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CF982D67-D93E-490E-B61B-4C762B878AB6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44C19E71-608F-4E4C-AD4E-349F159FB4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47577" y="2646931"/>
              <a:ext cx="720000" cy="510180"/>
              <a:chOff x="1045148" y="1955030"/>
              <a:chExt cx="3077128" cy="2180402"/>
            </a:xfrm>
          </p:grpSpPr>
          <p:pic>
            <p:nvPicPr>
              <p:cNvPr id="58" name="Grafik 57">
                <a:extLst>
                  <a:ext uri="{FF2B5EF4-FFF2-40B4-BE49-F238E27FC236}">
                    <a16:creationId xmlns:a16="http://schemas.microsoft.com/office/drawing/2014/main" id="{79BD03C5-E4A2-49AE-981C-B1D3994770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59" name="Rechteck 58">
                <a:extLst>
                  <a:ext uri="{FF2B5EF4-FFF2-40B4-BE49-F238E27FC236}">
                    <a16:creationId xmlns:a16="http://schemas.microsoft.com/office/drawing/2014/main" id="{B9227E43-0575-4B7C-8E28-60E2BC1EAD21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73E4ABA5-F664-45AC-89A1-2C655608CAF7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D69C9631-76F2-4343-BA32-ECBC6B400F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12440" y="2646931"/>
              <a:ext cx="720000" cy="510180"/>
              <a:chOff x="1045148" y="1955030"/>
              <a:chExt cx="3077128" cy="2180402"/>
            </a:xfrm>
          </p:grpSpPr>
          <p:pic>
            <p:nvPicPr>
              <p:cNvPr id="55" name="Grafik 54">
                <a:extLst>
                  <a:ext uri="{FF2B5EF4-FFF2-40B4-BE49-F238E27FC236}">
                    <a16:creationId xmlns:a16="http://schemas.microsoft.com/office/drawing/2014/main" id="{BC61C9AD-9FDD-4D58-8F88-7B3936DAEF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56" name="Rechteck 55">
                <a:extLst>
                  <a:ext uri="{FF2B5EF4-FFF2-40B4-BE49-F238E27FC236}">
                    <a16:creationId xmlns:a16="http://schemas.microsoft.com/office/drawing/2014/main" id="{CB447CD2-9A0A-4A91-98A5-17B836D962CE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57" name="Rechteck 56">
                <a:extLst>
                  <a:ext uri="{FF2B5EF4-FFF2-40B4-BE49-F238E27FC236}">
                    <a16:creationId xmlns:a16="http://schemas.microsoft.com/office/drawing/2014/main" id="{DEB9A36F-A4FD-4F33-BE8D-BB8E83A5ACFA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AA43FE6D-18CB-46ED-8D01-FDABED3534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82714" y="2646931"/>
              <a:ext cx="720000" cy="510180"/>
              <a:chOff x="1045148" y="1955030"/>
              <a:chExt cx="3077128" cy="2180402"/>
            </a:xfrm>
          </p:grpSpPr>
          <p:pic>
            <p:nvPicPr>
              <p:cNvPr id="52" name="Grafik 51">
                <a:extLst>
                  <a:ext uri="{FF2B5EF4-FFF2-40B4-BE49-F238E27FC236}">
                    <a16:creationId xmlns:a16="http://schemas.microsoft.com/office/drawing/2014/main" id="{01688C2E-B008-4899-8C97-42FD67FA2E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53" name="Rechteck 52">
                <a:extLst>
                  <a:ext uri="{FF2B5EF4-FFF2-40B4-BE49-F238E27FC236}">
                    <a16:creationId xmlns:a16="http://schemas.microsoft.com/office/drawing/2014/main" id="{8ACB3CCE-6AA3-40B8-89F6-42F697D684F3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54" name="Rechteck 53">
                <a:extLst>
                  <a:ext uri="{FF2B5EF4-FFF2-40B4-BE49-F238E27FC236}">
                    <a16:creationId xmlns:a16="http://schemas.microsoft.com/office/drawing/2014/main" id="{5218B567-BE6F-4CFB-A2C5-8C3E10ADCAE2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DA3104A1-3F15-42CE-92AB-6089EED24B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77303" y="2646931"/>
              <a:ext cx="720000" cy="510180"/>
              <a:chOff x="1045148" y="1955030"/>
              <a:chExt cx="3077128" cy="2180402"/>
            </a:xfrm>
          </p:grpSpPr>
          <p:pic>
            <p:nvPicPr>
              <p:cNvPr id="49" name="Grafik 48">
                <a:extLst>
                  <a:ext uri="{FF2B5EF4-FFF2-40B4-BE49-F238E27FC236}">
                    <a16:creationId xmlns:a16="http://schemas.microsoft.com/office/drawing/2014/main" id="{1E195B17-A2BF-4DA4-BE0A-89A98ABDB7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50" name="Rechteck 49">
                <a:extLst>
                  <a:ext uri="{FF2B5EF4-FFF2-40B4-BE49-F238E27FC236}">
                    <a16:creationId xmlns:a16="http://schemas.microsoft.com/office/drawing/2014/main" id="{4F2A62F2-9BEC-4573-9E52-551E68B82D04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51" name="Rechteck 50">
                <a:extLst>
                  <a:ext uri="{FF2B5EF4-FFF2-40B4-BE49-F238E27FC236}">
                    <a16:creationId xmlns:a16="http://schemas.microsoft.com/office/drawing/2014/main" id="{315046BD-CFC5-40A9-9270-995D58850102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269366C9-5DEE-4303-836E-059FFC812CD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36755" y="2646931"/>
              <a:ext cx="720000" cy="510180"/>
              <a:chOff x="1045148" y="1955030"/>
              <a:chExt cx="3077128" cy="2180402"/>
            </a:xfrm>
          </p:grpSpPr>
          <p:pic>
            <p:nvPicPr>
              <p:cNvPr id="46" name="Grafik 45">
                <a:extLst>
                  <a:ext uri="{FF2B5EF4-FFF2-40B4-BE49-F238E27FC236}">
                    <a16:creationId xmlns:a16="http://schemas.microsoft.com/office/drawing/2014/main" id="{AD5BAECA-199C-4090-AAC0-7FEDD6E142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47" name="Rechteck 46">
                <a:extLst>
                  <a:ext uri="{FF2B5EF4-FFF2-40B4-BE49-F238E27FC236}">
                    <a16:creationId xmlns:a16="http://schemas.microsoft.com/office/drawing/2014/main" id="{DF2AE750-9402-4D0B-ABA8-40F1C0764589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48" name="Rechteck 47">
                <a:extLst>
                  <a:ext uri="{FF2B5EF4-FFF2-40B4-BE49-F238E27FC236}">
                    <a16:creationId xmlns:a16="http://schemas.microsoft.com/office/drawing/2014/main" id="{8036D50B-C686-4E83-911D-8B77C8EA5CB6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4C6D7496-6E1A-4232-BD11-00132FA9DF2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71892" y="2646931"/>
              <a:ext cx="720000" cy="510180"/>
              <a:chOff x="1045148" y="1955030"/>
              <a:chExt cx="3077128" cy="2180402"/>
            </a:xfrm>
          </p:grpSpPr>
          <p:pic>
            <p:nvPicPr>
              <p:cNvPr id="43" name="Grafik 42">
                <a:extLst>
                  <a:ext uri="{FF2B5EF4-FFF2-40B4-BE49-F238E27FC236}">
                    <a16:creationId xmlns:a16="http://schemas.microsoft.com/office/drawing/2014/main" id="{8251F7D2-3EE3-40DA-AC9C-32EAA08714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44" name="Rechteck 43">
                <a:extLst>
                  <a:ext uri="{FF2B5EF4-FFF2-40B4-BE49-F238E27FC236}">
                    <a16:creationId xmlns:a16="http://schemas.microsoft.com/office/drawing/2014/main" id="{3085964F-70A0-4A97-8979-4F6C44678162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45" name="Rechteck 44">
                <a:extLst>
                  <a:ext uri="{FF2B5EF4-FFF2-40B4-BE49-F238E27FC236}">
                    <a16:creationId xmlns:a16="http://schemas.microsoft.com/office/drawing/2014/main" id="{4248B655-66CB-40ED-9F69-3D1480E2A21C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AFADD3D3-B934-4875-A3C8-E91E39A6453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01618" y="2646931"/>
              <a:ext cx="720000" cy="510180"/>
              <a:chOff x="1045148" y="1955030"/>
              <a:chExt cx="3077128" cy="2180402"/>
            </a:xfrm>
          </p:grpSpPr>
          <p:pic>
            <p:nvPicPr>
              <p:cNvPr id="40" name="Grafik 39">
                <a:extLst>
                  <a:ext uri="{FF2B5EF4-FFF2-40B4-BE49-F238E27FC236}">
                    <a16:creationId xmlns:a16="http://schemas.microsoft.com/office/drawing/2014/main" id="{5165217D-DCF5-4C3A-9F99-C61F5E47D8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E9985ECC-DCF6-456B-9757-17D9B60C1E96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42" name="Rechteck 41">
                <a:extLst>
                  <a:ext uri="{FF2B5EF4-FFF2-40B4-BE49-F238E27FC236}">
                    <a16:creationId xmlns:a16="http://schemas.microsoft.com/office/drawing/2014/main" id="{672010A4-EDD6-4A57-9DA7-92BD83644D15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A3AF6C7E-B339-4C9B-AFB0-13F130582B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66481" y="2646931"/>
              <a:ext cx="720000" cy="510180"/>
              <a:chOff x="1045148" y="1955030"/>
              <a:chExt cx="3077128" cy="2180402"/>
            </a:xfrm>
          </p:grpSpPr>
          <p:pic>
            <p:nvPicPr>
              <p:cNvPr id="37" name="Grafik 36">
                <a:extLst>
                  <a:ext uri="{FF2B5EF4-FFF2-40B4-BE49-F238E27FC236}">
                    <a16:creationId xmlns:a16="http://schemas.microsoft.com/office/drawing/2014/main" id="{F3144238-8AC4-46E6-9B69-8D6DA7B9DB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8" name="Rechteck 37">
                <a:extLst>
                  <a:ext uri="{FF2B5EF4-FFF2-40B4-BE49-F238E27FC236}">
                    <a16:creationId xmlns:a16="http://schemas.microsoft.com/office/drawing/2014/main" id="{F5F6EF0C-1279-43BA-ADA5-AB772B414097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A8620B34-310C-4BA9-842E-19DE5538838D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90E2A5B1-7C90-4E1C-8024-827D0F27637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31345" y="2646931"/>
              <a:ext cx="720000" cy="510180"/>
              <a:chOff x="1045148" y="1955030"/>
              <a:chExt cx="3077128" cy="2180402"/>
            </a:xfrm>
          </p:grpSpPr>
          <p:pic>
            <p:nvPicPr>
              <p:cNvPr id="34" name="Grafik 33">
                <a:extLst>
                  <a:ext uri="{FF2B5EF4-FFF2-40B4-BE49-F238E27FC236}">
                    <a16:creationId xmlns:a16="http://schemas.microsoft.com/office/drawing/2014/main" id="{1DF63C4E-2C14-47ED-ACA0-BEB2489AF4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5" name="Rechteck 34">
                <a:extLst>
                  <a:ext uri="{FF2B5EF4-FFF2-40B4-BE49-F238E27FC236}">
                    <a16:creationId xmlns:a16="http://schemas.microsoft.com/office/drawing/2014/main" id="{79490A4B-E5B7-4A92-8BC0-DC5E28EA82FB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6" name="Rechteck 35">
                <a:extLst>
                  <a:ext uri="{FF2B5EF4-FFF2-40B4-BE49-F238E27FC236}">
                    <a16:creationId xmlns:a16="http://schemas.microsoft.com/office/drawing/2014/main" id="{146C7599-866E-49D7-B795-B79CC87A132F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7FD1C49D-18C8-4FEF-9F8F-C0B775C9C05A}"/>
                </a:ext>
              </a:extLst>
            </p:cNvPr>
            <p:cNvSpPr/>
            <p:nvPr/>
          </p:nvSpPr>
          <p:spPr>
            <a:xfrm>
              <a:off x="5609230" y="2902556"/>
              <a:ext cx="45719" cy="45719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800">
                <a:latin typeface="+mj-lt"/>
              </a:endParaRPr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94A47F22-7C73-444B-A15A-59D42EC26A04}"/>
                </a:ext>
              </a:extLst>
            </p:cNvPr>
            <p:cNvSpPr/>
            <p:nvPr/>
          </p:nvSpPr>
          <p:spPr>
            <a:xfrm>
              <a:off x="6080918" y="2902556"/>
              <a:ext cx="45719" cy="45719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800">
                <a:latin typeface="+mj-lt"/>
              </a:endParaRP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17320F90-BAEC-48C8-A2AE-CCB73C97BF0A}"/>
                </a:ext>
              </a:extLst>
            </p:cNvPr>
            <p:cNvSpPr/>
            <p:nvPr/>
          </p:nvSpPr>
          <p:spPr>
            <a:xfrm>
              <a:off x="6552605" y="2902556"/>
              <a:ext cx="45719" cy="45719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800">
                <a:latin typeface="+mj-lt"/>
              </a:endParaRPr>
            </a:p>
          </p:txBody>
        </p:sp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E0FEACBA-BC94-42DF-ACD8-B23886D24766}"/>
                </a:ext>
              </a:extLst>
            </p:cNvPr>
            <p:cNvGrpSpPr/>
            <p:nvPr/>
          </p:nvGrpSpPr>
          <p:grpSpPr>
            <a:xfrm>
              <a:off x="979002" y="4008437"/>
              <a:ext cx="10309593" cy="589106"/>
              <a:chOff x="979002" y="4008437"/>
              <a:chExt cx="10309593" cy="589106"/>
            </a:xfrm>
          </p:grpSpPr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5312EB21-CFF2-4751-B6D4-76DFE9D26E26}"/>
                  </a:ext>
                </a:extLst>
              </p:cNvPr>
              <p:cNvSpPr txBox="1"/>
              <p:nvPr/>
            </p:nvSpPr>
            <p:spPr>
              <a:xfrm>
                <a:off x="2602714" y="4008437"/>
                <a:ext cx="741202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1.09°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0.87°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2.91°</a:t>
                </a:r>
              </a:p>
            </p:txBody>
          </p:sp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8F2BACF-C6A0-4049-9DE3-0AF8B641BF75}"/>
                  </a:ext>
                </a:extLst>
              </p:cNvPr>
              <p:cNvSpPr txBox="1"/>
              <p:nvPr/>
            </p:nvSpPr>
            <p:spPr>
              <a:xfrm>
                <a:off x="3556595" y="4008437"/>
                <a:ext cx="720000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2.87°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3.67°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5.01°</a:t>
                </a:r>
              </a:p>
            </p:txBody>
          </p:sp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9EDF1EC1-2412-4B39-8F38-C3FFFABFB69D}"/>
                  </a:ext>
                </a:extLst>
              </p:cNvPr>
              <p:cNvSpPr txBox="1"/>
              <p:nvPr/>
            </p:nvSpPr>
            <p:spPr>
              <a:xfrm>
                <a:off x="4420311" y="4008437"/>
                <a:ext cx="738143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1.87°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0.97°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7.01°</a:t>
                </a:r>
              </a:p>
            </p:txBody>
          </p:sp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6D50DFD0-48D1-4484-8143-8313C23AF89F}"/>
                  </a:ext>
                </a:extLst>
              </p:cNvPr>
              <p:cNvSpPr txBox="1"/>
              <p:nvPr/>
            </p:nvSpPr>
            <p:spPr>
              <a:xfrm>
                <a:off x="6997903" y="4008437"/>
                <a:ext cx="741200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1.00°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1.66°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2.12°</a:t>
                </a:r>
              </a:p>
            </p:txBody>
          </p:sp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8E4134E7-5AB1-42BB-B7BD-6681469B7845}"/>
                  </a:ext>
                </a:extLst>
              </p:cNvPr>
              <p:cNvSpPr txBox="1"/>
              <p:nvPr/>
            </p:nvSpPr>
            <p:spPr>
              <a:xfrm>
                <a:off x="7930582" y="4008437"/>
                <a:ext cx="766125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3.44°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2.67°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1.01°</a:t>
                </a: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5A8EADA8-EB6A-4999-A054-A12ECBEBC907}"/>
                  </a:ext>
                </a:extLst>
              </p:cNvPr>
              <p:cNvSpPr txBox="1"/>
              <p:nvPr/>
            </p:nvSpPr>
            <p:spPr>
              <a:xfrm>
                <a:off x="8818440" y="4008437"/>
                <a:ext cx="770846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1.33°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1.67°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1.22°</a:t>
                </a:r>
              </a:p>
            </p:txBody>
          </p:sp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668D3910-BCC9-4E05-A723-D1AEF9B9BAAB}"/>
                  </a:ext>
                </a:extLst>
              </p:cNvPr>
              <p:cNvSpPr txBox="1"/>
              <p:nvPr/>
            </p:nvSpPr>
            <p:spPr>
              <a:xfrm>
                <a:off x="9698934" y="4008437"/>
                <a:ext cx="729788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1.37°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1.67°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1.21°</a:t>
                </a:r>
              </a:p>
            </p:txBody>
          </p:sp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42B0051D-F07D-4703-9AC6-2B3557EF1957}"/>
                  </a:ext>
                </a:extLst>
              </p:cNvPr>
              <p:cNvSpPr txBox="1"/>
              <p:nvPr/>
            </p:nvSpPr>
            <p:spPr>
              <a:xfrm>
                <a:off x="10550452" y="4008437"/>
                <a:ext cx="738143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1.87°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0.67°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2.01°</a:t>
                </a:r>
              </a:p>
            </p:txBody>
          </p:sp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FDD9F810-53E3-4669-8A1B-280B61098266}"/>
                  </a:ext>
                </a:extLst>
              </p:cNvPr>
              <p:cNvSpPr txBox="1"/>
              <p:nvPr/>
            </p:nvSpPr>
            <p:spPr>
              <a:xfrm>
                <a:off x="1763278" y="4008437"/>
                <a:ext cx="720000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0.97°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0.88°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1.01°</a:t>
                </a:r>
              </a:p>
            </p:txBody>
          </p:sp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437C4A29-C207-44D9-8C5C-54CB05B03692}"/>
                  </a:ext>
                </a:extLst>
              </p:cNvPr>
              <p:cNvSpPr txBox="1"/>
              <p:nvPr/>
            </p:nvSpPr>
            <p:spPr>
              <a:xfrm>
                <a:off x="979002" y="4008437"/>
                <a:ext cx="720000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 dirty="0">
                    <a:latin typeface="+mj-lt"/>
                  </a:rPr>
                  <a:t>r: 1.87°</a:t>
                </a:r>
              </a:p>
              <a:p>
                <a:pPr algn="ctr"/>
                <a:r>
                  <a:rPr lang="de-DE" sz="800" dirty="0">
                    <a:latin typeface="+mj-lt"/>
                  </a:rPr>
                  <a:t>w: 0.67°</a:t>
                </a:r>
              </a:p>
              <a:p>
                <a:pPr algn="ctr"/>
                <a:r>
                  <a:rPr lang="de-DE" sz="800" dirty="0">
                    <a:latin typeface="+mj-lt"/>
                  </a:rPr>
                  <a:t>g: 2.01°</a:t>
                </a:r>
              </a:p>
            </p:txBody>
          </p:sp>
          <p:grpSp>
            <p:nvGrpSpPr>
              <p:cNvPr id="30" name="Gruppieren 29">
                <a:extLst>
                  <a:ext uri="{FF2B5EF4-FFF2-40B4-BE49-F238E27FC236}">
                    <a16:creationId xmlns:a16="http://schemas.microsoft.com/office/drawing/2014/main" id="{D659B96A-BEB1-4813-B42F-90F11F148896}"/>
                  </a:ext>
                </a:extLst>
              </p:cNvPr>
              <p:cNvGrpSpPr/>
              <p:nvPr/>
            </p:nvGrpSpPr>
            <p:grpSpPr>
              <a:xfrm>
                <a:off x="5601453" y="4248655"/>
                <a:ext cx="989094" cy="45719"/>
                <a:chOff x="5761630" y="3054956"/>
                <a:chExt cx="989094" cy="45719"/>
              </a:xfrm>
            </p:grpSpPr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E7B8D2AF-EAEA-4665-8937-BBE9505CFBF1}"/>
                    </a:ext>
                  </a:extLst>
                </p:cNvPr>
                <p:cNvSpPr/>
                <p:nvPr/>
              </p:nvSpPr>
              <p:spPr>
                <a:xfrm>
                  <a:off x="5761630" y="3054956"/>
                  <a:ext cx="45719" cy="45719"/>
                </a:xfrm>
                <a:prstGeom prst="ellipse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800">
                    <a:latin typeface="+mj-lt"/>
                  </a:endParaRPr>
                </a:p>
              </p:txBody>
            </p:sp>
            <p:sp>
              <p:nvSpPr>
                <p:cNvPr id="32" name="Ellipse 31">
                  <a:extLst>
                    <a:ext uri="{FF2B5EF4-FFF2-40B4-BE49-F238E27FC236}">
                      <a16:creationId xmlns:a16="http://schemas.microsoft.com/office/drawing/2014/main" id="{148DB540-581D-419D-99B6-6BA31C18FE00}"/>
                    </a:ext>
                  </a:extLst>
                </p:cNvPr>
                <p:cNvSpPr/>
                <p:nvPr/>
              </p:nvSpPr>
              <p:spPr>
                <a:xfrm>
                  <a:off x="6233318" y="3054956"/>
                  <a:ext cx="45719" cy="45719"/>
                </a:xfrm>
                <a:prstGeom prst="ellipse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800">
                    <a:latin typeface="+mj-lt"/>
                  </a:endParaRPr>
                </a:p>
              </p:txBody>
            </p:sp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5E13C531-4727-48D9-86E4-7E6FFF2775CA}"/>
                    </a:ext>
                  </a:extLst>
                </p:cNvPr>
                <p:cNvSpPr/>
                <p:nvPr/>
              </p:nvSpPr>
              <p:spPr>
                <a:xfrm>
                  <a:off x="6705005" y="3054956"/>
                  <a:ext cx="45719" cy="45719"/>
                </a:xfrm>
                <a:prstGeom prst="ellipse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800">
                    <a:latin typeface="+mj-lt"/>
                  </a:endParaRPr>
                </a:p>
              </p:txBody>
            </p:sp>
          </p:grpSp>
        </p:grpSp>
      </p:grpSp>
      <p:sp>
        <p:nvSpPr>
          <p:cNvPr id="3" name="Ellipse 2">
            <a:extLst>
              <a:ext uri="{FF2B5EF4-FFF2-40B4-BE49-F238E27FC236}">
                <a16:creationId xmlns:a16="http://schemas.microsoft.com/office/drawing/2014/main" id="{12A0B010-1A63-4F73-B122-449353CFF7A2}"/>
              </a:ext>
            </a:extLst>
          </p:cNvPr>
          <p:cNvSpPr/>
          <p:nvPr/>
        </p:nvSpPr>
        <p:spPr bwMode="auto">
          <a:xfrm>
            <a:off x="3181252" y="3894747"/>
            <a:ext cx="645116" cy="612582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970299" y="5121188"/>
            <a:ext cx="5221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/>
              <a:t>buying</a:t>
            </a:r>
            <a:r>
              <a:rPr lang="de-DE" sz="2800" dirty="0"/>
              <a:t> 57 </a:t>
            </a:r>
            <a:r>
              <a:rPr lang="de-DE" sz="2800" u="sng" dirty="0" err="1"/>
              <a:t>unique</a:t>
            </a:r>
            <a:r>
              <a:rPr lang="de-DE" sz="2800" dirty="0"/>
              <a:t> </a:t>
            </a:r>
            <a:r>
              <a:rPr lang="de-DE" sz="2800" dirty="0" err="1"/>
              <a:t>sector</a:t>
            </a:r>
            <a:r>
              <a:rPr lang="de-DE" sz="2800" dirty="0"/>
              <a:t> </a:t>
            </a:r>
            <a:r>
              <a:rPr lang="de-DE" sz="2800" dirty="0" err="1"/>
              <a:t>lights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4219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2D9386-3371-4512-8739-3A1DB33F5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IALA</a:t>
            </a:r>
            <a:r>
              <a:rPr lang="de-DE" dirty="0"/>
              <a:t> </a:t>
            </a:r>
            <a:r>
              <a:rPr lang="de-DE" dirty="0" err="1"/>
              <a:t>Recommendation</a:t>
            </a:r>
            <a:r>
              <a:rPr lang="de-DE" dirty="0"/>
              <a:t> </a:t>
            </a:r>
            <a:r>
              <a:rPr lang="de-DE" dirty="0" err="1"/>
              <a:t>R0130</a:t>
            </a:r>
            <a:r>
              <a:rPr lang="de-DE" dirty="0"/>
              <a:t> on </a:t>
            </a:r>
            <a:r>
              <a:rPr lang="de-DE" dirty="0" err="1"/>
              <a:t>Availabilty</a:t>
            </a:r>
            <a:endParaRPr lang="en-GB" dirty="0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9505ED3B-79F7-4BCD-8D28-CE8C0742E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898" y="2276872"/>
            <a:ext cx="7370204" cy="3384376"/>
          </a:xfrm>
        </p:spPr>
        <p:txBody>
          <a:bodyPr/>
          <a:lstStyle/>
          <a:p>
            <a:pPr lvl="1">
              <a:buClr>
                <a:srgbClr val="0000FF"/>
              </a:buClr>
            </a:pPr>
            <a:r>
              <a:rPr lang="en-US" sz="1800" dirty="0">
                <a:ea typeface="+mn-ea"/>
              </a:rPr>
              <a:t>weakest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category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CAT3</a:t>
            </a:r>
            <a:endParaRPr lang="de-DE" sz="1800" dirty="0">
              <a:ea typeface="+mn-ea"/>
            </a:endParaRPr>
          </a:p>
          <a:p>
            <a:pPr lvl="1">
              <a:buClr>
                <a:srgbClr val="0000FF"/>
              </a:buClr>
            </a:pPr>
            <a:r>
              <a:rPr lang="de-DE" sz="1800" dirty="0" err="1">
                <a:ea typeface="+mn-ea"/>
              </a:rPr>
              <a:t>assume</a:t>
            </a:r>
            <a:r>
              <a:rPr lang="de-DE" sz="1800" dirty="0">
                <a:ea typeface="+mn-ea"/>
              </a:rPr>
              <a:t> a light </a:t>
            </a:r>
            <a:r>
              <a:rPr lang="de-DE" sz="1800" dirty="0" err="1">
                <a:ea typeface="+mn-ea"/>
              </a:rPr>
              <a:t>defect</a:t>
            </a:r>
            <a:endParaRPr lang="de-DE" sz="1800" dirty="0">
              <a:ea typeface="+mn-ea"/>
            </a:endParaRPr>
          </a:p>
          <a:p>
            <a:pPr lvl="1">
              <a:buClr>
                <a:srgbClr val="0000FF"/>
              </a:buClr>
            </a:pPr>
            <a:r>
              <a:rPr lang="de-DE" sz="1800" dirty="0">
                <a:ea typeface="+mn-ea"/>
              </a:rPr>
              <a:t>4 </a:t>
            </a:r>
            <a:r>
              <a:rPr lang="de-DE" sz="1800" dirty="0" err="1">
                <a:ea typeface="+mn-ea"/>
              </a:rPr>
              <a:t>days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to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repair</a:t>
            </a:r>
            <a:endParaRPr lang="de-DE" sz="1800" dirty="0">
              <a:ea typeface="+mn-ea"/>
            </a:endParaRPr>
          </a:p>
          <a:p>
            <a:pPr lvl="1">
              <a:buClr>
                <a:srgbClr val="0000FF"/>
              </a:buClr>
            </a:pPr>
            <a:r>
              <a:rPr lang="de-DE" sz="1800" dirty="0" err="1">
                <a:ea typeface="+mn-ea"/>
              </a:rPr>
              <a:t>where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is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the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manufacturer</a:t>
            </a:r>
            <a:r>
              <a:rPr lang="de-DE" sz="1800" dirty="0">
                <a:ea typeface="+mn-ea"/>
              </a:rPr>
              <a:t>?</a:t>
            </a:r>
          </a:p>
          <a:p>
            <a:pPr lvl="1">
              <a:lnSpc>
                <a:spcPct val="150000"/>
              </a:lnSpc>
              <a:buClr>
                <a:srgbClr val="0000FF"/>
              </a:buClr>
            </a:pPr>
            <a:r>
              <a:rPr lang="de-DE" sz="1800" dirty="0" err="1">
                <a:ea typeface="+mn-ea"/>
              </a:rPr>
              <a:t>solution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proposed</a:t>
            </a:r>
            <a:r>
              <a:rPr lang="de-DE" sz="1800" dirty="0">
                <a:ea typeface="+mn-ea"/>
              </a:rPr>
              <a:t>: </a:t>
            </a:r>
            <a:br>
              <a:rPr lang="de-DE" sz="1800" dirty="0">
                <a:ea typeface="+mn-ea"/>
              </a:rPr>
            </a:br>
            <a:r>
              <a:rPr lang="de-DE" sz="1800" dirty="0" err="1">
                <a:ea typeface="+mn-ea"/>
              </a:rPr>
              <a:t>for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each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station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buy</a:t>
            </a:r>
            <a:r>
              <a:rPr lang="de-DE" sz="1800" dirty="0">
                <a:ea typeface="+mn-ea"/>
              </a:rPr>
              <a:t> a </a:t>
            </a:r>
            <a:r>
              <a:rPr lang="de-DE" sz="1800" dirty="0" err="1">
                <a:ea typeface="+mn-ea"/>
              </a:rPr>
              <a:t>complete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sector</a:t>
            </a:r>
            <a:r>
              <a:rPr lang="de-DE" sz="1800" dirty="0">
                <a:ea typeface="+mn-ea"/>
              </a:rPr>
              <a:t> light </a:t>
            </a:r>
            <a:r>
              <a:rPr lang="de-DE" sz="1800" dirty="0" err="1">
                <a:ea typeface="+mn-ea"/>
              </a:rPr>
              <a:t>as</a:t>
            </a:r>
            <a:r>
              <a:rPr lang="de-DE" sz="1800" dirty="0">
                <a:ea typeface="+mn-ea"/>
              </a:rPr>
              <a:t> spare </a:t>
            </a:r>
            <a:r>
              <a:rPr lang="de-DE" sz="1800" dirty="0" err="1">
                <a:ea typeface="+mn-ea"/>
              </a:rPr>
              <a:t>part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to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replace</a:t>
            </a:r>
            <a:r>
              <a:rPr lang="de-DE" sz="1800" dirty="0">
                <a:ea typeface="+mn-ea"/>
              </a:rPr>
              <a:t> a </a:t>
            </a:r>
            <a:r>
              <a:rPr lang="de-DE" sz="1800" dirty="0" err="1">
                <a:ea typeface="+mn-ea"/>
              </a:rPr>
              <a:t>broken</a:t>
            </a:r>
            <a:r>
              <a:rPr lang="de-DE" sz="1800" dirty="0">
                <a:ea typeface="+mn-ea"/>
              </a:rPr>
              <a:t> light </a:t>
            </a:r>
            <a:r>
              <a:rPr lang="de-DE" sz="1800" dirty="0" err="1">
                <a:ea typeface="+mn-ea"/>
              </a:rPr>
              <a:t>within</a:t>
            </a:r>
            <a:r>
              <a:rPr lang="de-DE" sz="1800" dirty="0">
                <a:ea typeface="+mn-ea"/>
              </a:rPr>
              <a:t> 4 </a:t>
            </a:r>
            <a:r>
              <a:rPr lang="de-DE" sz="1800" dirty="0" err="1">
                <a:ea typeface="+mn-ea"/>
              </a:rPr>
              <a:t>days</a:t>
            </a:r>
            <a:endParaRPr lang="de-DE" sz="1800" dirty="0">
              <a:ea typeface="+mn-ea"/>
            </a:endParaRPr>
          </a:p>
          <a:p>
            <a:pPr lvl="1">
              <a:buClr>
                <a:srgbClr val="0000FF"/>
              </a:buClr>
            </a:pPr>
            <a:r>
              <a:rPr lang="de-DE" sz="1800" dirty="0" err="1">
                <a:ea typeface="+mn-ea"/>
              </a:rPr>
              <a:t>buy</a:t>
            </a:r>
            <a:r>
              <a:rPr lang="de-DE" sz="1800" dirty="0">
                <a:ea typeface="+mn-ea"/>
              </a:rPr>
              <a:t> 2 x 57 = 114 </a:t>
            </a:r>
            <a:r>
              <a:rPr lang="de-DE" sz="1800" dirty="0" err="1">
                <a:ea typeface="+mn-ea"/>
              </a:rPr>
              <a:t>sector</a:t>
            </a:r>
            <a:r>
              <a:rPr lang="de-DE" sz="1800" dirty="0">
                <a:ea typeface="+mn-ea"/>
              </a:rPr>
              <a:t> </a:t>
            </a:r>
            <a:r>
              <a:rPr lang="de-DE" sz="1800" dirty="0" err="1">
                <a:ea typeface="+mn-ea"/>
              </a:rPr>
              <a:t>lights</a:t>
            </a:r>
            <a:endParaRPr lang="de-DE" sz="1800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114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DE769F-8FF8-4BC6-832D-6270915E3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 x 57 = 114 sector lights</a:t>
            </a:r>
          </a:p>
        </p:txBody>
      </p:sp>
      <p:grpSp>
        <p:nvGrpSpPr>
          <p:cNvPr id="210" name="Gruppieren 209">
            <a:extLst>
              <a:ext uri="{FF2B5EF4-FFF2-40B4-BE49-F238E27FC236}">
                <a16:creationId xmlns:a16="http://schemas.microsoft.com/office/drawing/2014/main" id="{6208CB75-9226-4397-920A-19B003CCD939}"/>
              </a:ext>
            </a:extLst>
          </p:cNvPr>
          <p:cNvGrpSpPr/>
          <p:nvPr/>
        </p:nvGrpSpPr>
        <p:grpSpPr>
          <a:xfrm>
            <a:off x="532337" y="2204864"/>
            <a:ext cx="8079325" cy="1528637"/>
            <a:chOff x="979002" y="2646931"/>
            <a:chExt cx="10309593" cy="1950612"/>
          </a:xfrm>
        </p:grpSpPr>
        <p:grpSp>
          <p:nvGrpSpPr>
            <p:cNvPr id="211" name="Gruppieren 210">
              <a:extLst>
                <a:ext uri="{FF2B5EF4-FFF2-40B4-BE49-F238E27FC236}">
                  <a16:creationId xmlns:a16="http://schemas.microsoft.com/office/drawing/2014/main" id="{0C05725D-DB98-4F54-92F2-EED67EB6950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17851" y="2646931"/>
              <a:ext cx="720000" cy="510180"/>
              <a:chOff x="1045148" y="1955030"/>
              <a:chExt cx="3077128" cy="2180402"/>
            </a:xfrm>
          </p:grpSpPr>
          <p:pic>
            <p:nvPicPr>
              <p:cNvPr id="266" name="Grafik 265">
                <a:extLst>
                  <a:ext uri="{FF2B5EF4-FFF2-40B4-BE49-F238E27FC236}">
                    <a16:creationId xmlns:a16="http://schemas.microsoft.com/office/drawing/2014/main" id="{925E50B2-6F0B-4CF3-B3C3-5A5DB65220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67" name="Rechteck 266">
                <a:extLst>
                  <a:ext uri="{FF2B5EF4-FFF2-40B4-BE49-F238E27FC236}">
                    <a16:creationId xmlns:a16="http://schemas.microsoft.com/office/drawing/2014/main" id="{5A3997F6-BC8D-4638-891D-499B8DB1BB59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268" name="Rechteck 267">
                <a:extLst>
                  <a:ext uri="{FF2B5EF4-FFF2-40B4-BE49-F238E27FC236}">
                    <a16:creationId xmlns:a16="http://schemas.microsoft.com/office/drawing/2014/main" id="{D3430A3E-1929-40B6-8DC4-82A98AA19432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12" name="Gruppieren 211">
              <a:extLst>
                <a:ext uri="{FF2B5EF4-FFF2-40B4-BE49-F238E27FC236}">
                  <a16:creationId xmlns:a16="http://schemas.microsoft.com/office/drawing/2014/main" id="{967ED333-7936-4927-8AB2-1E90127C4DC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47577" y="2646931"/>
              <a:ext cx="720000" cy="510180"/>
              <a:chOff x="1045148" y="1955030"/>
              <a:chExt cx="3077128" cy="2180402"/>
            </a:xfrm>
          </p:grpSpPr>
          <p:pic>
            <p:nvPicPr>
              <p:cNvPr id="263" name="Grafik 262">
                <a:extLst>
                  <a:ext uri="{FF2B5EF4-FFF2-40B4-BE49-F238E27FC236}">
                    <a16:creationId xmlns:a16="http://schemas.microsoft.com/office/drawing/2014/main" id="{FAF6585A-7C53-4F49-AC20-761D5A6BF0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64" name="Rechteck 263">
                <a:extLst>
                  <a:ext uri="{FF2B5EF4-FFF2-40B4-BE49-F238E27FC236}">
                    <a16:creationId xmlns:a16="http://schemas.microsoft.com/office/drawing/2014/main" id="{149DADB0-AE65-4D9E-A377-14CC20DB9D10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265" name="Rechteck 264">
                <a:extLst>
                  <a:ext uri="{FF2B5EF4-FFF2-40B4-BE49-F238E27FC236}">
                    <a16:creationId xmlns:a16="http://schemas.microsoft.com/office/drawing/2014/main" id="{BA7297F3-6E3A-456C-8449-FD144753D3DA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13" name="Gruppieren 212">
              <a:extLst>
                <a:ext uri="{FF2B5EF4-FFF2-40B4-BE49-F238E27FC236}">
                  <a16:creationId xmlns:a16="http://schemas.microsoft.com/office/drawing/2014/main" id="{5332F0D9-7905-4524-8A43-4A5150B1B82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12440" y="2646931"/>
              <a:ext cx="720000" cy="510180"/>
              <a:chOff x="1045148" y="1955030"/>
              <a:chExt cx="3077128" cy="2180402"/>
            </a:xfrm>
          </p:grpSpPr>
          <p:pic>
            <p:nvPicPr>
              <p:cNvPr id="260" name="Grafik 259">
                <a:extLst>
                  <a:ext uri="{FF2B5EF4-FFF2-40B4-BE49-F238E27FC236}">
                    <a16:creationId xmlns:a16="http://schemas.microsoft.com/office/drawing/2014/main" id="{6562A5DE-FEEF-46CB-8A51-A45358B81D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61" name="Rechteck 260">
                <a:extLst>
                  <a:ext uri="{FF2B5EF4-FFF2-40B4-BE49-F238E27FC236}">
                    <a16:creationId xmlns:a16="http://schemas.microsoft.com/office/drawing/2014/main" id="{B4BD194F-54AB-45AA-B316-0805CEEB994B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262" name="Rechteck 261">
                <a:extLst>
                  <a:ext uri="{FF2B5EF4-FFF2-40B4-BE49-F238E27FC236}">
                    <a16:creationId xmlns:a16="http://schemas.microsoft.com/office/drawing/2014/main" id="{0B79C9E9-9ED6-4307-BE18-92FCC092C520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14" name="Gruppieren 213">
              <a:extLst>
                <a:ext uri="{FF2B5EF4-FFF2-40B4-BE49-F238E27FC236}">
                  <a16:creationId xmlns:a16="http://schemas.microsoft.com/office/drawing/2014/main" id="{447FAE70-1EF4-4660-8C84-2F2CAC36300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82714" y="2646931"/>
              <a:ext cx="720000" cy="510180"/>
              <a:chOff x="1045148" y="1955030"/>
              <a:chExt cx="3077128" cy="2180402"/>
            </a:xfrm>
          </p:grpSpPr>
          <p:pic>
            <p:nvPicPr>
              <p:cNvPr id="257" name="Grafik 256">
                <a:extLst>
                  <a:ext uri="{FF2B5EF4-FFF2-40B4-BE49-F238E27FC236}">
                    <a16:creationId xmlns:a16="http://schemas.microsoft.com/office/drawing/2014/main" id="{0FE377C2-AA04-4DE6-91EC-668140B280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58" name="Rechteck 257">
                <a:extLst>
                  <a:ext uri="{FF2B5EF4-FFF2-40B4-BE49-F238E27FC236}">
                    <a16:creationId xmlns:a16="http://schemas.microsoft.com/office/drawing/2014/main" id="{DF1F6E84-712C-439F-9BC4-0483B7A20674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259" name="Rechteck 258">
                <a:extLst>
                  <a:ext uri="{FF2B5EF4-FFF2-40B4-BE49-F238E27FC236}">
                    <a16:creationId xmlns:a16="http://schemas.microsoft.com/office/drawing/2014/main" id="{566C3B9E-AA49-4715-9F43-ADF5D39EAE45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15" name="Gruppieren 214">
              <a:extLst>
                <a:ext uri="{FF2B5EF4-FFF2-40B4-BE49-F238E27FC236}">
                  <a16:creationId xmlns:a16="http://schemas.microsoft.com/office/drawing/2014/main" id="{7F8F24D5-2195-4DF1-8E2C-FC2F55DABF9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77303" y="2646931"/>
              <a:ext cx="720000" cy="510180"/>
              <a:chOff x="1045148" y="1955030"/>
              <a:chExt cx="3077128" cy="2180402"/>
            </a:xfrm>
          </p:grpSpPr>
          <p:pic>
            <p:nvPicPr>
              <p:cNvPr id="254" name="Grafik 253">
                <a:extLst>
                  <a:ext uri="{FF2B5EF4-FFF2-40B4-BE49-F238E27FC236}">
                    <a16:creationId xmlns:a16="http://schemas.microsoft.com/office/drawing/2014/main" id="{EDBB05C8-1F54-46DD-964E-0E46DE6984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55" name="Rechteck 254">
                <a:extLst>
                  <a:ext uri="{FF2B5EF4-FFF2-40B4-BE49-F238E27FC236}">
                    <a16:creationId xmlns:a16="http://schemas.microsoft.com/office/drawing/2014/main" id="{DAC4737C-CD75-43EA-9BA1-FA82CACD275B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256" name="Rechteck 255">
                <a:extLst>
                  <a:ext uri="{FF2B5EF4-FFF2-40B4-BE49-F238E27FC236}">
                    <a16:creationId xmlns:a16="http://schemas.microsoft.com/office/drawing/2014/main" id="{B70FD0F2-2039-4613-AB8C-C191215E6632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16" name="Gruppieren 215">
              <a:extLst>
                <a:ext uri="{FF2B5EF4-FFF2-40B4-BE49-F238E27FC236}">
                  <a16:creationId xmlns:a16="http://schemas.microsoft.com/office/drawing/2014/main" id="{1889A0D0-0481-4A4F-B2A1-07B2EB5675F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36755" y="2646931"/>
              <a:ext cx="720000" cy="510180"/>
              <a:chOff x="1045148" y="1955030"/>
              <a:chExt cx="3077128" cy="2180402"/>
            </a:xfrm>
          </p:grpSpPr>
          <p:pic>
            <p:nvPicPr>
              <p:cNvPr id="251" name="Grafik 250">
                <a:extLst>
                  <a:ext uri="{FF2B5EF4-FFF2-40B4-BE49-F238E27FC236}">
                    <a16:creationId xmlns:a16="http://schemas.microsoft.com/office/drawing/2014/main" id="{17C63D27-1956-47F2-8B1D-197B12A2D1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52" name="Rechteck 251">
                <a:extLst>
                  <a:ext uri="{FF2B5EF4-FFF2-40B4-BE49-F238E27FC236}">
                    <a16:creationId xmlns:a16="http://schemas.microsoft.com/office/drawing/2014/main" id="{8CF44DF3-B30D-4A5B-B543-35F82B1F6FF9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253" name="Rechteck 252">
                <a:extLst>
                  <a:ext uri="{FF2B5EF4-FFF2-40B4-BE49-F238E27FC236}">
                    <a16:creationId xmlns:a16="http://schemas.microsoft.com/office/drawing/2014/main" id="{F908E3CE-A8A5-4A20-AF2F-6B229DBF68A5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17" name="Gruppieren 216">
              <a:extLst>
                <a:ext uri="{FF2B5EF4-FFF2-40B4-BE49-F238E27FC236}">
                  <a16:creationId xmlns:a16="http://schemas.microsoft.com/office/drawing/2014/main" id="{84149A45-C6AD-45BB-AA25-47A19A92974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71892" y="2646931"/>
              <a:ext cx="720000" cy="510180"/>
              <a:chOff x="1045148" y="1955030"/>
              <a:chExt cx="3077128" cy="2180402"/>
            </a:xfrm>
          </p:grpSpPr>
          <p:pic>
            <p:nvPicPr>
              <p:cNvPr id="248" name="Grafik 247">
                <a:extLst>
                  <a:ext uri="{FF2B5EF4-FFF2-40B4-BE49-F238E27FC236}">
                    <a16:creationId xmlns:a16="http://schemas.microsoft.com/office/drawing/2014/main" id="{691523CC-052A-4D42-BD2B-F5D49B14F2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49" name="Rechteck 248">
                <a:extLst>
                  <a:ext uri="{FF2B5EF4-FFF2-40B4-BE49-F238E27FC236}">
                    <a16:creationId xmlns:a16="http://schemas.microsoft.com/office/drawing/2014/main" id="{5CCE537E-548A-4BA3-821A-F5622A37D590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250" name="Rechteck 249">
                <a:extLst>
                  <a:ext uri="{FF2B5EF4-FFF2-40B4-BE49-F238E27FC236}">
                    <a16:creationId xmlns:a16="http://schemas.microsoft.com/office/drawing/2014/main" id="{F23719A6-7FA4-4828-89F7-2A8A9A618512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18" name="Gruppieren 217">
              <a:extLst>
                <a:ext uri="{FF2B5EF4-FFF2-40B4-BE49-F238E27FC236}">
                  <a16:creationId xmlns:a16="http://schemas.microsoft.com/office/drawing/2014/main" id="{DECDF1DC-3FFF-4509-8CE6-3BB7E48202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01618" y="2646931"/>
              <a:ext cx="720000" cy="510180"/>
              <a:chOff x="1045148" y="1955030"/>
              <a:chExt cx="3077128" cy="2180402"/>
            </a:xfrm>
          </p:grpSpPr>
          <p:pic>
            <p:nvPicPr>
              <p:cNvPr id="245" name="Grafik 244">
                <a:extLst>
                  <a:ext uri="{FF2B5EF4-FFF2-40B4-BE49-F238E27FC236}">
                    <a16:creationId xmlns:a16="http://schemas.microsoft.com/office/drawing/2014/main" id="{AE948BAA-752D-4B03-8921-3B08E16D81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46" name="Rechteck 245">
                <a:extLst>
                  <a:ext uri="{FF2B5EF4-FFF2-40B4-BE49-F238E27FC236}">
                    <a16:creationId xmlns:a16="http://schemas.microsoft.com/office/drawing/2014/main" id="{4CA35752-0005-4035-89ED-2404A57AC49F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247" name="Rechteck 246">
                <a:extLst>
                  <a:ext uri="{FF2B5EF4-FFF2-40B4-BE49-F238E27FC236}">
                    <a16:creationId xmlns:a16="http://schemas.microsoft.com/office/drawing/2014/main" id="{A1059710-A76C-4D27-A03E-4AE3F5212C9F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19" name="Gruppieren 218">
              <a:extLst>
                <a:ext uri="{FF2B5EF4-FFF2-40B4-BE49-F238E27FC236}">
                  <a16:creationId xmlns:a16="http://schemas.microsoft.com/office/drawing/2014/main" id="{E64C4019-ADFA-4DFB-8DB9-5D5283C78DF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66481" y="2646931"/>
              <a:ext cx="720000" cy="510180"/>
              <a:chOff x="1045148" y="1955030"/>
              <a:chExt cx="3077128" cy="2180402"/>
            </a:xfrm>
          </p:grpSpPr>
          <p:pic>
            <p:nvPicPr>
              <p:cNvPr id="242" name="Grafik 241">
                <a:extLst>
                  <a:ext uri="{FF2B5EF4-FFF2-40B4-BE49-F238E27FC236}">
                    <a16:creationId xmlns:a16="http://schemas.microsoft.com/office/drawing/2014/main" id="{21101471-F3A2-4D9E-BD5B-96AFA569A6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43" name="Rechteck 242">
                <a:extLst>
                  <a:ext uri="{FF2B5EF4-FFF2-40B4-BE49-F238E27FC236}">
                    <a16:creationId xmlns:a16="http://schemas.microsoft.com/office/drawing/2014/main" id="{3454CBC2-9031-420E-8DC6-D39FC1D57C7D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244" name="Rechteck 243">
                <a:extLst>
                  <a:ext uri="{FF2B5EF4-FFF2-40B4-BE49-F238E27FC236}">
                    <a16:creationId xmlns:a16="http://schemas.microsoft.com/office/drawing/2014/main" id="{39083475-5A21-412C-82B8-2DC1C9810FFB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20" name="Gruppieren 219">
              <a:extLst>
                <a:ext uri="{FF2B5EF4-FFF2-40B4-BE49-F238E27FC236}">
                  <a16:creationId xmlns:a16="http://schemas.microsoft.com/office/drawing/2014/main" id="{B121165F-1A56-4000-ABF7-95EE421047E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31345" y="2646931"/>
              <a:ext cx="720000" cy="510180"/>
              <a:chOff x="1045148" y="1955030"/>
              <a:chExt cx="3077128" cy="2180402"/>
            </a:xfrm>
          </p:grpSpPr>
          <p:pic>
            <p:nvPicPr>
              <p:cNvPr id="239" name="Grafik 238">
                <a:extLst>
                  <a:ext uri="{FF2B5EF4-FFF2-40B4-BE49-F238E27FC236}">
                    <a16:creationId xmlns:a16="http://schemas.microsoft.com/office/drawing/2014/main" id="{BAF762CF-F311-4468-80AE-E52AF7E341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40" name="Rechteck 239">
                <a:extLst>
                  <a:ext uri="{FF2B5EF4-FFF2-40B4-BE49-F238E27FC236}">
                    <a16:creationId xmlns:a16="http://schemas.microsoft.com/office/drawing/2014/main" id="{AC3348E1-8EDA-4D07-A5F2-6824873843F0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241" name="Rechteck 240">
                <a:extLst>
                  <a:ext uri="{FF2B5EF4-FFF2-40B4-BE49-F238E27FC236}">
                    <a16:creationId xmlns:a16="http://schemas.microsoft.com/office/drawing/2014/main" id="{FE3761E4-FA7A-40F1-8E15-45EFA2F93B3F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sp>
          <p:nvSpPr>
            <p:cNvPr id="221" name="Ellipse 220">
              <a:extLst>
                <a:ext uri="{FF2B5EF4-FFF2-40B4-BE49-F238E27FC236}">
                  <a16:creationId xmlns:a16="http://schemas.microsoft.com/office/drawing/2014/main" id="{C239881A-C7B0-476E-884E-393EEC4444A3}"/>
                </a:ext>
              </a:extLst>
            </p:cNvPr>
            <p:cNvSpPr/>
            <p:nvPr/>
          </p:nvSpPr>
          <p:spPr>
            <a:xfrm>
              <a:off x="5609230" y="2902556"/>
              <a:ext cx="45719" cy="45719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800">
                <a:latin typeface="+mj-lt"/>
              </a:endParaRPr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id="{F753F368-85A9-467C-8373-82BA5314CB15}"/>
                </a:ext>
              </a:extLst>
            </p:cNvPr>
            <p:cNvSpPr/>
            <p:nvPr/>
          </p:nvSpPr>
          <p:spPr>
            <a:xfrm>
              <a:off x="6080918" y="2902556"/>
              <a:ext cx="45719" cy="45719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800">
                <a:latin typeface="+mj-lt"/>
              </a:endParaRPr>
            </a:p>
          </p:txBody>
        </p:sp>
        <p:sp>
          <p:nvSpPr>
            <p:cNvPr id="223" name="Ellipse 222">
              <a:extLst>
                <a:ext uri="{FF2B5EF4-FFF2-40B4-BE49-F238E27FC236}">
                  <a16:creationId xmlns:a16="http://schemas.microsoft.com/office/drawing/2014/main" id="{EC9A9109-6D84-4D83-92FC-BE8769DE7EE6}"/>
                </a:ext>
              </a:extLst>
            </p:cNvPr>
            <p:cNvSpPr/>
            <p:nvPr/>
          </p:nvSpPr>
          <p:spPr>
            <a:xfrm>
              <a:off x="6552605" y="2902556"/>
              <a:ext cx="45719" cy="45719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800">
                <a:latin typeface="+mj-lt"/>
              </a:endParaRPr>
            </a:p>
          </p:txBody>
        </p:sp>
        <p:grpSp>
          <p:nvGrpSpPr>
            <p:cNvPr id="224" name="Gruppieren 223">
              <a:extLst>
                <a:ext uri="{FF2B5EF4-FFF2-40B4-BE49-F238E27FC236}">
                  <a16:creationId xmlns:a16="http://schemas.microsoft.com/office/drawing/2014/main" id="{E4A94F50-307A-4C81-93B1-F0B17A3F04DD}"/>
                </a:ext>
              </a:extLst>
            </p:cNvPr>
            <p:cNvGrpSpPr/>
            <p:nvPr/>
          </p:nvGrpSpPr>
          <p:grpSpPr>
            <a:xfrm>
              <a:off x="979002" y="4008437"/>
              <a:ext cx="10309593" cy="589106"/>
              <a:chOff x="979002" y="4008437"/>
              <a:chExt cx="10309593" cy="589106"/>
            </a:xfrm>
          </p:grpSpPr>
          <p:sp>
            <p:nvSpPr>
              <p:cNvPr id="225" name="Textfeld 224">
                <a:extLst>
                  <a:ext uri="{FF2B5EF4-FFF2-40B4-BE49-F238E27FC236}">
                    <a16:creationId xmlns:a16="http://schemas.microsoft.com/office/drawing/2014/main" id="{A808E644-EA89-4A94-AE22-56C1F4521965}"/>
                  </a:ext>
                </a:extLst>
              </p:cNvPr>
              <p:cNvSpPr txBox="1"/>
              <p:nvPr/>
            </p:nvSpPr>
            <p:spPr>
              <a:xfrm>
                <a:off x="2602714" y="4008437"/>
                <a:ext cx="741202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1.09°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0.87°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2.91°</a:t>
                </a:r>
              </a:p>
            </p:txBody>
          </p:sp>
          <p:sp>
            <p:nvSpPr>
              <p:cNvPr id="226" name="Textfeld 225">
                <a:extLst>
                  <a:ext uri="{FF2B5EF4-FFF2-40B4-BE49-F238E27FC236}">
                    <a16:creationId xmlns:a16="http://schemas.microsoft.com/office/drawing/2014/main" id="{7AA71728-0DB3-481F-BCEC-82800C9F60A1}"/>
                  </a:ext>
                </a:extLst>
              </p:cNvPr>
              <p:cNvSpPr txBox="1"/>
              <p:nvPr/>
            </p:nvSpPr>
            <p:spPr>
              <a:xfrm>
                <a:off x="3556595" y="4008437"/>
                <a:ext cx="720000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2.87°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3.67°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5.01°</a:t>
                </a:r>
              </a:p>
            </p:txBody>
          </p:sp>
          <p:sp>
            <p:nvSpPr>
              <p:cNvPr id="227" name="Textfeld 226">
                <a:extLst>
                  <a:ext uri="{FF2B5EF4-FFF2-40B4-BE49-F238E27FC236}">
                    <a16:creationId xmlns:a16="http://schemas.microsoft.com/office/drawing/2014/main" id="{A9B0AAF0-56BA-4588-95BA-09A759A9727E}"/>
                  </a:ext>
                </a:extLst>
              </p:cNvPr>
              <p:cNvSpPr txBox="1"/>
              <p:nvPr/>
            </p:nvSpPr>
            <p:spPr>
              <a:xfrm>
                <a:off x="4420311" y="4008437"/>
                <a:ext cx="738143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1.87°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0.97°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7.01°</a:t>
                </a:r>
              </a:p>
            </p:txBody>
          </p:sp>
          <p:sp>
            <p:nvSpPr>
              <p:cNvPr id="228" name="Textfeld 227">
                <a:extLst>
                  <a:ext uri="{FF2B5EF4-FFF2-40B4-BE49-F238E27FC236}">
                    <a16:creationId xmlns:a16="http://schemas.microsoft.com/office/drawing/2014/main" id="{4EADB25B-F474-4782-B205-6BBDFE4CFF06}"/>
                  </a:ext>
                </a:extLst>
              </p:cNvPr>
              <p:cNvSpPr txBox="1"/>
              <p:nvPr/>
            </p:nvSpPr>
            <p:spPr>
              <a:xfrm>
                <a:off x="6997903" y="4008437"/>
                <a:ext cx="741200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1.00°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1.66°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2.12°</a:t>
                </a:r>
              </a:p>
            </p:txBody>
          </p:sp>
          <p:sp>
            <p:nvSpPr>
              <p:cNvPr id="229" name="Textfeld 228">
                <a:extLst>
                  <a:ext uri="{FF2B5EF4-FFF2-40B4-BE49-F238E27FC236}">
                    <a16:creationId xmlns:a16="http://schemas.microsoft.com/office/drawing/2014/main" id="{289888C2-9844-485D-BFF0-CBE4A1386460}"/>
                  </a:ext>
                </a:extLst>
              </p:cNvPr>
              <p:cNvSpPr txBox="1"/>
              <p:nvPr/>
            </p:nvSpPr>
            <p:spPr>
              <a:xfrm>
                <a:off x="7930582" y="4008437"/>
                <a:ext cx="766125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3.44°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2.67°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1.01°</a:t>
                </a:r>
              </a:p>
            </p:txBody>
          </p:sp>
          <p:sp>
            <p:nvSpPr>
              <p:cNvPr id="230" name="Textfeld 229">
                <a:extLst>
                  <a:ext uri="{FF2B5EF4-FFF2-40B4-BE49-F238E27FC236}">
                    <a16:creationId xmlns:a16="http://schemas.microsoft.com/office/drawing/2014/main" id="{B46B37B2-F791-4DE0-9FBD-C19C698C73AE}"/>
                  </a:ext>
                </a:extLst>
              </p:cNvPr>
              <p:cNvSpPr txBox="1"/>
              <p:nvPr/>
            </p:nvSpPr>
            <p:spPr>
              <a:xfrm>
                <a:off x="8818440" y="4008437"/>
                <a:ext cx="770846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1.33°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1.67°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1.22°</a:t>
                </a:r>
              </a:p>
            </p:txBody>
          </p:sp>
          <p:sp>
            <p:nvSpPr>
              <p:cNvPr id="231" name="Textfeld 230">
                <a:extLst>
                  <a:ext uri="{FF2B5EF4-FFF2-40B4-BE49-F238E27FC236}">
                    <a16:creationId xmlns:a16="http://schemas.microsoft.com/office/drawing/2014/main" id="{A299DA25-7F9E-45CC-95F2-5C34EC82F87C}"/>
                  </a:ext>
                </a:extLst>
              </p:cNvPr>
              <p:cNvSpPr txBox="1"/>
              <p:nvPr/>
            </p:nvSpPr>
            <p:spPr>
              <a:xfrm>
                <a:off x="9698934" y="4008437"/>
                <a:ext cx="729788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1.37°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1.67°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1.21°</a:t>
                </a:r>
              </a:p>
            </p:txBody>
          </p:sp>
          <p:sp>
            <p:nvSpPr>
              <p:cNvPr id="232" name="Textfeld 231">
                <a:extLst>
                  <a:ext uri="{FF2B5EF4-FFF2-40B4-BE49-F238E27FC236}">
                    <a16:creationId xmlns:a16="http://schemas.microsoft.com/office/drawing/2014/main" id="{AA6B1E83-240E-43EF-A24E-BB612604662E}"/>
                  </a:ext>
                </a:extLst>
              </p:cNvPr>
              <p:cNvSpPr txBox="1"/>
              <p:nvPr/>
            </p:nvSpPr>
            <p:spPr>
              <a:xfrm>
                <a:off x="10550452" y="4008437"/>
                <a:ext cx="738143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1.87°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0.67°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2.01°</a:t>
                </a:r>
              </a:p>
            </p:txBody>
          </p:sp>
          <p:sp>
            <p:nvSpPr>
              <p:cNvPr id="233" name="Textfeld 232">
                <a:extLst>
                  <a:ext uri="{FF2B5EF4-FFF2-40B4-BE49-F238E27FC236}">
                    <a16:creationId xmlns:a16="http://schemas.microsoft.com/office/drawing/2014/main" id="{7A304D25-8A80-409C-A069-E40AB97EA1FF}"/>
                  </a:ext>
                </a:extLst>
              </p:cNvPr>
              <p:cNvSpPr txBox="1"/>
              <p:nvPr/>
            </p:nvSpPr>
            <p:spPr>
              <a:xfrm>
                <a:off x="1763278" y="4008437"/>
                <a:ext cx="720000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0.97°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0.88°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1.01°</a:t>
                </a:r>
              </a:p>
            </p:txBody>
          </p:sp>
          <p:sp>
            <p:nvSpPr>
              <p:cNvPr id="234" name="Textfeld 233">
                <a:extLst>
                  <a:ext uri="{FF2B5EF4-FFF2-40B4-BE49-F238E27FC236}">
                    <a16:creationId xmlns:a16="http://schemas.microsoft.com/office/drawing/2014/main" id="{40203FC4-F60C-4EA2-A4BD-DE94D250FD26}"/>
                  </a:ext>
                </a:extLst>
              </p:cNvPr>
              <p:cNvSpPr txBox="1"/>
              <p:nvPr/>
            </p:nvSpPr>
            <p:spPr>
              <a:xfrm>
                <a:off x="979002" y="4008437"/>
                <a:ext cx="720000" cy="589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>
                    <a:latin typeface="+mj-lt"/>
                  </a:rPr>
                  <a:t>r: 1.87°</a:t>
                </a:r>
              </a:p>
              <a:p>
                <a:pPr algn="ctr"/>
                <a:r>
                  <a:rPr lang="de-DE" sz="800">
                    <a:latin typeface="+mj-lt"/>
                  </a:rPr>
                  <a:t>w: 0.67°</a:t>
                </a:r>
              </a:p>
              <a:p>
                <a:pPr algn="ctr"/>
                <a:r>
                  <a:rPr lang="de-DE" sz="800">
                    <a:latin typeface="+mj-lt"/>
                  </a:rPr>
                  <a:t>g: 2.01°</a:t>
                </a:r>
              </a:p>
            </p:txBody>
          </p:sp>
          <p:grpSp>
            <p:nvGrpSpPr>
              <p:cNvPr id="235" name="Gruppieren 234">
                <a:extLst>
                  <a:ext uri="{FF2B5EF4-FFF2-40B4-BE49-F238E27FC236}">
                    <a16:creationId xmlns:a16="http://schemas.microsoft.com/office/drawing/2014/main" id="{7E8EFC34-A701-4877-A65B-27A8A8B56C39}"/>
                  </a:ext>
                </a:extLst>
              </p:cNvPr>
              <p:cNvGrpSpPr/>
              <p:nvPr/>
            </p:nvGrpSpPr>
            <p:grpSpPr>
              <a:xfrm>
                <a:off x="5601453" y="4248655"/>
                <a:ext cx="989094" cy="45719"/>
                <a:chOff x="5761630" y="3054956"/>
                <a:chExt cx="989094" cy="45719"/>
              </a:xfrm>
            </p:grpSpPr>
            <p:sp>
              <p:nvSpPr>
                <p:cNvPr id="236" name="Ellipse 235">
                  <a:extLst>
                    <a:ext uri="{FF2B5EF4-FFF2-40B4-BE49-F238E27FC236}">
                      <a16:creationId xmlns:a16="http://schemas.microsoft.com/office/drawing/2014/main" id="{A1413E27-BE97-4DCB-AB7C-F69F520E9BAF}"/>
                    </a:ext>
                  </a:extLst>
                </p:cNvPr>
                <p:cNvSpPr/>
                <p:nvPr/>
              </p:nvSpPr>
              <p:spPr>
                <a:xfrm>
                  <a:off x="5761630" y="3054956"/>
                  <a:ext cx="45719" cy="45719"/>
                </a:xfrm>
                <a:prstGeom prst="ellipse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800">
                    <a:latin typeface="+mj-lt"/>
                  </a:endParaRPr>
                </a:p>
              </p:txBody>
            </p:sp>
            <p:sp>
              <p:nvSpPr>
                <p:cNvPr id="237" name="Ellipse 236">
                  <a:extLst>
                    <a:ext uri="{FF2B5EF4-FFF2-40B4-BE49-F238E27FC236}">
                      <a16:creationId xmlns:a16="http://schemas.microsoft.com/office/drawing/2014/main" id="{C8F3068D-D99B-4FA7-959C-90F89F9821F4}"/>
                    </a:ext>
                  </a:extLst>
                </p:cNvPr>
                <p:cNvSpPr/>
                <p:nvPr/>
              </p:nvSpPr>
              <p:spPr>
                <a:xfrm>
                  <a:off x="6233318" y="3054956"/>
                  <a:ext cx="45719" cy="45719"/>
                </a:xfrm>
                <a:prstGeom prst="ellipse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800">
                    <a:latin typeface="+mj-lt"/>
                  </a:endParaRPr>
                </a:p>
              </p:txBody>
            </p:sp>
            <p:sp>
              <p:nvSpPr>
                <p:cNvPr id="238" name="Ellipse 237">
                  <a:extLst>
                    <a:ext uri="{FF2B5EF4-FFF2-40B4-BE49-F238E27FC236}">
                      <a16:creationId xmlns:a16="http://schemas.microsoft.com/office/drawing/2014/main" id="{0DB6E7FA-141B-48E8-970A-9A9653D7DAF9}"/>
                    </a:ext>
                  </a:extLst>
                </p:cNvPr>
                <p:cNvSpPr/>
                <p:nvPr/>
              </p:nvSpPr>
              <p:spPr>
                <a:xfrm>
                  <a:off x="6705005" y="3054956"/>
                  <a:ext cx="45719" cy="45719"/>
                </a:xfrm>
                <a:prstGeom prst="ellipse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800">
                    <a:latin typeface="+mj-lt"/>
                  </a:endParaRPr>
                </a:p>
              </p:txBody>
            </p:sp>
          </p:grpSp>
        </p:grpSp>
      </p:grpSp>
      <p:grpSp>
        <p:nvGrpSpPr>
          <p:cNvPr id="269" name="Gruppieren 268">
            <a:extLst>
              <a:ext uri="{FF2B5EF4-FFF2-40B4-BE49-F238E27FC236}">
                <a16:creationId xmlns:a16="http://schemas.microsoft.com/office/drawing/2014/main" id="{28B58A3F-9978-44DF-94D5-1264F1605330}"/>
              </a:ext>
            </a:extLst>
          </p:cNvPr>
          <p:cNvGrpSpPr/>
          <p:nvPr/>
        </p:nvGrpSpPr>
        <p:grpSpPr>
          <a:xfrm>
            <a:off x="629417" y="4740573"/>
            <a:ext cx="8019688" cy="399813"/>
            <a:chOff x="1017851" y="2646931"/>
            <a:chExt cx="10233494" cy="510180"/>
          </a:xfrm>
        </p:grpSpPr>
        <p:grpSp>
          <p:nvGrpSpPr>
            <p:cNvPr id="270" name="Gruppieren 269">
              <a:extLst>
                <a:ext uri="{FF2B5EF4-FFF2-40B4-BE49-F238E27FC236}">
                  <a16:creationId xmlns:a16="http://schemas.microsoft.com/office/drawing/2014/main" id="{C77BC690-EF0E-4E3B-9CB0-98C4FA333E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17851" y="2646931"/>
              <a:ext cx="720000" cy="510180"/>
              <a:chOff x="1045148" y="1955030"/>
              <a:chExt cx="3077128" cy="2180402"/>
            </a:xfrm>
          </p:grpSpPr>
          <p:pic>
            <p:nvPicPr>
              <p:cNvPr id="325" name="Grafik 324">
                <a:extLst>
                  <a:ext uri="{FF2B5EF4-FFF2-40B4-BE49-F238E27FC236}">
                    <a16:creationId xmlns:a16="http://schemas.microsoft.com/office/drawing/2014/main" id="{4CD99105-7A42-44A1-9987-D370FA4F87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26" name="Rechteck 325">
                <a:extLst>
                  <a:ext uri="{FF2B5EF4-FFF2-40B4-BE49-F238E27FC236}">
                    <a16:creationId xmlns:a16="http://schemas.microsoft.com/office/drawing/2014/main" id="{44D0DDB8-FE38-4F7F-AFD4-458803B26593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27" name="Rechteck 326">
                <a:extLst>
                  <a:ext uri="{FF2B5EF4-FFF2-40B4-BE49-F238E27FC236}">
                    <a16:creationId xmlns:a16="http://schemas.microsoft.com/office/drawing/2014/main" id="{CB0F963D-4755-474D-B9E7-A23952F51055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71" name="Gruppieren 270">
              <a:extLst>
                <a:ext uri="{FF2B5EF4-FFF2-40B4-BE49-F238E27FC236}">
                  <a16:creationId xmlns:a16="http://schemas.microsoft.com/office/drawing/2014/main" id="{8272C9EC-C115-44B4-87CE-F1E64805FC8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47577" y="2646931"/>
              <a:ext cx="720000" cy="510180"/>
              <a:chOff x="1045148" y="1955030"/>
              <a:chExt cx="3077128" cy="2180402"/>
            </a:xfrm>
          </p:grpSpPr>
          <p:pic>
            <p:nvPicPr>
              <p:cNvPr id="322" name="Grafik 321">
                <a:extLst>
                  <a:ext uri="{FF2B5EF4-FFF2-40B4-BE49-F238E27FC236}">
                    <a16:creationId xmlns:a16="http://schemas.microsoft.com/office/drawing/2014/main" id="{2950C5F4-379F-4547-9F60-52AAA4B67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23" name="Rechteck 322">
                <a:extLst>
                  <a:ext uri="{FF2B5EF4-FFF2-40B4-BE49-F238E27FC236}">
                    <a16:creationId xmlns:a16="http://schemas.microsoft.com/office/drawing/2014/main" id="{20356A8D-9843-44C9-9553-4B1197055ED6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24" name="Rechteck 323">
                <a:extLst>
                  <a:ext uri="{FF2B5EF4-FFF2-40B4-BE49-F238E27FC236}">
                    <a16:creationId xmlns:a16="http://schemas.microsoft.com/office/drawing/2014/main" id="{E99C490C-6DB8-4649-B680-BEB65F3C70AE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72" name="Gruppieren 271">
              <a:extLst>
                <a:ext uri="{FF2B5EF4-FFF2-40B4-BE49-F238E27FC236}">
                  <a16:creationId xmlns:a16="http://schemas.microsoft.com/office/drawing/2014/main" id="{72BA5B4C-11AD-4093-A66A-7771EEE860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12440" y="2646931"/>
              <a:ext cx="720000" cy="510180"/>
              <a:chOff x="1045148" y="1955030"/>
              <a:chExt cx="3077128" cy="2180402"/>
            </a:xfrm>
          </p:grpSpPr>
          <p:pic>
            <p:nvPicPr>
              <p:cNvPr id="319" name="Grafik 318">
                <a:extLst>
                  <a:ext uri="{FF2B5EF4-FFF2-40B4-BE49-F238E27FC236}">
                    <a16:creationId xmlns:a16="http://schemas.microsoft.com/office/drawing/2014/main" id="{42F090C1-D2F7-4ACE-9770-36E3E78A83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20" name="Rechteck 319">
                <a:extLst>
                  <a:ext uri="{FF2B5EF4-FFF2-40B4-BE49-F238E27FC236}">
                    <a16:creationId xmlns:a16="http://schemas.microsoft.com/office/drawing/2014/main" id="{804EF5D2-C728-4628-8E6C-DF2DDA09E115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21" name="Rechteck 320">
                <a:extLst>
                  <a:ext uri="{FF2B5EF4-FFF2-40B4-BE49-F238E27FC236}">
                    <a16:creationId xmlns:a16="http://schemas.microsoft.com/office/drawing/2014/main" id="{1543B8E4-8D70-4532-9AEA-02F31C3DF0CB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73" name="Gruppieren 272">
              <a:extLst>
                <a:ext uri="{FF2B5EF4-FFF2-40B4-BE49-F238E27FC236}">
                  <a16:creationId xmlns:a16="http://schemas.microsoft.com/office/drawing/2014/main" id="{BC3157C7-9B67-4FBD-8EC4-8E30D6F3020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82714" y="2646931"/>
              <a:ext cx="720000" cy="510180"/>
              <a:chOff x="1045148" y="1955030"/>
              <a:chExt cx="3077128" cy="2180402"/>
            </a:xfrm>
          </p:grpSpPr>
          <p:pic>
            <p:nvPicPr>
              <p:cNvPr id="316" name="Grafik 315">
                <a:extLst>
                  <a:ext uri="{FF2B5EF4-FFF2-40B4-BE49-F238E27FC236}">
                    <a16:creationId xmlns:a16="http://schemas.microsoft.com/office/drawing/2014/main" id="{F939D6EC-9B23-4222-848B-D8682B37A9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17" name="Rechteck 316">
                <a:extLst>
                  <a:ext uri="{FF2B5EF4-FFF2-40B4-BE49-F238E27FC236}">
                    <a16:creationId xmlns:a16="http://schemas.microsoft.com/office/drawing/2014/main" id="{6FD7171A-CAF9-42B8-81E1-49DD1358EF1B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18" name="Rechteck 317">
                <a:extLst>
                  <a:ext uri="{FF2B5EF4-FFF2-40B4-BE49-F238E27FC236}">
                    <a16:creationId xmlns:a16="http://schemas.microsoft.com/office/drawing/2014/main" id="{B44FAC6D-5CFD-4B43-8C8D-53F8704B3A6C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74" name="Gruppieren 273">
              <a:extLst>
                <a:ext uri="{FF2B5EF4-FFF2-40B4-BE49-F238E27FC236}">
                  <a16:creationId xmlns:a16="http://schemas.microsoft.com/office/drawing/2014/main" id="{314F7536-A920-4A95-81E5-DC225D7478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77303" y="2646931"/>
              <a:ext cx="720000" cy="510180"/>
              <a:chOff x="1045148" y="1955030"/>
              <a:chExt cx="3077128" cy="2180402"/>
            </a:xfrm>
          </p:grpSpPr>
          <p:pic>
            <p:nvPicPr>
              <p:cNvPr id="313" name="Grafik 312">
                <a:extLst>
                  <a:ext uri="{FF2B5EF4-FFF2-40B4-BE49-F238E27FC236}">
                    <a16:creationId xmlns:a16="http://schemas.microsoft.com/office/drawing/2014/main" id="{A428D09E-4990-425B-AA83-507686B9AF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14" name="Rechteck 313">
                <a:extLst>
                  <a:ext uri="{FF2B5EF4-FFF2-40B4-BE49-F238E27FC236}">
                    <a16:creationId xmlns:a16="http://schemas.microsoft.com/office/drawing/2014/main" id="{44C8CA8C-C620-49A9-ADB0-8D2716BAEF68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15" name="Rechteck 314">
                <a:extLst>
                  <a:ext uri="{FF2B5EF4-FFF2-40B4-BE49-F238E27FC236}">
                    <a16:creationId xmlns:a16="http://schemas.microsoft.com/office/drawing/2014/main" id="{1C0C3B08-E79C-49B2-A130-9F14C16C5240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75" name="Gruppieren 274">
              <a:extLst>
                <a:ext uri="{FF2B5EF4-FFF2-40B4-BE49-F238E27FC236}">
                  <a16:creationId xmlns:a16="http://schemas.microsoft.com/office/drawing/2014/main" id="{D64D89E5-3CCE-4534-B194-7E62B226A5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36755" y="2646931"/>
              <a:ext cx="720000" cy="510180"/>
              <a:chOff x="1045148" y="1955030"/>
              <a:chExt cx="3077128" cy="2180402"/>
            </a:xfrm>
          </p:grpSpPr>
          <p:pic>
            <p:nvPicPr>
              <p:cNvPr id="310" name="Grafik 309">
                <a:extLst>
                  <a:ext uri="{FF2B5EF4-FFF2-40B4-BE49-F238E27FC236}">
                    <a16:creationId xmlns:a16="http://schemas.microsoft.com/office/drawing/2014/main" id="{4B17D226-8097-4EE9-A4DC-998A9D0C13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11" name="Rechteck 310">
                <a:extLst>
                  <a:ext uri="{FF2B5EF4-FFF2-40B4-BE49-F238E27FC236}">
                    <a16:creationId xmlns:a16="http://schemas.microsoft.com/office/drawing/2014/main" id="{2A9C6FA0-F2F5-463C-8B77-BC78F8D7E5D5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12" name="Rechteck 311">
                <a:extLst>
                  <a:ext uri="{FF2B5EF4-FFF2-40B4-BE49-F238E27FC236}">
                    <a16:creationId xmlns:a16="http://schemas.microsoft.com/office/drawing/2014/main" id="{3BD33E7F-2B38-4259-BB87-C37C7B5D102F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76" name="Gruppieren 275">
              <a:extLst>
                <a:ext uri="{FF2B5EF4-FFF2-40B4-BE49-F238E27FC236}">
                  <a16:creationId xmlns:a16="http://schemas.microsoft.com/office/drawing/2014/main" id="{CC4C0657-0B9A-4EEF-B777-688097E5C6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71892" y="2646931"/>
              <a:ext cx="720000" cy="510180"/>
              <a:chOff x="1045148" y="1955030"/>
              <a:chExt cx="3077128" cy="2180402"/>
            </a:xfrm>
          </p:grpSpPr>
          <p:pic>
            <p:nvPicPr>
              <p:cNvPr id="307" name="Grafik 306">
                <a:extLst>
                  <a:ext uri="{FF2B5EF4-FFF2-40B4-BE49-F238E27FC236}">
                    <a16:creationId xmlns:a16="http://schemas.microsoft.com/office/drawing/2014/main" id="{721A7FD2-E720-4BB2-BDF5-C39A4FB17E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08" name="Rechteck 307">
                <a:extLst>
                  <a:ext uri="{FF2B5EF4-FFF2-40B4-BE49-F238E27FC236}">
                    <a16:creationId xmlns:a16="http://schemas.microsoft.com/office/drawing/2014/main" id="{CF1BF98B-FD1C-4BAC-A908-458E05F823AE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09" name="Rechteck 308">
                <a:extLst>
                  <a:ext uri="{FF2B5EF4-FFF2-40B4-BE49-F238E27FC236}">
                    <a16:creationId xmlns:a16="http://schemas.microsoft.com/office/drawing/2014/main" id="{0A915F61-8D8B-4AA4-9814-E0568BC3A714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77" name="Gruppieren 276">
              <a:extLst>
                <a:ext uri="{FF2B5EF4-FFF2-40B4-BE49-F238E27FC236}">
                  <a16:creationId xmlns:a16="http://schemas.microsoft.com/office/drawing/2014/main" id="{3850D825-52A2-4EE3-B435-65920D20891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01618" y="2646931"/>
              <a:ext cx="720000" cy="510180"/>
              <a:chOff x="1045148" y="1955030"/>
              <a:chExt cx="3077128" cy="2180402"/>
            </a:xfrm>
          </p:grpSpPr>
          <p:pic>
            <p:nvPicPr>
              <p:cNvPr id="304" name="Grafik 303">
                <a:extLst>
                  <a:ext uri="{FF2B5EF4-FFF2-40B4-BE49-F238E27FC236}">
                    <a16:creationId xmlns:a16="http://schemas.microsoft.com/office/drawing/2014/main" id="{081A108A-1719-406F-94E8-1FC6AE4975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05" name="Rechteck 304">
                <a:extLst>
                  <a:ext uri="{FF2B5EF4-FFF2-40B4-BE49-F238E27FC236}">
                    <a16:creationId xmlns:a16="http://schemas.microsoft.com/office/drawing/2014/main" id="{40C202D3-6BDB-4F83-9517-F5BBD253BF7C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06" name="Rechteck 305">
                <a:extLst>
                  <a:ext uri="{FF2B5EF4-FFF2-40B4-BE49-F238E27FC236}">
                    <a16:creationId xmlns:a16="http://schemas.microsoft.com/office/drawing/2014/main" id="{064E00D7-291A-41C2-B03B-01C9F1C79692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78" name="Gruppieren 277">
              <a:extLst>
                <a:ext uri="{FF2B5EF4-FFF2-40B4-BE49-F238E27FC236}">
                  <a16:creationId xmlns:a16="http://schemas.microsoft.com/office/drawing/2014/main" id="{4F15C605-63E7-4E7C-A221-ACAA4B535B3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66481" y="2646931"/>
              <a:ext cx="720000" cy="510180"/>
              <a:chOff x="1045148" y="1955030"/>
              <a:chExt cx="3077128" cy="2180402"/>
            </a:xfrm>
          </p:grpSpPr>
          <p:pic>
            <p:nvPicPr>
              <p:cNvPr id="301" name="Grafik 300">
                <a:extLst>
                  <a:ext uri="{FF2B5EF4-FFF2-40B4-BE49-F238E27FC236}">
                    <a16:creationId xmlns:a16="http://schemas.microsoft.com/office/drawing/2014/main" id="{4609134F-CD3A-4AF4-8F25-62E15CAE24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302" name="Rechteck 301">
                <a:extLst>
                  <a:ext uri="{FF2B5EF4-FFF2-40B4-BE49-F238E27FC236}">
                    <a16:creationId xmlns:a16="http://schemas.microsoft.com/office/drawing/2014/main" id="{E091F183-9E7E-4DC5-AB0C-4CFEDCDE88CA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03" name="Rechteck 302">
                <a:extLst>
                  <a:ext uri="{FF2B5EF4-FFF2-40B4-BE49-F238E27FC236}">
                    <a16:creationId xmlns:a16="http://schemas.microsoft.com/office/drawing/2014/main" id="{E69EE50C-FEEE-4FD7-960F-0C780A1D94ED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grpSp>
          <p:nvGrpSpPr>
            <p:cNvPr id="279" name="Gruppieren 278">
              <a:extLst>
                <a:ext uri="{FF2B5EF4-FFF2-40B4-BE49-F238E27FC236}">
                  <a16:creationId xmlns:a16="http://schemas.microsoft.com/office/drawing/2014/main" id="{05DE9BEE-2FAE-4F80-9969-5FF92BAB7E2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31345" y="2646931"/>
              <a:ext cx="720000" cy="510180"/>
              <a:chOff x="1045148" y="1955030"/>
              <a:chExt cx="3077128" cy="2180402"/>
            </a:xfrm>
          </p:grpSpPr>
          <p:pic>
            <p:nvPicPr>
              <p:cNvPr id="298" name="Grafik 297">
                <a:extLst>
                  <a:ext uri="{FF2B5EF4-FFF2-40B4-BE49-F238E27FC236}">
                    <a16:creationId xmlns:a16="http://schemas.microsoft.com/office/drawing/2014/main" id="{7CBCE9D2-F701-4A64-8B7B-F130E6C763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148" y="1959602"/>
                <a:ext cx="3077128" cy="2175830"/>
              </a:xfrm>
              <a:prstGeom prst="rect">
                <a:avLst/>
              </a:prstGeom>
            </p:spPr>
          </p:pic>
          <p:sp>
            <p:nvSpPr>
              <p:cNvPr id="299" name="Rechteck 298">
                <a:extLst>
                  <a:ext uri="{FF2B5EF4-FFF2-40B4-BE49-F238E27FC236}">
                    <a16:creationId xmlns:a16="http://schemas.microsoft.com/office/drawing/2014/main" id="{7AB9862C-8B6E-4399-A6D9-A8CE17E29D4C}"/>
                  </a:ext>
                </a:extLst>
              </p:cNvPr>
              <p:cNvSpPr/>
              <p:nvPr/>
            </p:nvSpPr>
            <p:spPr>
              <a:xfrm>
                <a:off x="2847879" y="1955030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  <p:sp>
            <p:nvSpPr>
              <p:cNvPr id="300" name="Rechteck 299">
                <a:extLst>
                  <a:ext uri="{FF2B5EF4-FFF2-40B4-BE49-F238E27FC236}">
                    <a16:creationId xmlns:a16="http://schemas.microsoft.com/office/drawing/2014/main" id="{2F50555A-2258-48B1-8480-44618E6832AE}"/>
                  </a:ext>
                </a:extLst>
              </p:cNvPr>
              <p:cNvSpPr/>
              <p:nvPr/>
            </p:nvSpPr>
            <p:spPr>
              <a:xfrm>
                <a:off x="1408546" y="3532909"/>
                <a:ext cx="1108363" cy="2093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800">
                  <a:latin typeface="+mj-lt"/>
                </a:endParaRPr>
              </a:p>
            </p:txBody>
          </p:sp>
        </p:grpSp>
        <p:sp>
          <p:nvSpPr>
            <p:cNvPr id="280" name="Ellipse 279">
              <a:extLst>
                <a:ext uri="{FF2B5EF4-FFF2-40B4-BE49-F238E27FC236}">
                  <a16:creationId xmlns:a16="http://schemas.microsoft.com/office/drawing/2014/main" id="{562F8F57-C8D7-4842-9A0C-B96EADF3E44E}"/>
                </a:ext>
              </a:extLst>
            </p:cNvPr>
            <p:cNvSpPr/>
            <p:nvPr/>
          </p:nvSpPr>
          <p:spPr>
            <a:xfrm>
              <a:off x="5609230" y="2902556"/>
              <a:ext cx="45719" cy="45719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800">
                <a:latin typeface="+mj-lt"/>
              </a:endParaRPr>
            </a:p>
          </p:txBody>
        </p:sp>
        <p:sp>
          <p:nvSpPr>
            <p:cNvPr id="281" name="Ellipse 280">
              <a:extLst>
                <a:ext uri="{FF2B5EF4-FFF2-40B4-BE49-F238E27FC236}">
                  <a16:creationId xmlns:a16="http://schemas.microsoft.com/office/drawing/2014/main" id="{52B7E1EA-79D6-460E-9B44-1D1B3DE796AF}"/>
                </a:ext>
              </a:extLst>
            </p:cNvPr>
            <p:cNvSpPr/>
            <p:nvPr/>
          </p:nvSpPr>
          <p:spPr>
            <a:xfrm>
              <a:off x="6080918" y="2902556"/>
              <a:ext cx="45719" cy="45719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800">
                <a:latin typeface="+mj-lt"/>
              </a:endParaRPr>
            </a:p>
          </p:txBody>
        </p:sp>
        <p:sp>
          <p:nvSpPr>
            <p:cNvPr id="282" name="Ellipse 281">
              <a:extLst>
                <a:ext uri="{FF2B5EF4-FFF2-40B4-BE49-F238E27FC236}">
                  <a16:creationId xmlns:a16="http://schemas.microsoft.com/office/drawing/2014/main" id="{F1E0E7DC-AC93-4260-9075-B895D3CDF7AA}"/>
                </a:ext>
              </a:extLst>
            </p:cNvPr>
            <p:cNvSpPr/>
            <p:nvPr/>
          </p:nvSpPr>
          <p:spPr>
            <a:xfrm>
              <a:off x="6552605" y="2902556"/>
              <a:ext cx="45719" cy="45719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800">
                <a:latin typeface="+mj-lt"/>
              </a:endParaRPr>
            </a:p>
          </p:txBody>
        </p:sp>
      </p:grpSp>
      <p:sp>
        <p:nvSpPr>
          <p:cNvPr id="328" name="Textfeld 327">
            <a:extLst>
              <a:ext uri="{FF2B5EF4-FFF2-40B4-BE49-F238E27FC236}">
                <a16:creationId xmlns:a16="http://schemas.microsoft.com/office/drawing/2014/main" id="{52021F91-641F-4804-A298-C69209BD1EF0}"/>
              </a:ext>
            </a:extLst>
          </p:cNvPr>
          <p:cNvSpPr txBox="1"/>
          <p:nvPr/>
        </p:nvSpPr>
        <p:spPr>
          <a:xfrm>
            <a:off x="2452115" y="4141060"/>
            <a:ext cx="4066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57 additional </a:t>
            </a:r>
            <a:r>
              <a:rPr lang="de-DE" err="1"/>
              <a:t>lanterns</a:t>
            </a:r>
            <a:r>
              <a:rPr lang="de-DE"/>
              <a:t> </a:t>
            </a:r>
            <a:r>
              <a:rPr lang="de-DE" err="1"/>
              <a:t>as</a:t>
            </a:r>
            <a:r>
              <a:rPr lang="de-DE"/>
              <a:t> spare </a:t>
            </a:r>
            <a:r>
              <a:rPr lang="de-DE" err="1"/>
              <a:t>parts</a:t>
            </a:r>
            <a:endParaRPr lang="en-GB"/>
          </a:p>
        </p:txBody>
      </p:sp>
      <p:sp>
        <p:nvSpPr>
          <p:cNvPr id="329" name="Rechteck 328">
            <a:extLst>
              <a:ext uri="{FF2B5EF4-FFF2-40B4-BE49-F238E27FC236}">
                <a16:creationId xmlns:a16="http://schemas.microsoft.com/office/drawing/2014/main" id="{43A67D95-7D93-4DEA-AB41-F65F0C5F9643}"/>
              </a:ext>
            </a:extLst>
          </p:cNvPr>
          <p:cNvSpPr/>
          <p:nvPr/>
        </p:nvSpPr>
        <p:spPr>
          <a:xfrm rot="19755633">
            <a:off x="3142147" y="3126734"/>
            <a:ext cx="278313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9600" b="1" cap="none" spc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</a:rPr>
              <a:t>NO</a:t>
            </a:r>
            <a:r>
              <a:rPr lang="de-DE" sz="9600" b="1" cap="none" spc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397199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C9AF5E-0EB7-400F-8BCC-68B3CBCDD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Way to Sustainability, Requirement No. 1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1FCDD689-73BF-4180-B4BC-90156588A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2276872"/>
            <a:ext cx="8352928" cy="3060340"/>
          </a:xfrm>
        </p:spPr>
        <p:txBody>
          <a:bodyPr/>
          <a:lstStyle/>
          <a:p>
            <a:pPr marL="0" indent="0" algn="ctr">
              <a:buNone/>
            </a:pPr>
            <a:endParaRPr lang="de-DE" dirty="0"/>
          </a:p>
          <a:p>
            <a:pPr marL="457200" indent="-457200" algn="ctr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srgbClr val="C00000"/>
                </a:solidFill>
              </a:rPr>
              <a:t>Each</a:t>
            </a:r>
            <a:r>
              <a:rPr lang="de-DE" sz="2800" dirty="0">
                <a:solidFill>
                  <a:srgbClr val="C00000"/>
                </a:solidFill>
              </a:rPr>
              <a:t> </a:t>
            </a:r>
            <a:r>
              <a:rPr lang="de-DE" sz="2800" dirty="0" err="1">
                <a:solidFill>
                  <a:srgbClr val="C00000"/>
                </a:solidFill>
              </a:rPr>
              <a:t>sector</a:t>
            </a:r>
            <a:r>
              <a:rPr lang="de-DE" sz="2800" dirty="0">
                <a:solidFill>
                  <a:srgbClr val="C00000"/>
                </a:solidFill>
              </a:rPr>
              <a:t> must </a:t>
            </a:r>
            <a:r>
              <a:rPr lang="de-DE" sz="2800" dirty="0" err="1">
                <a:solidFill>
                  <a:srgbClr val="C00000"/>
                </a:solidFill>
              </a:rPr>
              <a:t>be</a:t>
            </a:r>
            <a:r>
              <a:rPr lang="de-DE" sz="2800" dirty="0">
                <a:solidFill>
                  <a:srgbClr val="C00000"/>
                </a:solidFill>
              </a:rPr>
              <a:t> </a:t>
            </a:r>
            <a:r>
              <a:rPr lang="de-DE" sz="2800" dirty="0" err="1">
                <a:solidFill>
                  <a:srgbClr val="C00000"/>
                </a:solidFill>
              </a:rPr>
              <a:t>adjustable</a:t>
            </a:r>
            <a:r>
              <a:rPr lang="de-DE" sz="2800" dirty="0">
                <a:solidFill>
                  <a:srgbClr val="C00000"/>
                </a:solidFill>
              </a:rPr>
              <a:t> </a:t>
            </a:r>
            <a:r>
              <a:rPr lang="de-DE" sz="2800" dirty="0" err="1">
                <a:solidFill>
                  <a:srgbClr val="C00000"/>
                </a:solidFill>
              </a:rPr>
              <a:t>by</a:t>
            </a:r>
            <a:r>
              <a:rPr lang="de-DE" sz="2800" dirty="0">
                <a:solidFill>
                  <a:srgbClr val="C00000"/>
                </a:solidFill>
              </a:rPr>
              <a:t> </a:t>
            </a:r>
            <a:r>
              <a:rPr lang="de-DE" sz="2800" dirty="0" err="1">
                <a:solidFill>
                  <a:srgbClr val="C00000"/>
                </a:solidFill>
              </a:rPr>
              <a:t>the</a:t>
            </a:r>
            <a:r>
              <a:rPr lang="de-DE" sz="2800" dirty="0">
                <a:solidFill>
                  <a:srgbClr val="C00000"/>
                </a:solidFill>
              </a:rPr>
              <a:t> </a:t>
            </a:r>
            <a:r>
              <a:rPr lang="de-DE" sz="2800" dirty="0" err="1">
                <a:solidFill>
                  <a:srgbClr val="C00000"/>
                </a:solidFill>
              </a:rPr>
              <a:t>owner</a:t>
            </a:r>
            <a:r>
              <a:rPr lang="de-DE" sz="2800" dirty="0">
                <a:solidFill>
                  <a:srgbClr val="C00000"/>
                </a:solidFill>
              </a:rPr>
              <a:t>.</a:t>
            </a:r>
          </a:p>
          <a:p>
            <a:pPr marL="457200" indent="-457200" algn="ctr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srgbClr val="C00000"/>
                </a:solidFill>
              </a:rPr>
              <a:t>Each</a:t>
            </a:r>
            <a:r>
              <a:rPr lang="de-DE" sz="2800" dirty="0">
                <a:solidFill>
                  <a:srgbClr val="C00000"/>
                </a:solidFill>
              </a:rPr>
              <a:t> </a:t>
            </a:r>
            <a:r>
              <a:rPr lang="de-DE" sz="2800" dirty="0" err="1">
                <a:solidFill>
                  <a:srgbClr val="C00000"/>
                </a:solidFill>
              </a:rPr>
              <a:t>sector</a:t>
            </a:r>
            <a:r>
              <a:rPr lang="de-DE" sz="2800" dirty="0">
                <a:solidFill>
                  <a:srgbClr val="C00000"/>
                </a:solidFill>
              </a:rPr>
              <a:t> must </a:t>
            </a:r>
            <a:r>
              <a:rPr lang="de-DE" sz="2800" dirty="0" err="1">
                <a:solidFill>
                  <a:srgbClr val="C00000"/>
                </a:solidFill>
              </a:rPr>
              <a:t>be</a:t>
            </a:r>
            <a:r>
              <a:rPr lang="de-DE" sz="2800" dirty="0">
                <a:solidFill>
                  <a:srgbClr val="C00000"/>
                </a:solidFill>
              </a:rPr>
              <a:t> </a:t>
            </a:r>
            <a:r>
              <a:rPr lang="de-DE" sz="2800" dirty="0" err="1">
                <a:solidFill>
                  <a:srgbClr val="C00000"/>
                </a:solidFill>
              </a:rPr>
              <a:t>adjustable</a:t>
            </a:r>
            <a:r>
              <a:rPr lang="de-DE" sz="2800" dirty="0">
                <a:solidFill>
                  <a:srgbClr val="C00000"/>
                </a:solidFill>
              </a:rPr>
              <a:t> at </a:t>
            </a:r>
            <a:r>
              <a:rPr lang="de-DE" sz="2800" dirty="0" err="1">
                <a:solidFill>
                  <a:srgbClr val="C00000"/>
                </a:solidFill>
              </a:rPr>
              <a:t>position</a:t>
            </a:r>
            <a:r>
              <a:rPr lang="de-DE" sz="2800" dirty="0">
                <a:solidFill>
                  <a:srgbClr val="C00000"/>
                </a:solidFill>
              </a:rPr>
              <a:t>.</a:t>
            </a:r>
          </a:p>
          <a:p>
            <a:pPr marL="0" indent="0" algn="ctr">
              <a:buNone/>
            </a:pPr>
            <a:endParaRPr lang="de-DE" sz="4000" dirty="0"/>
          </a:p>
          <a:p>
            <a:pPr algn="ctr">
              <a:buClr>
                <a:srgbClr val="0000FF"/>
              </a:buClr>
            </a:pPr>
            <a:r>
              <a:rPr lang="de-DE" dirty="0"/>
              <a:t>Buy </a:t>
            </a:r>
            <a:r>
              <a:rPr lang="de-DE" dirty="0" err="1"/>
              <a:t>two</a:t>
            </a:r>
            <a:r>
              <a:rPr lang="de-DE" dirty="0"/>
              <a:t> </a:t>
            </a:r>
            <a:r>
              <a:rPr lang="de-DE" dirty="0" err="1"/>
              <a:t>sector</a:t>
            </a:r>
            <a:r>
              <a:rPr lang="de-DE" dirty="0"/>
              <a:t> </a:t>
            </a:r>
            <a:r>
              <a:rPr lang="de-DE" dirty="0" err="1"/>
              <a:t>lights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spare </a:t>
            </a:r>
            <a:r>
              <a:rPr lang="de-DE" dirty="0" err="1"/>
              <a:t>parts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57 </a:t>
            </a:r>
            <a:r>
              <a:rPr lang="de-DE" dirty="0" err="1"/>
              <a:t>stations</a:t>
            </a:r>
            <a:r>
              <a:rPr lang="de-DE" dirty="0"/>
              <a:t> and </a:t>
            </a:r>
            <a:r>
              <a:rPr lang="de-DE" dirty="0" err="1"/>
              <a:t>configure</a:t>
            </a:r>
            <a:r>
              <a:rPr lang="de-DE" dirty="0"/>
              <a:t> </a:t>
            </a:r>
            <a:r>
              <a:rPr lang="de-DE" dirty="0" err="1"/>
              <a:t>them</a:t>
            </a:r>
            <a:r>
              <a:rPr lang="de-DE" dirty="0"/>
              <a:t>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necessary</a:t>
            </a:r>
            <a:r>
              <a:rPr lang="de-DE" dirty="0"/>
              <a:t>.</a:t>
            </a:r>
          </a:p>
          <a:p>
            <a:pPr algn="ctr">
              <a:buClr>
                <a:srgbClr val="0000FF"/>
              </a:buClr>
            </a:pPr>
            <a:r>
              <a:rPr lang="de-DE" dirty="0"/>
              <a:t>All </a:t>
            </a:r>
            <a:r>
              <a:rPr lang="de-DE" dirty="0" err="1"/>
              <a:t>work</a:t>
            </a:r>
            <a:r>
              <a:rPr lang="de-DE" dirty="0"/>
              <a:t> will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done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operating</a:t>
            </a:r>
            <a:r>
              <a:rPr lang="de-DE" dirty="0"/>
              <a:t> </a:t>
            </a:r>
            <a:r>
              <a:rPr lang="de-DE" dirty="0" err="1"/>
              <a:t>company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competent</a:t>
            </a:r>
            <a:r>
              <a:rPr lang="de-DE" dirty="0"/>
              <a:t> </a:t>
            </a:r>
            <a:r>
              <a:rPr lang="de-DE" dirty="0" err="1"/>
              <a:t>authority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110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B0E87E-0C65-4D34-BB17-87A35D2E6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'A </a:t>
            </a:r>
            <a:r>
              <a:rPr lang="de-DE" dirty="0" err="1"/>
              <a:t>sector</a:t>
            </a:r>
            <a:r>
              <a:rPr lang="de-DE" dirty="0"/>
              <a:t> light </a:t>
            </a:r>
            <a:r>
              <a:rPr lang="de-DE" dirty="0" err="1"/>
              <a:t>desaster</a:t>
            </a:r>
            <a:r>
              <a:rPr lang="de-DE" dirty="0"/>
              <a:t>'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31659F6-5DFE-48BE-92A5-2143ABD7891B}"/>
              </a:ext>
            </a:extLst>
          </p:cNvPr>
          <p:cNvSpPr txBox="1">
            <a:spLocks/>
          </p:cNvSpPr>
          <p:nvPr/>
        </p:nvSpPr>
        <p:spPr>
          <a:xfrm>
            <a:off x="868896" y="1706440"/>
            <a:ext cx="7406208" cy="233462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lvl="1">
              <a:buClr>
                <a:srgbClr val="0000FF"/>
              </a:buClr>
            </a:pPr>
            <a:r>
              <a:rPr lang="de-DE" sz="1800" kern="0" dirty="0" err="1"/>
              <a:t>untighten</a:t>
            </a:r>
            <a:r>
              <a:rPr lang="de-DE" sz="1800" kern="0" dirty="0"/>
              <a:t> a </a:t>
            </a:r>
            <a:r>
              <a:rPr lang="de-DE" sz="1800" kern="0" dirty="0" err="1"/>
              <a:t>sector</a:t>
            </a:r>
            <a:r>
              <a:rPr lang="de-DE" sz="1800" kern="0" dirty="0"/>
              <a:t> light </a:t>
            </a:r>
          </a:p>
          <a:p>
            <a:pPr lvl="1">
              <a:buClr>
                <a:srgbClr val="0000FF"/>
              </a:buClr>
            </a:pPr>
            <a:r>
              <a:rPr lang="de-DE" sz="1800" kern="0" dirty="0" err="1"/>
              <a:t>means</a:t>
            </a:r>
            <a:r>
              <a:rPr lang="de-DE" sz="1800" kern="0" dirty="0"/>
              <a:t> </a:t>
            </a:r>
            <a:r>
              <a:rPr lang="de-DE" sz="1800" kern="0" dirty="0" err="1"/>
              <a:t>new</a:t>
            </a:r>
            <a:r>
              <a:rPr lang="de-DE" sz="1800" kern="0" dirty="0"/>
              <a:t> </a:t>
            </a:r>
            <a:r>
              <a:rPr lang="de-DE" sz="1800" kern="0" dirty="0" err="1"/>
              <a:t>alignment</a:t>
            </a:r>
            <a:r>
              <a:rPr lang="de-DE" sz="1800" kern="0" dirty="0"/>
              <a:t> </a:t>
            </a:r>
            <a:r>
              <a:rPr lang="de-DE" sz="1800" kern="0" dirty="0" err="1"/>
              <a:t>and</a:t>
            </a:r>
            <a:r>
              <a:rPr lang="de-DE" sz="1800" kern="0" dirty="0"/>
              <a:t> </a:t>
            </a:r>
            <a:r>
              <a:rPr lang="de-DE" sz="1800" kern="0" dirty="0" err="1"/>
              <a:t>commisioning</a:t>
            </a:r>
            <a:endParaRPr lang="de-DE" sz="1800" kern="0" dirty="0"/>
          </a:p>
          <a:p>
            <a:pPr lvl="1">
              <a:buClr>
                <a:srgbClr val="0000FF"/>
              </a:buClr>
            </a:pPr>
            <a:r>
              <a:rPr lang="de-DE" sz="1800" kern="0" dirty="0" err="1"/>
              <a:t>causes</a:t>
            </a:r>
            <a:r>
              <a:rPr lang="de-DE" sz="1800" kern="0" dirty="0"/>
              <a:t> immens </a:t>
            </a:r>
            <a:r>
              <a:rPr lang="de-DE" sz="1800" kern="0" dirty="0" err="1"/>
              <a:t>efforts</a:t>
            </a:r>
            <a:endParaRPr lang="de-DE" sz="1800" kern="0" dirty="0"/>
          </a:p>
          <a:p>
            <a:pPr lvl="1">
              <a:buClr>
                <a:srgbClr val="0000FF"/>
              </a:buClr>
            </a:pPr>
            <a:r>
              <a:rPr lang="de-DE" sz="1800" kern="0" dirty="0" err="1"/>
              <a:t>costs</a:t>
            </a:r>
            <a:r>
              <a:rPr lang="de-DE" sz="1800" kern="0" dirty="0"/>
              <a:t> </a:t>
            </a:r>
            <a:r>
              <a:rPr lang="de-DE" sz="1800" kern="0" dirty="0" err="1"/>
              <a:t>of</a:t>
            </a:r>
            <a:r>
              <a:rPr lang="de-DE" sz="1800" kern="0" dirty="0"/>
              <a:t> </a:t>
            </a:r>
            <a:r>
              <a:rPr lang="de-DE" sz="1800" kern="0" dirty="0" err="1"/>
              <a:t>new</a:t>
            </a:r>
            <a:r>
              <a:rPr lang="de-DE" sz="1800" kern="0" dirty="0"/>
              <a:t> </a:t>
            </a:r>
            <a:r>
              <a:rPr lang="de-DE" sz="1800" kern="0" dirty="0" err="1"/>
              <a:t>alignment</a:t>
            </a:r>
            <a:r>
              <a:rPr lang="de-DE" sz="1800" kern="0" dirty="0"/>
              <a:t> </a:t>
            </a:r>
            <a:r>
              <a:rPr lang="de-DE" sz="1800" kern="0" dirty="0" err="1"/>
              <a:t>and</a:t>
            </a:r>
            <a:r>
              <a:rPr lang="de-DE" sz="1800" kern="0" dirty="0"/>
              <a:t> </a:t>
            </a:r>
            <a:r>
              <a:rPr lang="de-DE" sz="1800" kern="0" dirty="0" err="1"/>
              <a:t>commisioning</a:t>
            </a:r>
            <a:r>
              <a:rPr lang="de-DE" sz="1800" kern="0" dirty="0"/>
              <a:t> </a:t>
            </a:r>
          </a:p>
          <a:p>
            <a:pPr marL="458787" lvl="2" indent="-285750"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de-DE" sz="1800" kern="0" dirty="0" err="1"/>
              <a:t>are</a:t>
            </a:r>
            <a:r>
              <a:rPr lang="de-DE" sz="1800" kern="0" dirty="0"/>
              <a:t> </a:t>
            </a:r>
            <a:r>
              <a:rPr lang="de-DE" sz="1800" kern="0" dirty="0" err="1"/>
              <a:t>left</a:t>
            </a:r>
            <a:r>
              <a:rPr lang="de-DE" sz="1800" kern="0" dirty="0"/>
              <a:t> </a:t>
            </a:r>
            <a:r>
              <a:rPr lang="de-DE" sz="1800" kern="0" dirty="0" err="1"/>
              <a:t>to</a:t>
            </a:r>
            <a:r>
              <a:rPr lang="de-DE" sz="1800" kern="0" dirty="0"/>
              <a:t> </a:t>
            </a:r>
            <a:r>
              <a:rPr lang="de-DE" sz="1800" kern="0" dirty="0" err="1"/>
              <a:t>administration</a:t>
            </a:r>
            <a:endParaRPr lang="de-DE" sz="1800" kern="0" dirty="0"/>
          </a:p>
          <a:p>
            <a:pPr marL="458787" lvl="2" indent="-285750">
              <a:buClr>
                <a:srgbClr val="0000FF"/>
              </a:buClr>
              <a:buFont typeface="Arial" panose="020B0604020202020204" pitchFamily="34" charset="0"/>
              <a:buChar char="•"/>
            </a:pPr>
            <a:r>
              <a:rPr lang="de-DE" sz="1800" kern="0" dirty="0" err="1"/>
              <a:t>may</a:t>
            </a:r>
            <a:r>
              <a:rPr lang="de-DE" sz="1800" kern="0" dirty="0"/>
              <a:t> </a:t>
            </a:r>
            <a:r>
              <a:rPr lang="de-DE" sz="1800" kern="0" dirty="0" err="1"/>
              <a:t>exceed</a:t>
            </a:r>
            <a:r>
              <a:rPr lang="de-DE" sz="1800" kern="0" dirty="0"/>
              <a:t> </a:t>
            </a:r>
            <a:r>
              <a:rPr lang="de-DE" sz="1800" kern="0" dirty="0" err="1"/>
              <a:t>costs</a:t>
            </a:r>
            <a:r>
              <a:rPr lang="de-DE" sz="1800" kern="0" dirty="0"/>
              <a:t> </a:t>
            </a:r>
            <a:r>
              <a:rPr lang="de-DE" sz="1800" kern="0" dirty="0" err="1"/>
              <a:t>of</a:t>
            </a:r>
            <a:r>
              <a:rPr lang="de-DE" sz="1800" kern="0" dirty="0"/>
              <a:t> a </a:t>
            </a:r>
            <a:r>
              <a:rPr lang="de-DE" sz="1800" kern="0" dirty="0" err="1"/>
              <a:t>new</a:t>
            </a:r>
            <a:r>
              <a:rPr lang="de-DE" sz="1800" kern="0" dirty="0"/>
              <a:t> light </a:t>
            </a:r>
            <a:r>
              <a:rPr lang="de-DE" sz="1800" kern="0" dirty="0" err="1"/>
              <a:t>by</a:t>
            </a:r>
            <a:r>
              <a:rPr lang="de-DE" sz="1800" kern="0" dirty="0"/>
              <a:t> </a:t>
            </a:r>
            <a:r>
              <a:rPr lang="de-DE" sz="1800" kern="0" dirty="0" err="1"/>
              <a:t>factors</a:t>
            </a:r>
            <a:endParaRPr lang="de-DE" sz="1800" kern="0" dirty="0"/>
          </a:p>
          <a:p>
            <a:endParaRPr lang="de-DE" kern="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7A45AC3-3DD3-4241-BED3-34D96DCD21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222" b="29955"/>
          <a:stretch/>
        </p:blipFill>
        <p:spPr>
          <a:xfrm>
            <a:off x="616448" y="3897052"/>
            <a:ext cx="7965013" cy="234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0D7855-59F6-4D55-A692-59DA24CFB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'</a:t>
            </a:r>
            <a:r>
              <a:rPr lang="de-DE" dirty="0" err="1"/>
              <a:t>sector</a:t>
            </a:r>
            <a:r>
              <a:rPr lang="de-DE" dirty="0"/>
              <a:t> light </a:t>
            </a:r>
            <a:r>
              <a:rPr lang="de-DE" dirty="0" err="1"/>
              <a:t>desaster</a:t>
            </a:r>
            <a:r>
              <a:rPr lang="de-DE" dirty="0"/>
              <a:t>'</a:t>
            </a:r>
            <a:endParaRPr lang="en-GB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A1B1A43-F499-4D99-97E1-CB00D74D346D}"/>
              </a:ext>
            </a:extLst>
          </p:cNvPr>
          <p:cNvGrpSpPr/>
          <p:nvPr/>
        </p:nvGrpSpPr>
        <p:grpSpPr>
          <a:xfrm>
            <a:off x="1543936" y="2996952"/>
            <a:ext cx="6056128" cy="1973764"/>
            <a:chOff x="3050802" y="3276446"/>
            <a:chExt cx="9239995" cy="3011424"/>
          </a:xfrm>
        </p:grpSpPr>
        <p:cxnSp>
          <p:nvCxnSpPr>
            <p:cNvPr id="4" name="Gerade Verbindung mit Pfeil 3">
              <a:extLst>
                <a:ext uri="{FF2B5EF4-FFF2-40B4-BE49-F238E27FC236}">
                  <a16:creationId xmlns:a16="http://schemas.microsoft.com/office/drawing/2014/main" id="{11A268C4-0A6D-486E-B2FE-740E69212126}"/>
                </a:ext>
              </a:extLst>
            </p:cNvPr>
            <p:cNvCxnSpPr>
              <a:cxnSpLocks/>
            </p:cNvCxnSpPr>
            <p:nvPr/>
          </p:nvCxnSpPr>
          <p:spPr>
            <a:xfrm>
              <a:off x="7813040" y="4782158"/>
              <a:ext cx="1426955" cy="391184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w="lg" len="lg"/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328F3B54-AF49-4787-B715-43381FEC76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8444" b="27645"/>
            <a:stretch/>
          </p:blipFill>
          <p:spPr>
            <a:xfrm>
              <a:off x="3050802" y="3276446"/>
              <a:ext cx="9239995" cy="3011424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F6AB30CF-FD99-4403-9D38-8DF2B6678C21}"/>
                </a:ext>
              </a:extLst>
            </p:cNvPr>
            <p:cNvSpPr txBox="1"/>
            <p:nvPr/>
          </p:nvSpPr>
          <p:spPr>
            <a:xfrm>
              <a:off x="6734048" y="5173341"/>
              <a:ext cx="1330960" cy="516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err="1"/>
                <a:t>water</a:t>
              </a:r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0AC93529-EDB9-4A1A-AFEE-A4FB0CC7A629}"/>
                </a:ext>
              </a:extLst>
            </p:cNvPr>
            <p:cNvSpPr txBox="1"/>
            <p:nvPr/>
          </p:nvSpPr>
          <p:spPr>
            <a:xfrm>
              <a:off x="5198848" y="4461209"/>
              <a:ext cx="3583433" cy="516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err="1"/>
                <a:t>condensation</a:t>
              </a:r>
              <a:r>
                <a:rPr lang="de-DE"/>
                <a:t>, </a:t>
              </a:r>
              <a:r>
                <a:rPr lang="de-DE" err="1"/>
                <a:t>dirt</a:t>
              </a:r>
              <a:endParaRPr lang="de-DE"/>
            </a:p>
          </p:txBody>
        </p:sp>
        <p:cxnSp>
          <p:nvCxnSpPr>
            <p:cNvPr id="8" name="Gerade Verbindung mit Pfeil 7">
              <a:extLst>
                <a:ext uri="{FF2B5EF4-FFF2-40B4-BE49-F238E27FC236}">
                  <a16:creationId xmlns:a16="http://schemas.microsoft.com/office/drawing/2014/main" id="{0F12C20B-4FF7-4EED-9291-5C2B348218D4}"/>
                </a:ext>
              </a:extLst>
            </p:cNvPr>
            <p:cNvCxnSpPr/>
            <p:nvPr/>
          </p:nvCxnSpPr>
          <p:spPr>
            <a:xfrm flipH="1">
              <a:off x="3698240" y="4782158"/>
              <a:ext cx="1588008" cy="782369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w="lg" len="lg"/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8106B870-7370-45DA-981A-0485360B78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49122" y="5480431"/>
              <a:ext cx="1785358" cy="391184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w="lg" len="lg"/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Gerade Verbindung mit Pfeil 9">
              <a:extLst>
                <a:ext uri="{FF2B5EF4-FFF2-40B4-BE49-F238E27FC236}">
                  <a16:creationId xmlns:a16="http://schemas.microsoft.com/office/drawing/2014/main" id="{0A012B18-8C5B-484C-B8D4-61F9ED0FF7A7}"/>
                </a:ext>
              </a:extLst>
            </p:cNvPr>
            <p:cNvCxnSpPr>
              <a:cxnSpLocks/>
            </p:cNvCxnSpPr>
            <p:nvPr/>
          </p:nvCxnSpPr>
          <p:spPr>
            <a:xfrm>
              <a:off x="7670800" y="5530361"/>
              <a:ext cx="741680" cy="311762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w="lg" len="lg"/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E9010047-D991-4032-8866-4F253F684CB7}"/>
              </a:ext>
            </a:extLst>
          </p:cNvPr>
          <p:cNvSpPr txBox="1">
            <a:spLocks/>
          </p:cNvSpPr>
          <p:nvPr/>
        </p:nvSpPr>
        <p:spPr>
          <a:xfrm>
            <a:off x="1389852" y="1808820"/>
            <a:ext cx="6422508" cy="90010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>
            <a:normAutofit/>
          </a:bodyPr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dirty="0" err="1"/>
              <a:t>water</a:t>
            </a:r>
            <a:r>
              <a:rPr lang="de-DE" sz="1800" kern="0" dirty="0"/>
              <a:t> in </a:t>
            </a:r>
            <a:r>
              <a:rPr lang="de-DE" sz="1800" kern="0" dirty="0" err="1"/>
              <a:t>the</a:t>
            </a:r>
            <a:r>
              <a:rPr lang="de-DE" sz="1800" kern="0" dirty="0"/>
              <a:t> </a:t>
            </a:r>
            <a:r>
              <a:rPr lang="de-DE" sz="1800" kern="0" dirty="0" err="1"/>
              <a:t>optical</a:t>
            </a:r>
            <a:r>
              <a:rPr lang="de-DE" sz="1800" kern="0" dirty="0"/>
              <a:t> </a:t>
            </a:r>
            <a:r>
              <a:rPr lang="de-DE" sz="1800" kern="0" dirty="0" err="1"/>
              <a:t>cabinet</a:t>
            </a:r>
            <a:endParaRPr lang="de-DE" sz="18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dirty="0" err="1"/>
              <a:t>corrosion</a:t>
            </a:r>
            <a:r>
              <a:rPr lang="de-DE" sz="1800" kern="0" dirty="0"/>
              <a:t> on </a:t>
            </a:r>
            <a:r>
              <a:rPr lang="de-DE" sz="1800" kern="0" dirty="0" err="1"/>
              <a:t>lamp</a:t>
            </a:r>
            <a:r>
              <a:rPr lang="de-DE" sz="1800" kern="0" dirty="0"/>
              <a:t> </a:t>
            </a:r>
            <a:r>
              <a:rPr lang="de-DE" sz="1800" kern="0" dirty="0" err="1"/>
              <a:t>changer</a:t>
            </a:r>
            <a:endParaRPr lang="de-DE" kern="0" dirty="0"/>
          </a:p>
          <a:p>
            <a:endParaRPr lang="de-DE" kern="0" dirty="0"/>
          </a:p>
          <a:p>
            <a:endParaRPr lang="de-DE" kern="0" dirty="0"/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E9010047-D991-4032-8866-4F253F684CB7}"/>
              </a:ext>
            </a:extLst>
          </p:cNvPr>
          <p:cNvSpPr txBox="1">
            <a:spLocks/>
          </p:cNvSpPr>
          <p:nvPr/>
        </p:nvSpPr>
        <p:spPr>
          <a:xfrm>
            <a:off x="1389852" y="2708920"/>
            <a:ext cx="6422508" cy="248427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>
            <a:normAutofit/>
          </a:bodyPr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dirty="0" err="1"/>
              <a:t>could</a:t>
            </a:r>
            <a:r>
              <a:rPr lang="de-DE" sz="1800" kern="0" dirty="0"/>
              <a:t> not dry </a:t>
            </a:r>
            <a:r>
              <a:rPr lang="de-DE" sz="1800" kern="0" dirty="0" err="1"/>
              <a:t>the</a:t>
            </a:r>
            <a:r>
              <a:rPr lang="de-DE" sz="1800" kern="0" dirty="0"/>
              <a:t> </a:t>
            </a:r>
            <a:r>
              <a:rPr lang="de-DE" sz="1800" kern="0" dirty="0" err="1"/>
              <a:t>cabinet</a:t>
            </a:r>
            <a:r>
              <a:rPr lang="de-DE" sz="1800" kern="0" dirty="0"/>
              <a:t> </a:t>
            </a:r>
            <a:r>
              <a:rPr lang="de-DE" sz="1800" kern="0" dirty="0" err="1"/>
              <a:t>or</a:t>
            </a:r>
            <a:r>
              <a:rPr lang="de-DE" sz="1800" kern="0" dirty="0"/>
              <a:t> clean </a:t>
            </a:r>
            <a:r>
              <a:rPr lang="de-DE" sz="1800" kern="0" dirty="0" err="1"/>
              <a:t>the</a:t>
            </a:r>
            <a:r>
              <a:rPr lang="de-DE" sz="1800" kern="0" dirty="0"/>
              <a:t> </a:t>
            </a:r>
            <a:r>
              <a:rPr lang="de-DE" sz="1800" kern="0" dirty="0" err="1"/>
              <a:t>optical</a:t>
            </a:r>
            <a:r>
              <a:rPr lang="de-DE" sz="1800" kern="0" dirty="0"/>
              <a:t> </a:t>
            </a:r>
            <a:r>
              <a:rPr lang="de-DE" sz="1800" kern="0" dirty="0" err="1"/>
              <a:t>surfaces</a:t>
            </a:r>
            <a:endParaRPr lang="de-DE" sz="18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dirty="0" err="1"/>
              <a:t>look</a:t>
            </a:r>
            <a:r>
              <a:rPr lang="de-DE" sz="1800" kern="0" dirty="0"/>
              <a:t> </a:t>
            </a:r>
            <a:r>
              <a:rPr lang="de-DE" sz="1800" kern="0" dirty="0" err="1"/>
              <a:t>for</a:t>
            </a:r>
            <a:r>
              <a:rPr lang="de-DE" sz="1800" kern="0" dirty="0"/>
              <a:t> an alternative light </a:t>
            </a:r>
            <a:r>
              <a:rPr lang="de-DE" sz="1800" kern="0" dirty="0" err="1"/>
              <a:t>for</a:t>
            </a:r>
            <a:r>
              <a:rPr lang="de-DE" sz="1800" kern="0" dirty="0"/>
              <a:t> </a:t>
            </a:r>
            <a:r>
              <a:rPr lang="de-DE" sz="1800" kern="0" dirty="0" err="1"/>
              <a:t>temporary</a:t>
            </a:r>
            <a:r>
              <a:rPr lang="de-DE" sz="1800" kern="0" dirty="0"/>
              <a:t> </a:t>
            </a:r>
            <a:r>
              <a:rPr lang="de-DE" sz="1800" kern="0" dirty="0" err="1"/>
              <a:t>use</a:t>
            </a:r>
            <a:endParaRPr lang="de-DE" sz="18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dirty="0" err="1"/>
              <a:t>replace</a:t>
            </a:r>
            <a:r>
              <a:rPr lang="de-DE" sz="1800" kern="0" dirty="0"/>
              <a:t> </a:t>
            </a:r>
            <a:r>
              <a:rPr lang="de-DE" sz="1800" kern="0" dirty="0" err="1"/>
              <a:t>old</a:t>
            </a:r>
            <a:r>
              <a:rPr lang="de-DE" sz="1800" kern="0" dirty="0"/>
              <a:t> </a:t>
            </a:r>
            <a:r>
              <a:rPr lang="de-DE" sz="1800" kern="0" dirty="0" err="1"/>
              <a:t>sector</a:t>
            </a:r>
            <a:r>
              <a:rPr lang="de-DE" sz="1800" kern="0" dirty="0"/>
              <a:t> light</a:t>
            </a:r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dirty="0" err="1"/>
              <a:t>install</a:t>
            </a:r>
            <a:r>
              <a:rPr lang="de-DE" sz="1800" kern="0" dirty="0"/>
              <a:t> </a:t>
            </a:r>
            <a:r>
              <a:rPr lang="de-DE" sz="1800" kern="0" dirty="0" err="1"/>
              <a:t>temporary</a:t>
            </a:r>
            <a:r>
              <a:rPr lang="de-DE" sz="1800" kern="0" dirty="0"/>
              <a:t> light - </a:t>
            </a:r>
            <a:r>
              <a:rPr lang="de-DE" sz="1800" kern="0" dirty="0" err="1"/>
              <a:t>comissioning</a:t>
            </a:r>
            <a:endParaRPr lang="de-DE" sz="1800" kern="0" dirty="0"/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dirty="0" err="1"/>
              <a:t>repare</a:t>
            </a:r>
            <a:r>
              <a:rPr lang="de-DE" sz="1800" kern="0" dirty="0"/>
              <a:t> </a:t>
            </a:r>
            <a:r>
              <a:rPr lang="de-DE" sz="1800" kern="0" dirty="0" err="1"/>
              <a:t>old</a:t>
            </a:r>
            <a:r>
              <a:rPr lang="de-DE" sz="1800" kern="0" dirty="0"/>
              <a:t> </a:t>
            </a:r>
            <a:r>
              <a:rPr lang="de-DE" sz="1800" kern="0" dirty="0" err="1"/>
              <a:t>sector</a:t>
            </a:r>
            <a:r>
              <a:rPr lang="de-DE" sz="1800" kern="0" dirty="0"/>
              <a:t> light</a:t>
            </a:r>
          </a:p>
          <a:p>
            <a:pPr marL="285750" indent="-285750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de-DE" sz="1800" kern="0" dirty="0"/>
              <a:t>reinstall </a:t>
            </a:r>
            <a:r>
              <a:rPr lang="de-DE" sz="1800" kern="0" dirty="0" err="1"/>
              <a:t>repared</a:t>
            </a:r>
            <a:r>
              <a:rPr lang="de-DE" sz="1800" kern="0" dirty="0"/>
              <a:t> </a:t>
            </a:r>
            <a:r>
              <a:rPr lang="de-DE" sz="1800" kern="0" dirty="0" err="1"/>
              <a:t>old</a:t>
            </a:r>
            <a:r>
              <a:rPr lang="de-DE" sz="1800" kern="0" dirty="0"/>
              <a:t> light - </a:t>
            </a:r>
            <a:r>
              <a:rPr lang="de-DE" sz="1800" kern="0" dirty="0" err="1"/>
              <a:t>comissioning</a:t>
            </a:r>
            <a:endParaRPr lang="de-DE" kern="0" dirty="0"/>
          </a:p>
          <a:p>
            <a:endParaRPr lang="de-DE" kern="0" dirty="0"/>
          </a:p>
          <a:p>
            <a:endParaRPr lang="de-DE" kern="0" dirty="0"/>
          </a:p>
          <a:p>
            <a:endParaRPr lang="de-DE" kern="0" dirty="0"/>
          </a:p>
        </p:txBody>
      </p:sp>
    </p:spTree>
    <p:extLst>
      <p:ext uri="{BB962C8B-B14F-4D97-AF65-F5344CB8AC3E}">
        <p14:creationId xmlns:p14="http://schemas.microsoft.com/office/powerpoint/2010/main" val="25494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2A7A4E-2CAB-4AE2-8606-B152791EA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Way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Sustainability</a:t>
            </a:r>
            <a:r>
              <a:rPr lang="de-DE" dirty="0"/>
              <a:t>, </a:t>
            </a:r>
            <a:r>
              <a:rPr lang="de-DE" dirty="0" err="1"/>
              <a:t>Requirement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. 2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1D6698A-20A8-43A2-B23D-8305C2924570}"/>
              </a:ext>
            </a:extLst>
          </p:cNvPr>
          <p:cNvSpPr txBox="1">
            <a:spLocks/>
          </p:cNvSpPr>
          <p:nvPr/>
        </p:nvSpPr>
        <p:spPr>
          <a:xfrm>
            <a:off x="458843" y="1772816"/>
            <a:ext cx="8136904" cy="919871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69863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74625" indent="-1588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347663" indent="-1714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349250" algn="l" rtl="0" eaLnBrk="0" fontAlgn="base" hangingPunct="0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8064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12636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17208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2178050" algn="l" rtl="0" fontAlgn="base">
              <a:lnSpc>
                <a:spcPts val="2200"/>
              </a:lnSpc>
              <a:spcBef>
                <a:spcPct val="4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indent="-342900">
              <a:lnSpc>
                <a:spcPts val="2800"/>
              </a:lnSpc>
              <a:buFont typeface="Wingdings" panose="05000000000000000000" pitchFamily="2" charset="2"/>
              <a:buChar char="§"/>
            </a:pPr>
            <a:r>
              <a:rPr lang="de-DE" sz="1800" kern="0" dirty="0" err="1">
                <a:solidFill>
                  <a:srgbClr val="FF0000"/>
                </a:solidFill>
              </a:rPr>
              <a:t>Each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lens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surface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and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the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optical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cabinet</a:t>
            </a:r>
            <a:r>
              <a:rPr lang="de-DE" sz="1800" kern="0" dirty="0">
                <a:solidFill>
                  <a:srgbClr val="FF0000"/>
                </a:solidFill>
              </a:rPr>
              <a:t>  </a:t>
            </a:r>
            <a:r>
              <a:rPr lang="de-DE" sz="1800" kern="0" dirty="0" err="1">
                <a:solidFill>
                  <a:srgbClr val="FF0000"/>
                </a:solidFill>
              </a:rPr>
              <a:t>should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be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accessible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for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cleaning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and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drying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without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changing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the</a:t>
            </a:r>
            <a:r>
              <a:rPr lang="de-DE" sz="1800" kern="0" dirty="0">
                <a:solidFill>
                  <a:srgbClr val="FF0000"/>
                </a:solidFill>
              </a:rPr>
              <a:t> </a:t>
            </a:r>
            <a:r>
              <a:rPr lang="de-DE" sz="1800" kern="0" dirty="0" err="1">
                <a:solidFill>
                  <a:srgbClr val="FF0000"/>
                </a:solidFill>
              </a:rPr>
              <a:t>sectors</a:t>
            </a:r>
            <a:r>
              <a:rPr lang="de-DE" sz="1800" kern="0" dirty="0">
                <a:solidFill>
                  <a:srgbClr val="FF0000"/>
                </a:solidFill>
              </a:rPr>
              <a:t> (</a:t>
            </a:r>
            <a:r>
              <a:rPr lang="de-DE" sz="1800" kern="0" dirty="0" err="1">
                <a:solidFill>
                  <a:srgbClr val="FF0000"/>
                </a:solidFill>
              </a:rPr>
              <a:t>IALA</a:t>
            </a:r>
            <a:r>
              <a:rPr lang="de-DE" sz="1800" kern="0" dirty="0">
                <a:solidFill>
                  <a:srgbClr val="FF0000"/>
                </a:solidFill>
              </a:rPr>
              <a:t> GL 1041 13.3)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3E49A26-CB94-44DD-AA1D-BF8C193F1F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961" b="30196"/>
          <a:stretch/>
        </p:blipFill>
        <p:spPr>
          <a:xfrm>
            <a:off x="662010" y="3206342"/>
            <a:ext cx="8014446" cy="319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079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PALETTEDESIGNATOR" val="WSV"/>
  <p:tag name="EXTENDEDCOLORPALETTEDESIGNATOR" val="WSV"/>
</p:tagLst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666666"/>
      </a:dk2>
      <a:lt2>
        <a:srgbClr val="164895"/>
      </a:lt2>
      <a:accent1>
        <a:srgbClr val="D9E0E3"/>
      </a:accent1>
      <a:accent2>
        <a:srgbClr val="AA3039"/>
      </a:accent2>
      <a:accent3>
        <a:srgbClr val="FFFFFF"/>
      </a:accent3>
      <a:accent4>
        <a:srgbClr val="000000"/>
      </a:accent4>
      <a:accent5>
        <a:srgbClr val="E9EDEF"/>
      </a:accent5>
      <a:accent6>
        <a:srgbClr val="9A2A33"/>
      </a:accent6>
      <a:hlink>
        <a:srgbClr val="D21629"/>
      </a:hlink>
      <a:folHlink>
        <a:srgbClr val="F9432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ts val="2200"/>
          </a:lnSpc>
          <a:spcBef>
            <a:spcPct val="4000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ts val="2200"/>
          </a:lnSpc>
          <a:spcBef>
            <a:spcPct val="4000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666666"/>
        </a:dk2>
        <a:lt2>
          <a:srgbClr val="164895"/>
        </a:lt2>
        <a:accent1>
          <a:srgbClr val="D9E0E3"/>
        </a:accent1>
        <a:accent2>
          <a:srgbClr val="AA3039"/>
        </a:accent2>
        <a:accent3>
          <a:srgbClr val="FFFFFF"/>
        </a:accent3>
        <a:accent4>
          <a:srgbClr val="000000"/>
        </a:accent4>
        <a:accent5>
          <a:srgbClr val="E9EDEF"/>
        </a:accent5>
        <a:accent6>
          <a:srgbClr val="9A2A33"/>
        </a:accent6>
        <a:hlink>
          <a:srgbClr val="D21629"/>
        </a:hlink>
        <a:folHlink>
          <a:srgbClr val="F943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1027</Words>
  <Application>Microsoft Office PowerPoint</Application>
  <PresentationFormat>Bildschirmpräsentation (4:3)</PresentationFormat>
  <Paragraphs>238</Paragraphs>
  <Slides>21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5" baseType="lpstr">
      <vt:lpstr>Arial</vt:lpstr>
      <vt:lpstr>Calibri</vt:lpstr>
      <vt:lpstr>Wingdings</vt:lpstr>
      <vt:lpstr>Standarddesign</vt:lpstr>
      <vt:lpstr>Sustainability and Sector Lights</vt:lpstr>
      <vt:lpstr>Buying a sector light</vt:lpstr>
      <vt:lpstr>Buying 57 sector lights</vt:lpstr>
      <vt:lpstr>IALA Recommendation R0130 on Availabilty</vt:lpstr>
      <vt:lpstr>2 x 57 = 114 sector lights</vt:lpstr>
      <vt:lpstr>The Way to Sustainability, Requirement No. 1</vt:lpstr>
      <vt:lpstr>'A sector light desaster'</vt:lpstr>
      <vt:lpstr>Example for a 'sector light desaster'</vt:lpstr>
      <vt:lpstr>The Way to Sustainability, Requirement No. 2</vt:lpstr>
      <vt:lpstr>Expected life time of a lights components</vt:lpstr>
      <vt:lpstr>The Way to Sustainability, Requirement No. 3</vt:lpstr>
      <vt:lpstr>Concept of LED modules for sector lights</vt:lpstr>
      <vt:lpstr>The Way to Sustainability, Requirement No. 4</vt:lpstr>
      <vt:lpstr>Omnidirectional Sectorlights</vt:lpstr>
      <vt:lpstr>Use of projectors for omnidirectional sectorlights?</vt:lpstr>
      <vt:lpstr>The Way to Sustainabiltiy, Requirement No. 5</vt:lpstr>
      <vt:lpstr>Other types of lanterns</vt:lpstr>
      <vt:lpstr>The Way to Sustainabiltiy, Requirement No. 6</vt:lpstr>
      <vt:lpstr>The Way to Sustainability</vt:lpstr>
      <vt:lpstr>PowerPoint-Präsentation</vt:lpstr>
      <vt:lpstr>Sustainability and Sector Lights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Hermann.Frank</dc:creator>
  <cp:lastModifiedBy>nn</cp:lastModifiedBy>
  <cp:revision>415</cp:revision>
  <cp:lastPrinted>2017-11-03T11:18:13Z</cp:lastPrinted>
  <dcterms:created xsi:type="dcterms:W3CDTF">2008-03-26T21:00:48Z</dcterms:created>
  <dcterms:modified xsi:type="dcterms:W3CDTF">2019-03-18T08:46:14Z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">
    <vt:lpwstr>26.10.2012</vt:lpwstr>
  </property>
  <property fmtid="{D5CDD505-2E9C-101B-9397-08002B2CF9AE}" pid="3" name="Presenter">
    <vt:lpwstr>Frank Hermann</vt:lpwstr>
  </property>
  <property fmtid="{D5CDD505-2E9C-101B-9397-08002B2CF9AE}" pid="4" name="Template">
    <vt:lpwstr>WSV_template.pot</vt:lpwstr>
  </property>
</Properties>
</file>