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87" r:id="rId2"/>
    <p:sldMasterId id="2147483699" r:id="rId3"/>
    <p:sldMasterId id="2147483662" r:id="rId4"/>
    <p:sldMasterId id="2147483675" r:id="rId5"/>
  </p:sldMasterIdLst>
  <p:notesMasterIdLst>
    <p:notesMasterId r:id="rId25"/>
  </p:notesMasterIdLst>
  <p:handoutMasterIdLst>
    <p:handoutMasterId r:id="rId26"/>
  </p:handoutMasterIdLst>
  <p:sldIdLst>
    <p:sldId id="407" r:id="rId6"/>
    <p:sldId id="313" r:id="rId7"/>
    <p:sldId id="368" r:id="rId8"/>
    <p:sldId id="384" r:id="rId9"/>
    <p:sldId id="346" r:id="rId10"/>
    <p:sldId id="347" r:id="rId11"/>
    <p:sldId id="391" r:id="rId12"/>
    <p:sldId id="392" r:id="rId13"/>
    <p:sldId id="401" r:id="rId14"/>
    <p:sldId id="390" r:id="rId15"/>
    <p:sldId id="395" r:id="rId16"/>
    <p:sldId id="397" r:id="rId17"/>
    <p:sldId id="400" r:id="rId18"/>
    <p:sldId id="404" r:id="rId19"/>
    <p:sldId id="410" r:id="rId20"/>
    <p:sldId id="411" r:id="rId21"/>
    <p:sldId id="409" r:id="rId22"/>
    <p:sldId id="408" r:id="rId23"/>
    <p:sldId id="398" r:id="rId24"/>
  </p:sldIdLst>
  <p:sldSz cx="9144000" cy="6858000" type="screen4x3"/>
  <p:notesSz cx="6858000" cy="9144000"/>
  <p:defaultTextStyle>
    <a:defPPr>
      <a:defRPr lang="da-DK"/>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79" autoAdjust="0"/>
    <p:restoredTop sz="82548" autoAdjust="0"/>
  </p:normalViewPr>
  <p:slideViewPr>
    <p:cSldViewPr>
      <p:cViewPr varScale="1">
        <p:scale>
          <a:sx n="61" d="100"/>
          <a:sy n="61" d="100"/>
        </p:scale>
        <p:origin x="-145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3" d="100"/>
          <a:sy n="83" d="100"/>
        </p:scale>
        <p:origin x="-199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image" Target="../media/image1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20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17203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17203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17203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E355181-2D86-49A4-975D-195CE1B01D9F}" type="slidenum">
              <a:rPr lang="en-GB"/>
              <a:pPr/>
              <a:t>‹nr.›</a:t>
            </a:fld>
            <a:endParaRPr lang="en-GB"/>
          </a:p>
        </p:txBody>
      </p:sp>
    </p:spTree>
    <p:extLst>
      <p:ext uri="{BB962C8B-B14F-4D97-AF65-F5344CB8AC3E}">
        <p14:creationId xmlns:p14="http://schemas.microsoft.com/office/powerpoint/2010/main" val="42935708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da-DK"/>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da-DK"/>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da-DK"/>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6BA53B7-2969-4E19-97BF-2E3D56876D41}" type="slidenum">
              <a:rPr lang="da-DK"/>
              <a:pPr/>
              <a:t>‹nr.›</a:t>
            </a:fld>
            <a:endParaRPr lang="da-DK"/>
          </a:p>
        </p:txBody>
      </p:sp>
    </p:spTree>
    <p:extLst>
      <p:ext uri="{BB962C8B-B14F-4D97-AF65-F5344CB8AC3E}">
        <p14:creationId xmlns:p14="http://schemas.microsoft.com/office/powerpoint/2010/main" val="197352512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en-US" noProof="0" dirty="0" smtClean="0"/>
          </a:p>
        </p:txBody>
      </p:sp>
      <p:sp>
        <p:nvSpPr>
          <p:cNvPr id="4" name="Pladsholder til diasnummer 3"/>
          <p:cNvSpPr>
            <a:spLocks noGrp="1"/>
          </p:cNvSpPr>
          <p:nvPr>
            <p:ph type="sldNum" sz="quarter" idx="10"/>
          </p:nvPr>
        </p:nvSpPr>
        <p:spPr/>
        <p:txBody>
          <a:bodyPr/>
          <a:lstStyle/>
          <a:p>
            <a:fld id="{16BA53B7-2969-4E19-97BF-2E3D56876D41}" type="slidenum">
              <a:rPr lang="da-DK" smtClean="0"/>
              <a:pPr/>
              <a:t>2</a:t>
            </a:fld>
            <a:endParaRPr lang="da-D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BD7D5-F3C5-45B3-898D-89163C75268B}" type="slidenum">
              <a:rPr lang="da-DK"/>
              <a:pPr/>
              <a:t>11</a:t>
            </a:fld>
            <a:endParaRPr lang="da-DK"/>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BD7D5-F3C5-45B3-898D-89163C75268B}" type="slidenum">
              <a:rPr lang="da-DK"/>
              <a:pPr/>
              <a:t>12</a:t>
            </a:fld>
            <a:endParaRPr lang="da-DK"/>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BD7D5-F3C5-45B3-898D-89163C75268B}" type="slidenum">
              <a:rPr lang="da-DK"/>
              <a:pPr/>
              <a:t>13</a:t>
            </a:fld>
            <a:endParaRPr lang="da-DK"/>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BD7D5-F3C5-45B3-898D-89163C75268B}" type="slidenum">
              <a:rPr lang="da-DK"/>
              <a:pPr/>
              <a:t>14</a:t>
            </a:fld>
            <a:endParaRPr lang="da-DK"/>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BD7D5-F3C5-45B3-898D-89163C75268B}" type="slidenum">
              <a:rPr lang="da-DK"/>
              <a:pPr/>
              <a:t>15</a:t>
            </a:fld>
            <a:endParaRPr lang="da-DK"/>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BD7D5-F3C5-45B3-898D-89163C75268B}" type="slidenum">
              <a:rPr lang="da-DK"/>
              <a:pPr/>
              <a:t>16</a:t>
            </a:fld>
            <a:endParaRPr lang="da-DK"/>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BD7D5-F3C5-45B3-898D-89163C75268B}" type="slidenum">
              <a:rPr lang="da-DK"/>
              <a:pPr/>
              <a:t>19</a:t>
            </a:fld>
            <a:endParaRPr lang="da-DK"/>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en-US" dirty="0" smtClean="0"/>
          </a:p>
        </p:txBody>
      </p:sp>
      <p:sp>
        <p:nvSpPr>
          <p:cNvPr id="4" name="Pladsholder til diasnummer 3"/>
          <p:cNvSpPr>
            <a:spLocks noGrp="1"/>
          </p:cNvSpPr>
          <p:nvPr>
            <p:ph type="sldNum" sz="quarter" idx="10"/>
          </p:nvPr>
        </p:nvSpPr>
        <p:spPr/>
        <p:txBody>
          <a:bodyPr/>
          <a:lstStyle/>
          <a:p>
            <a:fld id="{16BA53B7-2969-4E19-97BF-2E3D56876D41}" type="slidenum">
              <a:rPr lang="da-DK" smtClean="0"/>
              <a:pPr/>
              <a:t>3</a:t>
            </a:fld>
            <a:endParaRPr lang="da-DK"/>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en-US" dirty="0" smtClean="0"/>
          </a:p>
        </p:txBody>
      </p:sp>
      <p:sp>
        <p:nvSpPr>
          <p:cNvPr id="4" name="Pladsholder til diasnummer 3"/>
          <p:cNvSpPr>
            <a:spLocks noGrp="1"/>
          </p:cNvSpPr>
          <p:nvPr>
            <p:ph type="sldNum" sz="quarter" idx="10"/>
          </p:nvPr>
        </p:nvSpPr>
        <p:spPr/>
        <p:txBody>
          <a:bodyPr/>
          <a:lstStyle/>
          <a:p>
            <a:fld id="{16BA53B7-2969-4E19-97BF-2E3D56876D41}" type="slidenum">
              <a:rPr lang="da-DK" smtClean="0"/>
              <a:pPr/>
              <a:t>4</a:t>
            </a:fld>
            <a:endParaRPr lang="da-D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281509-AE88-4C93-AA01-A7DAE4C088E2}" type="slidenum">
              <a:rPr lang="da-DK"/>
              <a:pPr/>
              <a:t>5</a:t>
            </a:fld>
            <a:endParaRPr lang="da-DK"/>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p:txBody>
          <a:bodyPr/>
          <a:lstStyle/>
          <a:p>
            <a:endParaRPr lang="en-GB"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F99214-9CB4-4DDA-AC1A-54A891925C01}" type="slidenum">
              <a:rPr lang="da-DK"/>
              <a:pPr/>
              <a:t>6</a:t>
            </a:fld>
            <a:endParaRPr lang="da-DK"/>
          </a:p>
        </p:txBody>
      </p:sp>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p:txBody>
          <a:bodyPr/>
          <a:lstStyle/>
          <a:p>
            <a:endParaRPr lang="en-US" noProof="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en-US" dirty="0" smtClean="0"/>
          </a:p>
        </p:txBody>
      </p:sp>
      <p:sp>
        <p:nvSpPr>
          <p:cNvPr id="4" name="Pladsholder til diasnummer 3"/>
          <p:cNvSpPr>
            <a:spLocks noGrp="1"/>
          </p:cNvSpPr>
          <p:nvPr>
            <p:ph type="sldNum" sz="quarter" idx="10"/>
          </p:nvPr>
        </p:nvSpPr>
        <p:spPr/>
        <p:txBody>
          <a:bodyPr/>
          <a:lstStyle/>
          <a:p>
            <a:fld id="{16BA53B7-2969-4E19-97BF-2E3D56876D41}" type="slidenum">
              <a:rPr lang="da-DK" smtClean="0"/>
              <a:pPr/>
              <a:t>7</a:t>
            </a:fld>
            <a:endParaRPr lang="da-DK"/>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BD7D5-F3C5-45B3-898D-89163C75268B}" type="slidenum">
              <a:rPr lang="da-DK"/>
              <a:pPr/>
              <a:t>8</a:t>
            </a:fld>
            <a:endParaRPr lang="da-DK"/>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BD7D5-F3C5-45B3-898D-89163C75268B}" type="slidenum">
              <a:rPr lang="da-DK"/>
              <a:pPr/>
              <a:t>9</a:t>
            </a:fld>
            <a:endParaRPr lang="da-DK"/>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BD7D5-F3C5-45B3-898D-89163C75268B}" type="slidenum">
              <a:rPr lang="da-DK"/>
              <a:pPr/>
              <a:t>10</a:t>
            </a:fld>
            <a:endParaRPr lang="da-DK"/>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en-US"/>
          </a:p>
        </p:txBody>
      </p:sp>
      <p:sp>
        <p:nvSpPr>
          <p:cNvPr id="3" name="Und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a-DK" smtClean="0"/>
              <a:t>Klik for at redigere undertiteltypografien i masteren</a:t>
            </a:r>
            <a:endParaRPr lang="en-US"/>
          </a:p>
        </p:txBody>
      </p:sp>
      <p:sp>
        <p:nvSpPr>
          <p:cNvPr id="4" name="Pladsholder til dato 3"/>
          <p:cNvSpPr>
            <a:spLocks noGrp="1"/>
          </p:cNvSpPr>
          <p:nvPr>
            <p:ph type="dt" sz="half" idx="10"/>
          </p:nvPr>
        </p:nvSpPr>
        <p:spPr/>
        <p:txBody>
          <a:bodyPr/>
          <a:lstStyle>
            <a:lvl1pPr>
              <a:defRPr/>
            </a:lvl1pPr>
          </a:lstStyle>
          <a:p>
            <a:endParaRPr lang="en-US"/>
          </a:p>
        </p:txBody>
      </p:sp>
      <p:sp>
        <p:nvSpPr>
          <p:cNvPr id="5" name="Pladsholder til sidefod 4"/>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en-US"/>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a:p>
        </p:txBody>
      </p:sp>
      <p:sp>
        <p:nvSpPr>
          <p:cNvPr id="4" name="Pladsholder til dato 3"/>
          <p:cNvSpPr>
            <a:spLocks noGrp="1"/>
          </p:cNvSpPr>
          <p:nvPr>
            <p:ph type="dt" sz="half" idx="10"/>
          </p:nvPr>
        </p:nvSpPr>
        <p:spPr/>
        <p:txBody>
          <a:bodyPr/>
          <a:lstStyle>
            <a:lvl1pPr>
              <a:defRPr/>
            </a:lvl1pPr>
          </a:lstStyle>
          <a:p>
            <a:endParaRPr lang="en-US"/>
          </a:p>
        </p:txBody>
      </p:sp>
      <p:sp>
        <p:nvSpPr>
          <p:cNvPr id="5" name="Pladsholder til sidefod 4"/>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515100" y="911225"/>
            <a:ext cx="1943100" cy="5184775"/>
          </a:xfrm>
        </p:spPr>
        <p:txBody>
          <a:bodyPr vert="eaVert"/>
          <a:lstStyle/>
          <a:p>
            <a:r>
              <a:rPr lang="da-DK" smtClean="0"/>
              <a:t>Klik for at redigere titeltypografi i masteren</a:t>
            </a:r>
            <a:endParaRPr lang="en-US"/>
          </a:p>
        </p:txBody>
      </p:sp>
      <p:sp>
        <p:nvSpPr>
          <p:cNvPr id="3" name="Pladsholder til lodret titel 2"/>
          <p:cNvSpPr>
            <a:spLocks noGrp="1"/>
          </p:cNvSpPr>
          <p:nvPr>
            <p:ph type="body" orient="vert" idx="1"/>
          </p:nvPr>
        </p:nvSpPr>
        <p:spPr>
          <a:xfrm>
            <a:off x="685800" y="911225"/>
            <a:ext cx="5676900" cy="5184775"/>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a:p>
        </p:txBody>
      </p:sp>
      <p:sp>
        <p:nvSpPr>
          <p:cNvPr id="4" name="Pladsholder til dato 3"/>
          <p:cNvSpPr>
            <a:spLocks noGrp="1"/>
          </p:cNvSpPr>
          <p:nvPr>
            <p:ph type="dt" sz="half" idx="10"/>
          </p:nvPr>
        </p:nvSpPr>
        <p:spPr/>
        <p:txBody>
          <a:bodyPr/>
          <a:lstStyle>
            <a:lvl1pPr>
              <a:defRPr/>
            </a:lvl1pPr>
          </a:lstStyle>
          <a:p>
            <a:endParaRPr lang="en-US"/>
          </a:p>
        </p:txBody>
      </p:sp>
      <p:sp>
        <p:nvSpPr>
          <p:cNvPr id="5" name="Pladsholder til sidefod 4"/>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Indholdsobjekt">
    <p:spTree>
      <p:nvGrpSpPr>
        <p:cNvPr id="1" name=""/>
        <p:cNvGrpSpPr/>
        <p:nvPr/>
      </p:nvGrpSpPr>
      <p:grpSpPr>
        <a:xfrm>
          <a:off x="0" y="0"/>
          <a:ext cx="0" cy="0"/>
          <a:chOff x="0" y="0"/>
          <a:chExt cx="0" cy="0"/>
        </a:xfrm>
      </p:grpSpPr>
      <p:sp>
        <p:nvSpPr>
          <p:cNvPr id="2" name="Pladsholder til indhold 1"/>
          <p:cNvSpPr>
            <a:spLocks noGrp="1"/>
          </p:cNvSpPr>
          <p:nvPr>
            <p:ph/>
          </p:nvPr>
        </p:nvSpPr>
        <p:spPr>
          <a:xfrm>
            <a:off x="685800" y="911225"/>
            <a:ext cx="7772400" cy="5184775"/>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a:p>
        </p:txBody>
      </p:sp>
      <p:sp>
        <p:nvSpPr>
          <p:cNvPr id="3" name="Pladsholder til dato 2"/>
          <p:cNvSpPr>
            <a:spLocks noGrp="1"/>
          </p:cNvSpPr>
          <p:nvPr>
            <p:ph type="dt" sz="half" idx="10"/>
          </p:nvPr>
        </p:nvSpPr>
        <p:spPr>
          <a:xfrm>
            <a:off x="685800" y="6248400"/>
            <a:ext cx="1905000" cy="457200"/>
          </a:xfrm>
        </p:spPr>
        <p:txBody>
          <a:bodyPr/>
          <a:lstStyle>
            <a:lvl1pPr>
              <a:defRPr/>
            </a:lvl1pPr>
          </a:lstStyle>
          <a:p>
            <a:endParaRPr lang="en-US"/>
          </a:p>
        </p:txBody>
      </p:sp>
      <p:sp>
        <p:nvSpPr>
          <p:cNvPr id="4" name="Pladsholder til sidefod 3"/>
          <p:cNvSpPr>
            <a:spLocks noGrp="1"/>
          </p:cNvSpPr>
          <p:nvPr>
            <p:ph type="ftr" sz="quarter" idx="11"/>
          </p:nvPr>
        </p:nvSpPr>
        <p:spPr>
          <a:xfrm>
            <a:off x="3124200" y="6248400"/>
            <a:ext cx="2895600" cy="457200"/>
          </a:xfrm>
        </p:spPr>
        <p:txBody>
          <a:bodyPr/>
          <a:lstStyle>
            <a:lvl1pPr>
              <a:defRPr/>
            </a:lvl1p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a-DK" smtClean="0"/>
              <a:t>Klik for at redigere undertiteltypografien i masteren</a:t>
            </a:r>
            <a:endParaRPr lang="da-DK"/>
          </a:p>
        </p:txBody>
      </p:sp>
      <p:sp>
        <p:nvSpPr>
          <p:cNvPr id="4" name="Pladsholder til sidefod 3"/>
          <p:cNvSpPr>
            <a:spLocks noGrp="1"/>
          </p:cNvSpPr>
          <p:nvPr>
            <p:ph type="ftr" sz="quarter" idx="10"/>
          </p:nvPr>
        </p:nvSpPr>
        <p:spPr/>
        <p:txBody>
          <a:bodyPr/>
          <a:lstStyle>
            <a:lvl1pPr>
              <a:defRPr/>
            </a:lvl1pPr>
          </a:lstStyle>
          <a:p>
            <a:endParaRPr lang="da-DK"/>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sidefod 3"/>
          <p:cNvSpPr>
            <a:spLocks noGrp="1"/>
          </p:cNvSpPr>
          <p:nvPr>
            <p:ph type="ftr" sz="quarter" idx="10"/>
          </p:nvPr>
        </p:nvSpPr>
        <p:spPr/>
        <p:txBody>
          <a:bodyPr/>
          <a:lstStyle>
            <a:lvl1pPr>
              <a:defRPr/>
            </a:lvl1pPr>
          </a:lstStyle>
          <a:p>
            <a:endParaRPr lang="da-DK"/>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a-DK" smtClean="0"/>
              <a:t>Klik for at redigere typografi i masteren</a:t>
            </a:r>
          </a:p>
        </p:txBody>
      </p:sp>
      <p:sp>
        <p:nvSpPr>
          <p:cNvPr id="4" name="Pladsholder til sidefod 3"/>
          <p:cNvSpPr>
            <a:spLocks noGrp="1"/>
          </p:cNvSpPr>
          <p:nvPr>
            <p:ph type="ftr" sz="quarter" idx="10"/>
          </p:nvPr>
        </p:nvSpPr>
        <p:spPr/>
        <p:txBody>
          <a:bodyPr/>
          <a:lstStyle>
            <a:lvl1pPr>
              <a:defRPr/>
            </a:lvl1pPr>
          </a:lstStyle>
          <a:p>
            <a:endParaRPr lang="da-DK"/>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1066800" y="1968500"/>
            <a:ext cx="3619500"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838700" y="1968500"/>
            <a:ext cx="3619500"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sidefod 4"/>
          <p:cNvSpPr>
            <a:spLocks noGrp="1"/>
          </p:cNvSpPr>
          <p:nvPr>
            <p:ph type="ftr" sz="quarter" idx="10"/>
          </p:nvPr>
        </p:nvSpPr>
        <p:spPr/>
        <p:txBody>
          <a:bodyPr/>
          <a:lstStyle>
            <a:lvl1pPr>
              <a:defRPr/>
            </a:lvl1pPr>
          </a:lstStyle>
          <a:p>
            <a:endParaRPr lang="da-DK"/>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sidefod 6"/>
          <p:cNvSpPr>
            <a:spLocks noGrp="1"/>
          </p:cNvSpPr>
          <p:nvPr>
            <p:ph type="ftr" sz="quarter" idx="10"/>
          </p:nvPr>
        </p:nvSpPr>
        <p:spPr/>
        <p:txBody>
          <a:bodyPr/>
          <a:lstStyle>
            <a:lvl1pPr>
              <a:defRPr/>
            </a:lvl1pPr>
          </a:lstStyle>
          <a:p>
            <a:endParaRPr lang="da-DK"/>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sidefod 2"/>
          <p:cNvSpPr>
            <a:spLocks noGrp="1"/>
          </p:cNvSpPr>
          <p:nvPr>
            <p:ph type="ftr" sz="quarter" idx="10"/>
          </p:nvPr>
        </p:nvSpPr>
        <p:spPr/>
        <p:txBody>
          <a:bodyPr/>
          <a:lstStyle>
            <a:lvl1pPr>
              <a:defRPr/>
            </a:lvl1pPr>
          </a:lstStyle>
          <a:p>
            <a:endParaRPr lang="da-DK"/>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sidefod 1"/>
          <p:cNvSpPr>
            <a:spLocks noGrp="1"/>
          </p:cNvSpPr>
          <p:nvPr>
            <p:ph type="ftr" sz="quarter" idx="10"/>
          </p:nvPr>
        </p:nvSpPr>
        <p:spPr/>
        <p:txBody>
          <a:bodyPr/>
          <a:lstStyle>
            <a:lvl1pPr>
              <a:defRPr/>
            </a:lvl1pPr>
          </a:lstStyle>
          <a:p>
            <a:endParaRPr lang="da-D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en-US"/>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a:p>
        </p:txBody>
      </p:sp>
      <p:sp>
        <p:nvSpPr>
          <p:cNvPr id="4" name="Pladsholder til dato 3"/>
          <p:cNvSpPr>
            <a:spLocks noGrp="1"/>
          </p:cNvSpPr>
          <p:nvPr>
            <p:ph type="dt" sz="half" idx="10"/>
          </p:nvPr>
        </p:nvSpPr>
        <p:spPr/>
        <p:txBody>
          <a:bodyPr/>
          <a:lstStyle>
            <a:lvl1pPr>
              <a:defRPr/>
            </a:lvl1pPr>
          </a:lstStyle>
          <a:p>
            <a:endParaRPr lang="en-US"/>
          </a:p>
        </p:txBody>
      </p:sp>
      <p:sp>
        <p:nvSpPr>
          <p:cNvPr id="5" name="Pladsholder til sidefod 4"/>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sidefod 4"/>
          <p:cNvSpPr>
            <a:spLocks noGrp="1"/>
          </p:cNvSpPr>
          <p:nvPr>
            <p:ph type="ftr" sz="quarter" idx="10"/>
          </p:nvPr>
        </p:nvSpPr>
        <p:spPr/>
        <p:txBody>
          <a:bodyPr/>
          <a:lstStyle>
            <a:lvl1pPr>
              <a:defRPr/>
            </a:lvl1pPr>
          </a:lstStyle>
          <a:p>
            <a:endParaRPr lang="da-DK"/>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a-DK" smtClean="0"/>
              <a:t>Klik på ikonet for at tilføje et billede</a:t>
            </a:r>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sidefod 4"/>
          <p:cNvSpPr>
            <a:spLocks noGrp="1"/>
          </p:cNvSpPr>
          <p:nvPr>
            <p:ph type="ftr" sz="quarter" idx="10"/>
          </p:nvPr>
        </p:nvSpPr>
        <p:spPr/>
        <p:txBody>
          <a:bodyPr/>
          <a:lstStyle>
            <a:lvl1pPr>
              <a:defRPr/>
            </a:lvl1pPr>
          </a:lstStyle>
          <a:p>
            <a:endParaRPr lang="da-DK"/>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sidefod 3"/>
          <p:cNvSpPr>
            <a:spLocks noGrp="1"/>
          </p:cNvSpPr>
          <p:nvPr>
            <p:ph type="ftr" sz="quarter" idx="10"/>
          </p:nvPr>
        </p:nvSpPr>
        <p:spPr/>
        <p:txBody>
          <a:bodyPr/>
          <a:lstStyle>
            <a:lvl1pPr>
              <a:defRPr/>
            </a:lvl1pPr>
          </a:lstStyle>
          <a:p>
            <a:endParaRPr lang="da-DK"/>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10350" y="1371600"/>
            <a:ext cx="1847850" cy="4648200"/>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1066800" y="1371600"/>
            <a:ext cx="5391150" cy="4648200"/>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sidefod 3"/>
          <p:cNvSpPr>
            <a:spLocks noGrp="1"/>
          </p:cNvSpPr>
          <p:nvPr>
            <p:ph type="ftr" sz="quarter" idx="10"/>
          </p:nvPr>
        </p:nvSpPr>
        <p:spPr/>
        <p:txBody>
          <a:bodyPr/>
          <a:lstStyle>
            <a:lvl1pPr>
              <a:defRPr/>
            </a:lvl1pPr>
          </a:lstStyle>
          <a:p>
            <a:endParaRPr lang="da-DK"/>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undertiteltypografien i masteren</a:t>
            </a:r>
            <a:endParaRPr lang="da-DK"/>
          </a:p>
        </p:txBody>
      </p:sp>
      <p:sp>
        <p:nvSpPr>
          <p:cNvPr id="4" name="Pladsholder til dato 3"/>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CCBC315-E001-406C-84D1-7B2162D5E613}" type="slidenum">
              <a:rPr lang="da-DK" smtClean="0"/>
              <a:pPr/>
              <a:t>‹nr.›</a:t>
            </a:fld>
            <a:endParaRPr lang="da-DK"/>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CCBC315-E001-406C-84D1-7B2162D5E613}" type="slidenum">
              <a:rPr lang="da-DK" smtClean="0"/>
              <a:pPr/>
              <a:t>‹nr.›</a:t>
            </a:fld>
            <a:endParaRPr lang="da-DK"/>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typografi i masteren</a:t>
            </a:r>
          </a:p>
        </p:txBody>
      </p:sp>
      <p:sp>
        <p:nvSpPr>
          <p:cNvPr id="4" name="Pladsholder til dato 3"/>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CCBC315-E001-406C-84D1-7B2162D5E613}" type="slidenum">
              <a:rPr lang="da-DK" smtClean="0"/>
              <a:pPr/>
              <a:t>‹nr.›</a:t>
            </a:fld>
            <a:endParaRPr lang="da-DK"/>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0CCBC315-E001-406C-84D1-7B2162D5E613}" type="slidenum">
              <a:rPr lang="da-DK" smtClean="0"/>
              <a:pPr/>
              <a:t>‹nr.›</a:t>
            </a:fld>
            <a:endParaRPr lang="da-DK"/>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0CCBC315-E001-406C-84D1-7B2162D5E613}" type="slidenum">
              <a:rPr lang="da-DK" smtClean="0"/>
              <a:pPr/>
              <a:t>‹nr.›</a:t>
            </a:fld>
            <a:endParaRPr lang="da-DK"/>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dato 2"/>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0CCBC315-E001-406C-84D1-7B2162D5E613}" type="slidenum">
              <a:rPr lang="da-DK" smtClean="0"/>
              <a:pPr/>
              <a:t>‹nr.›</a:t>
            </a:fld>
            <a:endParaRPr lang="da-D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en-US"/>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a-DK" smtClean="0"/>
              <a:t>Klik for at redigere typografi i masteren</a:t>
            </a:r>
          </a:p>
        </p:txBody>
      </p:sp>
      <p:sp>
        <p:nvSpPr>
          <p:cNvPr id="4" name="Pladsholder til dato 3"/>
          <p:cNvSpPr>
            <a:spLocks noGrp="1"/>
          </p:cNvSpPr>
          <p:nvPr>
            <p:ph type="dt" sz="half" idx="10"/>
          </p:nvPr>
        </p:nvSpPr>
        <p:spPr/>
        <p:txBody>
          <a:bodyPr/>
          <a:lstStyle>
            <a:lvl1pPr>
              <a:defRPr/>
            </a:lvl1pPr>
          </a:lstStyle>
          <a:p>
            <a:endParaRPr lang="en-US"/>
          </a:p>
        </p:txBody>
      </p:sp>
      <p:sp>
        <p:nvSpPr>
          <p:cNvPr id="5" name="Pladsholder til sidefod 4"/>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0CCBC315-E001-406C-84D1-7B2162D5E613}" type="slidenum">
              <a:rPr lang="da-DK" smtClean="0"/>
              <a:pPr/>
              <a:t>‹nr.›</a:t>
            </a:fld>
            <a:endParaRPr lang="da-DK"/>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rugerdefineret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dato 2"/>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0CCBC315-E001-406C-84D1-7B2162D5E613}" type="slidenum">
              <a:rPr lang="da-DK" smtClean="0"/>
              <a:pPr/>
              <a:t>‹nr.›</a:t>
            </a:fld>
            <a:endParaRPr lang="da-DK"/>
          </a:p>
        </p:txBody>
      </p:sp>
    </p:spTree>
    <p:extLst>
      <p:ext uri="{BB962C8B-B14F-4D97-AF65-F5344CB8AC3E}">
        <p14:creationId xmlns:p14="http://schemas.microsoft.com/office/powerpoint/2010/main" val="19016641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0CCBC315-E001-406C-84D1-7B2162D5E613}" type="slidenum">
              <a:rPr lang="da-DK" smtClean="0"/>
              <a:pPr/>
              <a:t>‹nr.›</a:t>
            </a:fld>
            <a:endParaRPr lang="da-DK"/>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0CCBC315-E001-406C-84D1-7B2162D5E613}" type="slidenum">
              <a:rPr lang="da-DK" smtClean="0"/>
              <a:pPr/>
              <a:t>‹nr.›</a:t>
            </a:fld>
            <a:endParaRPr lang="da-DK"/>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CCBC315-E001-406C-84D1-7B2162D5E613}" type="slidenum">
              <a:rPr lang="da-DK" smtClean="0"/>
              <a:pPr/>
              <a:t>‹nr.›</a:t>
            </a:fld>
            <a:endParaRPr lang="da-DK"/>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839B9688-E989-45D9-9C3E-CD555242E18D}"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CCBC315-E001-406C-84D1-7B2162D5E613}" type="slidenum">
              <a:rPr lang="da-DK" smtClean="0"/>
              <a:pPr/>
              <a:t>‹nr.›</a:t>
            </a:fld>
            <a:endParaRPr lang="da-DK"/>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undertiteltypografien i masteren</a:t>
            </a:r>
            <a:endParaRPr lang="da-DK"/>
          </a:p>
        </p:txBody>
      </p:sp>
      <p:sp>
        <p:nvSpPr>
          <p:cNvPr id="4" name="Pladsholder til dato 3"/>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typografi i masteren</a:t>
            </a:r>
          </a:p>
        </p:txBody>
      </p:sp>
      <p:sp>
        <p:nvSpPr>
          <p:cNvPr id="4" name="Pladsholder til dato 3"/>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en-US"/>
          </a:p>
        </p:txBody>
      </p:sp>
      <p:sp>
        <p:nvSpPr>
          <p:cNvPr id="3" name="Pladsholder til indhold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a:p>
        </p:txBody>
      </p:sp>
      <p:sp>
        <p:nvSpPr>
          <p:cNvPr id="4" name="Pladsholder til indhold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a:p>
        </p:txBody>
      </p:sp>
      <p:sp>
        <p:nvSpPr>
          <p:cNvPr id="5" name="Pladsholder til dato 4"/>
          <p:cNvSpPr>
            <a:spLocks noGrp="1"/>
          </p:cNvSpPr>
          <p:nvPr>
            <p:ph type="dt" sz="half" idx="10"/>
          </p:nvPr>
        </p:nvSpPr>
        <p:spPr/>
        <p:txBody>
          <a:bodyPr/>
          <a:lstStyle>
            <a:lvl1pPr>
              <a:defRPr/>
            </a:lvl1pPr>
          </a:lstStyle>
          <a:p>
            <a:endParaRPr lang="en-US"/>
          </a:p>
        </p:txBody>
      </p:sp>
      <p:sp>
        <p:nvSpPr>
          <p:cNvPr id="6" name="Pladsholder til sidefod 5"/>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dato 2"/>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rugerdefineret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dato 2"/>
          <p:cNvSpPr>
            <a:spLocks noGrp="1"/>
          </p:cNvSpPr>
          <p:nvPr>
            <p:ph type="dt" sz="half" idx="10"/>
          </p:nvPr>
        </p:nvSpPr>
        <p:spPr/>
        <p:txBody>
          <a:bodyPr/>
          <a:lstStyle/>
          <a:p>
            <a:fld id="{1F709AB5-49F0-45C5-9DCB-5B4060FC3412}" type="datetimeFigureOut">
              <a:rPr lang="da-DK" smtClean="0"/>
              <a:pPr/>
              <a:t>14-10-2013</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CDB61102-8D87-46E9-A8D7-96C3FB20916A}" type="slidenum">
              <a:rPr lang="da-DK" smtClean="0"/>
              <a:pPr/>
              <a:t>‹nr.›</a:t>
            </a:fld>
            <a:endParaRPr lang="da-DK"/>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undertiteltypografien i masteren</a:t>
            </a:r>
            <a:endParaRPr lang="da-DK"/>
          </a:p>
        </p:txBody>
      </p:sp>
      <p:sp>
        <p:nvSpPr>
          <p:cNvPr id="4" name="Pladsholder til dato 3"/>
          <p:cNvSpPr>
            <a:spLocks noGrp="1"/>
          </p:cNvSpPr>
          <p:nvPr>
            <p:ph type="dt" sz="half" idx="10"/>
          </p:nvPr>
        </p:nvSpPr>
        <p:spPr/>
        <p:txBody>
          <a:bodyPr/>
          <a:lstStyle/>
          <a:p>
            <a:fld id="{064386BC-8B2B-4760-8C99-0633CFF52DB9}"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4AC4542-A12D-4994-A278-158D2F85FAEA}" type="slidenum">
              <a:rPr lang="da-DK" smtClean="0"/>
              <a:pPr/>
              <a:t>‹nr.›</a:t>
            </a:fld>
            <a:endParaRPr lang="da-DK"/>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64386BC-8B2B-4760-8C99-0633CFF52DB9}"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4AC4542-A12D-4994-A278-158D2F85FAEA}" type="slidenum">
              <a:rPr lang="da-DK" smtClean="0"/>
              <a:pPr/>
              <a:t>‹nr.›</a:t>
            </a:fld>
            <a:endParaRPr lang="da-D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a-DK" smtClean="0"/>
              <a:t>Klik for at redigere titeltypografi i masteren</a:t>
            </a:r>
            <a:endParaRPr lang="en-US"/>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a:p>
        </p:txBody>
      </p:sp>
      <p:sp>
        <p:nvSpPr>
          <p:cNvPr id="7" name="Pladsholder til dato 6"/>
          <p:cNvSpPr>
            <a:spLocks noGrp="1"/>
          </p:cNvSpPr>
          <p:nvPr>
            <p:ph type="dt" sz="half" idx="10"/>
          </p:nvPr>
        </p:nvSpPr>
        <p:spPr/>
        <p:txBody>
          <a:bodyPr/>
          <a:lstStyle>
            <a:lvl1pPr>
              <a:defRPr/>
            </a:lvl1pPr>
          </a:lstStyle>
          <a:p>
            <a:endParaRPr lang="en-US"/>
          </a:p>
        </p:txBody>
      </p:sp>
      <p:sp>
        <p:nvSpPr>
          <p:cNvPr id="8" name="Pladsholder til sidefod 7"/>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typografi i masteren</a:t>
            </a:r>
          </a:p>
        </p:txBody>
      </p:sp>
      <p:sp>
        <p:nvSpPr>
          <p:cNvPr id="4" name="Pladsholder til dato 3"/>
          <p:cNvSpPr>
            <a:spLocks noGrp="1"/>
          </p:cNvSpPr>
          <p:nvPr>
            <p:ph type="dt" sz="half" idx="10"/>
          </p:nvPr>
        </p:nvSpPr>
        <p:spPr/>
        <p:txBody>
          <a:bodyPr/>
          <a:lstStyle/>
          <a:p>
            <a:fld id="{064386BC-8B2B-4760-8C99-0633CFF52DB9}"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4AC4542-A12D-4994-A278-158D2F85FAEA}" type="slidenum">
              <a:rPr lang="da-DK" smtClean="0"/>
              <a:pPr/>
              <a:t>‹nr.›</a:t>
            </a:fld>
            <a:endParaRPr lang="da-DK"/>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064386BC-8B2B-4760-8C99-0633CFF52DB9}" type="datetimeFigureOut">
              <a:rPr lang="da-DK" smtClean="0"/>
              <a:pPr/>
              <a:t>14-10-2013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04AC4542-A12D-4994-A278-158D2F85FAEA}" type="slidenum">
              <a:rPr lang="da-DK" smtClean="0"/>
              <a:pPr/>
              <a:t>‹nr.›</a:t>
            </a:fld>
            <a:endParaRPr lang="da-DK"/>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064386BC-8B2B-4760-8C99-0633CFF52DB9}" type="datetimeFigureOut">
              <a:rPr lang="da-DK" smtClean="0"/>
              <a:pPr/>
              <a:t>14-10-2013</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04AC4542-A12D-4994-A278-158D2F85FAEA}" type="slidenum">
              <a:rPr lang="da-DK" smtClean="0"/>
              <a:pPr/>
              <a:t>‹nr.›</a:t>
            </a:fld>
            <a:endParaRPr lang="da-DK"/>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dato 2"/>
          <p:cNvSpPr>
            <a:spLocks noGrp="1"/>
          </p:cNvSpPr>
          <p:nvPr>
            <p:ph type="dt" sz="half" idx="10"/>
          </p:nvPr>
        </p:nvSpPr>
        <p:spPr/>
        <p:txBody>
          <a:bodyPr/>
          <a:lstStyle/>
          <a:p>
            <a:fld id="{064386BC-8B2B-4760-8C99-0633CFF52DB9}" type="datetimeFigureOut">
              <a:rPr lang="da-DK" smtClean="0"/>
              <a:pPr/>
              <a:t>14-10-2013</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04AC4542-A12D-4994-A278-158D2F85FAEA}" type="slidenum">
              <a:rPr lang="da-DK" smtClean="0"/>
              <a:pPr/>
              <a:t>‹nr.›</a:t>
            </a:fld>
            <a:endParaRPr lang="da-DK"/>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064386BC-8B2B-4760-8C99-0633CFF52DB9}" type="datetimeFigureOut">
              <a:rPr lang="da-DK" smtClean="0"/>
              <a:pPr/>
              <a:t>14-10-2013</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04AC4542-A12D-4994-A278-158D2F85FAEA}" type="slidenum">
              <a:rPr lang="da-DK" smtClean="0"/>
              <a:pPr/>
              <a:t>‹nr.›</a:t>
            </a:fld>
            <a:endParaRPr lang="da-DK"/>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064386BC-8B2B-4760-8C99-0633CFF52DB9}" type="datetimeFigureOut">
              <a:rPr lang="da-DK" smtClean="0"/>
              <a:pPr/>
              <a:t>14-10-2013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04AC4542-A12D-4994-A278-158D2F85FAEA}" type="slidenum">
              <a:rPr lang="da-DK" smtClean="0"/>
              <a:pPr/>
              <a:t>‹nr.›</a:t>
            </a:fld>
            <a:endParaRPr lang="da-DK"/>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064386BC-8B2B-4760-8C99-0633CFF52DB9}" type="datetimeFigureOut">
              <a:rPr lang="da-DK" smtClean="0"/>
              <a:pPr/>
              <a:t>14-10-2013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04AC4542-A12D-4994-A278-158D2F85FAEA}" type="slidenum">
              <a:rPr lang="da-DK" smtClean="0"/>
              <a:pPr/>
              <a:t>‹nr.›</a:t>
            </a:fld>
            <a:endParaRPr lang="da-DK"/>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64386BC-8B2B-4760-8C99-0633CFF52DB9}"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4AC4542-A12D-4994-A278-158D2F85FAEA}" type="slidenum">
              <a:rPr lang="da-DK" smtClean="0"/>
              <a:pPr/>
              <a:t>‹nr.›</a:t>
            </a:fld>
            <a:endParaRPr lang="da-DK"/>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64386BC-8B2B-4760-8C99-0633CFF52DB9}" type="datetimeFigureOut">
              <a:rPr lang="da-DK" smtClean="0"/>
              <a:pPr/>
              <a:t>14-10-2013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4AC4542-A12D-4994-A278-158D2F85FAEA}" type="slidenum">
              <a:rPr lang="da-DK" smtClean="0"/>
              <a:pPr/>
              <a:t>‹nr.›</a:t>
            </a:fld>
            <a:endParaRPr lang="da-D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en-US"/>
          </a:p>
        </p:txBody>
      </p:sp>
      <p:sp>
        <p:nvSpPr>
          <p:cNvPr id="3" name="Pladsholder til dato 2"/>
          <p:cNvSpPr>
            <a:spLocks noGrp="1"/>
          </p:cNvSpPr>
          <p:nvPr>
            <p:ph type="dt" sz="half" idx="10"/>
          </p:nvPr>
        </p:nvSpPr>
        <p:spPr/>
        <p:txBody>
          <a:bodyPr/>
          <a:lstStyle>
            <a:lvl1pPr>
              <a:defRPr/>
            </a:lvl1pPr>
          </a:lstStyle>
          <a:p>
            <a:endParaRPr lang="en-US"/>
          </a:p>
        </p:txBody>
      </p:sp>
      <p:sp>
        <p:nvSpPr>
          <p:cNvPr id="4" name="Pladsholder til sidefod 3"/>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lvl1pPr>
              <a:defRPr/>
            </a:lvl1pPr>
          </a:lstStyle>
          <a:p>
            <a:endParaRPr lang="en-US"/>
          </a:p>
        </p:txBody>
      </p:sp>
      <p:sp>
        <p:nvSpPr>
          <p:cNvPr id="3" name="Pladsholder til sidefod 2"/>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en-US"/>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lvl1pPr>
              <a:defRPr/>
            </a:lvl1pPr>
          </a:lstStyle>
          <a:p>
            <a:endParaRPr lang="en-US"/>
          </a:p>
        </p:txBody>
      </p:sp>
      <p:sp>
        <p:nvSpPr>
          <p:cNvPr id="6" name="Pladsholder til sidefod 5"/>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en-US"/>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lvl1pPr>
              <a:defRPr/>
            </a:lvl1pPr>
          </a:lstStyle>
          <a:p>
            <a:endParaRPr lang="en-US"/>
          </a:p>
        </p:txBody>
      </p:sp>
      <p:sp>
        <p:nvSpPr>
          <p:cNvPr id="6" name="Pladsholder til sidefod 5"/>
          <p:cNvSpPr>
            <a:spLocks noGrp="1"/>
          </p:cNvSpPr>
          <p:nvPr>
            <p:ph type="ftr" sz="quarter" idx="11"/>
          </p:nvPr>
        </p:nvSpPr>
        <p:spPr/>
        <p:txBody>
          <a:bodyPr/>
          <a:lstStyle>
            <a:lvl1pPr>
              <a:defRPr/>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ChangeArrowheads="1"/>
          </p:cNvSpPr>
          <p:nvPr userDrawn="1"/>
        </p:nvSpPr>
        <p:spPr bwMode="auto">
          <a:xfrm>
            <a:off x="0" y="0"/>
            <a:ext cx="9144000" cy="6858000"/>
          </a:xfrm>
          <a:prstGeom prst="rect">
            <a:avLst/>
          </a:prstGeom>
          <a:solidFill>
            <a:srgbClr val="002A3C"/>
          </a:solidFill>
          <a:ln w="9525">
            <a:noFill/>
            <a:miter lim="800000"/>
            <a:headEnd/>
            <a:tailEnd/>
          </a:ln>
        </p:spPr>
        <p:txBody>
          <a:bodyPr wrap="none" anchor="ctr"/>
          <a:lstStyle/>
          <a:p>
            <a:endParaRPr lang="en-US"/>
          </a:p>
        </p:txBody>
      </p:sp>
      <p:pic>
        <p:nvPicPr>
          <p:cNvPr id="94211" name="Picture 3" descr="FV-PNG-NEG"/>
          <p:cNvPicPr>
            <a:picLocks noChangeAspect="1" noChangeArrowheads="1"/>
          </p:cNvPicPr>
          <p:nvPr userDrawn="1"/>
        </p:nvPicPr>
        <p:blipFill>
          <a:blip r:embed="rId14" cstate="print"/>
          <a:srcRect/>
          <a:stretch>
            <a:fillRect/>
          </a:stretch>
        </p:blipFill>
        <p:spPr bwMode="auto">
          <a:xfrm>
            <a:off x="5654675" y="469900"/>
            <a:ext cx="3246438" cy="374650"/>
          </a:xfrm>
          <a:prstGeom prst="rect">
            <a:avLst/>
          </a:prstGeom>
          <a:noFill/>
        </p:spPr>
      </p:pic>
      <p:sp>
        <p:nvSpPr>
          <p:cNvPr id="94212" name="Rectangle 4"/>
          <p:cNvSpPr>
            <a:spLocks noGrp="1" noChangeArrowheads="1"/>
          </p:cNvSpPr>
          <p:nvPr>
            <p:ph type="title"/>
          </p:nvPr>
        </p:nvSpPr>
        <p:spPr bwMode="auto">
          <a:xfrm>
            <a:off x="685800" y="911225"/>
            <a:ext cx="7772400" cy="6413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p>
            <a:pPr lvl="0"/>
            <a:r>
              <a:rPr lang="en-US" smtClean="0"/>
              <a:t>Click to edit Master title style</a:t>
            </a:r>
          </a:p>
        </p:txBody>
      </p:sp>
      <p:sp>
        <p:nvSpPr>
          <p:cNvPr id="94213" name="Rectangle 5"/>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4214" name="Rectangle 6"/>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a:solidFill>
                  <a:schemeClr val="bg1"/>
                </a:solidFill>
                <a:latin typeface="+mn-lt"/>
                <a:ea typeface="+mn-ea"/>
              </a:defRPr>
            </a:lvl1pPr>
          </a:lstStyle>
          <a:p>
            <a:endParaRPr lang="en-US"/>
          </a:p>
        </p:txBody>
      </p:sp>
      <p:sp>
        <p:nvSpPr>
          <p:cNvPr id="94215" name="Rectangle 7"/>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1400">
                <a:solidFill>
                  <a:schemeClr val="bg1"/>
                </a:solidFill>
                <a:latin typeface="+mn-lt"/>
                <a:ea typeface="+mn-ea"/>
              </a:defRPr>
            </a:lvl1pPr>
          </a:lstStyle>
          <a:p>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l" rtl="0" fontAlgn="base">
        <a:spcBef>
          <a:spcPct val="0"/>
        </a:spcBef>
        <a:spcAft>
          <a:spcPct val="0"/>
        </a:spcAft>
        <a:defRPr sz="3600">
          <a:solidFill>
            <a:schemeClr val="bg1"/>
          </a:solidFill>
          <a:latin typeface="+mj-lt"/>
          <a:ea typeface="+mj-ea"/>
          <a:cs typeface="+mj-cs"/>
        </a:defRPr>
      </a:lvl1pPr>
      <a:lvl2pPr algn="l" rtl="0" fontAlgn="base">
        <a:spcBef>
          <a:spcPct val="0"/>
        </a:spcBef>
        <a:spcAft>
          <a:spcPct val="0"/>
        </a:spcAft>
        <a:defRPr sz="3600">
          <a:solidFill>
            <a:schemeClr val="bg1"/>
          </a:solidFill>
          <a:latin typeface="Tahoma" pitchFamily="34" charset="0"/>
          <a:ea typeface="ヒラギノ角ゴ Pro W3" pitchFamily="1" charset="-128"/>
        </a:defRPr>
      </a:lvl2pPr>
      <a:lvl3pPr algn="l" rtl="0" fontAlgn="base">
        <a:spcBef>
          <a:spcPct val="0"/>
        </a:spcBef>
        <a:spcAft>
          <a:spcPct val="0"/>
        </a:spcAft>
        <a:defRPr sz="3600">
          <a:solidFill>
            <a:schemeClr val="bg1"/>
          </a:solidFill>
          <a:latin typeface="Tahoma" pitchFamily="34" charset="0"/>
          <a:ea typeface="ヒラギノ角ゴ Pro W3" pitchFamily="1" charset="-128"/>
        </a:defRPr>
      </a:lvl3pPr>
      <a:lvl4pPr algn="l" rtl="0" fontAlgn="base">
        <a:spcBef>
          <a:spcPct val="0"/>
        </a:spcBef>
        <a:spcAft>
          <a:spcPct val="0"/>
        </a:spcAft>
        <a:defRPr sz="3600">
          <a:solidFill>
            <a:schemeClr val="bg1"/>
          </a:solidFill>
          <a:latin typeface="Tahoma" pitchFamily="34" charset="0"/>
          <a:ea typeface="ヒラギノ角ゴ Pro W3" pitchFamily="1" charset="-128"/>
        </a:defRPr>
      </a:lvl4pPr>
      <a:lvl5pPr algn="l" rtl="0" fontAlgn="base">
        <a:spcBef>
          <a:spcPct val="0"/>
        </a:spcBef>
        <a:spcAft>
          <a:spcPct val="0"/>
        </a:spcAft>
        <a:defRPr sz="3600">
          <a:solidFill>
            <a:schemeClr val="bg1"/>
          </a:solidFill>
          <a:latin typeface="Tahoma" pitchFamily="34" charset="0"/>
          <a:ea typeface="ヒラギノ角ゴ Pro W3" pitchFamily="1" charset="-128"/>
        </a:defRPr>
      </a:lvl5pPr>
      <a:lvl6pPr marL="457200" algn="l" rtl="0" fontAlgn="base">
        <a:spcBef>
          <a:spcPct val="0"/>
        </a:spcBef>
        <a:spcAft>
          <a:spcPct val="0"/>
        </a:spcAft>
        <a:defRPr sz="3600">
          <a:solidFill>
            <a:schemeClr val="bg1"/>
          </a:solidFill>
          <a:latin typeface="Tahoma" pitchFamily="34" charset="0"/>
          <a:ea typeface="ヒラギノ角ゴ Pro W3" pitchFamily="1" charset="-128"/>
        </a:defRPr>
      </a:lvl6pPr>
      <a:lvl7pPr marL="914400" algn="l" rtl="0" fontAlgn="base">
        <a:spcBef>
          <a:spcPct val="0"/>
        </a:spcBef>
        <a:spcAft>
          <a:spcPct val="0"/>
        </a:spcAft>
        <a:defRPr sz="3600">
          <a:solidFill>
            <a:schemeClr val="bg1"/>
          </a:solidFill>
          <a:latin typeface="Tahoma" pitchFamily="34" charset="0"/>
          <a:ea typeface="ヒラギノ角ゴ Pro W3" pitchFamily="1" charset="-128"/>
        </a:defRPr>
      </a:lvl7pPr>
      <a:lvl8pPr marL="1371600" algn="l" rtl="0" fontAlgn="base">
        <a:spcBef>
          <a:spcPct val="0"/>
        </a:spcBef>
        <a:spcAft>
          <a:spcPct val="0"/>
        </a:spcAft>
        <a:defRPr sz="3600">
          <a:solidFill>
            <a:schemeClr val="bg1"/>
          </a:solidFill>
          <a:latin typeface="Tahoma" pitchFamily="34" charset="0"/>
          <a:ea typeface="ヒラギノ角ゴ Pro W3" pitchFamily="1" charset="-128"/>
        </a:defRPr>
      </a:lvl8pPr>
      <a:lvl9pPr marL="1828800" algn="l" rtl="0" fontAlgn="base">
        <a:spcBef>
          <a:spcPct val="0"/>
        </a:spcBef>
        <a:spcAft>
          <a:spcPct val="0"/>
        </a:spcAft>
        <a:defRPr sz="3600">
          <a:solidFill>
            <a:schemeClr val="bg1"/>
          </a:solidFill>
          <a:latin typeface="Tahoma" pitchFamily="34" charset="0"/>
          <a:ea typeface="ヒラギノ角ゴ Pro W3" pitchFamily="1" charset="-128"/>
        </a:defRPr>
      </a:lvl9pPr>
    </p:titleStyle>
    <p:bodyStyle>
      <a:lvl1pPr marL="342900" indent="-342900" algn="l" rtl="0" fontAlgn="base">
        <a:spcBef>
          <a:spcPct val="20000"/>
        </a:spcBef>
        <a:spcAft>
          <a:spcPct val="0"/>
        </a:spcAft>
        <a:buChar char="•"/>
        <a:defRPr>
          <a:solidFill>
            <a:schemeClr val="bg1"/>
          </a:solidFill>
          <a:latin typeface="+mn-lt"/>
          <a:ea typeface="+mn-ea"/>
          <a:cs typeface="+mn-cs"/>
        </a:defRPr>
      </a:lvl1pPr>
      <a:lvl2pPr marL="742950" indent="-285750" algn="l" rtl="0" fontAlgn="base">
        <a:spcBef>
          <a:spcPct val="20000"/>
        </a:spcBef>
        <a:spcAft>
          <a:spcPct val="0"/>
        </a:spcAft>
        <a:buChar char="–"/>
        <a:defRPr sz="1600">
          <a:solidFill>
            <a:schemeClr val="bg1"/>
          </a:solidFill>
          <a:latin typeface="+mn-lt"/>
          <a:ea typeface="+mn-ea"/>
        </a:defRPr>
      </a:lvl2pPr>
      <a:lvl3pPr marL="1143000" indent="-228600" algn="l" rtl="0" fontAlgn="base">
        <a:spcBef>
          <a:spcPct val="20000"/>
        </a:spcBef>
        <a:spcAft>
          <a:spcPct val="0"/>
        </a:spcAft>
        <a:buChar char="•"/>
        <a:defRPr sz="1400">
          <a:solidFill>
            <a:schemeClr val="bg1"/>
          </a:solidFill>
          <a:latin typeface="+mn-lt"/>
          <a:ea typeface="+mn-ea"/>
        </a:defRPr>
      </a:lvl3pPr>
      <a:lvl4pPr marL="1600200" indent="-228600" algn="l" rtl="0" fontAlgn="base">
        <a:spcBef>
          <a:spcPct val="20000"/>
        </a:spcBef>
        <a:spcAft>
          <a:spcPct val="0"/>
        </a:spcAft>
        <a:buChar char="–"/>
        <a:defRPr sz="1200">
          <a:solidFill>
            <a:schemeClr val="bg1"/>
          </a:solidFill>
          <a:latin typeface="+mn-lt"/>
          <a:ea typeface="+mn-ea"/>
        </a:defRPr>
      </a:lvl4pPr>
      <a:lvl5pPr marL="2057400" indent="-228600" algn="l" rtl="0" fontAlgn="base">
        <a:spcBef>
          <a:spcPct val="20000"/>
        </a:spcBef>
        <a:spcAft>
          <a:spcPct val="0"/>
        </a:spcAft>
        <a:buChar char="»"/>
        <a:defRPr sz="1000">
          <a:solidFill>
            <a:schemeClr val="bg1"/>
          </a:solidFill>
          <a:latin typeface="+mn-lt"/>
          <a:ea typeface="+mn-ea"/>
        </a:defRPr>
      </a:lvl5pPr>
      <a:lvl6pPr marL="2514600" indent="-228600" algn="l" rtl="0" fontAlgn="base">
        <a:spcBef>
          <a:spcPct val="20000"/>
        </a:spcBef>
        <a:spcAft>
          <a:spcPct val="0"/>
        </a:spcAft>
        <a:buChar char="»"/>
        <a:defRPr sz="1000">
          <a:solidFill>
            <a:schemeClr val="bg1"/>
          </a:solidFill>
          <a:latin typeface="+mn-lt"/>
          <a:ea typeface="+mn-ea"/>
        </a:defRPr>
      </a:lvl6pPr>
      <a:lvl7pPr marL="2971800" indent="-228600" algn="l" rtl="0" fontAlgn="base">
        <a:spcBef>
          <a:spcPct val="20000"/>
        </a:spcBef>
        <a:spcAft>
          <a:spcPct val="0"/>
        </a:spcAft>
        <a:buChar char="»"/>
        <a:defRPr sz="1000">
          <a:solidFill>
            <a:schemeClr val="bg1"/>
          </a:solidFill>
          <a:latin typeface="+mn-lt"/>
          <a:ea typeface="+mn-ea"/>
        </a:defRPr>
      </a:lvl7pPr>
      <a:lvl8pPr marL="3429000" indent="-228600" algn="l" rtl="0" fontAlgn="base">
        <a:spcBef>
          <a:spcPct val="20000"/>
        </a:spcBef>
        <a:spcAft>
          <a:spcPct val="0"/>
        </a:spcAft>
        <a:buChar char="»"/>
        <a:defRPr sz="1000">
          <a:solidFill>
            <a:schemeClr val="bg1"/>
          </a:solidFill>
          <a:latin typeface="+mn-lt"/>
          <a:ea typeface="+mn-ea"/>
        </a:defRPr>
      </a:lvl8pPr>
      <a:lvl9pPr marL="3886200" indent="-228600" algn="l" rtl="0" fontAlgn="base">
        <a:spcBef>
          <a:spcPct val="20000"/>
        </a:spcBef>
        <a:spcAft>
          <a:spcPct val="0"/>
        </a:spcAft>
        <a:buChar char="»"/>
        <a:defRPr sz="1000">
          <a:solidFill>
            <a:schemeClr val="bg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41" name="Picture 17"/>
          <p:cNvPicPr>
            <a:picLocks noChangeAspect="1" noChangeArrowheads="1"/>
          </p:cNvPicPr>
          <p:nvPr/>
        </p:nvPicPr>
        <p:blipFill>
          <a:blip r:embed="rId13" cstate="print"/>
          <a:srcRect/>
          <a:stretch>
            <a:fillRect/>
          </a:stretch>
        </p:blipFill>
        <p:spPr bwMode="auto">
          <a:xfrm>
            <a:off x="0" y="177800"/>
            <a:ext cx="9144000" cy="941388"/>
          </a:xfrm>
          <a:prstGeom prst="rect">
            <a:avLst/>
          </a:prstGeom>
          <a:noFill/>
        </p:spPr>
      </p:pic>
      <p:sp>
        <p:nvSpPr>
          <p:cNvPr id="1032" name="Rectangle 8"/>
          <p:cNvSpPr>
            <a:spLocks noChangeArrowheads="1"/>
          </p:cNvSpPr>
          <p:nvPr/>
        </p:nvSpPr>
        <p:spPr bwMode="auto">
          <a:xfrm>
            <a:off x="0" y="6172200"/>
            <a:ext cx="9144000" cy="685800"/>
          </a:xfrm>
          <a:prstGeom prst="rect">
            <a:avLst/>
          </a:prstGeom>
          <a:solidFill>
            <a:srgbClr val="1F1B52"/>
          </a:solidFill>
          <a:ln w="9525">
            <a:noFill/>
            <a:miter lim="800000"/>
            <a:headEnd/>
            <a:tailEnd/>
          </a:ln>
          <a:effectLst/>
        </p:spPr>
        <p:txBody>
          <a:bodyPr wrap="none" anchor="ctr"/>
          <a:lstStyle/>
          <a:p>
            <a:pPr algn="ctr"/>
            <a:endParaRPr lang="da-DK">
              <a:solidFill>
                <a:srgbClr val="1F1B52"/>
              </a:solidFill>
            </a:endParaRPr>
          </a:p>
        </p:txBody>
      </p:sp>
      <p:sp>
        <p:nvSpPr>
          <p:cNvPr id="1026" name="Rectangle 2"/>
          <p:cNvSpPr>
            <a:spLocks noGrp="1" noChangeArrowheads="1"/>
          </p:cNvSpPr>
          <p:nvPr>
            <p:ph type="title"/>
          </p:nvPr>
        </p:nvSpPr>
        <p:spPr bwMode="auto">
          <a:xfrm>
            <a:off x="1066800" y="1371600"/>
            <a:ext cx="7391400" cy="381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da-DK" smtClean="0"/>
              <a:t>Klik for at redigere titeltypografi i masteren</a:t>
            </a:r>
          </a:p>
        </p:txBody>
      </p:sp>
      <p:sp>
        <p:nvSpPr>
          <p:cNvPr id="1027" name="Rectangle 3"/>
          <p:cNvSpPr>
            <a:spLocks noGrp="1" noChangeArrowheads="1"/>
          </p:cNvSpPr>
          <p:nvPr>
            <p:ph type="body" idx="1"/>
          </p:nvPr>
        </p:nvSpPr>
        <p:spPr bwMode="auto">
          <a:xfrm>
            <a:off x="1066800" y="1968500"/>
            <a:ext cx="7391400" cy="4051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da-DK"/>
          </a:p>
        </p:txBody>
      </p:sp>
      <p:pic>
        <p:nvPicPr>
          <p:cNvPr id="1043" name="Picture 19" descr="sofart_lille_uk"/>
          <p:cNvPicPr>
            <a:picLocks noChangeAspect="1" noChangeArrowheads="1"/>
          </p:cNvPicPr>
          <p:nvPr/>
        </p:nvPicPr>
        <p:blipFill>
          <a:blip r:embed="rId14" cstate="print"/>
          <a:srcRect/>
          <a:stretch>
            <a:fillRect/>
          </a:stretch>
        </p:blipFill>
        <p:spPr bwMode="auto">
          <a:xfrm>
            <a:off x="3929063" y="177800"/>
            <a:ext cx="1285875" cy="323850"/>
          </a:xfrm>
          <a:prstGeom prst="rect">
            <a:avLst/>
          </a:prstGeom>
          <a:noFill/>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1" fontAlgn="base" hangingPunct="1">
        <a:spcBef>
          <a:spcPct val="0"/>
        </a:spcBef>
        <a:spcAft>
          <a:spcPct val="0"/>
        </a:spcAft>
        <a:defRPr sz="2800" b="1">
          <a:solidFill>
            <a:srgbClr val="1F1B52"/>
          </a:solidFill>
          <a:latin typeface="+mj-lt"/>
          <a:ea typeface="+mj-ea"/>
          <a:cs typeface="+mj-cs"/>
        </a:defRPr>
      </a:lvl1pPr>
      <a:lvl2pPr algn="l" rtl="0" eaLnBrk="1" fontAlgn="base" hangingPunct="1">
        <a:spcBef>
          <a:spcPct val="0"/>
        </a:spcBef>
        <a:spcAft>
          <a:spcPct val="0"/>
        </a:spcAft>
        <a:defRPr sz="2800" b="1">
          <a:solidFill>
            <a:srgbClr val="1F1B52"/>
          </a:solidFill>
          <a:latin typeface="Arial" charset="0"/>
        </a:defRPr>
      </a:lvl2pPr>
      <a:lvl3pPr algn="l" rtl="0" eaLnBrk="1" fontAlgn="base" hangingPunct="1">
        <a:spcBef>
          <a:spcPct val="0"/>
        </a:spcBef>
        <a:spcAft>
          <a:spcPct val="0"/>
        </a:spcAft>
        <a:defRPr sz="2800" b="1">
          <a:solidFill>
            <a:srgbClr val="1F1B52"/>
          </a:solidFill>
          <a:latin typeface="Arial" charset="0"/>
        </a:defRPr>
      </a:lvl3pPr>
      <a:lvl4pPr algn="l" rtl="0" eaLnBrk="1" fontAlgn="base" hangingPunct="1">
        <a:spcBef>
          <a:spcPct val="0"/>
        </a:spcBef>
        <a:spcAft>
          <a:spcPct val="0"/>
        </a:spcAft>
        <a:defRPr sz="2800" b="1">
          <a:solidFill>
            <a:srgbClr val="1F1B52"/>
          </a:solidFill>
          <a:latin typeface="Arial" charset="0"/>
        </a:defRPr>
      </a:lvl4pPr>
      <a:lvl5pPr algn="l" rtl="0" eaLnBrk="1" fontAlgn="base" hangingPunct="1">
        <a:spcBef>
          <a:spcPct val="0"/>
        </a:spcBef>
        <a:spcAft>
          <a:spcPct val="0"/>
        </a:spcAft>
        <a:defRPr sz="2800" b="1">
          <a:solidFill>
            <a:srgbClr val="1F1B52"/>
          </a:solidFill>
          <a:latin typeface="Arial" charset="0"/>
        </a:defRPr>
      </a:lvl5pPr>
      <a:lvl6pPr marL="457200" algn="l" rtl="0" eaLnBrk="1" fontAlgn="base" hangingPunct="1">
        <a:spcBef>
          <a:spcPct val="0"/>
        </a:spcBef>
        <a:spcAft>
          <a:spcPct val="0"/>
        </a:spcAft>
        <a:defRPr sz="2800" b="1">
          <a:solidFill>
            <a:srgbClr val="1F1B52"/>
          </a:solidFill>
          <a:latin typeface="Arial" charset="0"/>
        </a:defRPr>
      </a:lvl6pPr>
      <a:lvl7pPr marL="914400" algn="l" rtl="0" eaLnBrk="1" fontAlgn="base" hangingPunct="1">
        <a:spcBef>
          <a:spcPct val="0"/>
        </a:spcBef>
        <a:spcAft>
          <a:spcPct val="0"/>
        </a:spcAft>
        <a:defRPr sz="2800" b="1">
          <a:solidFill>
            <a:srgbClr val="1F1B52"/>
          </a:solidFill>
          <a:latin typeface="Arial" charset="0"/>
        </a:defRPr>
      </a:lvl7pPr>
      <a:lvl8pPr marL="1371600" algn="l" rtl="0" eaLnBrk="1" fontAlgn="base" hangingPunct="1">
        <a:spcBef>
          <a:spcPct val="0"/>
        </a:spcBef>
        <a:spcAft>
          <a:spcPct val="0"/>
        </a:spcAft>
        <a:defRPr sz="2800" b="1">
          <a:solidFill>
            <a:srgbClr val="1F1B52"/>
          </a:solidFill>
          <a:latin typeface="Arial" charset="0"/>
        </a:defRPr>
      </a:lvl8pPr>
      <a:lvl9pPr marL="1828800" algn="l" rtl="0" eaLnBrk="1" fontAlgn="base" hangingPunct="1">
        <a:spcBef>
          <a:spcPct val="0"/>
        </a:spcBef>
        <a:spcAft>
          <a:spcPct val="0"/>
        </a:spcAft>
        <a:defRPr sz="2800" b="1">
          <a:solidFill>
            <a:srgbClr val="1F1B52"/>
          </a:solidFill>
          <a:latin typeface="Arial" charset="0"/>
        </a:defRPr>
      </a:lvl9pPr>
    </p:titleStyle>
    <p:bodyStyle>
      <a:lvl1pPr marL="342900" indent="-342900" algn="l" rtl="0" eaLnBrk="1" fontAlgn="base" hangingPunct="1">
        <a:spcBef>
          <a:spcPct val="20000"/>
        </a:spcBef>
        <a:spcAft>
          <a:spcPct val="0"/>
        </a:spcAft>
        <a:buClr>
          <a:srgbClr val="1F1B52"/>
        </a:buClr>
        <a:buFont typeface="Times" charset="0"/>
        <a:buChar char="•"/>
        <a:defRPr sz="1400" b="1">
          <a:solidFill>
            <a:srgbClr val="1F1B52"/>
          </a:solidFill>
          <a:latin typeface="+mn-lt"/>
          <a:ea typeface="+mn-ea"/>
          <a:cs typeface="+mn-cs"/>
        </a:defRPr>
      </a:lvl1pPr>
      <a:lvl2pPr marL="742950" indent="-285750" algn="l" rtl="0" eaLnBrk="1" fontAlgn="base" hangingPunct="1">
        <a:spcBef>
          <a:spcPct val="20000"/>
        </a:spcBef>
        <a:spcAft>
          <a:spcPct val="0"/>
        </a:spcAft>
        <a:buClr>
          <a:srgbClr val="1F1B52"/>
        </a:buClr>
        <a:buChar char="–"/>
        <a:defRPr sz="1400" b="1">
          <a:solidFill>
            <a:srgbClr val="1F1B52"/>
          </a:solidFill>
          <a:latin typeface="+mn-lt"/>
        </a:defRPr>
      </a:lvl2pPr>
      <a:lvl3pPr marL="1181100" indent="-266700" algn="l" rtl="0" eaLnBrk="1" fontAlgn="base" hangingPunct="1">
        <a:spcBef>
          <a:spcPct val="20000"/>
        </a:spcBef>
        <a:spcAft>
          <a:spcPct val="0"/>
        </a:spcAft>
        <a:buClr>
          <a:srgbClr val="1F1B52"/>
        </a:buClr>
        <a:buChar char="•"/>
        <a:defRPr sz="1400" b="1">
          <a:solidFill>
            <a:srgbClr val="1F1B52"/>
          </a:solidFill>
          <a:latin typeface="+mn-lt"/>
        </a:defRPr>
      </a:lvl3pPr>
      <a:lvl4pPr marL="1638300" indent="-266700" algn="l" rtl="0" eaLnBrk="1" fontAlgn="base" hangingPunct="1">
        <a:spcBef>
          <a:spcPct val="20000"/>
        </a:spcBef>
        <a:spcAft>
          <a:spcPct val="0"/>
        </a:spcAft>
        <a:buClr>
          <a:srgbClr val="1F1B52"/>
        </a:buClr>
        <a:buChar char="–"/>
        <a:defRPr sz="1400" b="1">
          <a:solidFill>
            <a:srgbClr val="1F1B52"/>
          </a:solidFill>
          <a:latin typeface="+mn-lt"/>
        </a:defRPr>
      </a:lvl4pPr>
      <a:lvl5pPr marL="2095500" indent="-266700" algn="l" rtl="0" eaLnBrk="1" fontAlgn="base" hangingPunct="1">
        <a:spcBef>
          <a:spcPct val="20000"/>
        </a:spcBef>
        <a:spcAft>
          <a:spcPct val="0"/>
        </a:spcAft>
        <a:buClr>
          <a:srgbClr val="1F1B52"/>
        </a:buClr>
        <a:buChar char="»"/>
        <a:defRPr sz="1400" b="1">
          <a:solidFill>
            <a:srgbClr val="1F1B52"/>
          </a:solidFill>
          <a:latin typeface="+mn-lt"/>
        </a:defRPr>
      </a:lvl5pPr>
      <a:lvl6pPr marL="2552700" indent="-266700" algn="l" rtl="0" eaLnBrk="1" fontAlgn="base" hangingPunct="1">
        <a:spcBef>
          <a:spcPct val="20000"/>
        </a:spcBef>
        <a:spcAft>
          <a:spcPct val="0"/>
        </a:spcAft>
        <a:buClr>
          <a:srgbClr val="1F1B52"/>
        </a:buClr>
        <a:buChar char="»"/>
        <a:defRPr sz="1400" b="1">
          <a:solidFill>
            <a:srgbClr val="1F1B52"/>
          </a:solidFill>
          <a:latin typeface="+mn-lt"/>
        </a:defRPr>
      </a:lvl6pPr>
      <a:lvl7pPr marL="3009900" indent="-266700" algn="l" rtl="0" eaLnBrk="1" fontAlgn="base" hangingPunct="1">
        <a:spcBef>
          <a:spcPct val="20000"/>
        </a:spcBef>
        <a:spcAft>
          <a:spcPct val="0"/>
        </a:spcAft>
        <a:buClr>
          <a:srgbClr val="1F1B52"/>
        </a:buClr>
        <a:buChar char="»"/>
        <a:defRPr sz="1400" b="1">
          <a:solidFill>
            <a:srgbClr val="1F1B52"/>
          </a:solidFill>
          <a:latin typeface="+mn-lt"/>
        </a:defRPr>
      </a:lvl7pPr>
      <a:lvl8pPr marL="3467100" indent="-266700" algn="l" rtl="0" eaLnBrk="1" fontAlgn="base" hangingPunct="1">
        <a:spcBef>
          <a:spcPct val="20000"/>
        </a:spcBef>
        <a:spcAft>
          <a:spcPct val="0"/>
        </a:spcAft>
        <a:buClr>
          <a:srgbClr val="1F1B52"/>
        </a:buClr>
        <a:buChar char="»"/>
        <a:defRPr sz="1400" b="1">
          <a:solidFill>
            <a:srgbClr val="1F1B52"/>
          </a:solidFill>
          <a:latin typeface="+mn-lt"/>
        </a:defRPr>
      </a:lvl8pPr>
      <a:lvl9pPr marL="3924300" indent="-266700" algn="l" rtl="0" eaLnBrk="1" fontAlgn="base" hangingPunct="1">
        <a:spcBef>
          <a:spcPct val="20000"/>
        </a:spcBef>
        <a:spcAft>
          <a:spcPct val="0"/>
        </a:spcAft>
        <a:buClr>
          <a:srgbClr val="1F1B52"/>
        </a:buClr>
        <a:buChar char="»"/>
        <a:defRPr sz="1400" b="1">
          <a:solidFill>
            <a:srgbClr val="1F1B52"/>
          </a:solidFill>
          <a:latin typeface="+mn-lt"/>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9B9688-E989-45D9-9C3E-CD555242E18D}" type="datetimeFigureOut">
              <a:rPr lang="da-DK" smtClean="0"/>
              <a:pPr/>
              <a:t>14-10-2013</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CBC315-E001-406C-84D1-7B2162D5E613}" type="slidenum">
              <a:rPr lang="da-DK" smtClean="0"/>
              <a:pPr/>
              <a:t>‹nr.›</a:t>
            </a:fld>
            <a:endParaRPr lang="da-DK"/>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11" r:id="rId8"/>
    <p:sldLayoutId id="2147483707" r:id="rId9"/>
    <p:sldLayoutId id="2147483708" r:id="rId10"/>
    <p:sldLayoutId id="2147483709" r:id="rId11"/>
    <p:sldLayoutId id="214748371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709AB5-49F0-45C5-9DCB-5B4060FC3412}" type="datetimeFigureOut">
              <a:rPr lang="da-DK" smtClean="0"/>
              <a:pPr/>
              <a:t>14-10-2013</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B61102-8D87-46E9-A8D7-96C3FB20916A}" type="slidenum">
              <a:rPr lang="da-DK" smtClean="0"/>
              <a:pPr/>
              <a:t>‹nr.›</a:t>
            </a:fld>
            <a:endParaRPr lang="da-DK"/>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4386BC-8B2B-4760-8C99-0633CFF52DB9}" type="datetimeFigureOut">
              <a:rPr lang="da-DK" smtClean="0"/>
              <a:pPr/>
              <a:t>14-10-2013</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AC4542-A12D-4994-A278-158D2F85FAEA}" type="slidenum">
              <a:rPr lang="da-DK" smtClean="0"/>
              <a:pPr/>
              <a:t>‹nr.›</a:t>
            </a:fld>
            <a:endParaRPr lang="da-DK"/>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4.xml"/><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3.xml"/><Relationship Id="rId1" Type="http://schemas.openxmlformats.org/officeDocument/2006/relationships/slideLayout" Target="../slideLayouts/slideLayout19.xml"/><Relationship Id="rId5" Type="http://schemas.openxmlformats.org/officeDocument/2006/relationships/image" Target="../media/image4.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9.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jpeg"/><Relationship Id="rId1" Type="http://schemas.openxmlformats.org/officeDocument/2006/relationships/slideLayout" Target="../slideLayouts/slideLayout14.xml"/><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jpeg"/><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emf"/></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9.xml"/><Relationship Id="rId7" Type="http://schemas.openxmlformats.org/officeDocument/2006/relationships/image" Target="../media/image12.pn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oleObject" Target="../embeddings/oleObject1.bin"/><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9.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13.emf"/></Relationships>
</file>

<file path=ppt/slides/_rels/slide5.xml.rels><?xml version="1.0" encoding="UTF-8" standalone="yes"?>
<Relationships xmlns="http://schemas.openxmlformats.org/package/2006/relationships"><Relationship Id="rId8" Type="http://schemas.openxmlformats.org/officeDocument/2006/relationships/hyperlink" Target="http://images.google.dk/imgres?imgurl=http://lokalhistorie.homepage.dk/Drogden_Fyr/20030618_Drogden_Fyr.jpg&amp;imgrefurl=http://lokalhistorie.homepage.dk/Drogden_Fyr/Drogden_Fyr_01.htm&amp;h=720&amp;w=1119&amp;sz=45&amp;hl=da&amp;start=11&amp;tbnid=nuRUDcCiyGbBDM:&amp;tbnh=97&amp;tbnw=150&amp;prev=/images?q=drogden+fyr&amp;gbv=2&amp;svnum=10&amp;hl=da&amp;sa=G" TargetMode="External"/><Relationship Id="rId3" Type="http://schemas.openxmlformats.org/officeDocument/2006/relationships/notesSlide" Target="../notesSlides/notesSlide4.xml"/><Relationship Id="rId7" Type="http://schemas.openxmlformats.org/officeDocument/2006/relationships/image" Target="../media/image11.png"/><Relationship Id="rId2" Type="http://schemas.openxmlformats.org/officeDocument/2006/relationships/slideLayout" Target="../slideLayouts/slideLayout19.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4.png"/><Relationship Id="rId10" Type="http://schemas.openxmlformats.org/officeDocument/2006/relationships/image" Target="../media/image4.png"/><Relationship Id="rId4" Type="http://schemas.openxmlformats.org/officeDocument/2006/relationships/oleObject" Target="../embeddings/oleObject2.bin"/><Relationship Id="rId9"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17.png"/><Relationship Id="rId5" Type="http://schemas.openxmlformats.org/officeDocument/2006/relationships/image" Target="../media/image15.jpeg"/><Relationship Id="rId4" Type="http://schemas.openxmlformats.org/officeDocument/2006/relationships/hyperlink" Target="http://images.google.dk/imgres?imgurl=http://lokalhistorie.homepage.dk/Drogden_Fyr/20030618_Drogden_Fyr.jpg&amp;imgrefurl=http://lokalhistorie.homepage.dk/Drogden_Fyr/Drogden_Fyr_01.htm&amp;h=720&amp;w=1119&amp;sz=45&amp;hl=da&amp;start=11&amp;tbnid=nuRUDcCiyGbBDM:&amp;tbnh=97&amp;tbnw=150&amp;prev=/images?q=drogden+fyr&amp;gbv=2&amp;svnum=10&amp;hl=da&amp;sa=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583140" y="2233316"/>
            <a:ext cx="6223379" cy="1738610"/>
          </a:xfrm>
        </p:spPr>
        <p:txBody>
          <a:bodyPr/>
          <a:lstStyle/>
          <a:p>
            <a:pPr algn="ctr" eaLnBrk="1" hangingPunct="1"/>
            <a:r>
              <a:rPr lang="en-US" sz="2400" b="0" dirty="0" smtClean="0"/>
              <a:t>Report from </a:t>
            </a:r>
            <a:r>
              <a:rPr lang="en-US" sz="2400" b="0" dirty="0" err="1" smtClean="0"/>
              <a:t>rapporteur</a:t>
            </a:r>
            <a:r>
              <a:rPr lang="en-US" sz="2400" b="0" dirty="0" smtClean="0"/>
              <a:t> regarding Risk Management and Risk Models</a:t>
            </a:r>
            <a:br>
              <a:rPr lang="en-US" sz="2400" b="0" dirty="0" smtClean="0"/>
            </a:br>
            <a:r>
              <a:rPr lang="en-US" sz="2400" b="0" dirty="0" smtClean="0"/>
              <a:t>Monitoring item M1</a:t>
            </a:r>
            <a:br>
              <a:rPr lang="en-US" sz="2400" b="0" dirty="0" smtClean="0"/>
            </a:br>
            <a:r>
              <a:rPr lang="en-US" sz="2400" b="0" dirty="0" smtClean="0"/>
              <a:t/>
            </a:r>
            <a:br>
              <a:rPr lang="en-US" sz="2400" b="0" dirty="0" smtClean="0"/>
            </a:br>
            <a:r>
              <a:rPr lang="en-US" sz="1400" b="0" dirty="0" smtClean="0"/>
              <a:t>Jakob Bang</a:t>
            </a:r>
            <a:br>
              <a:rPr lang="en-US" sz="1400" b="0" dirty="0" smtClean="0"/>
            </a:br>
            <a:r>
              <a:rPr lang="en-US" sz="1400" b="0" dirty="0" smtClean="0"/>
              <a:t>Danish Maritime Authority</a:t>
            </a:r>
          </a:p>
        </p:txBody>
      </p:sp>
      <p:pic>
        <p:nvPicPr>
          <p:cNvPr id="4099" name="Picture 6"/>
          <p:cNvPicPr>
            <a:picLocks noChangeAspect="1" noChangeArrowheads="1"/>
          </p:cNvPicPr>
          <p:nvPr/>
        </p:nvPicPr>
        <p:blipFill>
          <a:blip r:embed="rId2" cstate="print"/>
          <a:srcRect/>
          <a:stretch>
            <a:fillRect/>
          </a:stretch>
        </p:blipFill>
        <p:spPr bwMode="auto">
          <a:xfrm>
            <a:off x="-108520" y="5378604"/>
            <a:ext cx="1905000" cy="1241425"/>
          </a:xfrm>
          <a:prstGeom prst="rect">
            <a:avLst/>
          </a:prstGeom>
          <a:noFill/>
          <a:ln w="9525">
            <a:noFill/>
            <a:miter lim="800000"/>
            <a:headEnd/>
            <a:tailEnd/>
          </a:ln>
        </p:spPr>
      </p:pic>
      <p:sp>
        <p:nvSpPr>
          <p:cNvPr id="4" name="Rektangel 3"/>
          <p:cNvSpPr/>
          <p:nvPr/>
        </p:nvSpPr>
        <p:spPr>
          <a:xfrm>
            <a:off x="2400300" y="1079152"/>
            <a:ext cx="4457699" cy="646331"/>
          </a:xfrm>
          <a:prstGeom prst="rect">
            <a:avLst/>
          </a:prstGeom>
        </p:spPr>
        <p:txBody>
          <a:bodyPr wrap="square">
            <a:spAutoFit/>
          </a:bodyPr>
          <a:lstStyle/>
          <a:p>
            <a:pPr algn="ctr"/>
            <a:r>
              <a:rPr lang="sv-SE" b="1" dirty="0" smtClean="0">
                <a:solidFill>
                  <a:srgbClr val="1F1B52"/>
                </a:solidFill>
                <a:latin typeface="+mj-lt"/>
                <a:ea typeface="+mj-ea"/>
                <a:cs typeface="+mj-cs"/>
              </a:rPr>
              <a:t>IALA ANM 21</a:t>
            </a:r>
          </a:p>
          <a:p>
            <a:pPr algn="ctr"/>
            <a:r>
              <a:rPr lang="sv-SE" b="1" dirty="0" smtClean="0">
                <a:solidFill>
                  <a:srgbClr val="1F1B52"/>
                </a:solidFill>
                <a:latin typeface="+mj-lt"/>
                <a:ea typeface="+mj-ea"/>
                <a:cs typeface="+mj-cs"/>
              </a:rPr>
              <a:t>October 2013</a:t>
            </a:r>
            <a:endParaRPr lang="da-DK" b="1" dirty="0" smtClean="0">
              <a:solidFill>
                <a:srgbClr val="1F1B52"/>
              </a:solidFill>
              <a:latin typeface="+mj-lt"/>
              <a:ea typeface="+mj-ea"/>
              <a:cs typeface="+mj-cs"/>
            </a:endParaRPr>
          </a:p>
        </p:txBody>
      </p:sp>
      <p:pic>
        <p:nvPicPr>
          <p:cNvPr id="5" name="Billede 4"/>
          <p:cNvPicPr/>
          <p:nvPr/>
        </p:nvPicPr>
        <p:blipFill>
          <a:blip r:embed="rId3" cstate="print"/>
          <a:srcRect/>
          <a:stretch>
            <a:fillRect/>
          </a:stretch>
        </p:blipFill>
        <p:spPr bwMode="auto">
          <a:xfrm>
            <a:off x="2165760" y="4248150"/>
            <a:ext cx="1310866" cy="1112838"/>
          </a:xfrm>
          <a:prstGeom prst="rect">
            <a:avLst/>
          </a:prstGeom>
          <a:noFill/>
          <a:ln w="9525">
            <a:noFill/>
            <a:miter lim="800000"/>
            <a:headEnd/>
            <a:tailEnd/>
          </a:ln>
        </p:spPr>
      </p:pic>
      <p:pic>
        <p:nvPicPr>
          <p:cNvPr id="6" name="Picture 3" descr="C:\Users\cjb\AppData\Local\Microsoft\Windows\Temporary Internet Files\Content.Outlook\VFC1BV4A\E28_2 (2).jpg"/>
          <p:cNvPicPr>
            <a:picLocks noChangeAspect="1" noChangeArrowheads="1"/>
          </p:cNvPicPr>
          <p:nvPr/>
        </p:nvPicPr>
        <p:blipFill>
          <a:blip r:embed="rId4" cstate="print"/>
          <a:srcRect r="45455"/>
          <a:stretch>
            <a:fillRect/>
          </a:stretch>
        </p:blipFill>
        <p:spPr bwMode="auto">
          <a:xfrm>
            <a:off x="4238625" y="4240934"/>
            <a:ext cx="717148" cy="1075300"/>
          </a:xfrm>
          <a:prstGeom prst="rect">
            <a:avLst/>
          </a:prstGeom>
          <a:noFill/>
        </p:spPr>
      </p:pic>
      <p:pic>
        <p:nvPicPr>
          <p:cNvPr id="7" name="Picture 2" descr="T:\Billeder\Simulator Force aug 2009\20082009973.jpg"/>
          <p:cNvPicPr>
            <a:picLocks noChangeAspect="1" noChangeArrowheads="1"/>
          </p:cNvPicPr>
          <p:nvPr/>
        </p:nvPicPr>
        <p:blipFill>
          <a:blip r:embed="rId5" cstate="print"/>
          <a:srcRect/>
          <a:stretch>
            <a:fillRect/>
          </a:stretch>
        </p:blipFill>
        <p:spPr bwMode="auto">
          <a:xfrm>
            <a:off x="5648325" y="4240934"/>
            <a:ext cx="1443038" cy="10825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116013" y="1484313"/>
            <a:ext cx="7345362" cy="366712"/>
          </a:xfrm>
          <a:prstGeom prst="rect">
            <a:avLst/>
          </a:prstGeom>
          <a:noFill/>
          <a:ln w="9525">
            <a:noFill/>
            <a:miter lim="800000"/>
            <a:headEnd/>
            <a:tailEnd/>
          </a:ln>
          <a:effectLst/>
        </p:spPr>
        <p:txBody>
          <a:bodyPr>
            <a:spAutoFit/>
          </a:bodyPr>
          <a:lstStyle/>
          <a:p>
            <a:endParaRPr lang="en-GB" b="1">
              <a:solidFill>
                <a:srgbClr val="3333FF"/>
              </a:solidFill>
            </a:endParaRPr>
          </a:p>
        </p:txBody>
      </p:sp>
      <p:pic>
        <p:nvPicPr>
          <p:cNvPr id="2" name="Picture 2" descr="T:\Billeder\FORCE 2009_08_20\IMG_1673.JPG"/>
          <p:cNvPicPr>
            <a:picLocks noChangeAspect="1" noChangeArrowheads="1"/>
          </p:cNvPicPr>
          <p:nvPr/>
        </p:nvPicPr>
        <p:blipFill>
          <a:blip r:embed="rId3" cstate="print"/>
          <a:srcRect/>
          <a:stretch>
            <a:fillRect/>
          </a:stretch>
        </p:blipFill>
        <p:spPr bwMode="auto">
          <a:xfrm>
            <a:off x="1403648" y="908720"/>
            <a:ext cx="6336704" cy="4752528"/>
          </a:xfrm>
          <a:prstGeom prst="rect">
            <a:avLst/>
          </a:prstGeom>
          <a:noFill/>
        </p:spPr>
      </p:pic>
      <p:pic>
        <p:nvPicPr>
          <p:cNvPr id="4" name="Picture 6"/>
          <p:cNvPicPr>
            <a:picLocks noChangeAspect="1" noChangeArrowheads="1"/>
          </p:cNvPicPr>
          <p:nvPr/>
        </p:nvPicPr>
        <p:blipFill>
          <a:blip r:embed="rId4" cstate="print"/>
          <a:srcRect/>
          <a:stretch>
            <a:fillRect/>
          </a:stretch>
        </p:blipFill>
        <p:spPr bwMode="auto">
          <a:xfrm>
            <a:off x="3996606" y="5517230"/>
            <a:ext cx="1584176" cy="1032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116013" y="1484313"/>
            <a:ext cx="7345362" cy="366712"/>
          </a:xfrm>
          <a:prstGeom prst="rect">
            <a:avLst/>
          </a:prstGeom>
          <a:noFill/>
          <a:ln w="9525">
            <a:noFill/>
            <a:miter lim="800000"/>
            <a:headEnd/>
            <a:tailEnd/>
          </a:ln>
          <a:effectLst/>
        </p:spPr>
        <p:txBody>
          <a:bodyPr>
            <a:spAutoFit/>
          </a:bodyPr>
          <a:lstStyle/>
          <a:p>
            <a:endParaRPr lang="en-GB" b="1">
              <a:solidFill>
                <a:srgbClr val="3333FF"/>
              </a:solidFill>
            </a:endParaRPr>
          </a:p>
        </p:txBody>
      </p:sp>
      <p:pic>
        <p:nvPicPr>
          <p:cNvPr id="184322" name="Picture 2" descr="T:\Billeder\FORCE 2009_08_20\IMG_1671.JPG"/>
          <p:cNvPicPr>
            <a:picLocks noChangeAspect="1" noChangeArrowheads="1"/>
          </p:cNvPicPr>
          <p:nvPr/>
        </p:nvPicPr>
        <p:blipFill>
          <a:blip r:embed="rId3" cstate="print"/>
          <a:srcRect/>
          <a:stretch>
            <a:fillRect/>
          </a:stretch>
        </p:blipFill>
        <p:spPr bwMode="auto">
          <a:xfrm>
            <a:off x="1763688" y="1052736"/>
            <a:ext cx="6480720" cy="4860540"/>
          </a:xfrm>
          <a:prstGeom prst="rect">
            <a:avLst/>
          </a:prstGeom>
          <a:noFill/>
        </p:spPr>
      </p:pic>
      <p:pic>
        <p:nvPicPr>
          <p:cNvPr id="4" name="Picture 6"/>
          <p:cNvPicPr>
            <a:picLocks noChangeAspect="1" noChangeArrowheads="1"/>
          </p:cNvPicPr>
          <p:nvPr/>
        </p:nvPicPr>
        <p:blipFill>
          <a:blip r:embed="rId4" cstate="print"/>
          <a:srcRect/>
          <a:stretch>
            <a:fillRect/>
          </a:stretch>
        </p:blipFill>
        <p:spPr bwMode="auto">
          <a:xfrm>
            <a:off x="4355976" y="5517231"/>
            <a:ext cx="1584176" cy="1032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116013" y="1484313"/>
            <a:ext cx="7345362" cy="366712"/>
          </a:xfrm>
          <a:prstGeom prst="rect">
            <a:avLst/>
          </a:prstGeom>
          <a:noFill/>
          <a:ln w="9525">
            <a:noFill/>
            <a:miter lim="800000"/>
            <a:headEnd/>
            <a:tailEnd/>
          </a:ln>
          <a:effectLst/>
        </p:spPr>
        <p:txBody>
          <a:bodyPr>
            <a:spAutoFit/>
          </a:bodyPr>
          <a:lstStyle/>
          <a:p>
            <a:endParaRPr lang="en-GB" b="1">
              <a:solidFill>
                <a:srgbClr val="3333FF"/>
              </a:solidFill>
            </a:endParaRPr>
          </a:p>
        </p:txBody>
      </p:sp>
      <p:pic>
        <p:nvPicPr>
          <p:cNvPr id="183298" name="Picture 2" descr="T:\Billeder\FORCE 2009_08_20\IMG_1678.JPG"/>
          <p:cNvPicPr>
            <a:picLocks noChangeAspect="1" noChangeArrowheads="1"/>
          </p:cNvPicPr>
          <p:nvPr/>
        </p:nvPicPr>
        <p:blipFill>
          <a:blip r:embed="rId3" cstate="print"/>
          <a:srcRect/>
          <a:stretch>
            <a:fillRect/>
          </a:stretch>
        </p:blipFill>
        <p:spPr bwMode="auto">
          <a:xfrm>
            <a:off x="1331640" y="980728"/>
            <a:ext cx="6480720" cy="4860540"/>
          </a:xfrm>
          <a:prstGeom prst="rect">
            <a:avLst/>
          </a:prstGeom>
          <a:noFill/>
        </p:spPr>
      </p:pic>
      <p:pic>
        <p:nvPicPr>
          <p:cNvPr id="4" name="Picture 6"/>
          <p:cNvPicPr>
            <a:picLocks noChangeAspect="1" noChangeArrowheads="1"/>
          </p:cNvPicPr>
          <p:nvPr/>
        </p:nvPicPr>
        <p:blipFill>
          <a:blip r:embed="rId4" cstate="print"/>
          <a:srcRect/>
          <a:stretch>
            <a:fillRect/>
          </a:stretch>
        </p:blipFill>
        <p:spPr bwMode="auto">
          <a:xfrm>
            <a:off x="5076056" y="5517231"/>
            <a:ext cx="1584176" cy="1032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116013" y="1484313"/>
            <a:ext cx="7345362" cy="366712"/>
          </a:xfrm>
          <a:prstGeom prst="rect">
            <a:avLst/>
          </a:prstGeom>
          <a:noFill/>
          <a:ln w="9525">
            <a:noFill/>
            <a:miter lim="800000"/>
            <a:headEnd/>
            <a:tailEnd/>
          </a:ln>
          <a:effectLst/>
        </p:spPr>
        <p:txBody>
          <a:bodyPr>
            <a:spAutoFit/>
          </a:bodyPr>
          <a:lstStyle/>
          <a:p>
            <a:endParaRPr lang="en-GB" b="1">
              <a:solidFill>
                <a:srgbClr val="3333FF"/>
              </a:solidFill>
            </a:endParaRPr>
          </a:p>
        </p:txBody>
      </p:sp>
      <p:pic>
        <p:nvPicPr>
          <p:cNvPr id="188418" name="Picture 2" descr="T:\Billeder\Simulator Force aug 2009\20082009972.jpg"/>
          <p:cNvPicPr>
            <a:picLocks noChangeAspect="1" noChangeArrowheads="1"/>
          </p:cNvPicPr>
          <p:nvPr/>
        </p:nvPicPr>
        <p:blipFill>
          <a:blip r:embed="rId3" cstate="print"/>
          <a:srcRect/>
          <a:stretch>
            <a:fillRect/>
          </a:stretch>
        </p:blipFill>
        <p:spPr bwMode="auto">
          <a:xfrm>
            <a:off x="1691680" y="980728"/>
            <a:ext cx="6528724" cy="4896543"/>
          </a:xfrm>
          <a:prstGeom prst="rect">
            <a:avLst/>
          </a:prstGeom>
          <a:noFill/>
        </p:spPr>
      </p:pic>
      <p:pic>
        <p:nvPicPr>
          <p:cNvPr id="4" name="Picture 6"/>
          <p:cNvPicPr>
            <a:picLocks noChangeAspect="1" noChangeArrowheads="1"/>
          </p:cNvPicPr>
          <p:nvPr/>
        </p:nvPicPr>
        <p:blipFill>
          <a:blip r:embed="rId4" cstate="print"/>
          <a:srcRect/>
          <a:stretch>
            <a:fillRect/>
          </a:stretch>
        </p:blipFill>
        <p:spPr bwMode="auto">
          <a:xfrm>
            <a:off x="5076056" y="5501663"/>
            <a:ext cx="1584176" cy="1032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115616" y="1556792"/>
            <a:ext cx="7345362" cy="366712"/>
          </a:xfrm>
          <a:prstGeom prst="rect">
            <a:avLst/>
          </a:prstGeom>
          <a:noFill/>
          <a:ln w="9525">
            <a:noFill/>
            <a:miter lim="800000"/>
            <a:headEnd/>
            <a:tailEnd/>
          </a:ln>
          <a:effectLst/>
        </p:spPr>
        <p:txBody>
          <a:bodyPr>
            <a:spAutoFit/>
          </a:bodyPr>
          <a:lstStyle/>
          <a:p>
            <a:endParaRPr lang="en-GB" b="1">
              <a:solidFill>
                <a:srgbClr val="3333FF"/>
              </a:solidFill>
            </a:endParaRPr>
          </a:p>
        </p:txBody>
      </p:sp>
      <p:pic>
        <p:nvPicPr>
          <p:cNvPr id="4" name="Billede 3"/>
          <p:cNvPicPr/>
          <p:nvPr/>
        </p:nvPicPr>
        <p:blipFill>
          <a:blip r:embed="rId3" cstate="print"/>
          <a:srcRect l="23227" r="8383"/>
          <a:stretch>
            <a:fillRect/>
          </a:stretch>
        </p:blipFill>
        <p:spPr bwMode="auto">
          <a:xfrm>
            <a:off x="827584" y="2060848"/>
            <a:ext cx="3816424" cy="3533740"/>
          </a:xfrm>
          <a:prstGeom prst="rect">
            <a:avLst/>
          </a:prstGeom>
          <a:noFill/>
          <a:ln w="9525">
            <a:noFill/>
            <a:miter lim="800000"/>
            <a:headEnd/>
            <a:tailEnd/>
          </a:ln>
        </p:spPr>
      </p:pic>
      <p:sp>
        <p:nvSpPr>
          <p:cNvPr id="189441" name="Rectangle 1"/>
          <p:cNvSpPr>
            <a:spLocks noChangeArrowheads="1"/>
          </p:cNvSpPr>
          <p:nvPr/>
        </p:nvSpPr>
        <p:spPr bwMode="auto">
          <a:xfrm>
            <a:off x="179512" y="1089031"/>
            <a:ext cx="813690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GB" sz="3200" dirty="0" smtClean="0">
                <a:latin typeface="Verdana" pitchFamily="34" charset="0"/>
              </a:rPr>
              <a:t>IWRAP model</a:t>
            </a:r>
          </a:p>
        </p:txBody>
      </p:sp>
      <p:pic>
        <p:nvPicPr>
          <p:cNvPr id="5" name="Billede 4"/>
          <p:cNvPicPr/>
          <p:nvPr/>
        </p:nvPicPr>
        <p:blipFill>
          <a:blip r:embed="rId4" cstate="print"/>
          <a:srcRect l="33929"/>
          <a:stretch>
            <a:fillRect/>
          </a:stretch>
        </p:blipFill>
        <p:spPr bwMode="auto">
          <a:xfrm>
            <a:off x="5364088" y="2060848"/>
            <a:ext cx="2664296" cy="3456384"/>
          </a:xfrm>
          <a:prstGeom prst="rect">
            <a:avLst/>
          </a:prstGeom>
          <a:noFill/>
          <a:ln w="9525">
            <a:noFill/>
            <a:miter lim="800000"/>
            <a:headEnd/>
            <a:tailEnd/>
          </a:ln>
        </p:spPr>
      </p:pic>
      <p:pic>
        <p:nvPicPr>
          <p:cNvPr id="6" name="Picture 6"/>
          <p:cNvPicPr>
            <a:picLocks noChangeAspect="1" noChangeArrowheads="1"/>
          </p:cNvPicPr>
          <p:nvPr/>
        </p:nvPicPr>
        <p:blipFill>
          <a:blip r:embed="rId5" cstate="print"/>
          <a:srcRect/>
          <a:stretch>
            <a:fillRect/>
          </a:stretch>
        </p:blipFill>
        <p:spPr bwMode="auto">
          <a:xfrm>
            <a:off x="5904148" y="5517230"/>
            <a:ext cx="1584176" cy="1032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116013" y="1484313"/>
            <a:ext cx="7345362" cy="366712"/>
          </a:xfrm>
          <a:prstGeom prst="rect">
            <a:avLst/>
          </a:prstGeom>
          <a:noFill/>
          <a:ln w="9525">
            <a:noFill/>
            <a:miter lim="800000"/>
            <a:headEnd/>
            <a:tailEnd/>
          </a:ln>
          <a:effectLst/>
        </p:spPr>
        <p:txBody>
          <a:bodyPr>
            <a:spAutoFit/>
          </a:bodyPr>
          <a:lstStyle/>
          <a:p>
            <a:endParaRPr lang="en-GB" b="1">
              <a:solidFill>
                <a:srgbClr val="3333FF"/>
              </a:solidFill>
            </a:endParaRPr>
          </a:p>
        </p:txBody>
      </p:sp>
      <p:sp>
        <p:nvSpPr>
          <p:cNvPr id="5" name="Rektangel 4"/>
          <p:cNvSpPr/>
          <p:nvPr/>
        </p:nvSpPr>
        <p:spPr>
          <a:xfrm>
            <a:off x="395536" y="980728"/>
            <a:ext cx="7920880" cy="584775"/>
          </a:xfrm>
          <a:prstGeom prst="rect">
            <a:avLst/>
          </a:prstGeom>
        </p:spPr>
        <p:txBody>
          <a:bodyPr wrap="square">
            <a:spAutoFit/>
          </a:bodyPr>
          <a:lstStyle/>
          <a:p>
            <a:pPr algn="ctr"/>
            <a:r>
              <a:rPr lang="en-GB" sz="3200" dirty="0" smtClean="0">
                <a:latin typeface="Verdana" pitchFamily="34" charset="0"/>
              </a:rPr>
              <a:t>IWRAP results</a:t>
            </a:r>
            <a:endParaRPr lang="da-DK" sz="3200" dirty="0" smtClean="0">
              <a:latin typeface="Verdana" pitchFamily="34" charset="0"/>
            </a:endParaRPr>
          </a:p>
        </p:txBody>
      </p:sp>
      <p:graphicFrame>
        <p:nvGraphicFramePr>
          <p:cNvPr id="6" name="Tabel 5"/>
          <p:cNvGraphicFramePr>
            <a:graphicFrameLocks noGrp="1"/>
          </p:cNvGraphicFramePr>
          <p:nvPr>
            <p:extLst>
              <p:ext uri="{D42A27DB-BD31-4B8C-83A1-F6EECF244321}">
                <p14:modId xmlns:p14="http://schemas.microsoft.com/office/powerpoint/2010/main" val="3665951826"/>
              </p:ext>
            </p:extLst>
          </p:nvPr>
        </p:nvGraphicFramePr>
        <p:xfrm>
          <a:off x="1739344" y="3567521"/>
          <a:ext cx="5486400" cy="1980438"/>
        </p:xfrm>
        <a:graphic>
          <a:graphicData uri="http://schemas.openxmlformats.org/drawingml/2006/table">
            <a:tbl>
              <a:tblPr/>
              <a:tblGrid>
                <a:gridCol w="977900"/>
                <a:gridCol w="673100"/>
                <a:gridCol w="787400"/>
                <a:gridCol w="609600"/>
                <a:gridCol w="381000"/>
                <a:gridCol w="629920"/>
                <a:gridCol w="817880"/>
                <a:gridCol w="609600"/>
              </a:tblGrid>
              <a:tr h="190500">
                <a:tc>
                  <a:txBody>
                    <a:bodyPr/>
                    <a:lstStyle/>
                    <a:p>
                      <a:pPr>
                        <a:lnSpc>
                          <a:spcPct val="115000"/>
                        </a:lnSpc>
                      </a:pPr>
                      <a:endParaRPr lang="da-DK" sz="1100" dirty="0">
                        <a:latin typeface="Calibri"/>
                        <a:ea typeface="Times New Roman"/>
                      </a:endParaRPr>
                    </a:p>
                  </a:txBody>
                  <a:tcPr marL="44450" marR="44450" marT="0" marB="0" anchor="b">
                    <a:lnL>
                      <a:noFill/>
                    </a:lnL>
                    <a:lnR>
                      <a:noFill/>
                    </a:lnR>
                    <a:lnT>
                      <a:noFill/>
                    </a:lnT>
                    <a:lnB>
                      <a:noFill/>
                    </a:lnB>
                  </a:tcPr>
                </a:tc>
                <a:tc gridSpan="3">
                  <a:txBody>
                    <a:bodyPr/>
                    <a:lstStyle/>
                    <a:p>
                      <a:pPr algn="ctr">
                        <a:lnSpc>
                          <a:spcPct val="115000"/>
                        </a:lnSpc>
                        <a:spcAft>
                          <a:spcPts val="0"/>
                        </a:spcAft>
                      </a:pPr>
                      <a:r>
                        <a:rPr lang="en-GB" sz="1100">
                          <a:solidFill>
                            <a:srgbClr val="000000"/>
                          </a:solidFill>
                          <a:latin typeface="Calibri"/>
                          <a:ea typeface="Times New Roman"/>
                          <a:cs typeface="Times New Roman"/>
                        </a:rPr>
                        <a:t>Years between incidents</a:t>
                      </a:r>
                      <a:endParaRPr lang="da-DK" sz="1100">
                        <a:latin typeface="Calibri"/>
                        <a:ea typeface="Calibri"/>
                        <a:cs typeface="Times New Roman"/>
                      </a:endParaRPr>
                    </a:p>
                    <a:p>
                      <a:pPr algn="ctr">
                        <a:lnSpc>
                          <a:spcPct val="115000"/>
                        </a:lnSpc>
                        <a:spcAft>
                          <a:spcPts val="0"/>
                        </a:spcAft>
                      </a:pPr>
                      <a:r>
                        <a:rPr lang="en-GB" sz="1100">
                          <a:solidFill>
                            <a:srgbClr val="000000"/>
                          </a:solidFill>
                          <a:latin typeface="Calibri"/>
                          <a:ea typeface="Times New Roman"/>
                          <a:cs typeface="Times New Roman"/>
                        </a:rPr>
                        <a:t>Default causation</a:t>
                      </a:r>
                      <a:endParaRPr lang="da-DK" sz="1100">
                        <a:latin typeface="Calibri"/>
                        <a:ea typeface="Calibri"/>
                        <a:cs typeface="Times New Roman"/>
                      </a:endParaRPr>
                    </a:p>
                  </a:txBody>
                  <a:tcPr marL="44450" marR="44450" marT="0" marB="0" anchor="b">
                    <a:lnL>
                      <a:noFill/>
                    </a:lnL>
                    <a:lnR>
                      <a:noFill/>
                    </a:lnR>
                    <a:lnT>
                      <a:noFill/>
                    </a:lnT>
                    <a:lnB>
                      <a:noFill/>
                    </a:lnB>
                  </a:tcPr>
                </a:tc>
                <a:tc hMerge="1">
                  <a:txBody>
                    <a:bodyPr/>
                    <a:lstStyle/>
                    <a:p>
                      <a:endParaRPr lang="da-DK"/>
                    </a:p>
                  </a:txBody>
                  <a:tcPr/>
                </a:tc>
                <a:tc hMerge="1">
                  <a:txBody>
                    <a:bodyPr/>
                    <a:lstStyle/>
                    <a:p>
                      <a:endParaRPr lang="da-DK"/>
                    </a:p>
                  </a:txBody>
                  <a:tcPr/>
                </a:tc>
                <a:tc>
                  <a:txBody>
                    <a:bodyPr/>
                    <a:lstStyle/>
                    <a:p>
                      <a:pPr>
                        <a:lnSpc>
                          <a:spcPct val="115000"/>
                        </a:lnSpc>
                      </a:pPr>
                      <a:endParaRPr lang="da-DK" sz="1100">
                        <a:latin typeface="Calibri"/>
                        <a:ea typeface="Times New Roman"/>
                      </a:endParaRPr>
                    </a:p>
                  </a:txBody>
                  <a:tcPr marL="44450" marR="44450" marT="0" marB="0" anchor="b">
                    <a:lnL>
                      <a:noFill/>
                    </a:lnL>
                    <a:lnR>
                      <a:noFill/>
                    </a:lnR>
                    <a:lnT>
                      <a:noFill/>
                    </a:lnT>
                    <a:lnB>
                      <a:noFill/>
                    </a:lnB>
                  </a:tcPr>
                </a:tc>
                <a:tc gridSpan="3">
                  <a:txBody>
                    <a:bodyPr/>
                    <a:lstStyle/>
                    <a:p>
                      <a:pPr algn="ctr">
                        <a:lnSpc>
                          <a:spcPct val="115000"/>
                        </a:lnSpc>
                        <a:spcAft>
                          <a:spcPts val="0"/>
                        </a:spcAft>
                      </a:pPr>
                      <a:r>
                        <a:rPr lang="en-GB" sz="1100">
                          <a:solidFill>
                            <a:srgbClr val="000000"/>
                          </a:solidFill>
                          <a:latin typeface="Calibri"/>
                          <a:ea typeface="Times New Roman"/>
                          <a:cs typeface="Times New Roman"/>
                        </a:rPr>
                        <a:t>Years between incidents</a:t>
                      </a:r>
                      <a:endParaRPr lang="da-DK" sz="1100">
                        <a:latin typeface="Calibri"/>
                        <a:ea typeface="Calibri"/>
                        <a:cs typeface="Times New Roman"/>
                      </a:endParaRPr>
                    </a:p>
                    <a:p>
                      <a:pPr algn="ctr">
                        <a:lnSpc>
                          <a:spcPct val="115000"/>
                        </a:lnSpc>
                        <a:spcAft>
                          <a:spcPts val="0"/>
                        </a:spcAft>
                      </a:pPr>
                      <a:r>
                        <a:rPr lang="en-GB" sz="1100">
                          <a:solidFill>
                            <a:srgbClr val="000000"/>
                          </a:solidFill>
                          <a:latin typeface="Calibri"/>
                          <a:ea typeface="Times New Roman"/>
                          <a:cs typeface="Times New Roman"/>
                        </a:rPr>
                        <a:t>0.5*default causation*)</a:t>
                      </a:r>
                      <a:endParaRPr lang="da-DK" sz="1100">
                        <a:latin typeface="Calibri"/>
                        <a:ea typeface="Calibri"/>
                        <a:cs typeface="Times New Roman"/>
                      </a:endParaRPr>
                    </a:p>
                  </a:txBody>
                  <a:tcPr marL="44450" marR="44450" marT="0" marB="0" anchor="b">
                    <a:lnL>
                      <a:noFill/>
                    </a:lnL>
                    <a:lnR>
                      <a:noFill/>
                    </a:lnR>
                    <a:lnT>
                      <a:noFill/>
                    </a:lnT>
                    <a:lnB>
                      <a:noFill/>
                    </a:lnB>
                  </a:tcPr>
                </a:tc>
                <a:tc hMerge="1">
                  <a:txBody>
                    <a:bodyPr/>
                    <a:lstStyle/>
                    <a:p>
                      <a:endParaRPr lang="da-DK"/>
                    </a:p>
                  </a:txBody>
                  <a:tcPr/>
                </a:tc>
                <a:tc hMerge="1">
                  <a:txBody>
                    <a:bodyPr/>
                    <a:lstStyle/>
                    <a:p>
                      <a:endParaRPr lang="da-DK"/>
                    </a:p>
                  </a:txBody>
                  <a:tcPr/>
                </a:tc>
              </a:tr>
              <a:tr h="438150">
                <a:tc>
                  <a:txBody>
                    <a:bodyPr/>
                    <a:lstStyle/>
                    <a:p>
                      <a:pPr>
                        <a:lnSpc>
                          <a:spcPct val="115000"/>
                        </a:lnSpc>
                        <a:spcAft>
                          <a:spcPts val="0"/>
                        </a:spcAft>
                      </a:pPr>
                      <a:r>
                        <a:rPr lang="da-DK" sz="1100" b="1">
                          <a:solidFill>
                            <a:srgbClr val="000000"/>
                          </a:solidFill>
                          <a:latin typeface="Calibri"/>
                          <a:ea typeface="Times New Roman"/>
                          <a:cs typeface="Times New Roman"/>
                        </a:rPr>
                        <a:t>Collision type</a:t>
                      </a:r>
                      <a:endParaRPr lang="da-DK" sz="1100">
                        <a:latin typeface="Calibri"/>
                        <a:ea typeface="Calibri"/>
                        <a:cs typeface="Times New Roman"/>
                      </a:endParaRPr>
                    </a:p>
                  </a:txBody>
                  <a:tcPr marL="44450" marR="44450" marT="0" marB="0" anchor="ctr">
                    <a:lnL>
                      <a:noFill/>
                    </a:lnL>
                    <a:lnR>
                      <a:noFill/>
                    </a:lnR>
                    <a:lnT>
                      <a:noFill/>
                    </a:lnT>
                    <a:lnB>
                      <a:noFill/>
                    </a:lnB>
                  </a:tcPr>
                </a:tc>
                <a:tc>
                  <a:txBody>
                    <a:bodyPr/>
                    <a:lstStyle/>
                    <a:p>
                      <a:pPr algn="ctr">
                        <a:lnSpc>
                          <a:spcPct val="115000"/>
                        </a:lnSpc>
                        <a:spcAft>
                          <a:spcPts val="0"/>
                        </a:spcAft>
                      </a:pPr>
                      <a:r>
                        <a:rPr lang="da-DK" sz="1100" b="1">
                          <a:solidFill>
                            <a:srgbClr val="000000"/>
                          </a:solidFill>
                          <a:latin typeface="Calibri"/>
                          <a:ea typeface="Times New Roman"/>
                          <a:cs typeface="Times New Roman"/>
                        </a:rPr>
                        <a:t>Drogden</a:t>
                      </a:r>
                      <a:endParaRPr lang="da-DK" sz="1100">
                        <a:latin typeface="Calibri"/>
                        <a:ea typeface="Calibri"/>
                        <a:cs typeface="Times New Roman"/>
                      </a:endParaRPr>
                    </a:p>
                  </a:txBody>
                  <a:tcPr marL="44450" marR="44450" marT="0" marB="0" anchor="ctr">
                    <a:lnL>
                      <a:noFill/>
                    </a:lnL>
                    <a:lnR>
                      <a:noFill/>
                    </a:lnR>
                    <a:lnT>
                      <a:noFill/>
                    </a:lnT>
                    <a:lnB>
                      <a:noFill/>
                    </a:lnB>
                  </a:tcPr>
                </a:tc>
                <a:tc>
                  <a:txBody>
                    <a:bodyPr/>
                    <a:lstStyle/>
                    <a:p>
                      <a:pPr algn="ctr">
                        <a:lnSpc>
                          <a:spcPct val="115000"/>
                        </a:lnSpc>
                        <a:spcAft>
                          <a:spcPts val="0"/>
                        </a:spcAft>
                      </a:pPr>
                      <a:r>
                        <a:rPr lang="da-DK" sz="1100" b="1">
                          <a:solidFill>
                            <a:srgbClr val="000000"/>
                          </a:solidFill>
                          <a:latin typeface="Calibri"/>
                          <a:ea typeface="Times New Roman"/>
                          <a:cs typeface="Times New Roman"/>
                        </a:rPr>
                        <a:t>Light house removed</a:t>
                      </a:r>
                      <a:endParaRPr lang="da-DK" sz="1100">
                        <a:latin typeface="Calibri"/>
                        <a:ea typeface="Calibri"/>
                        <a:cs typeface="Times New Roman"/>
                      </a:endParaRPr>
                    </a:p>
                  </a:txBody>
                  <a:tcPr marL="44450" marR="44450" marT="0" marB="0" anchor="ctr">
                    <a:lnL>
                      <a:noFill/>
                    </a:lnL>
                    <a:lnR>
                      <a:noFill/>
                    </a:lnR>
                    <a:lnT>
                      <a:noFill/>
                    </a:lnT>
                    <a:lnB>
                      <a:noFill/>
                    </a:lnB>
                  </a:tcPr>
                </a:tc>
                <a:tc>
                  <a:txBody>
                    <a:bodyPr/>
                    <a:lstStyle/>
                    <a:p>
                      <a:pPr algn="ctr">
                        <a:lnSpc>
                          <a:spcPct val="115000"/>
                        </a:lnSpc>
                        <a:spcAft>
                          <a:spcPts val="0"/>
                        </a:spcAft>
                      </a:pPr>
                      <a:r>
                        <a:rPr lang="da-DK" sz="1100" b="1">
                          <a:solidFill>
                            <a:srgbClr val="000000"/>
                          </a:solidFill>
                          <a:latin typeface="Calibri"/>
                          <a:ea typeface="Times New Roman"/>
                          <a:cs typeface="Times New Roman"/>
                        </a:rPr>
                        <a:t>Change</a:t>
                      </a:r>
                      <a:endParaRPr lang="da-DK" sz="1100">
                        <a:latin typeface="Calibri"/>
                        <a:ea typeface="Calibri"/>
                        <a:cs typeface="Times New Roman"/>
                      </a:endParaRPr>
                    </a:p>
                  </a:txBody>
                  <a:tcPr marL="44450" marR="44450" marT="0" marB="0" anchor="ctr">
                    <a:lnL>
                      <a:noFill/>
                    </a:lnL>
                    <a:lnR>
                      <a:noFill/>
                    </a:lnR>
                    <a:lnT>
                      <a:noFill/>
                    </a:lnT>
                    <a:lnB>
                      <a:noFill/>
                    </a:lnB>
                  </a:tcPr>
                </a:tc>
                <a:tc>
                  <a:txBody>
                    <a:bodyPr/>
                    <a:lstStyle/>
                    <a:p>
                      <a:pPr>
                        <a:lnSpc>
                          <a:spcPct val="115000"/>
                        </a:lnSpc>
                      </a:pPr>
                      <a:endParaRPr lang="da-DK" sz="1100">
                        <a:latin typeface="Calibri"/>
                        <a:ea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b="1">
                          <a:solidFill>
                            <a:srgbClr val="000000"/>
                          </a:solidFill>
                          <a:latin typeface="Calibri"/>
                          <a:ea typeface="Times New Roman"/>
                          <a:cs typeface="Times New Roman"/>
                        </a:rPr>
                        <a:t>Drogden</a:t>
                      </a:r>
                      <a:endParaRPr lang="da-DK" sz="1100">
                        <a:latin typeface="Calibri"/>
                        <a:ea typeface="Calibri"/>
                        <a:cs typeface="Times New Roman"/>
                      </a:endParaRPr>
                    </a:p>
                  </a:txBody>
                  <a:tcPr marL="44450" marR="44450" marT="0" marB="0" anchor="ctr">
                    <a:lnL>
                      <a:noFill/>
                    </a:lnL>
                    <a:lnR>
                      <a:noFill/>
                    </a:lnR>
                    <a:lnT>
                      <a:noFill/>
                    </a:lnT>
                    <a:lnB>
                      <a:noFill/>
                    </a:lnB>
                  </a:tcPr>
                </a:tc>
                <a:tc>
                  <a:txBody>
                    <a:bodyPr/>
                    <a:lstStyle/>
                    <a:p>
                      <a:pPr algn="ctr">
                        <a:lnSpc>
                          <a:spcPct val="115000"/>
                        </a:lnSpc>
                        <a:spcAft>
                          <a:spcPts val="0"/>
                        </a:spcAft>
                      </a:pPr>
                      <a:r>
                        <a:rPr lang="da-DK" sz="1100" b="1">
                          <a:solidFill>
                            <a:srgbClr val="000000"/>
                          </a:solidFill>
                          <a:latin typeface="Calibri"/>
                          <a:ea typeface="Times New Roman"/>
                          <a:cs typeface="Times New Roman"/>
                        </a:rPr>
                        <a:t>Light house removed</a:t>
                      </a:r>
                      <a:endParaRPr lang="da-DK" sz="1100">
                        <a:latin typeface="Calibri"/>
                        <a:ea typeface="Calibri"/>
                        <a:cs typeface="Times New Roman"/>
                      </a:endParaRPr>
                    </a:p>
                  </a:txBody>
                  <a:tcPr marL="44450" marR="44450" marT="0" marB="0" anchor="ctr">
                    <a:lnL>
                      <a:noFill/>
                    </a:lnL>
                    <a:lnR>
                      <a:noFill/>
                    </a:lnR>
                    <a:lnT>
                      <a:noFill/>
                    </a:lnT>
                    <a:lnB>
                      <a:noFill/>
                    </a:lnB>
                  </a:tcPr>
                </a:tc>
                <a:tc>
                  <a:txBody>
                    <a:bodyPr/>
                    <a:lstStyle/>
                    <a:p>
                      <a:pPr algn="ctr">
                        <a:lnSpc>
                          <a:spcPct val="115000"/>
                        </a:lnSpc>
                        <a:spcAft>
                          <a:spcPts val="0"/>
                        </a:spcAft>
                      </a:pPr>
                      <a:r>
                        <a:rPr lang="da-DK" sz="1100" b="1">
                          <a:solidFill>
                            <a:srgbClr val="000000"/>
                          </a:solidFill>
                          <a:latin typeface="Calibri"/>
                          <a:ea typeface="Times New Roman"/>
                          <a:cs typeface="Times New Roman"/>
                        </a:rPr>
                        <a:t>Change</a:t>
                      </a:r>
                      <a:endParaRPr lang="da-DK" sz="1100">
                        <a:latin typeface="Calibri"/>
                        <a:ea typeface="Calibri"/>
                        <a:cs typeface="Times New Roman"/>
                      </a:endParaRPr>
                    </a:p>
                  </a:txBody>
                  <a:tcPr marL="44450" marR="44450" marT="0" marB="0" anchor="ctr">
                    <a:lnL>
                      <a:noFill/>
                    </a:lnL>
                    <a:lnR>
                      <a:noFill/>
                    </a:lnR>
                    <a:lnT>
                      <a:noFill/>
                    </a:lnT>
                    <a:lnB>
                      <a:noFill/>
                    </a:lnB>
                  </a:tcPr>
                </a:tc>
              </a:tr>
              <a:tr h="190500">
                <a:tc>
                  <a:txBody>
                    <a:bodyPr/>
                    <a:lstStyle/>
                    <a:p>
                      <a:pPr>
                        <a:lnSpc>
                          <a:spcPct val="115000"/>
                        </a:lnSpc>
                        <a:spcAft>
                          <a:spcPts val="0"/>
                        </a:spcAft>
                      </a:pPr>
                      <a:r>
                        <a:rPr lang="da-DK" sz="1100">
                          <a:solidFill>
                            <a:srgbClr val="000000"/>
                          </a:solidFill>
                          <a:latin typeface="Calibri"/>
                          <a:ea typeface="Times New Roman"/>
                          <a:cs typeface="Times New Roman"/>
                        </a:rPr>
                        <a:t>Overtaking</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123</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119</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dirty="0">
                          <a:solidFill>
                            <a:srgbClr val="000000"/>
                          </a:solidFill>
                          <a:latin typeface="Calibri"/>
                          <a:ea typeface="Times New Roman"/>
                          <a:cs typeface="Times New Roman"/>
                        </a:rPr>
                        <a:t>4%</a:t>
                      </a:r>
                      <a:endParaRPr lang="da-DK" sz="1100" dirty="0">
                        <a:latin typeface="Calibri"/>
                        <a:ea typeface="Calibri"/>
                        <a:cs typeface="Times New Roman"/>
                      </a:endParaRPr>
                    </a:p>
                  </a:txBody>
                  <a:tcPr marL="44450" marR="44450" marT="0" marB="0" anchor="b">
                    <a:lnL>
                      <a:noFill/>
                    </a:lnL>
                    <a:lnR>
                      <a:noFill/>
                    </a:lnR>
                    <a:lnT>
                      <a:noFill/>
                    </a:lnT>
                    <a:lnB>
                      <a:noFill/>
                    </a:lnB>
                  </a:tcPr>
                </a:tc>
                <a:tc>
                  <a:txBody>
                    <a:bodyPr/>
                    <a:lstStyle/>
                    <a:p>
                      <a:pPr>
                        <a:lnSpc>
                          <a:spcPct val="115000"/>
                        </a:lnSpc>
                      </a:pPr>
                      <a:endParaRPr lang="da-DK" sz="1100">
                        <a:latin typeface="Calibri"/>
                        <a:ea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123</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237</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-48%</a:t>
                      </a:r>
                      <a:endParaRPr lang="da-DK" sz="1100">
                        <a:latin typeface="Calibri"/>
                        <a:ea typeface="Calibri"/>
                        <a:cs typeface="Times New Roman"/>
                      </a:endParaRPr>
                    </a:p>
                  </a:txBody>
                  <a:tcPr marL="44450" marR="44450" marT="0" marB="0" anchor="b">
                    <a:lnL>
                      <a:noFill/>
                    </a:lnL>
                    <a:lnR>
                      <a:noFill/>
                    </a:lnR>
                    <a:lnT>
                      <a:noFill/>
                    </a:lnT>
                    <a:lnB>
                      <a:noFill/>
                    </a:lnB>
                  </a:tcPr>
                </a:tc>
              </a:tr>
              <a:tr h="190500">
                <a:tc>
                  <a:txBody>
                    <a:bodyPr/>
                    <a:lstStyle/>
                    <a:p>
                      <a:pPr>
                        <a:lnSpc>
                          <a:spcPct val="115000"/>
                        </a:lnSpc>
                        <a:spcAft>
                          <a:spcPts val="0"/>
                        </a:spcAft>
                      </a:pPr>
                      <a:r>
                        <a:rPr lang="da-DK" sz="1100">
                          <a:solidFill>
                            <a:srgbClr val="000000"/>
                          </a:solidFill>
                          <a:latin typeface="Calibri"/>
                          <a:ea typeface="Times New Roman"/>
                          <a:cs typeface="Times New Roman"/>
                        </a:rPr>
                        <a:t>HeadOn</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77</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72</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7%</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nSpc>
                          <a:spcPct val="115000"/>
                        </a:lnSpc>
                      </a:pPr>
                      <a:endParaRPr lang="da-DK" sz="1100">
                        <a:latin typeface="Calibri"/>
                        <a:ea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77</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144</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-46%</a:t>
                      </a:r>
                      <a:endParaRPr lang="da-DK" sz="1100">
                        <a:latin typeface="Calibri"/>
                        <a:ea typeface="Calibri"/>
                        <a:cs typeface="Times New Roman"/>
                      </a:endParaRPr>
                    </a:p>
                  </a:txBody>
                  <a:tcPr marL="44450" marR="44450" marT="0" marB="0" anchor="b">
                    <a:lnL>
                      <a:noFill/>
                    </a:lnL>
                    <a:lnR>
                      <a:noFill/>
                    </a:lnR>
                    <a:lnT>
                      <a:noFill/>
                    </a:lnT>
                    <a:lnB>
                      <a:noFill/>
                    </a:lnB>
                  </a:tcPr>
                </a:tc>
              </a:tr>
              <a:tr h="190500">
                <a:tc>
                  <a:txBody>
                    <a:bodyPr/>
                    <a:lstStyle/>
                    <a:p>
                      <a:pPr>
                        <a:lnSpc>
                          <a:spcPct val="115000"/>
                        </a:lnSpc>
                        <a:spcAft>
                          <a:spcPts val="0"/>
                        </a:spcAft>
                      </a:pPr>
                      <a:r>
                        <a:rPr lang="da-DK" sz="1100">
                          <a:solidFill>
                            <a:srgbClr val="000000"/>
                          </a:solidFill>
                          <a:latin typeface="Calibri"/>
                          <a:ea typeface="Times New Roman"/>
                          <a:cs typeface="Times New Roman"/>
                        </a:rPr>
                        <a:t>Crossing</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7348</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34014</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dirty="0">
                          <a:solidFill>
                            <a:srgbClr val="000000"/>
                          </a:solidFill>
                          <a:latin typeface="Calibri"/>
                          <a:ea typeface="Times New Roman"/>
                          <a:cs typeface="Times New Roman"/>
                        </a:rPr>
                        <a:t>-78%</a:t>
                      </a:r>
                      <a:endParaRPr lang="da-DK" sz="1100" dirty="0">
                        <a:latin typeface="Calibri"/>
                        <a:ea typeface="Calibri"/>
                        <a:cs typeface="Times New Roman"/>
                      </a:endParaRPr>
                    </a:p>
                  </a:txBody>
                  <a:tcPr marL="44450" marR="44450" marT="0" marB="0" anchor="b">
                    <a:lnL>
                      <a:noFill/>
                    </a:lnL>
                    <a:lnR>
                      <a:noFill/>
                    </a:lnR>
                    <a:lnT>
                      <a:noFill/>
                    </a:lnT>
                    <a:lnB>
                      <a:noFill/>
                    </a:lnB>
                  </a:tcPr>
                </a:tc>
                <a:tc>
                  <a:txBody>
                    <a:bodyPr/>
                    <a:lstStyle/>
                    <a:p>
                      <a:pPr>
                        <a:lnSpc>
                          <a:spcPct val="115000"/>
                        </a:lnSpc>
                      </a:pPr>
                      <a:endParaRPr lang="da-DK" sz="1100">
                        <a:latin typeface="Calibri"/>
                        <a:ea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7348</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34014</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-78%</a:t>
                      </a:r>
                      <a:endParaRPr lang="da-DK" sz="1100">
                        <a:latin typeface="Calibri"/>
                        <a:ea typeface="Calibri"/>
                        <a:cs typeface="Times New Roman"/>
                      </a:endParaRPr>
                    </a:p>
                  </a:txBody>
                  <a:tcPr marL="44450" marR="44450" marT="0" marB="0" anchor="b">
                    <a:lnL>
                      <a:noFill/>
                    </a:lnL>
                    <a:lnR>
                      <a:noFill/>
                    </a:lnR>
                    <a:lnT>
                      <a:noFill/>
                    </a:lnT>
                    <a:lnB>
                      <a:noFill/>
                    </a:lnB>
                  </a:tcPr>
                </a:tc>
              </a:tr>
              <a:tr h="190500">
                <a:tc>
                  <a:txBody>
                    <a:bodyPr/>
                    <a:lstStyle/>
                    <a:p>
                      <a:pPr>
                        <a:lnSpc>
                          <a:spcPct val="115000"/>
                        </a:lnSpc>
                        <a:spcAft>
                          <a:spcPts val="0"/>
                        </a:spcAft>
                      </a:pPr>
                      <a:r>
                        <a:rPr lang="da-DK" sz="1100">
                          <a:solidFill>
                            <a:srgbClr val="000000"/>
                          </a:solidFill>
                          <a:latin typeface="Calibri"/>
                          <a:ea typeface="Times New Roman"/>
                          <a:cs typeface="Times New Roman"/>
                        </a:rPr>
                        <a:t>Merging</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286</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462</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-38%</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nSpc>
                          <a:spcPct val="115000"/>
                        </a:lnSpc>
                      </a:pPr>
                      <a:endParaRPr lang="da-DK" sz="1100">
                        <a:latin typeface="Calibri"/>
                        <a:ea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286</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925</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-69%</a:t>
                      </a:r>
                      <a:endParaRPr lang="da-DK" sz="1100">
                        <a:latin typeface="Calibri"/>
                        <a:ea typeface="Calibri"/>
                        <a:cs typeface="Times New Roman"/>
                      </a:endParaRPr>
                    </a:p>
                  </a:txBody>
                  <a:tcPr marL="44450" marR="44450" marT="0" marB="0" anchor="b">
                    <a:lnL>
                      <a:noFill/>
                    </a:lnL>
                    <a:lnR>
                      <a:noFill/>
                    </a:lnR>
                    <a:lnT>
                      <a:noFill/>
                    </a:lnT>
                    <a:lnB>
                      <a:noFill/>
                    </a:lnB>
                  </a:tcPr>
                </a:tc>
              </a:tr>
              <a:tr h="190500">
                <a:tc>
                  <a:txBody>
                    <a:bodyPr/>
                    <a:lstStyle/>
                    <a:p>
                      <a:pPr>
                        <a:lnSpc>
                          <a:spcPct val="115000"/>
                        </a:lnSpc>
                        <a:spcAft>
                          <a:spcPts val="0"/>
                        </a:spcAft>
                      </a:pPr>
                      <a:r>
                        <a:rPr lang="da-DK" sz="1100">
                          <a:solidFill>
                            <a:srgbClr val="000000"/>
                          </a:solidFill>
                          <a:latin typeface="Calibri"/>
                          <a:ea typeface="Times New Roman"/>
                          <a:cs typeface="Times New Roman"/>
                        </a:rPr>
                        <a:t>Bend</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70</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88</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-21%</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nSpc>
                          <a:spcPct val="115000"/>
                        </a:lnSpc>
                      </a:pPr>
                      <a:endParaRPr lang="da-DK" sz="1100">
                        <a:latin typeface="Calibri"/>
                        <a:ea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70</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176</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a:solidFill>
                            <a:srgbClr val="000000"/>
                          </a:solidFill>
                          <a:latin typeface="Calibri"/>
                          <a:ea typeface="Times New Roman"/>
                          <a:cs typeface="Times New Roman"/>
                        </a:rPr>
                        <a:t>-60%</a:t>
                      </a:r>
                      <a:endParaRPr lang="da-DK" sz="1100">
                        <a:latin typeface="Calibri"/>
                        <a:ea typeface="Calibri"/>
                        <a:cs typeface="Times New Roman"/>
                      </a:endParaRPr>
                    </a:p>
                  </a:txBody>
                  <a:tcPr marL="44450" marR="44450" marT="0" marB="0" anchor="b">
                    <a:lnL>
                      <a:noFill/>
                    </a:lnL>
                    <a:lnR>
                      <a:noFill/>
                    </a:lnR>
                    <a:lnT>
                      <a:noFill/>
                    </a:lnT>
                    <a:lnB>
                      <a:noFill/>
                    </a:lnB>
                  </a:tcPr>
                </a:tc>
              </a:tr>
              <a:tr h="190500">
                <a:tc>
                  <a:txBody>
                    <a:bodyPr/>
                    <a:lstStyle/>
                    <a:p>
                      <a:pPr>
                        <a:lnSpc>
                          <a:spcPct val="115000"/>
                        </a:lnSpc>
                        <a:spcAft>
                          <a:spcPts val="0"/>
                        </a:spcAft>
                      </a:pPr>
                      <a:r>
                        <a:rPr lang="da-DK" sz="1100" b="1">
                          <a:solidFill>
                            <a:srgbClr val="000000"/>
                          </a:solidFill>
                          <a:latin typeface="Calibri"/>
                          <a:ea typeface="Times New Roman"/>
                          <a:cs typeface="Times New Roman"/>
                        </a:rPr>
                        <a:t>Total Collisions</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b="1">
                          <a:solidFill>
                            <a:srgbClr val="000000"/>
                          </a:solidFill>
                          <a:latin typeface="Calibri"/>
                          <a:ea typeface="Times New Roman"/>
                          <a:cs typeface="Times New Roman"/>
                        </a:rPr>
                        <a:t>26</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b="1">
                          <a:solidFill>
                            <a:srgbClr val="000000"/>
                          </a:solidFill>
                          <a:latin typeface="Calibri"/>
                          <a:ea typeface="Times New Roman"/>
                          <a:cs typeface="Times New Roman"/>
                        </a:rPr>
                        <a:t>28</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b="1">
                          <a:solidFill>
                            <a:srgbClr val="000000"/>
                          </a:solidFill>
                          <a:latin typeface="Calibri"/>
                          <a:ea typeface="Times New Roman"/>
                          <a:cs typeface="Times New Roman"/>
                        </a:rPr>
                        <a:t>-8%</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nSpc>
                          <a:spcPct val="115000"/>
                        </a:lnSpc>
                      </a:pPr>
                      <a:endParaRPr lang="da-DK" sz="1100" dirty="0">
                        <a:latin typeface="Calibri"/>
                        <a:ea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b="1">
                          <a:solidFill>
                            <a:srgbClr val="000000"/>
                          </a:solidFill>
                          <a:latin typeface="Calibri"/>
                          <a:ea typeface="Times New Roman"/>
                          <a:cs typeface="Times New Roman"/>
                        </a:rPr>
                        <a:t>26</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b="1">
                          <a:solidFill>
                            <a:srgbClr val="000000"/>
                          </a:solidFill>
                          <a:latin typeface="Calibri"/>
                          <a:ea typeface="Times New Roman"/>
                          <a:cs typeface="Times New Roman"/>
                        </a:rPr>
                        <a:t>56</a:t>
                      </a:r>
                      <a:endParaRPr lang="da-DK" sz="1100">
                        <a:latin typeface="Calibri"/>
                        <a:ea typeface="Calibri"/>
                        <a:cs typeface="Times New Roman"/>
                      </a:endParaRPr>
                    </a:p>
                  </a:txBody>
                  <a:tcPr marL="44450" marR="44450" marT="0" marB="0" anchor="b">
                    <a:lnL>
                      <a:noFill/>
                    </a:lnL>
                    <a:lnR>
                      <a:noFill/>
                    </a:lnR>
                    <a:lnT>
                      <a:noFill/>
                    </a:lnT>
                    <a:lnB>
                      <a:noFill/>
                    </a:lnB>
                  </a:tcPr>
                </a:tc>
                <a:tc>
                  <a:txBody>
                    <a:bodyPr/>
                    <a:lstStyle/>
                    <a:p>
                      <a:pPr algn="ctr">
                        <a:lnSpc>
                          <a:spcPct val="115000"/>
                        </a:lnSpc>
                        <a:spcAft>
                          <a:spcPts val="0"/>
                        </a:spcAft>
                      </a:pPr>
                      <a:r>
                        <a:rPr lang="da-DK" sz="1100" b="1" dirty="0">
                          <a:solidFill>
                            <a:srgbClr val="000000"/>
                          </a:solidFill>
                          <a:latin typeface="Calibri"/>
                          <a:ea typeface="Times New Roman"/>
                          <a:cs typeface="Times New Roman"/>
                        </a:rPr>
                        <a:t>-54%</a:t>
                      </a:r>
                      <a:endParaRPr lang="da-DK" sz="1100" dirty="0">
                        <a:latin typeface="Calibri"/>
                        <a:ea typeface="Calibri"/>
                        <a:cs typeface="Times New Roman"/>
                      </a:endParaRPr>
                    </a:p>
                  </a:txBody>
                  <a:tcPr marL="44450" marR="44450" marT="0" marB="0" anchor="b">
                    <a:lnL>
                      <a:noFill/>
                    </a:lnL>
                    <a:lnR>
                      <a:noFill/>
                    </a:lnR>
                    <a:lnT>
                      <a:noFill/>
                    </a:lnT>
                    <a:lnB>
                      <a:noFill/>
                    </a:lnB>
                  </a:tcPr>
                </a:tc>
              </a:tr>
            </a:tbl>
          </a:graphicData>
        </a:graphic>
      </p:graphicFrame>
      <p:sp>
        <p:nvSpPr>
          <p:cNvPr id="238593" name="Rectangle 1"/>
          <p:cNvSpPr>
            <a:spLocks noChangeArrowheads="1"/>
          </p:cNvSpPr>
          <p:nvPr/>
        </p:nvSpPr>
        <p:spPr bwMode="auto">
          <a:xfrm>
            <a:off x="971600" y="1675548"/>
            <a:ext cx="7200800" cy="1785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IWRAP Results</a:t>
            </a:r>
            <a:endParaRPr kumimoji="0" lang="da-DK" sz="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The model for the current situation has been processed using IWRAPs default causation factors. It could be argued that the causation factors should be lowered in the new situation where the navigator does not have to think about the turn around the light house.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In the results below we have made the calculations with the default causation factors and causation factors that are half of the defaults.  The overall result is that the number of expected collisions decrease from one every 26 years to perhaps one every 56 years.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This value depends on how much the removal of the light house frees up the navigator mind. In any case the result of removing the light house does not lead to a situation worse than today.</a:t>
            </a:r>
            <a:endParaRPr kumimoji="0" lang="da-DK" sz="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 Means that the navigators will be twice as alert as today.</a:t>
            </a:r>
            <a:endParaRPr kumimoji="0" lang="en-GB" sz="1800" b="0" i="0" u="none" strike="noStrike" cap="none" normalizeH="0" baseline="0" dirty="0" smtClean="0">
              <a:ln>
                <a:noFill/>
              </a:ln>
              <a:solidFill>
                <a:schemeClr val="tx1"/>
              </a:solidFill>
              <a:effectLst/>
              <a:latin typeface="Arial" pitchFamily="34" charset="0"/>
            </a:endParaRPr>
          </a:p>
        </p:txBody>
      </p:sp>
      <p:pic>
        <p:nvPicPr>
          <p:cNvPr id="7" name="Picture 6"/>
          <p:cNvPicPr>
            <a:picLocks noChangeAspect="1" noChangeArrowheads="1"/>
          </p:cNvPicPr>
          <p:nvPr/>
        </p:nvPicPr>
        <p:blipFill>
          <a:blip r:embed="rId3" cstate="print"/>
          <a:srcRect/>
          <a:stretch>
            <a:fillRect/>
          </a:stretch>
        </p:blipFill>
        <p:spPr bwMode="auto">
          <a:xfrm>
            <a:off x="5796136" y="5517230"/>
            <a:ext cx="1584176" cy="1032355"/>
          </a:xfrm>
          <a:prstGeom prst="rect">
            <a:avLst/>
          </a:prstGeom>
          <a:noFill/>
          <a:ln w="9525">
            <a:noFill/>
            <a:miter lim="800000"/>
            <a:headEnd/>
            <a:tailEnd/>
          </a:ln>
        </p:spPr>
      </p:pic>
    </p:spTree>
    <p:extLst>
      <p:ext uri="{BB962C8B-B14F-4D97-AF65-F5344CB8AC3E}">
        <p14:creationId xmlns:p14="http://schemas.microsoft.com/office/powerpoint/2010/main" val="37683970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116013" y="1484313"/>
            <a:ext cx="7345362" cy="366712"/>
          </a:xfrm>
          <a:prstGeom prst="rect">
            <a:avLst/>
          </a:prstGeom>
          <a:noFill/>
          <a:ln w="9525">
            <a:noFill/>
            <a:miter lim="800000"/>
            <a:headEnd/>
            <a:tailEnd/>
          </a:ln>
          <a:effectLst/>
        </p:spPr>
        <p:txBody>
          <a:bodyPr>
            <a:spAutoFit/>
          </a:bodyPr>
          <a:lstStyle/>
          <a:p>
            <a:endParaRPr lang="en-GB" b="1">
              <a:solidFill>
                <a:srgbClr val="3333FF"/>
              </a:solidFill>
            </a:endParaRPr>
          </a:p>
        </p:txBody>
      </p:sp>
      <p:sp>
        <p:nvSpPr>
          <p:cNvPr id="5" name="Rektangel 4"/>
          <p:cNvSpPr/>
          <p:nvPr/>
        </p:nvSpPr>
        <p:spPr>
          <a:xfrm>
            <a:off x="395536" y="905377"/>
            <a:ext cx="7920880" cy="584775"/>
          </a:xfrm>
          <a:prstGeom prst="rect">
            <a:avLst/>
          </a:prstGeom>
        </p:spPr>
        <p:txBody>
          <a:bodyPr wrap="square">
            <a:spAutoFit/>
          </a:bodyPr>
          <a:lstStyle/>
          <a:p>
            <a:pPr algn="ctr" eaLnBrk="0" hangingPunct="0"/>
            <a:r>
              <a:rPr lang="en-GB" sz="3200" dirty="0">
                <a:latin typeface="Verdana" pitchFamily="34" charset="0"/>
              </a:rPr>
              <a:t>Conclusions and status </a:t>
            </a:r>
          </a:p>
        </p:txBody>
      </p:sp>
      <p:pic>
        <p:nvPicPr>
          <p:cNvPr id="7" name="Picture 6"/>
          <p:cNvPicPr>
            <a:picLocks noChangeAspect="1" noChangeArrowheads="1"/>
          </p:cNvPicPr>
          <p:nvPr/>
        </p:nvPicPr>
        <p:blipFill>
          <a:blip r:embed="rId3" cstate="print"/>
          <a:srcRect/>
          <a:stretch>
            <a:fillRect/>
          </a:stretch>
        </p:blipFill>
        <p:spPr bwMode="auto">
          <a:xfrm>
            <a:off x="6029908" y="5505110"/>
            <a:ext cx="1584176" cy="1032355"/>
          </a:xfrm>
          <a:prstGeom prst="rect">
            <a:avLst/>
          </a:prstGeom>
          <a:noFill/>
          <a:ln w="9525">
            <a:noFill/>
            <a:miter lim="800000"/>
            <a:headEnd/>
            <a:tailEnd/>
          </a:ln>
        </p:spPr>
      </p:pic>
      <p:pic>
        <p:nvPicPr>
          <p:cNvPr id="8" name="Picture 2"/>
          <p:cNvPicPr>
            <a:picLocks noChangeAspect="1" noChangeArrowheads="1"/>
          </p:cNvPicPr>
          <p:nvPr/>
        </p:nvPicPr>
        <p:blipFill>
          <a:blip r:embed="rId4" cstate="print"/>
          <a:srcRect/>
          <a:stretch>
            <a:fillRect/>
          </a:stretch>
        </p:blipFill>
        <p:spPr bwMode="auto">
          <a:xfrm>
            <a:off x="323528" y="1484784"/>
            <a:ext cx="4200296" cy="4536504"/>
          </a:xfrm>
          <a:prstGeom prst="rect">
            <a:avLst/>
          </a:prstGeom>
          <a:noFill/>
          <a:ln w="9525">
            <a:noFill/>
            <a:miter lim="800000"/>
            <a:headEnd/>
            <a:tailEnd/>
          </a:ln>
        </p:spPr>
      </p:pic>
      <p:sp>
        <p:nvSpPr>
          <p:cNvPr id="2" name="Rektangel 1"/>
          <p:cNvSpPr/>
          <p:nvPr/>
        </p:nvSpPr>
        <p:spPr>
          <a:xfrm>
            <a:off x="4932040" y="1565503"/>
            <a:ext cx="3779912" cy="3416320"/>
          </a:xfrm>
          <a:prstGeom prst="rect">
            <a:avLst/>
          </a:prstGeom>
        </p:spPr>
        <p:txBody>
          <a:bodyPr wrap="square">
            <a:spAutoFit/>
          </a:bodyPr>
          <a:lstStyle/>
          <a:p>
            <a:pPr eaLnBrk="0" hangingPunct="0"/>
            <a:r>
              <a:rPr lang="da-DK" dirty="0" err="1">
                <a:latin typeface="Verdana" pitchFamily="34" charset="0"/>
              </a:rPr>
              <a:t>Remove</a:t>
            </a:r>
            <a:r>
              <a:rPr lang="da-DK" dirty="0">
                <a:latin typeface="Verdana" pitchFamily="34" charset="0"/>
              </a:rPr>
              <a:t> Drogden </a:t>
            </a:r>
            <a:r>
              <a:rPr lang="da-DK" dirty="0" err="1">
                <a:latin typeface="Verdana" pitchFamily="34" charset="0"/>
              </a:rPr>
              <a:t>Lighthouse</a:t>
            </a:r>
            <a:endParaRPr lang="da-DK" dirty="0">
              <a:latin typeface="Verdana" pitchFamily="34" charset="0"/>
            </a:endParaRPr>
          </a:p>
          <a:p>
            <a:pPr eaLnBrk="0" hangingPunct="0">
              <a:buFont typeface="Wingdings" pitchFamily="2" charset="2"/>
              <a:buChar char="q"/>
            </a:pPr>
            <a:endParaRPr lang="da-DK" dirty="0">
              <a:latin typeface="Verdana" pitchFamily="34" charset="0"/>
            </a:endParaRPr>
          </a:p>
          <a:p>
            <a:pPr eaLnBrk="0" hangingPunct="0"/>
            <a:r>
              <a:rPr lang="en-GB" dirty="0">
                <a:latin typeface="Verdana" pitchFamily="34" charset="0"/>
              </a:rPr>
              <a:t>New surveys in the area are completed</a:t>
            </a:r>
          </a:p>
          <a:p>
            <a:pPr eaLnBrk="0" hangingPunct="0"/>
            <a:endParaRPr lang="en-GB" dirty="0">
              <a:latin typeface="Verdana" pitchFamily="34" charset="0"/>
            </a:endParaRPr>
          </a:p>
          <a:p>
            <a:pPr eaLnBrk="0" hangingPunct="0"/>
            <a:r>
              <a:rPr lang="en-GB" dirty="0">
                <a:latin typeface="Verdana" pitchFamily="34" charset="0"/>
              </a:rPr>
              <a:t>We await economic calculations about the methods to remove </a:t>
            </a:r>
            <a:r>
              <a:rPr lang="en-GB" dirty="0" err="1">
                <a:latin typeface="Verdana" pitchFamily="34" charset="0"/>
              </a:rPr>
              <a:t>Drogden</a:t>
            </a:r>
            <a:r>
              <a:rPr lang="en-GB" dirty="0">
                <a:latin typeface="Verdana" pitchFamily="34" charset="0"/>
              </a:rPr>
              <a:t> Lighthouse </a:t>
            </a:r>
          </a:p>
          <a:p>
            <a:pPr eaLnBrk="0" hangingPunct="0"/>
            <a:endParaRPr lang="en-GB" dirty="0">
              <a:latin typeface="Verdana" pitchFamily="34" charset="0"/>
            </a:endParaRPr>
          </a:p>
          <a:p>
            <a:pPr eaLnBrk="0" hangingPunct="0"/>
            <a:r>
              <a:rPr lang="en-GB" dirty="0">
                <a:latin typeface="Verdana" pitchFamily="34" charset="0"/>
              </a:rPr>
              <a:t>We expect to remove </a:t>
            </a:r>
            <a:r>
              <a:rPr lang="en-GB" dirty="0" err="1">
                <a:latin typeface="Verdana" pitchFamily="34" charset="0"/>
              </a:rPr>
              <a:t>Drogden</a:t>
            </a:r>
            <a:r>
              <a:rPr lang="en-GB" dirty="0">
                <a:latin typeface="Verdana" pitchFamily="34" charset="0"/>
              </a:rPr>
              <a:t> Lighthouse in 2014</a:t>
            </a:r>
          </a:p>
        </p:txBody>
      </p:sp>
    </p:spTree>
    <p:extLst>
      <p:ext uri="{BB962C8B-B14F-4D97-AF65-F5344CB8AC3E}">
        <p14:creationId xmlns:p14="http://schemas.microsoft.com/office/powerpoint/2010/main" val="25187620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ChangeArrowheads="1"/>
          </p:cNvSpPr>
          <p:nvPr/>
        </p:nvSpPr>
        <p:spPr bwMode="auto">
          <a:xfrm>
            <a:off x="3662363" y="120650"/>
            <a:ext cx="1735137" cy="554038"/>
          </a:xfrm>
          <a:prstGeom prst="rect">
            <a:avLst/>
          </a:prstGeom>
          <a:solidFill>
            <a:schemeClr val="bg1"/>
          </a:solidFill>
          <a:ln w="9525">
            <a:solidFill>
              <a:schemeClr val="bg1"/>
            </a:solidFill>
            <a:miter lim="800000"/>
            <a:headEnd/>
            <a:tailEnd/>
          </a:ln>
        </p:spPr>
        <p:txBody>
          <a:bodyPr wrap="none" anchor="ctr"/>
          <a:lstStyle/>
          <a:p>
            <a:endParaRPr lang="da-DK"/>
          </a:p>
        </p:txBody>
      </p:sp>
      <p:pic>
        <p:nvPicPr>
          <p:cNvPr id="6" name="Billede 5" descr="sofart_uk_rgb.jpg"/>
          <p:cNvPicPr>
            <a:picLocks noChangeAspect="1"/>
          </p:cNvPicPr>
          <p:nvPr/>
        </p:nvPicPr>
        <p:blipFill>
          <a:blip r:embed="rId2" cstate="print"/>
          <a:stretch>
            <a:fillRect/>
          </a:stretch>
        </p:blipFill>
        <p:spPr>
          <a:xfrm>
            <a:off x="3752488" y="220222"/>
            <a:ext cx="1656271" cy="365843"/>
          </a:xfrm>
          <a:prstGeom prst="rect">
            <a:avLst/>
          </a:prstGeom>
        </p:spPr>
      </p:pic>
      <p:sp>
        <p:nvSpPr>
          <p:cNvPr id="7374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da-DK"/>
          </a:p>
        </p:txBody>
      </p:sp>
      <p:sp>
        <p:nvSpPr>
          <p:cNvPr id="73743" name="Rectangle 15"/>
          <p:cNvSpPr>
            <a:spLocks noChangeArrowheads="1"/>
          </p:cNvSpPr>
          <p:nvPr/>
        </p:nvSpPr>
        <p:spPr bwMode="auto">
          <a:xfrm>
            <a:off x="0" y="1152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GB" sz="1800" b="0" i="0" u="none" strike="noStrike" cap="none" normalizeH="0" baseline="0" smtClean="0">
              <a:ln>
                <a:noFill/>
              </a:ln>
              <a:solidFill>
                <a:schemeClr val="tx1"/>
              </a:solidFill>
              <a:effectLst/>
              <a:latin typeface="Arial" pitchFamily="34" charset="0"/>
            </a:endParaRPr>
          </a:p>
        </p:txBody>
      </p:sp>
      <p:sp>
        <p:nvSpPr>
          <p:cNvPr id="73744" name="Rectangle 16"/>
          <p:cNvSpPr>
            <a:spLocks noChangeArrowheads="1"/>
          </p:cNvSpPr>
          <p:nvPr/>
        </p:nvSpPr>
        <p:spPr bwMode="auto">
          <a:xfrm>
            <a:off x="0" y="1819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GB" sz="1800" b="0" i="0" u="none" strike="noStrike" cap="none" normalizeH="0" baseline="0" smtClean="0">
              <a:ln>
                <a:noFill/>
              </a:ln>
              <a:solidFill>
                <a:schemeClr val="tx1"/>
              </a:solidFill>
              <a:effectLst/>
              <a:latin typeface="Arial" pitchFamily="34" charset="0"/>
            </a:endParaRPr>
          </a:p>
        </p:txBody>
      </p:sp>
      <p:sp>
        <p:nvSpPr>
          <p:cNvPr id="73745" name="Rectangle 17"/>
          <p:cNvSpPr>
            <a:spLocks noChangeArrowheads="1"/>
          </p:cNvSpPr>
          <p:nvPr/>
        </p:nvSpPr>
        <p:spPr bwMode="auto">
          <a:xfrm>
            <a:off x="0" y="2562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GB" sz="1800" b="0" i="0" u="none" strike="noStrike" cap="none" normalizeH="0" baseline="0" smtClean="0">
              <a:ln>
                <a:noFill/>
              </a:ln>
              <a:solidFill>
                <a:schemeClr val="tx1"/>
              </a:solidFill>
              <a:effectLst/>
              <a:latin typeface="Arial" pitchFamily="34" charset="0"/>
            </a:endParaRPr>
          </a:p>
        </p:txBody>
      </p:sp>
      <p:sp>
        <p:nvSpPr>
          <p:cNvPr id="73746" name="Rectangle 18"/>
          <p:cNvSpPr>
            <a:spLocks noChangeArrowheads="1"/>
          </p:cNvSpPr>
          <p:nvPr/>
        </p:nvSpPr>
        <p:spPr bwMode="auto">
          <a:xfrm>
            <a:off x="443893" y="936302"/>
            <a:ext cx="7776864"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da-DK" sz="2400" dirty="0" smtClean="0">
                <a:solidFill>
                  <a:srgbClr val="1F1B52"/>
                </a:solidFill>
                <a:latin typeface="+mj-lt"/>
                <a:ea typeface="+mj-ea"/>
                <a:cs typeface="+mj-cs"/>
              </a:rPr>
              <a:t>IWRAP workshop in </a:t>
            </a:r>
            <a:r>
              <a:rPr lang="da-DK" sz="2400" dirty="0" err="1" smtClean="0">
                <a:solidFill>
                  <a:srgbClr val="1F1B52"/>
                </a:solidFill>
                <a:latin typeface="+mj-lt"/>
                <a:ea typeface="+mj-ea"/>
                <a:cs typeface="+mj-cs"/>
              </a:rPr>
              <a:t>Aalesund</a:t>
            </a:r>
            <a:r>
              <a:rPr lang="da-DK" sz="2400" dirty="0" smtClean="0">
                <a:solidFill>
                  <a:srgbClr val="1F1B52"/>
                </a:solidFill>
                <a:latin typeface="+mj-lt"/>
                <a:ea typeface="+mj-ea"/>
                <a:cs typeface="+mj-cs"/>
              </a:rPr>
              <a:t>, </a:t>
            </a:r>
            <a:r>
              <a:rPr lang="da-DK" sz="2400" dirty="0" err="1" smtClean="0">
                <a:solidFill>
                  <a:srgbClr val="1F1B52"/>
                </a:solidFill>
                <a:latin typeface="+mj-lt"/>
                <a:ea typeface="+mj-ea"/>
                <a:cs typeface="+mj-cs"/>
              </a:rPr>
              <a:t>Norway</a:t>
            </a:r>
            <a:endParaRPr lang="da-DK" sz="2400" dirty="0" smtClean="0">
              <a:solidFill>
                <a:srgbClr val="1F1B52"/>
              </a:solidFill>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pPr>
            <a:endParaRPr lang="da-DK" sz="2400" dirty="0" smtClean="0">
              <a:solidFill>
                <a:srgbClr val="1F1B52"/>
              </a:solidFill>
              <a:latin typeface="+mj-lt"/>
              <a:ea typeface="+mj-ea"/>
              <a:cs typeface="+mj-cs"/>
            </a:endParaRPr>
          </a:p>
        </p:txBody>
      </p:sp>
      <p:pic>
        <p:nvPicPr>
          <p:cNvPr id="13" name="Picture 6"/>
          <p:cNvPicPr>
            <a:picLocks noChangeAspect="1" noChangeArrowheads="1"/>
          </p:cNvPicPr>
          <p:nvPr/>
        </p:nvPicPr>
        <p:blipFill>
          <a:blip r:embed="rId3" cstate="print"/>
          <a:srcRect/>
          <a:stretch>
            <a:fillRect/>
          </a:stretch>
        </p:blipFill>
        <p:spPr bwMode="auto">
          <a:xfrm>
            <a:off x="6315757" y="5360987"/>
            <a:ext cx="1905000" cy="1241425"/>
          </a:xfrm>
          <a:prstGeom prst="rect">
            <a:avLst/>
          </a:prstGeom>
          <a:noFill/>
          <a:ln w="9525">
            <a:noFill/>
            <a:miter lim="800000"/>
            <a:headEnd/>
            <a:tailEnd/>
          </a:ln>
        </p:spPr>
      </p:pic>
      <p:sp>
        <p:nvSpPr>
          <p:cNvPr id="14" name="Rectangle 18"/>
          <p:cNvSpPr>
            <a:spLocks noChangeArrowheads="1"/>
          </p:cNvSpPr>
          <p:nvPr/>
        </p:nvSpPr>
        <p:spPr bwMode="auto">
          <a:xfrm>
            <a:off x="299448" y="2044298"/>
            <a:ext cx="5718419"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da-DK" b="1" dirty="0" smtClean="0"/>
              <a:t>Danish and </a:t>
            </a:r>
            <a:r>
              <a:rPr lang="da-DK" b="1" dirty="0" err="1" smtClean="0"/>
              <a:t>Norwegian</a:t>
            </a:r>
            <a:r>
              <a:rPr lang="da-DK" b="1" dirty="0" smtClean="0"/>
              <a:t> maritime </a:t>
            </a:r>
            <a:r>
              <a:rPr lang="da-DK" b="1" dirty="0" err="1" smtClean="0"/>
              <a:t>authorities</a:t>
            </a:r>
            <a:endParaRPr lang="da-DK" b="1" dirty="0" smtClean="0"/>
          </a:p>
          <a:p>
            <a:endParaRPr lang="da-DK" b="1" dirty="0" smtClean="0"/>
          </a:p>
          <a:p>
            <a:r>
              <a:rPr lang="en-US" b="1" dirty="0" smtClean="0"/>
              <a:t>A number of IWRAP models were conducted and the results and technical features were discussed</a:t>
            </a:r>
          </a:p>
          <a:p>
            <a:endParaRPr lang="en-US" b="1" dirty="0" smtClean="0"/>
          </a:p>
          <a:p>
            <a:r>
              <a:rPr lang="en-US" b="1" dirty="0" smtClean="0"/>
              <a:t>Our common challenges in Arctic waters were considered</a:t>
            </a:r>
            <a:endParaRPr lang="en-GB" b="1" dirty="0" smtClean="0"/>
          </a:p>
        </p:txBody>
      </p:sp>
      <p:pic>
        <p:nvPicPr>
          <p:cNvPr id="1628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6752" y="4075623"/>
            <a:ext cx="3668715" cy="172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28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2107" y="1778694"/>
            <a:ext cx="3015192" cy="1938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ChangeArrowheads="1"/>
          </p:cNvSpPr>
          <p:nvPr/>
        </p:nvSpPr>
        <p:spPr bwMode="auto">
          <a:xfrm>
            <a:off x="3662363" y="120650"/>
            <a:ext cx="1735137" cy="554038"/>
          </a:xfrm>
          <a:prstGeom prst="rect">
            <a:avLst/>
          </a:prstGeom>
          <a:solidFill>
            <a:schemeClr val="bg1"/>
          </a:solidFill>
          <a:ln w="9525">
            <a:solidFill>
              <a:schemeClr val="bg1"/>
            </a:solidFill>
            <a:miter lim="800000"/>
            <a:headEnd/>
            <a:tailEnd/>
          </a:ln>
        </p:spPr>
        <p:txBody>
          <a:bodyPr wrap="none" anchor="ctr"/>
          <a:lstStyle/>
          <a:p>
            <a:endParaRPr lang="da-DK"/>
          </a:p>
        </p:txBody>
      </p:sp>
      <p:pic>
        <p:nvPicPr>
          <p:cNvPr id="6" name="Billede 5" descr="sofart_uk_rgb.jpg"/>
          <p:cNvPicPr>
            <a:picLocks noChangeAspect="1"/>
          </p:cNvPicPr>
          <p:nvPr/>
        </p:nvPicPr>
        <p:blipFill>
          <a:blip r:embed="rId2" cstate="print"/>
          <a:stretch>
            <a:fillRect/>
          </a:stretch>
        </p:blipFill>
        <p:spPr>
          <a:xfrm>
            <a:off x="3752488" y="220222"/>
            <a:ext cx="1656271" cy="365843"/>
          </a:xfrm>
          <a:prstGeom prst="rect">
            <a:avLst/>
          </a:prstGeom>
        </p:spPr>
      </p:pic>
      <p:sp>
        <p:nvSpPr>
          <p:cNvPr id="7374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da-DK"/>
          </a:p>
        </p:txBody>
      </p:sp>
      <p:sp>
        <p:nvSpPr>
          <p:cNvPr id="73743" name="Rectangle 15"/>
          <p:cNvSpPr>
            <a:spLocks noChangeArrowheads="1"/>
          </p:cNvSpPr>
          <p:nvPr/>
        </p:nvSpPr>
        <p:spPr bwMode="auto">
          <a:xfrm>
            <a:off x="0" y="1152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GB" sz="1800" b="0" i="0" u="none" strike="noStrike" cap="none" normalizeH="0" baseline="0" smtClean="0">
              <a:ln>
                <a:noFill/>
              </a:ln>
              <a:solidFill>
                <a:schemeClr val="tx1"/>
              </a:solidFill>
              <a:effectLst/>
              <a:latin typeface="Arial" pitchFamily="34" charset="0"/>
            </a:endParaRPr>
          </a:p>
        </p:txBody>
      </p:sp>
      <p:sp>
        <p:nvSpPr>
          <p:cNvPr id="73744" name="Rectangle 16"/>
          <p:cNvSpPr>
            <a:spLocks noChangeArrowheads="1"/>
          </p:cNvSpPr>
          <p:nvPr/>
        </p:nvSpPr>
        <p:spPr bwMode="auto">
          <a:xfrm>
            <a:off x="0" y="1819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GB" sz="1800" b="0" i="0" u="none" strike="noStrike" cap="none" normalizeH="0" baseline="0" smtClean="0">
              <a:ln>
                <a:noFill/>
              </a:ln>
              <a:solidFill>
                <a:schemeClr val="tx1"/>
              </a:solidFill>
              <a:effectLst/>
              <a:latin typeface="Arial" pitchFamily="34" charset="0"/>
            </a:endParaRPr>
          </a:p>
        </p:txBody>
      </p:sp>
      <p:sp>
        <p:nvSpPr>
          <p:cNvPr id="73745" name="Rectangle 17"/>
          <p:cNvSpPr>
            <a:spLocks noChangeArrowheads="1"/>
          </p:cNvSpPr>
          <p:nvPr/>
        </p:nvSpPr>
        <p:spPr bwMode="auto">
          <a:xfrm>
            <a:off x="0" y="2562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GB" sz="1800" b="0" i="0" u="none" strike="noStrike" cap="none" normalizeH="0" baseline="0" smtClean="0">
              <a:ln>
                <a:noFill/>
              </a:ln>
              <a:solidFill>
                <a:schemeClr val="tx1"/>
              </a:solidFill>
              <a:effectLst/>
              <a:latin typeface="Arial" pitchFamily="34" charset="0"/>
            </a:endParaRPr>
          </a:p>
        </p:txBody>
      </p:sp>
      <p:sp>
        <p:nvSpPr>
          <p:cNvPr id="73746" name="Rectangle 18"/>
          <p:cNvSpPr>
            <a:spLocks noChangeArrowheads="1"/>
          </p:cNvSpPr>
          <p:nvPr/>
        </p:nvSpPr>
        <p:spPr bwMode="auto">
          <a:xfrm>
            <a:off x="395536" y="2924944"/>
            <a:ext cx="5904656" cy="12618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chemeClr val="tx1"/>
                </a:solidFill>
                <a:effectLst/>
                <a:latin typeface="Arial" pitchFamily="34" charset="0"/>
                <a:ea typeface="Times New Roman" pitchFamily="18" charset="0"/>
              </a:rPr>
              <a:t>I</a:t>
            </a:r>
            <a:r>
              <a:rPr kumimoji="0" lang="en-GB" sz="1600" b="1" i="0" u="none" strike="noStrike" cap="none" normalizeH="0" baseline="0" dirty="0" smtClean="0" bmk="">
                <a:ln>
                  <a:noFill/>
                </a:ln>
                <a:solidFill>
                  <a:schemeClr val="tx1"/>
                </a:solidFill>
                <a:effectLst/>
                <a:latin typeface="Arial" pitchFamily="34" charset="0"/>
                <a:ea typeface="Times New Roman" pitchFamily="18" charset="0"/>
              </a:rPr>
              <a:t>ALA WWA ACADEMY TRAINING SEMINAR ON RISK MANAGEMENT:</a:t>
            </a:r>
            <a:endParaRPr kumimoji="0" lang="da-DK" sz="6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sz="16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PAWSA, IWRAP Mk2 &amp; SIMULATION</a:t>
            </a:r>
            <a:endParaRPr kumimoji="0" lang="da-DK" sz="6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11 November – 15 November 2013</a:t>
            </a:r>
            <a:endParaRPr kumimoji="0" lang="da-DK" sz="6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lang="en-GB" sz="1400" b="1" dirty="0" smtClean="0">
                <a:latin typeface="Arial" pitchFamily="34" charset="0"/>
                <a:cs typeface="Arial" pitchFamily="34" charset="0"/>
              </a:rPr>
              <a:t>MADRID, SPAIN</a:t>
            </a:r>
            <a:endParaRPr kumimoji="0" lang="en-GB" sz="1800" b="0" i="0" u="none" strike="noStrike" cap="none" normalizeH="0" baseline="0" dirty="0" smtClean="0">
              <a:ln>
                <a:noFill/>
              </a:ln>
              <a:solidFill>
                <a:schemeClr val="tx1"/>
              </a:solidFill>
              <a:effectLst/>
              <a:latin typeface="Arial" pitchFamily="34" charset="0"/>
            </a:endParaRPr>
          </a:p>
        </p:txBody>
      </p:sp>
      <p:pic>
        <p:nvPicPr>
          <p:cNvPr id="13" name="Picture 6"/>
          <p:cNvPicPr>
            <a:picLocks noChangeAspect="1" noChangeArrowheads="1"/>
          </p:cNvPicPr>
          <p:nvPr/>
        </p:nvPicPr>
        <p:blipFill>
          <a:blip r:embed="rId3" cstate="print"/>
          <a:srcRect/>
          <a:stretch>
            <a:fillRect/>
          </a:stretch>
        </p:blipFill>
        <p:spPr bwMode="auto">
          <a:xfrm>
            <a:off x="7092280" y="5388763"/>
            <a:ext cx="1905000" cy="1241425"/>
          </a:xfrm>
          <a:prstGeom prst="rect">
            <a:avLst/>
          </a:prstGeom>
          <a:noFill/>
          <a:ln w="9525">
            <a:noFill/>
            <a:miter lim="800000"/>
            <a:headEnd/>
            <a:tailEnd/>
          </a:ln>
        </p:spPr>
      </p:pic>
      <p:pic>
        <p:nvPicPr>
          <p:cNvPr id="234498" name="Picture 2"/>
          <p:cNvPicPr>
            <a:picLocks noChangeAspect="1" noChangeArrowheads="1"/>
          </p:cNvPicPr>
          <p:nvPr/>
        </p:nvPicPr>
        <p:blipFill>
          <a:blip r:embed="rId4" cstate="print"/>
          <a:srcRect/>
          <a:stretch>
            <a:fillRect/>
          </a:stretch>
        </p:blipFill>
        <p:spPr bwMode="auto">
          <a:xfrm>
            <a:off x="6516216" y="1268760"/>
            <a:ext cx="2281788" cy="4608512"/>
          </a:xfrm>
          <a:prstGeom prst="rect">
            <a:avLst/>
          </a:prstGeom>
          <a:noFill/>
          <a:ln w="9525">
            <a:noFill/>
            <a:miter lim="800000"/>
            <a:headEnd/>
            <a:tailEnd/>
          </a:ln>
        </p:spPr>
      </p:pic>
      <p:pic>
        <p:nvPicPr>
          <p:cNvPr id="234499" name="Picture 3"/>
          <p:cNvPicPr>
            <a:picLocks noChangeAspect="1" noChangeArrowheads="1"/>
          </p:cNvPicPr>
          <p:nvPr/>
        </p:nvPicPr>
        <p:blipFill>
          <a:blip r:embed="rId5" cstate="print"/>
          <a:srcRect/>
          <a:stretch>
            <a:fillRect/>
          </a:stretch>
        </p:blipFill>
        <p:spPr bwMode="auto">
          <a:xfrm>
            <a:off x="1187624" y="1196752"/>
            <a:ext cx="904875" cy="1276350"/>
          </a:xfrm>
          <a:prstGeom prst="rect">
            <a:avLst/>
          </a:prstGeom>
          <a:noFill/>
          <a:ln w="9525">
            <a:noFill/>
            <a:miter lim="800000"/>
            <a:headEnd/>
            <a:tailEnd/>
          </a:ln>
        </p:spPr>
      </p:pic>
      <p:pic>
        <p:nvPicPr>
          <p:cNvPr id="234500" name="Picture 4"/>
          <p:cNvPicPr>
            <a:picLocks noChangeAspect="1" noChangeArrowheads="1"/>
          </p:cNvPicPr>
          <p:nvPr/>
        </p:nvPicPr>
        <p:blipFill>
          <a:blip r:embed="rId6" cstate="print"/>
          <a:srcRect/>
          <a:stretch>
            <a:fillRect/>
          </a:stretch>
        </p:blipFill>
        <p:spPr bwMode="auto">
          <a:xfrm>
            <a:off x="2555776" y="1268760"/>
            <a:ext cx="3571875" cy="695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116013" y="1484313"/>
            <a:ext cx="7345362" cy="366712"/>
          </a:xfrm>
          <a:prstGeom prst="rect">
            <a:avLst/>
          </a:prstGeom>
          <a:noFill/>
          <a:ln w="9525">
            <a:noFill/>
            <a:miter lim="800000"/>
            <a:headEnd/>
            <a:tailEnd/>
          </a:ln>
          <a:effectLst/>
        </p:spPr>
        <p:txBody>
          <a:bodyPr>
            <a:spAutoFit/>
          </a:bodyPr>
          <a:lstStyle/>
          <a:p>
            <a:endParaRPr lang="en-GB" b="1">
              <a:solidFill>
                <a:srgbClr val="3333FF"/>
              </a:solidFill>
            </a:endParaRPr>
          </a:p>
        </p:txBody>
      </p:sp>
      <p:pic>
        <p:nvPicPr>
          <p:cNvPr id="186370" name="Picture 2" descr="T:\Billeder\FORCE 2009_08_20\IMG_1683.JPG"/>
          <p:cNvPicPr>
            <a:picLocks noChangeAspect="1" noChangeArrowheads="1"/>
          </p:cNvPicPr>
          <p:nvPr/>
        </p:nvPicPr>
        <p:blipFill>
          <a:blip r:embed="rId3" cstate="print"/>
          <a:srcRect/>
          <a:stretch>
            <a:fillRect/>
          </a:stretch>
        </p:blipFill>
        <p:spPr bwMode="auto">
          <a:xfrm>
            <a:off x="1552104" y="1484313"/>
            <a:ext cx="5895776" cy="4421832"/>
          </a:xfrm>
          <a:prstGeom prst="rect">
            <a:avLst/>
          </a:prstGeom>
          <a:noFill/>
        </p:spPr>
      </p:pic>
      <p:pic>
        <p:nvPicPr>
          <p:cNvPr id="4" name="Picture 6"/>
          <p:cNvPicPr>
            <a:picLocks noChangeAspect="1" noChangeArrowheads="1"/>
          </p:cNvPicPr>
          <p:nvPr/>
        </p:nvPicPr>
        <p:blipFill>
          <a:blip r:embed="rId4" cstate="print"/>
          <a:srcRect/>
          <a:stretch>
            <a:fillRect/>
          </a:stretch>
        </p:blipFill>
        <p:spPr bwMode="auto">
          <a:xfrm>
            <a:off x="7736592" y="5517231"/>
            <a:ext cx="1584176" cy="1032355"/>
          </a:xfrm>
          <a:prstGeom prst="rect">
            <a:avLst/>
          </a:prstGeom>
          <a:noFill/>
          <a:ln w="9525">
            <a:noFill/>
            <a:miter lim="800000"/>
            <a:headEnd/>
            <a:tailEnd/>
          </a:ln>
        </p:spPr>
      </p:pic>
      <p:sp>
        <p:nvSpPr>
          <p:cNvPr id="2" name="Rektangel 1"/>
          <p:cNvSpPr/>
          <p:nvPr/>
        </p:nvSpPr>
        <p:spPr>
          <a:xfrm>
            <a:off x="1552104" y="908720"/>
            <a:ext cx="5895776" cy="461665"/>
          </a:xfrm>
          <a:prstGeom prst="rect">
            <a:avLst/>
          </a:prstGeom>
        </p:spPr>
        <p:txBody>
          <a:bodyPr wrap="square">
            <a:spAutoFit/>
          </a:bodyPr>
          <a:lstStyle/>
          <a:p>
            <a:pPr algn="ctr"/>
            <a:r>
              <a:rPr lang="da-DK" sz="2400" dirty="0">
                <a:solidFill>
                  <a:srgbClr val="1F1B52"/>
                </a:solidFill>
                <a:latin typeface="+mj-lt"/>
                <a:ea typeface="+mj-ea"/>
                <a:cs typeface="+mj-cs"/>
              </a:rPr>
              <a:t>T</a:t>
            </a:r>
            <a:r>
              <a:rPr lang="da-DK" sz="2400" dirty="0" smtClean="0">
                <a:solidFill>
                  <a:srgbClr val="1F1B52"/>
                </a:solidFill>
                <a:latin typeface="+mj-lt"/>
                <a:ea typeface="+mj-ea"/>
                <a:cs typeface="+mj-cs"/>
              </a:rPr>
              <a:t>he </a:t>
            </a:r>
            <a:r>
              <a:rPr lang="da-DK" sz="2400" dirty="0" err="1">
                <a:solidFill>
                  <a:srgbClr val="1F1B52"/>
                </a:solidFill>
                <a:latin typeface="+mj-lt"/>
                <a:ea typeface="+mj-ea"/>
                <a:cs typeface="+mj-cs"/>
              </a:rPr>
              <a:t>sleeping</a:t>
            </a:r>
            <a:r>
              <a:rPr lang="da-DK" sz="2400" dirty="0">
                <a:solidFill>
                  <a:srgbClr val="1F1B52"/>
                </a:solidFill>
                <a:latin typeface="+mj-lt"/>
                <a:ea typeface="+mj-ea"/>
                <a:cs typeface="+mj-cs"/>
              </a:rPr>
              <a:t> helmsman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4"/>
          <p:cNvSpPr>
            <a:spLocks noChangeArrowheads="1"/>
          </p:cNvSpPr>
          <p:nvPr/>
        </p:nvSpPr>
        <p:spPr bwMode="auto">
          <a:xfrm>
            <a:off x="714348" y="857232"/>
            <a:ext cx="7772400" cy="1143000"/>
          </a:xfrm>
          <a:prstGeom prst="rect">
            <a:avLst/>
          </a:prstGeom>
          <a:noFill/>
          <a:ln w="9525">
            <a:noFill/>
            <a:miter lim="800000"/>
            <a:headEnd/>
            <a:tailEnd/>
          </a:ln>
          <a:effectLst/>
        </p:spPr>
        <p:txBody>
          <a:bodyPr anchor="ctr"/>
          <a:lstStyle/>
          <a:p>
            <a:pPr algn="ctr" eaLnBrk="0" hangingPunct="0"/>
            <a:r>
              <a:rPr lang="sv-SE" sz="3200" dirty="0" err="1" smtClean="0">
                <a:latin typeface="Tahoma" pitchFamily="34" charset="0"/>
              </a:rPr>
              <a:t>Removal</a:t>
            </a:r>
            <a:r>
              <a:rPr lang="sv-SE" sz="3200" dirty="0" smtClean="0">
                <a:latin typeface="Tahoma" pitchFamily="34" charset="0"/>
              </a:rPr>
              <a:t> of Drogden lighthouse</a:t>
            </a:r>
          </a:p>
          <a:p>
            <a:pPr algn="ctr" eaLnBrk="0" hangingPunct="0"/>
            <a:r>
              <a:rPr lang="sv-SE" sz="3200" dirty="0" smtClean="0">
                <a:latin typeface="Tahoma" pitchFamily="34" charset="0"/>
              </a:rPr>
              <a:t>Use of simulation and IWRAP</a:t>
            </a:r>
          </a:p>
        </p:txBody>
      </p:sp>
      <p:pic>
        <p:nvPicPr>
          <p:cNvPr id="162817" name="Picture 1" descr="T:\Billeder\Simulator Force aug 2009\19082009971.jpg"/>
          <p:cNvPicPr>
            <a:picLocks noChangeAspect="1" noChangeArrowheads="1"/>
          </p:cNvPicPr>
          <p:nvPr/>
        </p:nvPicPr>
        <p:blipFill>
          <a:blip r:embed="rId3" cstate="print"/>
          <a:srcRect/>
          <a:stretch>
            <a:fillRect/>
          </a:stretch>
        </p:blipFill>
        <p:spPr bwMode="auto">
          <a:xfrm>
            <a:off x="1249368" y="3933056"/>
            <a:ext cx="2592288" cy="1944216"/>
          </a:xfrm>
          <a:prstGeom prst="rect">
            <a:avLst/>
          </a:prstGeom>
          <a:noFill/>
        </p:spPr>
      </p:pic>
      <p:pic>
        <p:nvPicPr>
          <p:cNvPr id="7" name="Billede 6"/>
          <p:cNvPicPr/>
          <p:nvPr/>
        </p:nvPicPr>
        <p:blipFill>
          <a:blip r:embed="rId4" cstate="print"/>
          <a:srcRect/>
          <a:stretch>
            <a:fillRect/>
          </a:stretch>
        </p:blipFill>
        <p:spPr bwMode="auto">
          <a:xfrm>
            <a:off x="5220072" y="3933056"/>
            <a:ext cx="2592288" cy="1944216"/>
          </a:xfrm>
          <a:prstGeom prst="rect">
            <a:avLst/>
          </a:prstGeom>
          <a:noFill/>
          <a:ln w="9525">
            <a:noFill/>
            <a:miter lim="800000"/>
            <a:headEnd/>
            <a:tailEnd/>
          </a:ln>
        </p:spPr>
      </p:pic>
      <p:sp>
        <p:nvSpPr>
          <p:cNvPr id="2" name="AutoShape 2" descr="data:image/jpeg;base64,/9j/4AAQSkZJRgABAQAAAQABAAD/2wCEAAkGBhQSEBUUEhQVFRUUFBQVFBQUFRcVFBYVFBQVFRQUFBUXHCYeFx0kGRQUHy8gJCcpLCwsFR4xNTAqNSYrLCkBCQoKDQwNFw8PGi0cHB0sKSwpLCwsLCwpLCwsKSksLCwpLCkpLCksNSksKiwsLCksKSksKSwpLCkpLCwsKSwsKf/AABEIALQBGAMBIgACEQEDEQH/xAAbAAACAwEBAQAAAAAAAAAAAAABAgADBAUGB//EAEMQAAEDAgIHBgQEBAMHBQAAAAEAAhEDEiExBAVBUWGBoQYTInGRsTLB0fBCUmLhFBWC8SOSogczsrPC0uIWJFNyg//EABkBAQEBAQEBAAAAAAAAAAAAAAABAgMEBf/EACMRAQACAQQCAQUAAAAAAAAAAAABEQIDEiExIkGBBEJhofD/2gAMAwEAAhEDEQA/APoUKWLQGQjCtss4Ym7tWopYp7tNYrELUCI3JxTQsVA7xMKqQtQQXiqnbUWYFMHqDW2qrRUWNtRWsqKK1NemlUh3FG5RTlLKIcoXIAFFJQJQQoEqEpCqCSlLlA0otpqoS5AvVjqar7lCkvSmomtRRCXpTUVtqRwVFfeod4nsU7pOAAUqYtQLSrYWQop3aKtpRgEwQARAXNqEsCndhGCgghahaig5yIkKJC5LeVaDlLCW4oqg2qWoAJrEAtRuU7tEUlBBVTd8pYFHUZCCMrzknFRZdAowwYYwM4JgDDEc1pUU4crA5UJaVQOEjeRzBg58ULabkQs6YNKFtAKaFnAKsuUpRtQLVO8U7xBLUAxTvUO+QHu0xal79A1UEDVLVWXoXqhiEC1AuVZciHLVEl6CvKLAVY0quEwUaXRxSkBJcg5ygjgkKMIWqoUtSmkrAFLUFYoohqe1LYiDIRBVdqgVFwTyFS1Mo0skIEpIUdTnb98kC6KZYDMyB7JdK0plMS9wb5nHkMylpUC6iGlxAdTAlstdi3MOBkHivkumagB71xcXFjA43y4m59okk8Wnms8+m8Yx+59O1RrmnUbi9odc8WknIPIaQXRMtAMbJhdPRdHDWgAQJd/xFfENQ9nv4ioWh5ZAa4lrZMGoxm8ZXzyX1TspobaNN8Pe7xRLnEthjGiWtJhu2YzSpjsznCZ8behsQuVTasifvmpctMLrkphJKkoGwQLkC5AuQSUEC4JbkZOgXJC5AhWgbkcEikqh0CEl6BqKBrUVX3qiDSEwKUNCMLLQlyCNyEoJKNykKWoJKlyFqmCAoFKShcqGhKWqCdyYBEIiCdye1S1SyiYpXsJyJB4Y7ZyVkKX2yYmATBMD1gwkq52rKelWW1mMBgBpYcsCCSDO5pC4Om9giAXvrOcTaLYgbMSczku1pXaxrRJfSaJAwD6mJwGMAZri617XB1MltSq6CPhFNgzjLE+q5XFvZp6evETsivhyH9ij+CqWneJHHYRwXouz7H6PTLKhdUlwIywAa0EYnaRP2V5sdsSMSakcWU3fRWaN2xaZN2Z/FSP/AElb4Z1I18vHKP093o+nB5gBwMTiBHqCtQC8/wBmNY9+XOaWwyAYDgZdP5vJeglat5piYmpSEULlLkQZSlS5KSqAWpbUSUEZMAERCAaiWBFAkJSQiQlIQKQh3QToXK2ENIIKy5RLlFg0hHvgsYKIcpRbVfxRuG9ZbkwKtLbQHhG5USEQ5QtdPFQuVV6NylKeULkqMFUNcmuVUFCVEX3qFyoko4pQtCSu0ljg3MtcB5kEBQBQ1gzxOMNbiTj8lJajvh5yp2LrPABLGwQTJJmNmASaX2CtoumqJNuTOI3uXe0jtrolPB1Qzh4QxzjiYEhoMSd65Gt+3TDSllNxBLYJcBInAxBXPxfRjW+qzmdvz/S87U7DEjCqObP/ACWZvYWo0QKjD5hw+RXU0btrSJh7Ht3Wg1CeTRI2+ivPbLRYEOd4hLQadRt0bi5oHVb4cp1dfHKp7auxuqX6P3oeWm6wi0k5XzMgbwvS3Lhag13TrucGXSGybgBhMbyu2VqHm1ZznKZz7NegXrMyoLy0E4BpOe2dvJWFVyWXKXLns1mDpDqNrpbTbULsLYc4tAGMzIOzYtcq0iwvUuSKSoLLlL1VelL0F96QvVN6W9Wi1xclLlVcoXKpay5RVXKIWeUEJUlFMAillGUDBEFKooLLkQ9VypKC3vFO9KquQe+ATEwDhv4KKu7xSVk0ave24TiTmCOhV2P2ERe16FbSA1pc4wB9wAMSeAxKoqPIaTuBOW4Lj6ZqxzmWur1i+yi85Bje9cYLLYNwLD9VmZpqDaJ2wbUuDWEkB7gAfwsMeLCWnLYcwuprGm59FzWtJc4Dw7cwTnzXDfqSi9lcRVvoua1zjVqGSWuy8WWG3esL9HFOpTZ3lcF+RFeqIwJ38Cp3DeM7comPQ6R2V0h1QusEWsLpewEWOc6YlPp3ZCqaAM0wDaQCTkRIyasusNPDDSI0iu8PqCkLaxcJDhhUl2OLsty5+pNad7Uq0gaxdafjcC0WVADZuzjyKxUPVH1Gruyyxir7MOyldrg5vdugzFxH/Ss7+yukkMBYzwAgEVBjMb43LsaTrhjL6YBNSixr3k3Ftp3Q4EnhgtFFzyKThYRVaHMH+IDBZfj4jGC1+HKdfOcozmIsvZDVNWjWcajYBpkTLTjc0jI+a9fcuHUbUDAabwx+Eki9sQZADo4YrG3WWlFl7K1JwmMaJGMgfmG9ahy1dSdTLdLsfzRn+8uJa61oNpzvc3dvK3yvDaDrLSKju6YKLmA3B4Y8NP8AiB/5vzSOS9q1xgTntgQOQkx6rTm5tIMGluqXtipRp024iCW1KhwM4zJw4LrQvPaIwd4wRg0UyM8zUqLvsdIlAyBKKiBCUqsQlW0oiCYlCUsoqVMVFUohUTQollBKlyrDkZUW1lylyrlGUFkqSklSUsPKMpJUlQPK5faKu5tJthLSatMEtJBtJ8UkbF0pXzb/AGga0ezS7GkhtjDIOOTpw9FnKeFjtQK9Y0aniqk3U48T5jx3R06Ko063cOwq3d6wj47rbKs8YmOnBcrQtYOeAS92Z2niFsrVnH8bvMOdCxcui2nRrGhUEVbr6VvxTbFW6P8AT0VehaPWF94qf7mpF12cG2J2zkqmXkxe/wDzGOqrNZ9x8bsAMyCcSd6XK1DTquhWFQXCpaQ8mboJDHRM54pdLdUbozBDy9wcCYcSwXPmTsLg4AcA7eFhqV6gA8ZM5Qceiz6VpFRrJvM4HB2Uwd/TgrEykrmUq2GFTA3CL/iw8XA4DHgtbm1WMpup941xFS4tuBxqE4kY7ui5NLWdWfjd6rW/S6gHxOwjEEiJnDorJbU6tUsa8l5c9tRr3G8yBAYKkYuaDsXptS6+7nRjTfeC4Pc1ziRa22GDHFvwkgbAQvM6NVqAA3OLnHwi6f6iMvL1yGN2sarmU2tGJcwm+Z/G/L9/NQ4qm/Ttb6QBStqVfjcHEOcZ+CAf9XVcx2ua1Nj2sqva0VYADsI8Zy/pHoudo9d9pxMHiUg0l8CSfg+ZVZdbR9fV6VNtlUiG5Q051KgOY/SPRdI9utMa6qO8BDLommw5VA0T4dxXnnV3HM79g+iWnpTrRtx2tBmRt34pElO7S7b6Q2Hf4ZIa3Nm574yIXe1J26qG5j2B5DhaRhgT4rscsoheBr6Y4jEjLKMIgH78k9PWLmOwjHOBjmryPuoepcuH2S1g+tojH1DLiXgnDG17mjLgF2JWmFl6W9IShKocvQLkkqEoGuUuSXIXKpZ7kVVcohZLkb1whrZ/6fQ/VEa2f+n0P1UV3Lkb1xP5q/c30P1SU9ZvAjAxwM+6DvXo3LgnWdQ/lHI/VMNav/T6fug7tyl64DtY1dhA/p/dQayq72/5f3Qd+5fMv9oQnTP/AM2DoT817Ea1qfp/yn6rxXauoX13OMSA0bh8OG1Yyax7cijq9zIOY2nOJOPmrxMcT6bM1bq/SAWAYCABidggZRxRfU25z0K5uilodGR9N/H7ySAgEzgcBtnjP3sT95GJb6mcPosr6smd3HZO7mhS19QOBwzxOzjyWXTB/hGPvxBX04Iwx4bPRY9OqDu+P/kEgotCniOS6xpgtmJ+GG/mIMT5SeeW+OdocZ+UDeT8sOnNdajVDWvJPjgRhM4jDA+HD2VQZsp/E0vLocJFwFoyG7ZPCAsL2YYHqNgzwUmQTA5H5fealTLLZ0VhCUfhiZ48lRTbkP0K2m027Pufoq2Nx34c81RpI4/JUsZ4RP5m/IKydu3bKWkMOY3ZYcUFVSmQTO7z2IMp4k5YTjy5K+o2ZgzJ55H6KqMOAn2/ZLR9U7Du/wDY0/Op/wAxy71y8d2T1g5misaACJd1cTvXWdrl24LUdMS7VyFy4/8ANnbh1U/m7toC0OvchcuWdc/p6pDrn9PVVHXuUlcluuf09VP5wPyn1QdW5Rcr+cj8p9UEHODx9gpSBw6j5JS4njx/ZK3781lV1Ly6/sjAmfnCqLDM4Y7xI/ZQjph/ZBdduhG2VQ98b/JAVXHIkR+goNHc4bExpnYsvenGA7mCBKRneHDEDeM+aDYafEj74rx+vKVR9arY0uDAC4jKLAZnbhPou/XoiIcTJPHrC42sNTkmWnZnJndnMBZyi1iaeZo6Tbhl5z97k7tKwcbsG9ccYW1+oKk4H1MfOOq0M1DUGdQxuAB5ZrNN7nC/mP2VSdOxO31C9DU7MZnOd4GCod2UwyPKCrRucduso2kZHDeq9I0m5sTiSDjyXbd2WAjiMZjpgkf2WM+CObQYVpNzj6K4NBk+K4RwwiZ55LT/AB+GfSPOd+S0Hs45uZB9PbYmZqExLhhkMJnzhC2U6yz/ALdEH62nMYLS7UnAROwx7qxuorsABPFzULYWa0w+8Eh1kfuF129md3DJvrjMK4dlMNs8bflglFuB/HnaTyRp6xIETtn7K9AOy4ABPQTzkZKf+lxiMATlJx90S3AOsvsc/qgNNK9TonZem0y5ocJB8Rz4bVvpagZEhlMAyCGuknb4hJjPcArRbV2XqtOjMuMHxYf1uhdfvZwByxXHpavZTwAAxxyAxnjKuNRuAuEjAxgf32Kwy6QcPLl+yBeN/Q/JcarpjQD4wCDtBJ5K+gbhIM8A4iOYcUHRz/t9VBT+zCymiYxdHAkH3ChYSMx52g+cQg1WRgM1Kk8B54LHSpxt5RHMyqtIkESBj+UTzJGSo2OIwxb0PnmisDjiID3T/wDUgDhBBCKWNjquUSOAhOzSXflkcSPsLzlLWGkA7+Fjfotmj6XUBksaJ2hoDj7qDqueTsYPMkqtlOpJmpI3QMFhbpTyZJqYbIY0dFaXvcPB6lxnkg6AnYZ4yldO0Enfd8gudTp1/wD5OWEdQq6tWuDgY9MfQIOh3G0+04bMJSinjIOWy0hY2V6p+JodzIWlmj7Zc0+YQXl7jGE84P36KmvobicoP6iT5ECVTpGiu2VHciM+GKw1NTk43OJ4unrKDpmoxghxaDxIH7o06ocJbaRwN3suQ7RCPifjxcZ6lWsYIEloG8ux5EQUGyHTif8ASPf6q22MwZP6Z/4R81mNM24EPHnj80KDSMmubO8Aj/SFBc4jK1/IYcgl7nzjcSfbYqdI0qqPhLTzA6EKyhUe4eMR5EhBXU0Fs7eMhUHV7djgI4H/ALludAwh3QoWbRf6j2Kis7NFbtPMGPefdXN0Fo2E8fqrhSnOfI4f2TBkbD5yVRTQptbgD0B9U5aSc/RvuVopYYSPRXtcN/siMYYD+GTtTVg78Ld20dcFsMb/AFSmn9wPolDJZOBAPkY9cU7GNblgd0ifUYrQafEHzakY1wPwsI3AEdVRGP3tH3ySGu2cCP8AMrjTa7OmJ4gKfwwH4B5AQgqdBzb0nrCprccN0AytD7AcWxxtJ6wl8ByI9CPmgSnWE4Ox3En22qy9wGTOE3DrCR2iN2nlP7JKldjMieTbkC1hcMaYO+1xPyCqZTt2VPKTh6pqesaTviBbxtj2K0tew/A+f6j81RTh+vmf+7FRV1ajsjb5m/8AsogQ6OJ2+UlaGN3JhJyRAfuHIqCp1Iz8R8rQfkrRTdGZ9k4mP7pDRJzPugjaWMkmfP5IvqQMjy/ZK2kAcyrLRsHPBBV37tjSOqN7nbI8yR0BKunco2Y+49kFLNE348yfkj/At3dSfdWXHe3HLAn2RAO/ogyO1Wz8g9FSdUN2NhdG47wlbniT0QZP5U3y++OC0Uw1oi70n+3otByzjigWmJnDK6IE7ggofT2mDyxT0tJaMo9Qg+gPxEnzIjms1KpSmABPACD5FRWkvDtvUIPeMvoPmqK+lNaMsfvgFz6muBtw4lnzBSi3Uc3iAsmk6tDzJcd2JwngqG6ykTaMd13rEK9ulT8NvEAyfQiVQG6FUbgHuyGBM+4KspUqgOJceY9jKg00yJY4DYcPaPmr7rssTuJg/NRDXOH4SfMFO5ziMiOv36Ln6Rq250guB4nJINFqbCRxk+wKDotLhn7x80tSo4/h6/ssrNHqxi+fNs9cCtA0chuTeUj5qhQ5/wCU+/UFUvpOnEOE5kvd0ErQ1kbhzn1lCoXRha4DeBhzlBhq6EDk7HgRPXFUvphpi4z/AFH2W99Z/wCVsbhCJ0je08v7oOeKhPhvd/k+uSupaJhjd5hwHsfktQ0neOv7JTRuyjyJn79EFH8DOR9RcY5oO1WwY/fQp3aG+fjIG4RHRBmhuGN55x8s+YVFbqbvwgEbMTPMEKLUQYxgne0ifYqILtH0gkYwtFOqSYQUQWPdCFR+I4kDqoooNOk0bIgky1px3nyWkaI3uWvxknHKMjw4KKLPoN/LW2tMu8Qk5bhwVWl6tb+Z27MfRRRWOhlfqlga7FxgjN28rC/RxAxdl+YjbGxRRJkWV6VrC4EyPLHCcTE9VlqmWziDE4E7pRUUjoYdMrljQRjJA8Unjvx5pH9sNJLLS9sScLGRnkBCii0MX8a8x4iBuENGPkFb3zhk49NnJRRJGtmjgtE48CTCzaQ6xstwnZmMOBUUVhJVfx7g4CBidxHsQtfdgicjvBIRUUUJIfAceBnHy485Qqa2e0j4T5tHyUUT2OhqrTnVRjAz+GdnmSugBhzUUVnsS1OWqKKAPYNw9AqKlMCSMDw4CVFEAo1SWglWNaNw9FFEEc0JO7BzUUQGxK+kDmEVFQrNHaMh1Kiiig//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a-DK"/>
          </a:p>
        </p:txBody>
      </p:sp>
      <p:pic>
        <p:nvPicPr>
          <p:cNvPr id="1628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7864" y="1985881"/>
            <a:ext cx="2808312" cy="1805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6" cstate="print"/>
          <a:srcRect/>
          <a:stretch>
            <a:fillRect/>
          </a:stretch>
        </p:blipFill>
        <p:spPr bwMode="auto">
          <a:xfrm>
            <a:off x="280643" y="5517231"/>
            <a:ext cx="1584176" cy="1032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6"/>
          <p:cNvSpPr>
            <a:spLocks noChangeArrowheads="1"/>
          </p:cNvSpPr>
          <p:nvPr/>
        </p:nvSpPr>
        <p:spPr bwMode="auto">
          <a:xfrm>
            <a:off x="323528" y="1556792"/>
            <a:ext cx="5400600" cy="4896544"/>
          </a:xfrm>
          <a:prstGeom prst="rect">
            <a:avLst/>
          </a:prstGeom>
          <a:noFill/>
          <a:ln w="9525">
            <a:noFill/>
            <a:miter lim="800000"/>
            <a:headEnd/>
            <a:tailEnd/>
          </a:ln>
        </p:spPr>
        <p:txBody>
          <a:bodyPr anchor="ctr"/>
          <a:lstStyle/>
          <a:p>
            <a:pPr>
              <a:buFont typeface="Arial" pitchFamily="34" charset="0"/>
              <a:buChar char="•"/>
            </a:pPr>
            <a:endParaRPr lang="sv-SE" sz="2400" dirty="0">
              <a:solidFill>
                <a:schemeClr val="bg1"/>
              </a:solidFill>
              <a:latin typeface="Tahoma" pitchFamily="34" charset="0"/>
              <a:ea typeface="ヒラギノ角ゴ Pro W3" pitchFamily="1" charset="-128"/>
            </a:endParaRPr>
          </a:p>
        </p:txBody>
      </p:sp>
      <p:grpSp>
        <p:nvGrpSpPr>
          <p:cNvPr id="161793" name="Group 1"/>
          <p:cNvGrpSpPr>
            <a:grpSpLocks/>
          </p:cNvGrpSpPr>
          <p:nvPr/>
        </p:nvGrpSpPr>
        <p:grpSpPr bwMode="auto">
          <a:xfrm>
            <a:off x="5148064" y="2276872"/>
            <a:ext cx="3816424" cy="3240360"/>
            <a:chOff x="9355" y="709"/>
            <a:chExt cx="3895" cy="3411"/>
          </a:xfrm>
        </p:grpSpPr>
        <p:graphicFrame>
          <p:nvGraphicFramePr>
            <p:cNvPr id="161794" name="Object 2"/>
            <p:cNvGraphicFramePr>
              <a:graphicFrameLocks noChangeAspect="1"/>
            </p:cNvGraphicFramePr>
            <p:nvPr/>
          </p:nvGraphicFramePr>
          <p:xfrm>
            <a:off x="9355" y="709"/>
            <a:ext cx="3895" cy="3411"/>
          </p:xfrm>
          <a:graphic>
            <a:graphicData uri="http://schemas.openxmlformats.org/presentationml/2006/ole">
              <mc:AlternateContent xmlns:mc="http://schemas.openxmlformats.org/markup-compatibility/2006">
                <mc:Choice xmlns:v="urn:schemas-microsoft-com:vml" Requires="v">
                  <p:oleObj spid="_x0000_s161809" r:id="rId5" imgW="9504762" imgH="8326012" progId="">
                    <p:embed/>
                  </p:oleObj>
                </mc:Choice>
                <mc:Fallback>
                  <p:oleObj r:id="rId5" imgW="9504762" imgH="8326012"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55" y="709"/>
                          <a:ext cx="3895" cy="3411"/>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sp>
          <p:nvSpPr>
            <p:cNvPr id="161795" name="Rectangle 3"/>
            <p:cNvSpPr>
              <a:spLocks noChangeArrowheads="1"/>
            </p:cNvSpPr>
            <p:nvPr/>
          </p:nvSpPr>
          <p:spPr bwMode="auto">
            <a:xfrm>
              <a:off x="11509" y="2636"/>
              <a:ext cx="328" cy="328"/>
            </a:xfrm>
            <a:prstGeom prst="rect">
              <a:avLst/>
            </a:prstGeom>
            <a:solidFill>
              <a:srgbClr val="BBE0E3">
                <a:alpha val="0"/>
              </a:srgbClr>
            </a:solidFill>
            <a:ln w="9525">
              <a:solidFill>
                <a:srgbClr val="FF0000"/>
              </a:solidFill>
              <a:miter lim="800000"/>
              <a:headEnd/>
              <a:tailEnd/>
            </a:ln>
          </p:spPr>
          <p:txBody>
            <a:bodyPr vert="horz" wrap="none" lIns="91440" tIns="45720" rIns="91440" bIns="45720" numCol="1" anchor="ctr" anchorCtr="0" compatLnSpc="1">
              <a:prstTxWarp prst="textNoShape">
                <a:avLst/>
              </a:prstTxWarp>
            </a:bodyPr>
            <a:lstStyle/>
            <a:p>
              <a:endParaRPr lang="en-GB"/>
            </a:p>
          </p:txBody>
        </p:sp>
      </p:grpSp>
      <p:grpSp>
        <p:nvGrpSpPr>
          <p:cNvPr id="16" name="Gruppe 15"/>
          <p:cNvGrpSpPr/>
          <p:nvPr/>
        </p:nvGrpSpPr>
        <p:grpSpPr>
          <a:xfrm>
            <a:off x="179512" y="2276872"/>
            <a:ext cx="4864100" cy="3219450"/>
            <a:chOff x="179512" y="2276872"/>
            <a:chExt cx="4864100" cy="3219450"/>
          </a:xfrm>
        </p:grpSpPr>
        <p:pic>
          <p:nvPicPr>
            <p:cNvPr id="161797" name="Picture 5"/>
            <p:cNvPicPr>
              <a:picLocks noChangeAspect="1" noChangeArrowheads="1"/>
            </p:cNvPicPr>
            <p:nvPr/>
          </p:nvPicPr>
          <p:blipFill>
            <a:blip r:embed="rId7" cstate="print"/>
            <a:srcRect l="4262" t="10410" r="16095" b="2901"/>
            <a:stretch>
              <a:fillRect/>
            </a:stretch>
          </p:blipFill>
          <p:spPr bwMode="auto">
            <a:xfrm>
              <a:off x="179512" y="2276872"/>
              <a:ext cx="4864100" cy="3219450"/>
            </a:xfrm>
            <a:prstGeom prst="rect">
              <a:avLst/>
            </a:prstGeom>
            <a:noFill/>
            <a:ln w="9525">
              <a:noFill/>
              <a:miter lim="800000"/>
              <a:headEnd/>
              <a:tailEnd/>
            </a:ln>
          </p:spPr>
        </p:pic>
        <p:sp>
          <p:nvSpPr>
            <p:cNvPr id="14" name="Rektangel 13"/>
            <p:cNvSpPr/>
            <p:nvPr/>
          </p:nvSpPr>
          <p:spPr>
            <a:xfrm>
              <a:off x="2555776" y="3717032"/>
              <a:ext cx="288032"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Rectangle 26"/>
          <p:cNvSpPr>
            <a:spLocks noChangeArrowheads="1"/>
          </p:cNvSpPr>
          <p:nvPr/>
        </p:nvSpPr>
        <p:spPr bwMode="auto">
          <a:xfrm>
            <a:off x="395536" y="1052736"/>
            <a:ext cx="7772400" cy="863625"/>
          </a:xfrm>
          <a:prstGeom prst="rect">
            <a:avLst/>
          </a:prstGeom>
          <a:noFill/>
          <a:ln w="9525">
            <a:noFill/>
            <a:miter lim="800000"/>
            <a:headEnd/>
            <a:tailEnd/>
          </a:ln>
        </p:spPr>
        <p:txBody>
          <a:bodyPr anchor="ctr"/>
          <a:lstStyle/>
          <a:p>
            <a:pPr algn="ctr"/>
            <a:r>
              <a:rPr lang="sv-SE" sz="2800" dirty="0" smtClean="0">
                <a:latin typeface="Tahoma" pitchFamily="34" charset="0"/>
                <a:ea typeface="ヒラギノ角ゴ Pro W3" pitchFamily="1" charset="-128"/>
              </a:rPr>
              <a:t>Location of Drogden Channel</a:t>
            </a:r>
            <a:endParaRPr lang="sv-SE" sz="3200" dirty="0">
              <a:latin typeface="Tahoma" pitchFamily="34" charset="0"/>
              <a:ea typeface="ヒラギノ角ゴ Pro W3" pitchFamily="1" charset="-128"/>
            </a:endParaRPr>
          </a:p>
        </p:txBody>
      </p:sp>
      <p:pic>
        <p:nvPicPr>
          <p:cNvPr id="10" name="Picture 6"/>
          <p:cNvPicPr>
            <a:picLocks noChangeAspect="1" noChangeArrowheads="1"/>
          </p:cNvPicPr>
          <p:nvPr/>
        </p:nvPicPr>
        <p:blipFill>
          <a:blip r:embed="rId8" cstate="print"/>
          <a:srcRect/>
          <a:stretch>
            <a:fillRect/>
          </a:stretch>
        </p:blipFill>
        <p:spPr bwMode="auto">
          <a:xfrm>
            <a:off x="611560" y="5517231"/>
            <a:ext cx="1584176" cy="1032355"/>
          </a:xfrm>
          <a:prstGeom prst="rect">
            <a:avLst/>
          </a:prstGeom>
          <a:noFill/>
          <a:ln w="9525">
            <a:noFill/>
            <a:miter lim="800000"/>
            <a:headEnd/>
            <a:tailEnd/>
          </a:ln>
        </p:spPr>
      </p:pic>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6"/>
          <p:cNvSpPr>
            <a:spLocks noChangeArrowheads="1"/>
          </p:cNvSpPr>
          <p:nvPr/>
        </p:nvSpPr>
        <p:spPr bwMode="auto">
          <a:xfrm>
            <a:off x="323528" y="1556792"/>
            <a:ext cx="5400600" cy="4896544"/>
          </a:xfrm>
          <a:prstGeom prst="rect">
            <a:avLst/>
          </a:prstGeom>
          <a:noFill/>
          <a:ln w="9525">
            <a:noFill/>
            <a:miter lim="800000"/>
            <a:headEnd/>
            <a:tailEnd/>
          </a:ln>
        </p:spPr>
        <p:txBody>
          <a:bodyPr anchor="ctr"/>
          <a:lstStyle/>
          <a:p>
            <a:pPr>
              <a:buFont typeface="Arial" pitchFamily="34" charset="0"/>
              <a:buChar char="•"/>
            </a:pPr>
            <a:endParaRPr lang="sv-SE" sz="2400" dirty="0">
              <a:solidFill>
                <a:schemeClr val="bg1"/>
              </a:solidFill>
              <a:latin typeface="Tahoma" pitchFamily="34" charset="0"/>
              <a:ea typeface="ヒラギノ角ゴ Pro W3" pitchFamily="1" charset="-128"/>
            </a:endParaRPr>
          </a:p>
        </p:txBody>
      </p:sp>
      <p:sp>
        <p:nvSpPr>
          <p:cNvPr id="15" name="Rectangle 26"/>
          <p:cNvSpPr>
            <a:spLocks noChangeArrowheads="1"/>
          </p:cNvSpPr>
          <p:nvPr/>
        </p:nvSpPr>
        <p:spPr bwMode="auto">
          <a:xfrm>
            <a:off x="395536" y="1052737"/>
            <a:ext cx="7772400" cy="504055"/>
          </a:xfrm>
          <a:prstGeom prst="rect">
            <a:avLst/>
          </a:prstGeom>
          <a:noFill/>
          <a:ln w="9525">
            <a:noFill/>
            <a:miter lim="800000"/>
            <a:headEnd/>
            <a:tailEnd/>
          </a:ln>
        </p:spPr>
        <p:txBody>
          <a:bodyPr anchor="ctr"/>
          <a:lstStyle/>
          <a:p>
            <a:pPr algn="ctr"/>
            <a:r>
              <a:rPr lang="sv-SE" sz="3200" dirty="0" smtClean="0">
                <a:latin typeface="Tahoma" pitchFamily="34" charset="0"/>
                <a:ea typeface="ヒラギノ角ゴ Pro W3" pitchFamily="1" charset="-128"/>
              </a:rPr>
              <a:t>Present conditions </a:t>
            </a:r>
            <a:endParaRPr lang="sv-SE" sz="3200" dirty="0">
              <a:latin typeface="Tahoma" pitchFamily="34" charset="0"/>
              <a:ea typeface="ヒラギノ角ゴ Pro W3" pitchFamily="1" charset="-128"/>
            </a:endParaRPr>
          </a:p>
        </p:txBody>
      </p:sp>
      <p:pic>
        <p:nvPicPr>
          <p:cNvPr id="10" name="Billede 9"/>
          <p:cNvPicPr/>
          <p:nvPr/>
        </p:nvPicPr>
        <p:blipFill>
          <a:blip r:embed="rId4" cstate="print"/>
          <a:srcRect/>
          <a:stretch>
            <a:fillRect/>
          </a:stretch>
        </p:blipFill>
        <p:spPr bwMode="auto">
          <a:xfrm>
            <a:off x="755576" y="1628800"/>
            <a:ext cx="3672408" cy="4104456"/>
          </a:xfrm>
          <a:prstGeom prst="rect">
            <a:avLst/>
          </a:prstGeom>
          <a:noFill/>
          <a:ln w="9525">
            <a:noFill/>
            <a:miter lim="800000"/>
            <a:headEnd/>
            <a:tailEnd/>
          </a:ln>
        </p:spPr>
      </p:pic>
      <p:sp>
        <p:nvSpPr>
          <p:cNvPr id="11" name="Rectangle 26"/>
          <p:cNvSpPr>
            <a:spLocks noChangeArrowheads="1"/>
          </p:cNvSpPr>
          <p:nvPr/>
        </p:nvSpPr>
        <p:spPr bwMode="auto">
          <a:xfrm>
            <a:off x="5004048" y="1628800"/>
            <a:ext cx="3960440" cy="4824536"/>
          </a:xfrm>
          <a:prstGeom prst="rect">
            <a:avLst/>
          </a:prstGeom>
          <a:noFill/>
          <a:ln w="9525">
            <a:noFill/>
            <a:miter lim="800000"/>
            <a:headEnd/>
            <a:tailEnd/>
          </a:ln>
        </p:spPr>
        <p:txBody>
          <a:bodyPr anchor="t"/>
          <a:lstStyle/>
          <a:p>
            <a:r>
              <a:rPr lang="sv-SE" sz="2800" dirty="0" smtClean="0">
                <a:latin typeface="Tahoma" pitchFamily="34" charset="0"/>
                <a:ea typeface="ヒラギノ角ゴ Pro W3" pitchFamily="1" charset="-128"/>
              </a:rPr>
              <a:t>Dredged channel</a:t>
            </a:r>
          </a:p>
          <a:p>
            <a:endParaRPr lang="sv-SE" sz="2800" dirty="0" smtClean="0">
              <a:latin typeface="Tahoma" pitchFamily="34" charset="0"/>
              <a:ea typeface="ヒラギノ角ゴ Pro W3" pitchFamily="1" charset="-128"/>
            </a:endParaRPr>
          </a:p>
          <a:p>
            <a:r>
              <a:rPr lang="sv-SE" sz="2800" dirty="0" smtClean="0">
                <a:latin typeface="Tahoma" pitchFamily="34" charset="0"/>
                <a:ea typeface="ヒラギノ角ゴ Pro W3" pitchFamily="1" charset="-128"/>
              </a:rPr>
              <a:t>40.000 ships per year, </a:t>
            </a:r>
          </a:p>
          <a:p>
            <a:endParaRPr lang="sv-SE" sz="2800" dirty="0" smtClean="0">
              <a:latin typeface="Tahoma" pitchFamily="34" charset="0"/>
              <a:ea typeface="ヒラギノ角ゴ Pro W3" pitchFamily="1" charset="-128"/>
            </a:endParaRPr>
          </a:p>
          <a:p>
            <a:r>
              <a:rPr lang="sv-SE" sz="2800" dirty="0" smtClean="0">
                <a:latin typeface="Tahoma" pitchFamily="34" charset="0"/>
                <a:ea typeface="ヒラギノ角ゴ Pro W3" pitchFamily="1" charset="-128"/>
              </a:rPr>
              <a:t>300 m width</a:t>
            </a:r>
          </a:p>
          <a:p>
            <a:endParaRPr lang="sv-SE" sz="2800" dirty="0" smtClean="0">
              <a:latin typeface="Tahoma" pitchFamily="34" charset="0"/>
              <a:ea typeface="ヒラギノ角ゴ Pro W3" pitchFamily="1" charset="-128"/>
            </a:endParaRPr>
          </a:p>
          <a:p>
            <a:r>
              <a:rPr lang="sv-SE" sz="2800" dirty="0" smtClean="0">
                <a:latin typeface="Tahoma" pitchFamily="34" charset="0"/>
                <a:ea typeface="ヒラギノ角ゴ Pro W3" pitchFamily="1" charset="-128"/>
              </a:rPr>
              <a:t>8 m depth</a:t>
            </a:r>
          </a:p>
          <a:p>
            <a:endParaRPr lang="sv-SE" sz="2800" dirty="0">
              <a:latin typeface="Tahoma" pitchFamily="34" charset="0"/>
              <a:ea typeface="ヒラギノ角ゴ Pro W3" pitchFamily="1" charset="-128"/>
            </a:endParaRPr>
          </a:p>
          <a:p>
            <a:r>
              <a:rPr lang="sv-SE" sz="2800" dirty="0" smtClean="0">
                <a:latin typeface="Tahoma" pitchFamily="34" charset="0"/>
                <a:ea typeface="ヒラギノ角ゴ Pro W3" pitchFamily="1" charset="-128"/>
              </a:rPr>
              <a:t>Offshore </a:t>
            </a:r>
            <a:r>
              <a:rPr lang="sv-SE" sz="2800" dirty="0" err="1">
                <a:latin typeface="Tahoma" pitchFamily="34" charset="0"/>
                <a:ea typeface="ヒラギノ角ゴ Pro W3" pitchFamily="1" charset="-128"/>
              </a:rPr>
              <a:t>lighthouse</a:t>
            </a:r>
            <a:r>
              <a:rPr lang="sv-SE" sz="2800" dirty="0">
                <a:latin typeface="Tahoma" pitchFamily="34" charset="0"/>
                <a:ea typeface="ヒラギノ角ゴ Pro W3" pitchFamily="1" charset="-128"/>
              </a:rPr>
              <a:t> in the </a:t>
            </a:r>
            <a:r>
              <a:rPr lang="sv-SE" sz="2800" dirty="0" smtClean="0">
                <a:latin typeface="Tahoma" pitchFamily="34" charset="0"/>
                <a:ea typeface="ヒラギノ角ゴ Pro W3" pitchFamily="1" charset="-128"/>
              </a:rPr>
              <a:t>Southern </a:t>
            </a:r>
            <a:r>
              <a:rPr lang="sv-SE" sz="2800" dirty="0">
                <a:latin typeface="Tahoma" pitchFamily="34" charset="0"/>
                <a:ea typeface="ヒラギノ角ゴ Pro W3" pitchFamily="1" charset="-128"/>
              </a:rPr>
              <a:t>part</a:t>
            </a:r>
          </a:p>
          <a:p>
            <a:endParaRPr lang="sv-SE" sz="3200" dirty="0">
              <a:solidFill>
                <a:schemeClr val="bg1"/>
              </a:solidFill>
              <a:latin typeface="Tahoma" pitchFamily="34" charset="0"/>
              <a:ea typeface="ヒラギノ角ゴ Pro W3" pitchFamily="1" charset="-128"/>
            </a:endParaRPr>
          </a:p>
        </p:txBody>
      </p:sp>
      <p:pic>
        <p:nvPicPr>
          <p:cNvPr id="6" name="Picture 6"/>
          <p:cNvPicPr>
            <a:picLocks noChangeAspect="1" noChangeArrowheads="1"/>
          </p:cNvPicPr>
          <p:nvPr/>
        </p:nvPicPr>
        <p:blipFill>
          <a:blip r:embed="rId5" cstate="print"/>
          <a:srcRect/>
          <a:stretch>
            <a:fillRect/>
          </a:stretch>
        </p:blipFill>
        <p:spPr bwMode="auto">
          <a:xfrm>
            <a:off x="1331640" y="5517231"/>
            <a:ext cx="1584176" cy="1032355"/>
          </a:xfrm>
          <a:prstGeom prst="rect">
            <a:avLst/>
          </a:prstGeom>
          <a:noFill/>
          <a:ln w="9525">
            <a:noFill/>
            <a:miter lim="800000"/>
            <a:headEnd/>
            <a:tailEnd/>
          </a:ln>
        </p:spPr>
      </p:pic>
      <p:pic>
        <p:nvPicPr>
          <p:cNvPr id="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576" y="4885380"/>
            <a:ext cx="1260140" cy="810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Lige pilforbindelse 2"/>
          <p:cNvCxnSpPr/>
          <p:nvPr/>
        </p:nvCxnSpPr>
        <p:spPr bwMode="auto">
          <a:xfrm>
            <a:off x="2015716" y="5290425"/>
            <a:ext cx="576064" cy="154799"/>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ChangeArrowheads="1"/>
          </p:cNvSpPr>
          <p:nvPr/>
        </p:nvSpPr>
        <p:spPr bwMode="auto">
          <a:xfrm>
            <a:off x="0" y="1343025"/>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157700" name="Object 4"/>
          <p:cNvGraphicFramePr>
            <a:graphicFrameLocks noChangeAspect="1"/>
          </p:cNvGraphicFramePr>
          <p:nvPr/>
        </p:nvGraphicFramePr>
        <p:xfrm>
          <a:off x="971550" y="1628775"/>
          <a:ext cx="4002088" cy="4208463"/>
        </p:xfrm>
        <a:graphic>
          <a:graphicData uri="http://schemas.openxmlformats.org/presentationml/2006/ole">
            <mc:AlternateContent xmlns:mc="http://schemas.openxmlformats.org/markup-compatibility/2006">
              <mc:Choice xmlns:v="urn:schemas-microsoft-com:vml" Requires="v">
                <p:oleObj spid="_x0000_s157730" name="Photo Editor Foto" r:id="rId4" imgW="8097380" imgH="8516539" progId="">
                  <p:embed/>
                </p:oleObj>
              </mc:Choice>
              <mc:Fallback>
                <p:oleObj name="Photo Editor Foto" r:id="rId4" imgW="8097380" imgH="8516539" progId="">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550" y="1628775"/>
                        <a:ext cx="4002088" cy="420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7701" name="Object 5"/>
          <p:cNvGraphicFramePr>
            <a:graphicFrameLocks noChangeAspect="1"/>
          </p:cNvGraphicFramePr>
          <p:nvPr/>
        </p:nvGraphicFramePr>
        <p:xfrm>
          <a:off x="5148263" y="1628775"/>
          <a:ext cx="3113087" cy="2725738"/>
        </p:xfrm>
        <a:graphic>
          <a:graphicData uri="http://schemas.openxmlformats.org/presentationml/2006/ole">
            <mc:AlternateContent xmlns:mc="http://schemas.openxmlformats.org/markup-compatibility/2006">
              <mc:Choice xmlns:v="urn:schemas-microsoft-com:vml" Requires="v">
                <p:oleObj spid="_x0000_s157731" name="Photo Editor Foto" r:id="rId6" imgW="9504762" imgH="8326012" progId="">
                  <p:embed/>
                </p:oleObj>
              </mc:Choice>
              <mc:Fallback>
                <p:oleObj name="Photo Editor Foto" r:id="rId6" imgW="9504762" imgH="8326012" progId="">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48263" y="1628775"/>
                        <a:ext cx="3113087" cy="2725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7702" name="Rectangle 6"/>
          <p:cNvSpPr>
            <a:spLocks noChangeArrowheads="1"/>
          </p:cNvSpPr>
          <p:nvPr/>
        </p:nvSpPr>
        <p:spPr bwMode="auto">
          <a:xfrm>
            <a:off x="6804025" y="3068638"/>
            <a:ext cx="360363" cy="360362"/>
          </a:xfrm>
          <a:prstGeom prst="rect">
            <a:avLst/>
          </a:prstGeom>
          <a:solidFill>
            <a:schemeClr val="accent1">
              <a:alpha val="0"/>
            </a:schemeClr>
          </a:solidFill>
          <a:ln w="9525">
            <a:solidFill>
              <a:srgbClr val="FF0000"/>
            </a:solidFill>
            <a:miter lim="800000"/>
            <a:headEnd/>
            <a:tailEnd/>
          </a:ln>
          <a:effectLst/>
        </p:spPr>
        <p:txBody>
          <a:bodyPr wrap="none" anchor="ctr"/>
          <a:lstStyle/>
          <a:p>
            <a:endParaRPr lang="en-US"/>
          </a:p>
        </p:txBody>
      </p:sp>
      <p:pic>
        <p:nvPicPr>
          <p:cNvPr id="157703" name="Picture 7" descr="20030618_Drogden_Fyr">
            <a:hlinkClick r:id="rId8"/>
          </p:cNvPr>
          <p:cNvPicPr>
            <a:picLocks noChangeAspect="1" noChangeArrowheads="1"/>
          </p:cNvPicPr>
          <p:nvPr/>
        </p:nvPicPr>
        <p:blipFill>
          <a:blip r:embed="rId9" cstate="print"/>
          <a:srcRect/>
          <a:stretch>
            <a:fillRect/>
          </a:stretch>
        </p:blipFill>
        <p:spPr bwMode="auto">
          <a:xfrm>
            <a:off x="5148263" y="4437063"/>
            <a:ext cx="2087562" cy="1349375"/>
          </a:xfrm>
          <a:prstGeom prst="rect">
            <a:avLst/>
          </a:prstGeom>
          <a:noFill/>
        </p:spPr>
      </p:pic>
      <p:pic>
        <p:nvPicPr>
          <p:cNvPr id="7" name="Picture 6"/>
          <p:cNvPicPr>
            <a:picLocks noChangeAspect="1" noChangeArrowheads="1"/>
          </p:cNvPicPr>
          <p:nvPr/>
        </p:nvPicPr>
        <p:blipFill>
          <a:blip r:embed="rId10" cstate="print"/>
          <a:srcRect/>
          <a:stretch>
            <a:fillRect/>
          </a:stretch>
        </p:blipFill>
        <p:spPr bwMode="auto">
          <a:xfrm>
            <a:off x="2123728" y="5505439"/>
            <a:ext cx="1584176" cy="1032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ChangeArrowheads="1"/>
          </p:cNvSpPr>
          <p:nvPr/>
        </p:nvSpPr>
        <p:spPr bwMode="auto">
          <a:xfrm>
            <a:off x="0" y="1343025"/>
            <a:ext cx="9144000" cy="0"/>
          </a:xfrm>
          <a:prstGeom prst="rect">
            <a:avLst/>
          </a:prstGeom>
          <a:noFill/>
          <a:ln w="9525">
            <a:noFill/>
            <a:miter lim="800000"/>
            <a:headEnd/>
            <a:tailEnd/>
          </a:ln>
          <a:effectLst/>
        </p:spPr>
        <p:txBody>
          <a:bodyPr wrap="none" anchor="ctr">
            <a:spAutoFit/>
          </a:bodyPr>
          <a:lstStyle/>
          <a:p>
            <a:endParaRPr lang="en-US"/>
          </a:p>
        </p:txBody>
      </p:sp>
      <p:sp>
        <p:nvSpPr>
          <p:cNvPr id="159747" name="Text Box 3"/>
          <p:cNvSpPr txBox="1">
            <a:spLocks noChangeArrowheads="1"/>
          </p:cNvSpPr>
          <p:nvPr/>
        </p:nvSpPr>
        <p:spPr bwMode="auto">
          <a:xfrm>
            <a:off x="1979613" y="692150"/>
            <a:ext cx="4824412" cy="579438"/>
          </a:xfrm>
          <a:prstGeom prst="rect">
            <a:avLst/>
          </a:prstGeom>
          <a:noFill/>
          <a:ln w="9525">
            <a:noFill/>
            <a:miter lim="800000"/>
            <a:headEnd/>
            <a:tailEnd/>
          </a:ln>
          <a:effectLst/>
        </p:spPr>
        <p:txBody>
          <a:bodyPr>
            <a:spAutoFit/>
          </a:bodyPr>
          <a:lstStyle/>
          <a:p>
            <a:pPr algn="ctr">
              <a:spcBef>
                <a:spcPct val="50000"/>
              </a:spcBef>
            </a:pPr>
            <a:r>
              <a:rPr lang="en-GB" sz="3200" dirty="0" smtClean="0">
                <a:latin typeface="Verdana" pitchFamily="34" charset="0"/>
              </a:rPr>
              <a:t>AIS tracks</a:t>
            </a:r>
            <a:endParaRPr lang="en-GB" sz="3200" dirty="0">
              <a:latin typeface="Verdana" pitchFamily="34" charset="0"/>
            </a:endParaRPr>
          </a:p>
        </p:txBody>
      </p:sp>
      <p:pic>
        <p:nvPicPr>
          <p:cNvPr id="159748" name="Picture 4"/>
          <p:cNvPicPr>
            <a:picLocks noChangeAspect="1" noChangeArrowheads="1"/>
          </p:cNvPicPr>
          <p:nvPr/>
        </p:nvPicPr>
        <p:blipFill>
          <a:blip r:embed="rId3" cstate="print"/>
          <a:srcRect/>
          <a:stretch>
            <a:fillRect/>
          </a:stretch>
        </p:blipFill>
        <p:spPr bwMode="auto">
          <a:xfrm>
            <a:off x="2123728" y="1556792"/>
            <a:ext cx="3672408" cy="4398649"/>
          </a:xfrm>
          <a:prstGeom prst="rect">
            <a:avLst/>
          </a:prstGeom>
          <a:noFill/>
          <a:ln w="9525">
            <a:noFill/>
            <a:miter lim="800000"/>
            <a:headEnd/>
            <a:tailEnd/>
          </a:ln>
          <a:effectLst/>
        </p:spPr>
      </p:pic>
      <p:pic>
        <p:nvPicPr>
          <p:cNvPr id="159749" name="Picture 5" descr="20030618_Drogden_Fyr">
            <a:hlinkClick r:id="rId4"/>
          </p:cNvPr>
          <p:cNvPicPr>
            <a:picLocks noChangeAspect="1" noChangeArrowheads="1"/>
          </p:cNvPicPr>
          <p:nvPr/>
        </p:nvPicPr>
        <p:blipFill>
          <a:blip r:embed="rId5" cstate="print"/>
          <a:srcRect/>
          <a:stretch>
            <a:fillRect/>
          </a:stretch>
        </p:blipFill>
        <p:spPr bwMode="auto">
          <a:xfrm>
            <a:off x="6372225" y="4343400"/>
            <a:ext cx="2232025" cy="1443038"/>
          </a:xfrm>
          <a:prstGeom prst="rect">
            <a:avLst/>
          </a:prstGeom>
          <a:noFill/>
        </p:spPr>
      </p:pic>
      <p:pic>
        <p:nvPicPr>
          <p:cNvPr id="6" name="Picture 5"/>
          <p:cNvPicPr>
            <a:picLocks noChangeAspect="1" noChangeArrowheads="1"/>
          </p:cNvPicPr>
          <p:nvPr/>
        </p:nvPicPr>
        <p:blipFill>
          <a:blip r:embed="rId6" cstate="print"/>
          <a:srcRect l="35970" t="3125" r="33757" b="8659"/>
          <a:stretch>
            <a:fillRect/>
          </a:stretch>
        </p:blipFill>
        <p:spPr bwMode="auto">
          <a:xfrm>
            <a:off x="6372225" y="1052735"/>
            <a:ext cx="1350979" cy="2952327"/>
          </a:xfrm>
          <a:prstGeom prst="rect">
            <a:avLst/>
          </a:prstGeom>
          <a:noFill/>
          <a:ln w="9525">
            <a:noFill/>
            <a:miter lim="800000"/>
            <a:headEnd/>
            <a:tailEnd/>
          </a:ln>
          <a:effectLst/>
        </p:spPr>
      </p:pic>
      <p:pic>
        <p:nvPicPr>
          <p:cNvPr id="7" name="Picture 6"/>
          <p:cNvPicPr>
            <a:picLocks noChangeAspect="1" noChangeArrowheads="1"/>
          </p:cNvPicPr>
          <p:nvPr/>
        </p:nvPicPr>
        <p:blipFill>
          <a:blip r:embed="rId7" cstate="print"/>
          <a:srcRect/>
          <a:stretch>
            <a:fillRect/>
          </a:stretch>
        </p:blipFill>
        <p:spPr bwMode="auto">
          <a:xfrm>
            <a:off x="2483768" y="5517230"/>
            <a:ext cx="1584176" cy="1032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1" name="Rectangle 5"/>
          <p:cNvSpPr>
            <a:spLocks noChangeArrowheads="1"/>
          </p:cNvSpPr>
          <p:nvPr/>
        </p:nvSpPr>
        <p:spPr bwMode="auto">
          <a:xfrm>
            <a:off x="0" y="1543050"/>
            <a:ext cx="9144000" cy="0"/>
          </a:xfrm>
          <a:prstGeom prst="rect">
            <a:avLst/>
          </a:prstGeom>
          <a:noFill/>
          <a:ln w="9525">
            <a:noFill/>
            <a:miter lim="800000"/>
            <a:headEnd/>
            <a:tailEnd/>
          </a:ln>
          <a:effectLst/>
        </p:spPr>
        <p:txBody>
          <a:bodyPr wrap="none" anchor="ctr">
            <a:spAutoFit/>
          </a:bodyPr>
          <a:lstStyle/>
          <a:p>
            <a:endParaRPr lang="en-US"/>
          </a:p>
        </p:txBody>
      </p:sp>
      <p:pic>
        <p:nvPicPr>
          <p:cNvPr id="162820" name="Picture 4"/>
          <p:cNvPicPr>
            <a:picLocks noChangeAspect="1" noChangeArrowheads="1"/>
          </p:cNvPicPr>
          <p:nvPr/>
        </p:nvPicPr>
        <p:blipFill>
          <a:blip r:embed="rId3" cstate="print"/>
          <a:srcRect l="7448" t="12154" r="32562" b="8180"/>
          <a:stretch>
            <a:fillRect/>
          </a:stretch>
        </p:blipFill>
        <p:spPr bwMode="auto">
          <a:xfrm>
            <a:off x="2483768" y="1700214"/>
            <a:ext cx="4032448" cy="4158670"/>
          </a:xfrm>
          <a:prstGeom prst="rect">
            <a:avLst/>
          </a:prstGeom>
          <a:noFill/>
        </p:spPr>
      </p:pic>
      <p:sp>
        <p:nvSpPr>
          <p:cNvPr id="162822" name="Rectangle 6"/>
          <p:cNvSpPr>
            <a:spLocks noGrp="1" noChangeArrowheads="1"/>
          </p:cNvSpPr>
          <p:nvPr>
            <p:ph type="title" idx="4294967295"/>
          </p:nvPr>
        </p:nvSpPr>
        <p:spPr>
          <a:xfrm>
            <a:off x="0" y="1019175"/>
            <a:ext cx="7772400" cy="647700"/>
          </a:xfrm>
          <a:noFill/>
          <a:ln/>
        </p:spPr>
        <p:txBody>
          <a:bodyPr/>
          <a:lstStyle/>
          <a:p>
            <a:pPr algn="ctr"/>
            <a:r>
              <a:rPr lang="en-GB" dirty="0" smtClean="0">
                <a:solidFill>
                  <a:schemeClr val="tx1"/>
                </a:solidFill>
              </a:rPr>
              <a:t>Virtual AIS-</a:t>
            </a:r>
            <a:r>
              <a:rPr lang="en-GB" dirty="0" err="1" smtClean="0">
                <a:solidFill>
                  <a:schemeClr val="tx1"/>
                </a:solidFill>
              </a:rPr>
              <a:t>AtoN</a:t>
            </a:r>
            <a:endParaRPr lang="da-DK" dirty="0">
              <a:solidFill>
                <a:schemeClr val="tx1"/>
              </a:solidFill>
            </a:endParaRPr>
          </a:p>
        </p:txBody>
      </p:sp>
      <p:pic>
        <p:nvPicPr>
          <p:cNvPr id="5" name="Picture 6"/>
          <p:cNvPicPr>
            <a:picLocks noChangeAspect="1" noChangeArrowheads="1"/>
          </p:cNvPicPr>
          <p:nvPr/>
        </p:nvPicPr>
        <p:blipFill>
          <a:blip r:embed="rId4" cstate="print"/>
          <a:srcRect/>
          <a:stretch>
            <a:fillRect/>
          </a:stretch>
        </p:blipFill>
        <p:spPr bwMode="auto">
          <a:xfrm>
            <a:off x="2987824" y="5517231"/>
            <a:ext cx="1584176" cy="1032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116013" y="1484313"/>
            <a:ext cx="7345362" cy="366712"/>
          </a:xfrm>
          <a:prstGeom prst="rect">
            <a:avLst/>
          </a:prstGeom>
          <a:noFill/>
          <a:ln w="9525">
            <a:noFill/>
            <a:miter lim="800000"/>
            <a:headEnd/>
            <a:tailEnd/>
          </a:ln>
          <a:effectLst/>
        </p:spPr>
        <p:txBody>
          <a:bodyPr>
            <a:spAutoFit/>
          </a:bodyPr>
          <a:lstStyle/>
          <a:p>
            <a:endParaRPr lang="en-GB" b="1">
              <a:solidFill>
                <a:srgbClr val="3333FF"/>
              </a:solidFill>
            </a:endParaRPr>
          </a:p>
        </p:txBody>
      </p:sp>
      <p:sp>
        <p:nvSpPr>
          <p:cNvPr id="195590" name="Rectangle 6"/>
          <p:cNvSpPr>
            <a:spLocks noChangeArrowheads="1"/>
          </p:cNvSpPr>
          <p:nvPr/>
        </p:nvSpPr>
        <p:spPr bwMode="auto">
          <a:xfrm>
            <a:off x="323528" y="733246"/>
            <a:ext cx="5185271" cy="4339650"/>
          </a:xfrm>
          <a:prstGeom prst="rect">
            <a:avLst/>
          </a:prstGeom>
          <a:noFill/>
          <a:ln w="9525">
            <a:noFill/>
            <a:miter lim="800000"/>
            <a:headEnd/>
            <a:tailEnd/>
          </a:ln>
          <a:effectLst/>
        </p:spPr>
        <p:txBody>
          <a:bodyPr wrap="square" anchor="t">
            <a:spAutoFit/>
          </a:bodyPr>
          <a:lstStyle/>
          <a:p>
            <a:pPr algn="ctr" eaLnBrk="0" hangingPunct="0"/>
            <a:r>
              <a:rPr lang="en-GB" sz="3200" dirty="0" smtClean="0">
                <a:latin typeface="Verdana" pitchFamily="34" charset="0"/>
              </a:rPr>
              <a:t>IALA Guideline No 1058 </a:t>
            </a:r>
          </a:p>
          <a:p>
            <a:pPr algn="ctr" eaLnBrk="0" hangingPunct="0"/>
            <a:endParaRPr lang="en-GB" sz="2400" dirty="0" smtClean="0">
              <a:solidFill>
                <a:srgbClr val="FF0000"/>
              </a:solidFill>
              <a:latin typeface="Verdana" pitchFamily="34" charset="0"/>
            </a:endParaRPr>
          </a:p>
          <a:p>
            <a:pPr eaLnBrk="0" hangingPunct="0"/>
            <a:r>
              <a:rPr lang="en-GB" sz="2000" dirty="0" smtClean="0">
                <a:latin typeface="Verdana" pitchFamily="34" charset="0"/>
              </a:rPr>
              <a:t>Initial analyses between FORCE and DMA: </a:t>
            </a:r>
          </a:p>
          <a:p>
            <a:pPr eaLnBrk="0" hangingPunct="0"/>
            <a:endParaRPr lang="en-GB" sz="2000" dirty="0" smtClean="0">
              <a:latin typeface="Verdana" pitchFamily="34" charset="0"/>
            </a:endParaRPr>
          </a:p>
          <a:p>
            <a:pPr eaLnBrk="0" hangingPunct="0">
              <a:buFont typeface="Wingdings" pitchFamily="2" charset="2"/>
              <a:buChar char="q"/>
            </a:pPr>
            <a:r>
              <a:rPr lang="en-GB" sz="2000" dirty="0" smtClean="0">
                <a:latin typeface="Verdana" pitchFamily="34" charset="0"/>
              </a:rPr>
              <a:t>Identifying the objectives of the project, geographic boundaries etc</a:t>
            </a:r>
          </a:p>
          <a:p>
            <a:pPr eaLnBrk="0" hangingPunct="0"/>
            <a:endParaRPr lang="en-GB" sz="2000" dirty="0" smtClean="0">
              <a:latin typeface="Verdana" pitchFamily="34" charset="0"/>
            </a:endParaRPr>
          </a:p>
          <a:p>
            <a:pPr eaLnBrk="0" hangingPunct="0">
              <a:buFont typeface="Wingdings" pitchFamily="2" charset="2"/>
              <a:buChar char="q"/>
            </a:pPr>
            <a:r>
              <a:rPr lang="en-GB" sz="2000" dirty="0" smtClean="0">
                <a:latin typeface="Verdana" pitchFamily="34" charset="0"/>
              </a:rPr>
              <a:t>Confirming the operational requirements, vessel types, traffic density, met-ocean conditions</a:t>
            </a:r>
          </a:p>
          <a:p>
            <a:pPr eaLnBrk="0" hangingPunct="0">
              <a:buFont typeface="Wingdings" pitchFamily="2" charset="2"/>
              <a:buChar char="q"/>
            </a:pPr>
            <a:endParaRPr lang="en-GB" sz="2000" dirty="0" smtClean="0">
              <a:latin typeface="Verdana" pitchFamily="34" charset="0"/>
            </a:endParaRPr>
          </a:p>
          <a:p>
            <a:pPr eaLnBrk="0" hangingPunct="0">
              <a:buFont typeface="Wingdings" pitchFamily="2" charset="2"/>
              <a:buChar char="q"/>
            </a:pPr>
            <a:r>
              <a:rPr lang="en-GB" sz="2000" dirty="0" smtClean="0">
                <a:latin typeface="Verdana" pitchFamily="34" charset="0"/>
              </a:rPr>
              <a:t>Define the scope of feasible marking</a:t>
            </a:r>
            <a:endParaRPr lang="en-GB" sz="2000" dirty="0">
              <a:latin typeface="Verdana" pitchFamily="34" charset="0"/>
            </a:endParaRPr>
          </a:p>
        </p:txBody>
      </p:sp>
      <p:pic>
        <p:nvPicPr>
          <p:cNvPr id="271361" name="Picture 1"/>
          <p:cNvPicPr>
            <a:picLocks noChangeAspect="1" noChangeArrowheads="1"/>
          </p:cNvPicPr>
          <p:nvPr/>
        </p:nvPicPr>
        <p:blipFill>
          <a:blip r:embed="rId3" cstate="print"/>
          <a:srcRect l="30823" t="8893" r="29162"/>
          <a:stretch>
            <a:fillRect/>
          </a:stretch>
        </p:blipFill>
        <p:spPr bwMode="auto">
          <a:xfrm>
            <a:off x="5580112" y="1412776"/>
            <a:ext cx="3144319" cy="4353251"/>
          </a:xfrm>
          <a:prstGeom prst="rect">
            <a:avLst/>
          </a:prstGeom>
          <a:noFill/>
          <a:ln w="9525">
            <a:noFill/>
            <a:miter lim="800000"/>
            <a:headEnd/>
            <a:tailEnd/>
          </a:ln>
        </p:spPr>
      </p:pic>
      <p:pic>
        <p:nvPicPr>
          <p:cNvPr id="5" name="Picture 6"/>
          <p:cNvPicPr>
            <a:picLocks noChangeAspect="1" noChangeArrowheads="1"/>
          </p:cNvPicPr>
          <p:nvPr/>
        </p:nvPicPr>
        <p:blipFill>
          <a:blip r:embed="rId4" cstate="print"/>
          <a:srcRect/>
          <a:stretch>
            <a:fillRect/>
          </a:stretch>
        </p:blipFill>
        <p:spPr bwMode="auto">
          <a:xfrm>
            <a:off x="3228782" y="5494207"/>
            <a:ext cx="1584176" cy="1032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116013" y="1484313"/>
            <a:ext cx="7345362" cy="366712"/>
          </a:xfrm>
          <a:prstGeom prst="rect">
            <a:avLst/>
          </a:prstGeom>
          <a:noFill/>
          <a:ln w="9525">
            <a:noFill/>
            <a:miter lim="800000"/>
            <a:headEnd/>
            <a:tailEnd/>
          </a:ln>
          <a:effectLst/>
        </p:spPr>
        <p:txBody>
          <a:bodyPr>
            <a:spAutoFit/>
          </a:bodyPr>
          <a:lstStyle/>
          <a:p>
            <a:endParaRPr lang="en-GB" b="1">
              <a:solidFill>
                <a:srgbClr val="3333FF"/>
              </a:solidFill>
            </a:endParaRPr>
          </a:p>
        </p:txBody>
      </p:sp>
      <p:pic>
        <p:nvPicPr>
          <p:cNvPr id="189442" name="Picture 2" descr="T:\Billeder\Simulator Force aug 2009\20082009973.jpg"/>
          <p:cNvPicPr>
            <a:picLocks noChangeAspect="1" noChangeArrowheads="1"/>
          </p:cNvPicPr>
          <p:nvPr/>
        </p:nvPicPr>
        <p:blipFill>
          <a:blip r:embed="rId3" cstate="print"/>
          <a:srcRect/>
          <a:stretch>
            <a:fillRect/>
          </a:stretch>
        </p:blipFill>
        <p:spPr bwMode="auto">
          <a:xfrm>
            <a:off x="1763688" y="908720"/>
            <a:ext cx="6470488" cy="4852866"/>
          </a:xfrm>
          <a:prstGeom prst="rect">
            <a:avLst/>
          </a:prstGeom>
          <a:noFill/>
        </p:spPr>
      </p:pic>
      <p:pic>
        <p:nvPicPr>
          <p:cNvPr id="4" name="Picture 6"/>
          <p:cNvPicPr>
            <a:picLocks noChangeAspect="1" noChangeArrowheads="1"/>
          </p:cNvPicPr>
          <p:nvPr/>
        </p:nvPicPr>
        <p:blipFill>
          <a:blip r:embed="rId4" cstate="print"/>
          <a:srcRect/>
          <a:stretch>
            <a:fillRect/>
          </a:stretch>
        </p:blipFill>
        <p:spPr bwMode="auto">
          <a:xfrm>
            <a:off x="3707904" y="5517231"/>
            <a:ext cx="1584176" cy="1032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8|1.2|5.5|3."/>
</p:tagLst>
</file>

<file path=ppt/tags/tag2.xml><?xml version="1.0" encoding="utf-8"?>
<p:tagLst xmlns:a="http://schemas.openxmlformats.org/drawingml/2006/main" xmlns:r="http://schemas.openxmlformats.org/officeDocument/2006/relationships" xmlns:p="http://schemas.openxmlformats.org/presentationml/2006/main">
  <p:tag name="TIMING" val="|0.8|1.2|5.5|3."/>
</p:tagLst>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ahoma"/>
        <a:ea typeface="ヒラギノ角ゴ Pro W3"/>
        <a:cs typeface=""/>
      </a:majorFont>
      <a:minorFont>
        <a:latin typeface="Tahoma"/>
        <a:ea typeface="ヒラギノ角ゴ Pro W3"/>
        <a:cs typeface=""/>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FSstandard engelsk">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
        <a:cs typeface=""/>
      </a:majorFont>
      <a:minorFont>
        <a:latin typeface="Arial"/>
        <a:ea typeface=""/>
        <a:cs typeface=""/>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a-DK" sz="2400" b="0" i="0" u="none" strike="noStrike" cap="none" normalizeH="0" baseline="0" smtClean="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a-DK" sz="2400" b="0" i="0" u="none" strike="noStrike" cap="none" normalizeH="0" baseline="0" smtClean="0">
            <a:ln>
              <a:noFill/>
            </a:ln>
            <a:solidFill>
              <a:schemeClr val="tx1"/>
            </a:solidFill>
            <a:effectLst/>
            <a:latin typeface="Times"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Brugerdefineret design">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Brugerdefineret design">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Brugerdefineret design">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Kontor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Kontor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4511</TotalTime>
  <Words>440</Words>
  <Application>Microsoft Office PowerPoint</Application>
  <PresentationFormat>Skærmshow (4:3)</PresentationFormat>
  <Paragraphs>128</Paragraphs>
  <Slides>19</Slides>
  <Notes>16</Notes>
  <HiddenSlides>0</HiddenSlides>
  <MMClips>0</MMClips>
  <ScaleCrop>false</ScaleCrop>
  <HeadingPairs>
    <vt:vector size="6" baseType="variant">
      <vt:variant>
        <vt:lpstr>Tema</vt:lpstr>
      </vt:variant>
      <vt:variant>
        <vt:i4>5</vt:i4>
      </vt:variant>
      <vt:variant>
        <vt:lpstr>Integrerede OLE-servere</vt:lpstr>
      </vt:variant>
      <vt:variant>
        <vt:i4>1</vt:i4>
      </vt:variant>
      <vt:variant>
        <vt:lpstr>Diastitler</vt:lpstr>
      </vt:variant>
      <vt:variant>
        <vt:i4>19</vt:i4>
      </vt:variant>
    </vt:vector>
  </HeadingPairs>
  <TitlesOfParts>
    <vt:vector size="25" baseType="lpstr">
      <vt:lpstr>Blank Presentation</vt:lpstr>
      <vt:lpstr>SFSstandard engelsk</vt:lpstr>
      <vt:lpstr>2_Brugerdefineret design</vt:lpstr>
      <vt:lpstr>Brugerdefineret design</vt:lpstr>
      <vt:lpstr>1_Brugerdefineret design</vt:lpstr>
      <vt:lpstr>Photo Editor Foto</vt:lpstr>
      <vt:lpstr>Report from rapporteur regarding Risk Management and Risk Models Monitoring item M1  Jakob Bang Danish Maritime Authority</vt:lpstr>
      <vt:lpstr>PowerPoint-præsentation</vt:lpstr>
      <vt:lpstr>PowerPoint-præsentation</vt:lpstr>
      <vt:lpstr>PowerPoint-præsentation</vt:lpstr>
      <vt:lpstr>PowerPoint-præsentation</vt:lpstr>
      <vt:lpstr>PowerPoint-præsentation</vt:lpstr>
      <vt:lpstr>Virtual AIS-AtoN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vector>
  </TitlesOfParts>
  <Company>FRV</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Dias nummer 1</dc:title>
  <dc:creator>Michael Skov</dc:creator>
  <cp:lastModifiedBy>Jakob Bang</cp:lastModifiedBy>
  <cp:revision>262</cp:revision>
  <dcterms:created xsi:type="dcterms:W3CDTF">2008-06-02T11:20:58Z</dcterms:created>
  <dcterms:modified xsi:type="dcterms:W3CDTF">2013-10-14T08:55:08Z</dcterms:modified>
</cp:coreProperties>
</file>