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70" r:id="rId3"/>
    <p:sldId id="257" r:id="rId4"/>
    <p:sldId id="271" r:id="rId5"/>
    <p:sldId id="258" r:id="rId6"/>
    <p:sldId id="279" r:id="rId7"/>
    <p:sldId id="261" r:id="rId8"/>
    <p:sldId id="278" r:id="rId9"/>
    <p:sldId id="276" r:id="rId10"/>
    <p:sldId id="259" r:id="rId11"/>
    <p:sldId id="272" r:id="rId12"/>
    <p:sldId id="273" r:id="rId13"/>
    <p:sldId id="263" r:id="rId14"/>
    <p:sldId id="260" r:id="rId15"/>
    <p:sldId id="264" r:id="rId16"/>
    <p:sldId id="266" r:id="rId17"/>
    <p:sldId id="267" r:id="rId18"/>
  </p:sldIdLst>
  <p:sldSz cx="9144000" cy="6858000" type="screen4x3"/>
  <p:notesSz cx="6858000" cy="9144000"/>
  <p:defaultTextStyle>
    <a:defPPr>
      <a:defRPr lang="nb-NO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5" autoAdjust="0"/>
    <p:restoredTop sz="94660"/>
  </p:normalViewPr>
  <p:slideViewPr>
    <p:cSldViewPr>
      <p:cViewPr>
        <p:scale>
          <a:sx n="100" d="100"/>
          <a:sy n="100" d="100"/>
        </p:scale>
        <p:origin x="-366" y="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n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n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e 4" descr="powerpoint kystverket eng malside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n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/index.php?title=Moldefjorden_(Sogn_og_Fjordane)&amp;action=edit&amp;redlink=1" TargetMode="External"/><Relationship Id="rId3" Type="http://schemas.openxmlformats.org/officeDocument/2006/relationships/hyperlink" Target="http://en.wikipedia.org/wiki/Canal" TargetMode="External"/><Relationship Id="rId7" Type="http://schemas.openxmlformats.org/officeDocument/2006/relationships/hyperlink" Target="http://en.wikipedia.org/wiki/Eide" TargetMode="External"/><Relationship Id="rId2" Type="http://schemas.openxmlformats.org/officeDocument/2006/relationships/hyperlink" Target="http://en.wikipedia.org/wiki/Norwegian_langu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Selje" TargetMode="External"/><Relationship Id="rId5" Type="http://schemas.openxmlformats.org/officeDocument/2006/relationships/hyperlink" Target="http://en.wikipedia.org/wiki/Stad_(peninsula)" TargetMode="External"/><Relationship Id="rId10" Type="http://schemas.openxmlformats.org/officeDocument/2006/relationships/hyperlink" Target="http://en.wikipedia.org/w/index.php?title=Kj%C3%B8depollen&amp;action=edit&amp;redlink=1" TargetMode="External"/><Relationship Id="rId4" Type="http://schemas.openxmlformats.org/officeDocument/2006/relationships/hyperlink" Target="http://en.wikipedia.org/wiki/Tunnel" TargetMode="External"/><Relationship Id="rId9" Type="http://schemas.openxmlformats.org/officeDocument/2006/relationships/hyperlink" Target="http://en.wikipedia.org/w/index.php?title=Mannseidet&amp;action=edit&amp;redlink=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Bilde 3" descr="powerpoint kystverket eng framsid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/>
          <a:p>
            <a:pPr eaLnBrk="1" hangingPunct="1"/>
            <a:r>
              <a:rPr lang="nb-NO" smtClean="0">
                <a:solidFill>
                  <a:schemeClr val="bg1"/>
                </a:solidFill>
              </a:rPr>
              <a:t>Stad ship tunnel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Harsh climate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2349500"/>
            <a:ext cx="3744912" cy="2951163"/>
          </a:xfrm>
          <a:noFill/>
        </p:spPr>
      </p:pic>
      <p:pic>
        <p:nvPicPr>
          <p:cNvPr id="1126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2420938"/>
            <a:ext cx="3744913" cy="28082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smtClean="0"/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54300" y="1981200"/>
            <a:ext cx="3835400" cy="4114800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smtClean="0"/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43250" y="1981200"/>
            <a:ext cx="2857500" cy="41148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9238" y="1138238"/>
            <a:ext cx="6105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916113"/>
            <a:ext cx="47529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6850" y="1700213"/>
            <a:ext cx="62103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3950" y="1443038"/>
            <a:ext cx="68961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1776413"/>
            <a:ext cx="82105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/>
            </a:r>
            <a:br>
              <a:rPr lang="pt-BR" smtClean="0"/>
            </a:br>
            <a:r>
              <a:rPr lang="pt-BR" smtClean="0"/>
              <a:t>62° 0′ 44.14″ N, 005° 26′ 18.85″ E</a:t>
            </a:r>
            <a:br>
              <a:rPr lang="pt-BR" smtClean="0"/>
            </a:br>
            <a:endParaRPr lang="nb-NO" smtClean="0"/>
          </a:p>
        </p:txBody>
      </p:sp>
      <p:pic>
        <p:nvPicPr>
          <p:cNvPr id="3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2636838"/>
            <a:ext cx="3457575" cy="18875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n-NO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n-NO" smtClean="0"/>
          </a:p>
        </p:txBody>
      </p:sp>
      <p:pic>
        <p:nvPicPr>
          <p:cNvPr id="4100" name="Picture 4" descr="C:\Users\1103\Desktop\stadskipstunnelkartd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33500"/>
            <a:ext cx="7620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From Wikipedia</a:t>
            </a:r>
          </a:p>
        </p:txBody>
      </p:sp>
      <p:sp>
        <p:nvSpPr>
          <p:cNvPr id="512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smtClean="0"/>
              <a:t>The </a:t>
            </a:r>
            <a:r>
              <a:rPr lang="en-US" sz="2000" b="1" smtClean="0"/>
              <a:t>Stad Ship Tunnel</a:t>
            </a:r>
            <a:r>
              <a:rPr lang="en-US" sz="2000" smtClean="0"/>
              <a:t> (</a:t>
            </a:r>
            <a:r>
              <a:rPr lang="en-US" sz="2000" smtClean="0">
                <a:hlinkClick r:id="rId2" action="ppaction://hlinkfile" tooltip="Norwegian language"/>
              </a:rPr>
              <a:t>Norwegian</a:t>
            </a:r>
            <a:r>
              <a:rPr lang="en-US" sz="2000" smtClean="0"/>
              <a:t>: </a:t>
            </a:r>
            <a:r>
              <a:rPr lang="en-US" sz="2000" i="1" smtClean="0"/>
              <a:t>Stad skipstunnel</a:t>
            </a:r>
            <a:r>
              <a:rPr lang="en-US" sz="2000" smtClean="0"/>
              <a:t>) is a proposed </a:t>
            </a:r>
            <a:r>
              <a:rPr lang="en-US" sz="2000" smtClean="0">
                <a:hlinkClick r:id="rId3" action="ppaction://hlinkfile" tooltip="Canal"/>
              </a:rPr>
              <a:t>canal</a:t>
            </a:r>
            <a:r>
              <a:rPr lang="en-US" sz="2000" smtClean="0"/>
              <a:t> and </a:t>
            </a:r>
            <a:r>
              <a:rPr lang="en-US" sz="2000" smtClean="0">
                <a:hlinkClick r:id="rId4" action="ppaction://hlinkfile" tooltip="Tunnel"/>
              </a:rPr>
              <a:t>tunnel</a:t>
            </a:r>
            <a:r>
              <a:rPr lang="en-US" sz="2000" smtClean="0"/>
              <a:t> which would bypass the </a:t>
            </a:r>
            <a:r>
              <a:rPr lang="en-US" sz="2000" smtClean="0">
                <a:hlinkClick r:id="rId5" action="ppaction://hlinkfile" tooltip="Stad (peninsula)"/>
              </a:rPr>
              <a:t>Stad peninsula</a:t>
            </a:r>
            <a:r>
              <a:rPr lang="en-US" sz="2000" smtClean="0"/>
              <a:t> in </a:t>
            </a:r>
            <a:r>
              <a:rPr lang="en-US" sz="2000" smtClean="0">
                <a:hlinkClick r:id="rId6" action="ppaction://hlinkfile" tooltip="Selje"/>
              </a:rPr>
              <a:t>Selje</a:t>
            </a:r>
            <a:r>
              <a:rPr lang="en-US" sz="2000" smtClean="0"/>
              <a:t>, Norway. </a:t>
            </a:r>
          </a:p>
          <a:p>
            <a:r>
              <a:rPr lang="en-US" sz="2000" smtClean="0"/>
              <a:t>The peninsula is one of the most exposed areas on the coast, without outlying islands. The section has traditionally been one of the most dangerous along the coast of Norway.</a:t>
            </a:r>
          </a:p>
          <a:p>
            <a:r>
              <a:rPr lang="en-US" sz="2000" smtClean="0"/>
              <a:t>Two tunnel paths have been proposed. A shorter tunnel would be 1,800 meters (5,900 ft) long and run from </a:t>
            </a:r>
            <a:r>
              <a:rPr lang="en-US" sz="2000" smtClean="0">
                <a:hlinkClick r:id="rId7" action="ppaction://hlinkfile" tooltip="Eide"/>
              </a:rPr>
              <a:t>Eide</a:t>
            </a:r>
            <a:r>
              <a:rPr lang="en-US" sz="2000" smtClean="0"/>
              <a:t> in </a:t>
            </a:r>
            <a:r>
              <a:rPr lang="en-US" sz="2000" smtClean="0">
                <a:hlinkClick r:id="rId8" action="ppaction://hlinkfile" tooltip="Moldefjorden (Sogn og Fjordane) (page does not exist)"/>
              </a:rPr>
              <a:t>Moldefjorden</a:t>
            </a:r>
            <a:r>
              <a:rPr lang="en-US" sz="2000" smtClean="0"/>
              <a:t> under </a:t>
            </a:r>
            <a:r>
              <a:rPr lang="en-US" sz="2000" smtClean="0">
                <a:hlinkClick r:id="rId9" action="ppaction://hlinkfile" tooltip="Mannseidet (page does not exist)"/>
              </a:rPr>
              <a:t>Mannseidet</a:t>
            </a:r>
            <a:r>
              <a:rPr lang="en-US" sz="2000" smtClean="0"/>
              <a:t> to </a:t>
            </a:r>
            <a:r>
              <a:rPr lang="en-US" sz="2000" smtClean="0">
                <a:hlinkClick r:id="rId10" action="ppaction://hlinkfile" tooltip="Kjødepollen (page does not exist)"/>
              </a:rPr>
              <a:t>Kjødepollen</a:t>
            </a:r>
            <a:r>
              <a:rPr lang="en-US" sz="2000" smtClean="0"/>
              <a:t>, the narrowest but innermost place of the peninsula</a:t>
            </a:r>
            <a:endParaRPr lang="nb-NO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15888"/>
            <a:ext cx="4859338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4888" y="671513"/>
            <a:ext cx="7134225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908050"/>
            <a:ext cx="4116388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0325" y="1133475"/>
            <a:ext cx="394335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smtClean="0"/>
          </a:p>
        </p:txBody>
      </p:sp>
      <p:sp>
        <p:nvSpPr>
          <p:cNvPr id="10243" name="Plassholder for innhol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b-NO" sz="1200" b="1" smtClean="0"/>
              <a:t>Dimensions</a:t>
            </a:r>
          </a:p>
          <a:p>
            <a:endParaRPr lang="nb-NO" sz="1200" smtClean="0"/>
          </a:p>
          <a:p>
            <a:pPr>
              <a:buFontTx/>
              <a:buNone/>
            </a:pPr>
            <a:r>
              <a:rPr lang="nb-NO" sz="1200" b="1" smtClean="0"/>
              <a:t>Width</a:t>
            </a:r>
          </a:p>
          <a:p>
            <a:r>
              <a:rPr lang="nb-NO" sz="1200" smtClean="0"/>
              <a:t>Between walls 		27m</a:t>
            </a:r>
          </a:p>
          <a:p>
            <a:r>
              <a:rPr lang="nb-NO" sz="1200" smtClean="0"/>
              <a:t>Between fenders		23m</a:t>
            </a:r>
          </a:p>
          <a:p>
            <a:r>
              <a:rPr lang="nb-NO" sz="1200" smtClean="0"/>
              <a:t>Max width vessel		18m</a:t>
            </a:r>
          </a:p>
          <a:p>
            <a:endParaRPr lang="nb-NO" sz="1200" smtClean="0"/>
          </a:p>
          <a:p>
            <a:pPr>
              <a:buFontTx/>
              <a:buNone/>
            </a:pPr>
            <a:r>
              <a:rPr lang="nb-NO" sz="1200" b="1" smtClean="0"/>
              <a:t>Hight</a:t>
            </a:r>
          </a:p>
          <a:p>
            <a:r>
              <a:rPr lang="nb-NO" sz="1200" smtClean="0"/>
              <a:t>From top to bottom		38m</a:t>
            </a:r>
          </a:p>
          <a:p>
            <a:r>
              <a:rPr lang="nb-NO" sz="1200" smtClean="0"/>
              <a:t>From watersurface HW to top	23.5m</a:t>
            </a:r>
          </a:p>
          <a:p>
            <a:r>
              <a:rPr lang="nb-NO" sz="1200" smtClean="0"/>
              <a:t>Max hight on vessel		22.4m</a:t>
            </a:r>
          </a:p>
          <a:p>
            <a:endParaRPr lang="nb-NO" sz="1200" b="1" smtClean="0"/>
          </a:p>
          <a:p>
            <a:pPr>
              <a:buFontTx/>
              <a:buNone/>
            </a:pPr>
            <a:r>
              <a:rPr lang="nb-NO" sz="1200" b="1" smtClean="0"/>
              <a:t>Depth</a:t>
            </a:r>
          </a:p>
          <a:p>
            <a:r>
              <a:rPr lang="nb-NO" sz="1200" smtClean="0"/>
              <a:t>From watersurfave LW to bottom	12m</a:t>
            </a:r>
          </a:p>
          <a:p>
            <a:r>
              <a:rPr lang="nb-NO" sz="1200" smtClean="0"/>
              <a:t>Max draught for vessel	  8m</a:t>
            </a:r>
          </a:p>
          <a:p>
            <a:endParaRPr lang="nb-NO" sz="1200" smtClean="0"/>
          </a:p>
          <a:p>
            <a:pPr>
              <a:buFontTx/>
              <a:buNone/>
            </a:pPr>
            <a:r>
              <a:rPr lang="nb-NO" sz="1200" smtClean="0"/>
              <a:t>Approximately 1NM long, 4 year to build</a:t>
            </a:r>
          </a:p>
          <a:p>
            <a:pPr>
              <a:buFontTx/>
              <a:buNone/>
            </a:pPr>
            <a:r>
              <a:rPr lang="nb-NO" sz="1200" smtClean="0"/>
              <a:t>Total cost: 1.2 Bill. NOK</a:t>
            </a:r>
          </a:p>
        </p:txBody>
      </p:sp>
      <p:pic>
        <p:nvPicPr>
          <p:cNvPr id="1024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2398713"/>
            <a:ext cx="3810000" cy="32797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ＭＳ Ｐゴシック" pitchFamily="-107" charset="-128"/>
            <a:cs typeface="ＭＳ Ｐゴシック" pitchFamily="-107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ＭＳ Ｐゴシック" pitchFamily="-107" charset="-128"/>
            <a:cs typeface="ＭＳ Ｐゴシック" pitchFamily="-107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87</Words>
  <Application>Microsoft Office PowerPoint</Application>
  <PresentationFormat>Skjermfremvisning (4:3)</PresentationFormat>
  <Paragraphs>25</Paragraphs>
  <Slides>17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17</vt:i4>
      </vt:variant>
    </vt:vector>
  </HeadingPairs>
  <TitlesOfParts>
    <vt:vector size="21" baseType="lpstr">
      <vt:lpstr>Arial</vt:lpstr>
      <vt:lpstr>ＭＳ Ｐゴシック</vt:lpstr>
      <vt:lpstr>Calibri</vt:lpstr>
      <vt:lpstr>Blank Presentation</vt:lpstr>
      <vt:lpstr>Lysbilde 1</vt:lpstr>
      <vt:lpstr> 62° 0′ 44.14″ N, 005° 26′ 18.85″ E </vt:lpstr>
      <vt:lpstr>Lysbilde 3</vt:lpstr>
      <vt:lpstr>From Wikipedia</vt:lpstr>
      <vt:lpstr>Lysbilde 5</vt:lpstr>
      <vt:lpstr>Lysbilde 6</vt:lpstr>
      <vt:lpstr>Lysbilde 7</vt:lpstr>
      <vt:lpstr>Lysbilde 8</vt:lpstr>
      <vt:lpstr>Lysbilde 9</vt:lpstr>
      <vt:lpstr>Harsh climate</vt:lpstr>
      <vt:lpstr>Lysbilde 11</vt:lpstr>
      <vt:lpstr>Lysbilde 12</vt:lpstr>
      <vt:lpstr>Lysbilde 13</vt:lpstr>
      <vt:lpstr>Lysbilde 14</vt:lpstr>
      <vt:lpstr>Lysbilde 15</vt:lpstr>
      <vt:lpstr>Lysbilde 16</vt:lpstr>
      <vt:lpstr>Lysbilde 17</vt:lpstr>
    </vt:vector>
  </TitlesOfParts>
  <Company>obi van kenobi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obi van kenobi</dc:creator>
  <cp:lastModifiedBy>Roger Njord Svinø</cp:lastModifiedBy>
  <cp:revision>24</cp:revision>
  <dcterms:created xsi:type="dcterms:W3CDTF">2007-09-03T09:19:16Z</dcterms:created>
  <dcterms:modified xsi:type="dcterms:W3CDTF">2013-10-14T12:48:07Z</dcterms:modified>
</cp:coreProperties>
</file>