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8.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9.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8" r:id="rId2"/>
    <p:sldMasterId id="2147483670" r:id="rId3"/>
    <p:sldMasterId id="2147483674" r:id="rId4"/>
    <p:sldMasterId id="2147483677" r:id="rId5"/>
    <p:sldMasterId id="2147483680" r:id="rId6"/>
    <p:sldMasterId id="2147483695" r:id="rId7"/>
    <p:sldMasterId id="2147483706" r:id="rId8"/>
    <p:sldMasterId id="2147483717" r:id="rId9"/>
    <p:sldMasterId id="2147483771" r:id="rId10"/>
  </p:sldMasterIdLst>
  <p:notesMasterIdLst>
    <p:notesMasterId r:id="rId17"/>
  </p:notesMasterIdLst>
  <p:handoutMasterIdLst>
    <p:handoutMasterId r:id="rId18"/>
  </p:handoutMasterIdLst>
  <p:sldIdLst>
    <p:sldId id="377" r:id="rId11"/>
    <p:sldId id="381" r:id="rId12"/>
    <p:sldId id="375" r:id="rId13"/>
    <p:sldId id="369" r:id="rId14"/>
    <p:sldId id="379" r:id="rId15"/>
    <p:sldId id="378" r:id="rId16"/>
  </p:sldIdLst>
  <p:sldSz cx="9144000" cy="5143500" type="screen16x9"/>
  <p:notesSz cx="6735763" cy="9866313"/>
  <p:defaultTextStyle>
    <a:defPPr>
      <a:defRPr lang="fi-FI"/>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72">
          <p15:clr>
            <a:srgbClr val="A4A3A4"/>
          </p15:clr>
        </p15:guide>
        <p15:guide id="2" pos="549">
          <p15:clr>
            <a:srgbClr val="A4A3A4"/>
          </p15:clr>
        </p15:guide>
        <p15:guide id="3" pos="5364">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jaranta Helena" initials="MH" lastIdx="13" clrIdx="0"/>
  <p:cmAuthor id="1" name="Pennanen, Kaisa" initials="PK" lastIdx="5" clrIdx="1"/>
  <p:cmAuthor id="2" name="Esko Heikkinen" initials="EH" lastIdx="0" clrIdx="2"/>
  <p:cmAuthor id="3" name="Kerkelä Simo" initials="KS" lastIdx="1" clrIdx="3">
    <p:extLst>
      <p:ext uri="{19B8F6BF-5375-455C-9EA6-DF929625EA0E}">
        <p15:presenceInfo xmlns:p15="http://schemas.microsoft.com/office/powerpoint/2012/main" userId="Kerkelä Sim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D7B2"/>
    <a:srgbClr val="AF8DBC"/>
    <a:srgbClr val="008E40"/>
    <a:srgbClr val="4C9C2C"/>
    <a:srgbClr val="00A84C"/>
    <a:srgbClr val="DBEEF4"/>
    <a:srgbClr val="B1E2F4"/>
    <a:srgbClr val="BFBFBF"/>
    <a:srgbClr val="93C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61" autoAdjust="0"/>
    <p:restoredTop sz="86410" autoAdjust="0"/>
  </p:normalViewPr>
  <p:slideViewPr>
    <p:cSldViewPr snapToGrid="0">
      <p:cViewPr varScale="1">
        <p:scale>
          <a:sx n="131" d="100"/>
          <a:sy n="131" d="100"/>
        </p:scale>
        <p:origin x="1392" y="108"/>
      </p:cViewPr>
      <p:guideLst>
        <p:guide orient="horz" pos="1972"/>
        <p:guide pos="549"/>
        <p:guide pos="536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2230"/>
    </p:cViewPr>
  </p:sorterViewPr>
  <p:notesViewPr>
    <p:cSldViewPr snapToGrid="0" snapToObjects="1">
      <p:cViewPr varScale="1">
        <p:scale>
          <a:sx n="48" d="100"/>
          <a:sy n="48" d="100"/>
        </p:scale>
        <p:origin x="2772" y="5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8-12-10T23:00:05.15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1" y="0"/>
            <a:ext cx="2918830" cy="493316"/>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sz="quarter" idx="1"/>
          </p:nvPr>
        </p:nvSpPr>
        <p:spPr>
          <a:xfrm>
            <a:off x="3815374" y="0"/>
            <a:ext cx="2918830" cy="493316"/>
          </a:xfrm>
          <a:prstGeom prst="rect">
            <a:avLst/>
          </a:prstGeom>
        </p:spPr>
        <p:txBody>
          <a:bodyPr vert="horz" lIns="91440" tIns="45720" rIns="91440" bIns="45720" rtlCol="0"/>
          <a:lstStyle>
            <a:lvl1pPr algn="r">
              <a:defRPr sz="1200"/>
            </a:lvl1pPr>
          </a:lstStyle>
          <a:p>
            <a:fld id="{18D34C64-EB70-4CE1-9FFA-41DE71A9EB92}" type="datetimeFigureOut">
              <a:rPr lang="fi-FI" smtClean="0"/>
              <a:t>11.12.2018</a:t>
            </a:fld>
            <a:endParaRPr lang="fi-FI"/>
          </a:p>
        </p:txBody>
      </p:sp>
      <p:sp>
        <p:nvSpPr>
          <p:cNvPr id="4" name="Alatunnisteen paikkamerkki 3"/>
          <p:cNvSpPr>
            <a:spLocks noGrp="1"/>
          </p:cNvSpPr>
          <p:nvPr>
            <p:ph type="ftr" sz="quarter" idx="2"/>
          </p:nvPr>
        </p:nvSpPr>
        <p:spPr>
          <a:xfrm>
            <a:off x="1" y="9371285"/>
            <a:ext cx="2918830" cy="493316"/>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p:cNvSpPr>
            <a:spLocks noGrp="1"/>
          </p:cNvSpPr>
          <p:nvPr>
            <p:ph type="sldNum" sz="quarter" idx="3"/>
          </p:nvPr>
        </p:nvSpPr>
        <p:spPr>
          <a:xfrm>
            <a:off x="3815374" y="9371285"/>
            <a:ext cx="2918830" cy="493316"/>
          </a:xfrm>
          <a:prstGeom prst="rect">
            <a:avLst/>
          </a:prstGeom>
        </p:spPr>
        <p:txBody>
          <a:bodyPr vert="horz" lIns="91440" tIns="45720" rIns="91440" bIns="45720" rtlCol="0" anchor="b"/>
          <a:lstStyle>
            <a:lvl1pPr algn="r">
              <a:defRPr sz="1200"/>
            </a:lvl1pPr>
          </a:lstStyle>
          <a:p>
            <a:fld id="{06A28F8B-FAE8-4B18-B079-02A69BA8B803}" type="slidenum">
              <a:rPr lang="fi-FI" smtClean="0"/>
              <a:t>‹N°›</a:t>
            </a:fld>
            <a:endParaRPr lang="fi-FI"/>
          </a:p>
        </p:txBody>
      </p:sp>
    </p:spTree>
    <p:extLst>
      <p:ext uri="{BB962C8B-B14F-4D97-AF65-F5344CB8AC3E}">
        <p14:creationId xmlns:p14="http://schemas.microsoft.com/office/powerpoint/2010/main" val="473670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8830" cy="495029"/>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15374" y="0"/>
            <a:ext cx="2918830" cy="495029"/>
          </a:xfrm>
          <a:prstGeom prst="rect">
            <a:avLst/>
          </a:prstGeom>
        </p:spPr>
        <p:txBody>
          <a:bodyPr vert="horz" lIns="91440" tIns="45720" rIns="91440" bIns="45720" rtlCol="0"/>
          <a:lstStyle>
            <a:lvl1pPr algn="r">
              <a:defRPr sz="1200"/>
            </a:lvl1pPr>
          </a:lstStyle>
          <a:p>
            <a:fld id="{200F46EF-3393-418A-87D5-D0FD0EDADC7C}" type="datetimeFigureOut">
              <a:rPr lang="fi-FI" smtClean="0"/>
              <a:t>11.12.2018</a:t>
            </a:fld>
            <a:endParaRPr lang="en-GB"/>
          </a:p>
        </p:txBody>
      </p:sp>
      <p:sp>
        <p:nvSpPr>
          <p:cNvPr id="4" name="Slide Image Placeholder 3"/>
          <p:cNvSpPr>
            <a:spLocks noGrp="1" noRot="1" noChangeAspect="1"/>
          </p:cNvSpPr>
          <p:nvPr>
            <p:ph type="sldImg" idx="2"/>
          </p:nvPr>
        </p:nvSpPr>
        <p:spPr>
          <a:xfrm>
            <a:off x="407988" y="1233488"/>
            <a:ext cx="5919787" cy="3328987"/>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73577" y="4748164"/>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1" y="9371286"/>
            <a:ext cx="2918830" cy="495028"/>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15374" y="9371286"/>
            <a:ext cx="2918830" cy="495028"/>
          </a:xfrm>
          <a:prstGeom prst="rect">
            <a:avLst/>
          </a:prstGeom>
        </p:spPr>
        <p:txBody>
          <a:bodyPr vert="horz" lIns="91440" tIns="45720" rIns="91440" bIns="45720" rtlCol="0" anchor="b"/>
          <a:lstStyle>
            <a:lvl1pPr algn="r">
              <a:defRPr sz="1200"/>
            </a:lvl1pPr>
          </a:lstStyle>
          <a:p>
            <a:fld id="{0369591A-E519-4A66-87CC-81D54FA79DBD}" type="slidenum">
              <a:rPr lang="fi-FI" smtClean="0"/>
              <a:t>‹N°›</a:t>
            </a:fld>
            <a:endParaRPr lang="en-GB"/>
          </a:p>
        </p:txBody>
      </p:sp>
    </p:spTree>
    <p:extLst>
      <p:ext uri="{BB962C8B-B14F-4D97-AF65-F5344CB8AC3E}">
        <p14:creationId xmlns:p14="http://schemas.microsoft.com/office/powerpoint/2010/main" val="2438894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369591A-E519-4A66-87CC-81D54FA79DBD}" type="slidenum">
              <a:rPr kumimoji="0" lang="fi-FI"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11767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
        <p:nvSpPr>
          <p:cNvPr id="4" name="Dian numeron paikkamerkki 3"/>
          <p:cNvSpPr>
            <a:spLocks noGrp="1"/>
          </p:cNvSpPr>
          <p:nvPr>
            <p:ph type="sldNum" sz="quarter" idx="10"/>
          </p:nvPr>
        </p:nvSpPr>
        <p:spPr/>
        <p:txBody>
          <a:bodyPr/>
          <a:lstStyle/>
          <a:p>
            <a:fld id="{0369591A-E519-4A66-87CC-81D54FA79DBD}" type="slidenum">
              <a:rPr lang="fi-FI" smtClean="0"/>
              <a:t>2</a:t>
            </a:fld>
            <a:endParaRPr lang="en-GB"/>
          </a:p>
        </p:txBody>
      </p:sp>
    </p:spTree>
    <p:extLst>
      <p:ext uri="{BB962C8B-B14F-4D97-AF65-F5344CB8AC3E}">
        <p14:creationId xmlns:p14="http://schemas.microsoft.com/office/powerpoint/2010/main" val="155465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sz="1200" kern="1200" dirty="0">
                <a:solidFill>
                  <a:schemeClr val="tx1"/>
                </a:solidFill>
                <a:effectLst/>
                <a:latin typeface="+mn-lt"/>
                <a:ea typeface="+mn-ea"/>
                <a:cs typeface="+mn-cs"/>
              </a:rPr>
              <a:t> </a:t>
            </a:r>
          </a:p>
          <a:p>
            <a:endParaRPr lang="fi-FI" dirty="0"/>
          </a:p>
        </p:txBody>
      </p:sp>
      <p:sp>
        <p:nvSpPr>
          <p:cNvPr id="4" name="Dian numeron paikkamerkki 3"/>
          <p:cNvSpPr>
            <a:spLocks noGrp="1"/>
          </p:cNvSpPr>
          <p:nvPr>
            <p:ph type="sldNum" sz="quarter" idx="10"/>
          </p:nvPr>
        </p:nvSpPr>
        <p:spPr/>
        <p:txBody>
          <a:bodyPr/>
          <a:lstStyle/>
          <a:p>
            <a:fld id="{0369591A-E519-4A66-87CC-81D54FA79DBD}" type="slidenum">
              <a:rPr lang="fi-FI" smtClean="0"/>
              <a:t>3</a:t>
            </a:fld>
            <a:endParaRPr lang="en-GB"/>
          </a:p>
        </p:txBody>
      </p:sp>
    </p:spTree>
    <p:extLst>
      <p:ext uri="{BB962C8B-B14F-4D97-AF65-F5344CB8AC3E}">
        <p14:creationId xmlns:p14="http://schemas.microsoft.com/office/powerpoint/2010/main" val="31014329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9.xml"/><Relationship Id="rId4" Type="http://schemas.openxmlformats.org/officeDocument/2006/relationships/image" Target="../media/image19.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eg"/><Relationship Id="rId1" Type="http://schemas.openxmlformats.org/officeDocument/2006/relationships/slideMaster" Target="../slideMasters/slideMaster9.xml"/><Relationship Id="rId4" Type="http://schemas.openxmlformats.org/officeDocument/2006/relationships/image" Target="../media/image19.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jpeg"/><Relationship Id="rId1" Type="http://schemas.openxmlformats.org/officeDocument/2006/relationships/slideMaster" Target="../slideMasters/slideMaster9.xml"/><Relationship Id="rId4" Type="http://schemas.openxmlformats.org/officeDocument/2006/relationships/image" Target="../media/image19.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9.xml"/><Relationship Id="rId4" Type="http://schemas.openxmlformats.org/officeDocument/2006/relationships/image" Target="../media/image24.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sityksen kansi 1">
    <p:spTree>
      <p:nvGrpSpPr>
        <p:cNvPr id="1" name=""/>
        <p:cNvGrpSpPr/>
        <p:nvPr/>
      </p:nvGrpSpPr>
      <p:grpSpPr>
        <a:xfrm>
          <a:off x="0" y="0"/>
          <a:ext cx="0" cy="0"/>
          <a:chOff x="0" y="0"/>
          <a:chExt cx="0" cy="0"/>
        </a:xfrm>
      </p:grpSpPr>
      <p:pic>
        <p:nvPicPr>
          <p:cNvPr id="7" name="Kuva 7" descr="Pitkät_nuolet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3147" r="-1753"/>
          <a:stretch/>
        </p:blipFill>
        <p:spPr>
          <a:xfrm rot="10800000" flipH="1">
            <a:off x="0" y="770418"/>
            <a:ext cx="8928000" cy="3253165"/>
          </a:xfrm>
          <a:prstGeom prst="rect">
            <a:avLst/>
          </a:prstGeom>
        </p:spPr>
      </p:pic>
      <p:sp>
        <p:nvSpPr>
          <p:cNvPr id="2" name="Title 1"/>
          <p:cNvSpPr>
            <a:spLocks noGrp="1"/>
          </p:cNvSpPr>
          <p:nvPr>
            <p:ph type="ctrTitle"/>
          </p:nvPr>
        </p:nvSpPr>
        <p:spPr>
          <a:xfrm>
            <a:off x="396000" y="3290400"/>
            <a:ext cx="5018682" cy="730800"/>
          </a:xfrm>
        </p:spPr>
        <p:txBody>
          <a:bodyPr anchor="b">
            <a:noAutofit/>
          </a:bodyPr>
          <a:lstStyle>
            <a:lvl1pPr algn="l">
              <a:defRPr sz="28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96000" y="4136400"/>
            <a:ext cx="6696000" cy="378000"/>
          </a:xfrm>
        </p:spPr>
        <p:txBody>
          <a:bodyPr>
            <a:normAutofit/>
          </a:bodyPr>
          <a:lstStyle>
            <a:lvl1pPr marL="0" indent="0" algn="l" defTabSz="685800" rtl="0" eaLnBrk="1" latinLnBrk="0" hangingPunct="1">
              <a:lnSpc>
                <a:spcPct val="90000"/>
              </a:lnSpc>
              <a:spcBef>
                <a:spcPct val="0"/>
              </a:spcBef>
              <a:buNone/>
              <a:defRPr lang="fi-FI" sz="18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4" name="Date Placeholder 3"/>
          <p:cNvSpPr>
            <a:spLocks noGrp="1"/>
          </p:cNvSpPr>
          <p:nvPr>
            <p:ph type="dt" sz="half" idx="10"/>
          </p:nvPr>
        </p:nvSpPr>
        <p:spPr>
          <a:xfrm>
            <a:off x="404579" y="4565139"/>
            <a:ext cx="2057400" cy="273844"/>
          </a:xfrm>
        </p:spPr>
        <p:txBody>
          <a:bodyPr/>
          <a:lstStyle>
            <a:lvl1pPr marL="0" indent="0" algn="l" defTabSz="685800" rtl="0" eaLnBrk="1" latinLnBrk="0" hangingPunct="1">
              <a:lnSpc>
                <a:spcPct val="90000"/>
              </a:lnSpc>
              <a:spcBef>
                <a:spcPct val="0"/>
              </a:spcBef>
              <a:buClr>
                <a:srgbClr val="00B0CA"/>
              </a:buClr>
              <a:buSzPct val="140000"/>
              <a:buFont typeface="Arial" panose="020B0604020202020204" pitchFamily="34" charset="0"/>
              <a:buNone/>
              <a:defRPr lang="fi-FI" sz="1200" b="0" kern="1200" baseline="0" smtClean="0">
                <a:solidFill>
                  <a:srgbClr val="00B0CA"/>
                </a:solidFill>
                <a:latin typeface="Arial" panose="020B0604020202020204" pitchFamily="34" charset="0"/>
                <a:ea typeface="+mj-ea"/>
                <a:cs typeface="Arial" panose="020B0604020202020204" pitchFamily="34" charset="0"/>
              </a:defRPr>
            </a:lvl1pPr>
          </a:lstStyle>
          <a:p>
            <a:fld id="{F172A025-89C5-40D3-BA29-CB2FF2948AEB}" type="datetime1">
              <a:rPr lang="fi-FI" smtClean="0"/>
              <a:t>11.12.2018</a:t>
            </a:fld>
            <a:endParaRPr lang="fi-FI" dirty="0"/>
          </a:p>
        </p:txBody>
      </p:sp>
      <p:sp>
        <p:nvSpPr>
          <p:cNvPr id="9" name="Rectangle 8"/>
          <p:cNvSpPr/>
          <p:nvPr userDrawn="1"/>
        </p:nvSpPr>
        <p:spPr>
          <a:xfrm>
            <a:off x="98646" y="62771"/>
            <a:ext cx="2175461" cy="7882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Tree>
    <p:extLst>
      <p:ext uri="{BB962C8B-B14F-4D97-AF65-F5344CB8AC3E}">
        <p14:creationId xmlns:p14="http://schemas.microsoft.com/office/powerpoint/2010/main" val="3078903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Esityksen kiitossivu">
    <p:spTree>
      <p:nvGrpSpPr>
        <p:cNvPr id="1" name=""/>
        <p:cNvGrpSpPr/>
        <p:nvPr/>
      </p:nvGrpSpPr>
      <p:grpSpPr>
        <a:xfrm>
          <a:off x="0" y="0"/>
          <a:ext cx="0" cy="0"/>
          <a:chOff x="0" y="0"/>
          <a:chExt cx="0" cy="0"/>
        </a:xfrm>
      </p:grpSpPr>
      <p:sp>
        <p:nvSpPr>
          <p:cNvPr id="2" name="Title 1"/>
          <p:cNvSpPr>
            <a:spLocks noGrp="1"/>
          </p:cNvSpPr>
          <p:nvPr>
            <p:ph type="ctrTitle"/>
          </p:nvPr>
        </p:nvSpPr>
        <p:spPr>
          <a:xfrm>
            <a:off x="360000" y="2462400"/>
            <a:ext cx="4554000" cy="457200"/>
          </a:xfrm>
        </p:spPr>
        <p:txBody>
          <a:bodyPr anchor="b">
            <a:noAutofit/>
          </a:bodyPr>
          <a:lstStyle>
            <a:lvl1pPr algn="l">
              <a:defRPr sz="24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60000" y="3168000"/>
            <a:ext cx="4518000" cy="925200"/>
          </a:xfrm>
        </p:spPr>
        <p:txBody>
          <a:bodyPr>
            <a:normAutofit/>
          </a:bodyPr>
          <a:lstStyle>
            <a:lvl1pPr marL="0" indent="0" algn="l" defTabSz="685800" rtl="0" eaLnBrk="1" latinLnBrk="0" hangingPunct="1">
              <a:lnSpc>
                <a:spcPct val="90000"/>
              </a:lnSpc>
              <a:spcBef>
                <a:spcPct val="0"/>
              </a:spcBef>
              <a:buNone/>
              <a:defRPr lang="fi-FI" sz="12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9" name="Rectangle 8"/>
          <p:cNvSpPr/>
          <p:nvPr userDrawn="1"/>
        </p:nvSpPr>
        <p:spPr>
          <a:xfrm>
            <a:off x="98612" y="62771"/>
            <a:ext cx="2095948" cy="98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
        <p:nvSpPr>
          <p:cNvPr id="4" name="Rectangle 3"/>
          <p:cNvSpPr/>
          <p:nvPr userDrawn="1"/>
        </p:nvSpPr>
        <p:spPr>
          <a:xfrm>
            <a:off x="4851270" y="4389120"/>
            <a:ext cx="4266000" cy="75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1" name="Kuva 7" descr="Pitkät_nuolet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53242" r="-1754"/>
          <a:stretch/>
        </p:blipFill>
        <p:spPr>
          <a:xfrm rot="16200000">
            <a:off x="4407871" y="658870"/>
            <a:ext cx="5152834" cy="3816424"/>
          </a:xfrm>
          <a:prstGeom prst="rect">
            <a:avLst/>
          </a:prstGeom>
        </p:spPr>
      </p:pic>
    </p:spTree>
    <p:extLst>
      <p:ext uri="{BB962C8B-B14F-4D97-AF65-F5344CB8AC3E}">
        <p14:creationId xmlns:p14="http://schemas.microsoft.com/office/powerpoint/2010/main" val="156076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Content Placeholder 2"/>
          <p:cNvSpPr>
            <a:spLocks noGrp="1"/>
          </p:cNvSpPr>
          <p:nvPr>
            <p:ph sz="half" idx="1"/>
          </p:nvPr>
        </p:nvSpPr>
        <p:spPr>
          <a:xfrm>
            <a:off x="628650" y="1369219"/>
            <a:ext cx="3886200" cy="3263504"/>
          </a:xfrm>
        </p:spPr>
        <p:txBody>
          <a:bodyPr>
            <a:normAutofit/>
          </a:bodyPr>
          <a:lstStyle>
            <a:lvl1pPr>
              <a:buSzPct val="120000"/>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Content Placeholder 3"/>
          <p:cNvSpPr>
            <a:spLocks noGrp="1"/>
          </p:cNvSpPr>
          <p:nvPr>
            <p:ph sz="half" idx="2"/>
          </p:nvPr>
        </p:nvSpPr>
        <p:spPr>
          <a:xfrm>
            <a:off x="4629150" y="1369219"/>
            <a:ext cx="3886200" cy="3263504"/>
          </a:xfrm>
        </p:spPr>
        <p:txBody>
          <a:bodyPr>
            <a:normAutofit/>
          </a:bodyPr>
          <a:lstStyle>
            <a:lvl1pPr>
              <a:buSzPct val="120000"/>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5" name="Date Placeholder 4"/>
          <p:cNvSpPr>
            <a:spLocks noGrp="1"/>
          </p:cNvSpPr>
          <p:nvPr>
            <p:ph type="dt" sz="half" idx="10"/>
          </p:nvPr>
        </p:nvSpPr>
        <p:spPr/>
        <p:txBody>
          <a:bodyPr/>
          <a:lstStyle/>
          <a:p>
            <a:fld id="{61887658-F603-4B98-BF67-AB42E46A18E8}" type="datetime1">
              <a:rPr lang="fi-FI" smtClean="0"/>
              <a:t>11.12.2018</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1557073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Date Placeholder 2"/>
          <p:cNvSpPr>
            <a:spLocks noGrp="1"/>
          </p:cNvSpPr>
          <p:nvPr>
            <p:ph type="dt" sz="half" idx="10"/>
          </p:nvPr>
        </p:nvSpPr>
        <p:spPr/>
        <p:txBody>
          <a:bodyPr/>
          <a:lstStyle/>
          <a:p>
            <a:fld id="{213B3730-B0C1-4182-A013-9358270D9F92}" type="datetime1">
              <a:rPr lang="fi-FI" smtClean="0"/>
              <a:t>11.12.2018</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1460993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sityksen blankkosivu">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55CDA4-988F-4E9E-BDF5-125070DB1B35}" type="datetime1">
              <a:rPr lang="fi-FI" smtClean="0"/>
              <a:t>11.12.2018</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1930687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8099" y="236053"/>
            <a:ext cx="5749636" cy="556022"/>
          </a:xfrm>
          <a:prstGeom prst="rect">
            <a:avLst/>
          </a:prstGeom>
        </p:spPr>
        <p:txBody>
          <a:bodyPr vert="horz" tIns="0" bIns="0" anchor="ctr" anchorCtr="0"/>
          <a:lstStyle>
            <a:lvl1pPr marL="0" marR="0" indent="0" algn="l" defTabSz="457200" rtl="0" eaLnBrk="1" fontAlgn="auto" latinLnBrk="0" hangingPunct="1">
              <a:lnSpc>
                <a:spcPct val="100000"/>
              </a:lnSpc>
              <a:spcBef>
                <a:spcPts val="0"/>
              </a:spcBef>
              <a:spcAft>
                <a:spcPts val="0"/>
              </a:spcAft>
              <a:buClrTx/>
              <a:buSzTx/>
              <a:buFont typeface="Arial"/>
              <a:buNone/>
              <a:tabLst/>
              <a:defRPr sz="2400" baseline="0">
                <a:latin typeface="Arial"/>
              </a:defRPr>
            </a:lvl1pPr>
          </a:lstStyle>
          <a:p>
            <a:pPr lvl="0"/>
            <a:endParaRPr lang="fi-FI" dirty="0"/>
          </a:p>
        </p:txBody>
      </p:sp>
      <p:sp>
        <p:nvSpPr>
          <p:cNvPr id="3" name="Text Placeholder 2"/>
          <p:cNvSpPr>
            <a:spLocks noGrp="1"/>
          </p:cNvSpPr>
          <p:nvPr>
            <p:ph type="body" sz="quarter" idx="11"/>
          </p:nvPr>
        </p:nvSpPr>
        <p:spPr>
          <a:xfrm>
            <a:off x="842963" y="1240631"/>
            <a:ext cx="7524750" cy="3748088"/>
          </a:xfrm>
          <a:prstGeom prst="rect">
            <a:avLst/>
          </a:prstGeom>
        </p:spPr>
        <p:txBody>
          <a:bodyPr vert="horz"/>
          <a:lstStyle>
            <a:lvl1pPr marL="457200" indent="-457200">
              <a:buClr>
                <a:srgbClr val="BCA4CB"/>
              </a:buClr>
              <a:buSzPct val="140000"/>
              <a:buFont typeface="Lucida Grande"/>
              <a:buChar char="●"/>
              <a:defRPr sz="1600">
                <a:solidFill>
                  <a:schemeClr val="bg2">
                    <a:lumMod val="10000"/>
                  </a:schemeClr>
                </a:solidFill>
                <a:latin typeface="Arial"/>
              </a:defRPr>
            </a:lvl1pPr>
            <a:lvl2pPr marL="914400" indent="-457200">
              <a:buClr>
                <a:schemeClr val="bg1">
                  <a:lumMod val="65000"/>
                </a:schemeClr>
              </a:buClr>
              <a:buFont typeface="Arial"/>
              <a:buChar char="•"/>
              <a:defRPr sz="1600">
                <a:solidFill>
                  <a:schemeClr val="bg2">
                    <a:lumMod val="10000"/>
                  </a:schemeClr>
                </a:solidFill>
                <a:latin typeface="Arial"/>
              </a:defRPr>
            </a:lvl2pPr>
            <a:lvl3pPr marL="1257300" indent="-342900">
              <a:buClr>
                <a:schemeClr val="bg1">
                  <a:lumMod val="65000"/>
                </a:schemeClr>
              </a:buClr>
              <a:buFont typeface="Arial"/>
              <a:buChar char="•"/>
              <a:defRPr sz="1600">
                <a:solidFill>
                  <a:schemeClr val="bg2">
                    <a:lumMod val="10000"/>
                  </a:schemeClr>
                </a:solidFill>
                <a:latin typeface="Arial"/>
              </a:defRPr>
            </a:lvl3pPr>
            <a:lvl4pPr marL="1714500" indent="-342900">
              <a:buClr>
                <a:schemeClr val="bg1">
                  <a:lumMod val="65000"/>
                </a:schemeClr>
              </a:buClr>
              <a:buFont typeface="Arial"/>
              <a:buChar char="•"/>
              <a:defRPr sz="1600">
                <a:solidFill>
                  <a:schemeClr val="bg2">
                    <a:lumMod val="10000"/>
                  </a:schemeClr>
                </a:solidFill>
                <a:latin typeface="Arial"/>
              </a:defRPr>
            </a:lvl4pPr>
            <a:lvl5pPr marL="2171700" indent="-342900">
              <a:buClr>
                <a:schemeClr val="bg1">
                  <a:lumMod val="65000"/>
                </a:schemeClr>
              </a:buClr>
              <a:buFont typeface="Arial"/>
              <a:buChar char="•"/>
              <a:defRPr sz="1600">
                <a:solidFill>
                  <a:schemeClr val="bg2">
                    <a:lumMod val="10000"/>
                  </a:schemeClr>
                </a:solidFill>
                <a:latin typeface="Arial"/>
              </a:defRPr>
            </a:lvl5pPr>
          </a:lstStyle>
          <a:p>
            <a:pPr lvl="0"/>
            <a:r>
              <a:rPr lang="fi-FI" dirty="0"/>
              <a:t>Click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473985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722313" y="2357299"/>
            <a:ext cx="7772400" cy="1021556"/>
          </a:xfrm>
          <a:prstGeom prst="rect">
            <a:avLst/>
          </a:prstGeom>
        </p:spPr>
        <p:txBody>
          <a:bodyPr anchor="ctr" anchorCtr="0"/>
          <a:lstStyle>
            <a:lvl1pPr algn="ctr">
              <a:defRPr sz="2400" b="0" i="0" cap="none" baseline="0">
                <a:solidFill>
                  <a:schemeClr val="bg1"/>
                </a:solidFill>
                <a:latin typeface="Arial"/>
              </a:defRPr>
            </a:lvl1pPr>
          </a:lstStyle>
          <a:p>
            <a:endParaRPr lang="en-US" dirty="0"/>
          </a:p>
        </p:txBody>
      </p:sp>
    </p:spTree>
    <p:extLst>
      <p:ext uri="{BB962C8B-B14F-4D97-AF65-F5344CB8AC3E}">
        <p14:creationId xmlns:p14="http://schemas.microsoft.com/office/powerpoint/2010/main" val="3434862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8099" y="236053"/>
            <a:ext cx="5749636" cy="556022"/>
          </a:xfrm>
          <a:prstGeom prst="rect">
            <a:avLst/>
          </a:prstGeom>
        </p:spPr>
        <p:txBody>
          <a:bodyPr vert="horz" tIns="0" bIns="0" anchor="ctr" anchorCtr="0"/>
          <a:lstStyle>
            <a:lvl1pPr marL="0" marR="0" indent="0" algn="l" defTabSz="457200" rtl="0" eaLnBrk="1" fontAlgn="auto" latinLnBrk="0" hangingPunct="1">
              <a:lnSpc>
                <a:spcPct val="100000"/>
              </a:lnSpc>
              <a:spcBef>
                <a:spcPts val="0"/>
              </a:spcBef>
              <a:spcAft>
                <a:spcPts val="0"/>
              </a:spcAft>
              <a:buClrTx/>
              <a:buSzTx/>
              <a:buFont typeface="Arial"/>
              <a:buNone/>
              <a:tabLst/>
              <a:defRPr sz="2400" baseline="0">
                <a:latin typeface="Arial"/>
              </a:defRPr>
            </a:lvl1pPr>
          </a:lstStyle>
          <a:p>
            <a:pPr lvl="0"/>
            <a:endParaRPr lang="fi-FI" dirty="0"/>
          </a:p>
        </p:txBody>
      </p:sp>
      <p:sp>
        <p:nvSpPr>
          <p:cNvPr id="3" name="Text Placeholder 2"/>
          <p:cNvSpPr>
            <a:spLocks noGrp="1"/>
          </p:cNvSpPr>
          <p:nvPr>
            <p:ph type="body" sz="quarter" idx="11"/>
          </p:nvPr>
        </p:nvSpPr>
        <p:spPr>
          <a:xfrm>
            <a:off x="842963" y="1240631"/>
            <a:ext cx="7524750" cy="3748088"/>
          </a:xfrm>
          <a:prstGeom prst="rect">
            <a:avLst/>
          </a:prstGeom>
        </p:spPr>
        <p:txBody>
          <a:bodyPr vert="horz"/>
          <a:lstStyle>
            <a:lvl1pPr marL="457200" indent="-457200">
              <a:buClr>
                <a:srgbClr val="BCA4CB"/>
              </a:buClr>
              <a:buSzPct val="140000"/>
              <a:buFont typeface="Lucida Grande"/>
              <a:buChar char="●"/>
              <a:defRPr sz="1600">
                <a:solidFill>
                  <a:schemeClr val="bg2">
                    <a:lumMod val="10000"/>
                  </a:schemeClr>
                </a:solidFill>
                <a:latin typeface="Arial"/>
              </a:defRPr>
            </a:lvl1pPr>
            <a:lvl2pPr marL="914400" indent="-457200">
              <a:buClr>
                <a:schemeClr val="bg1">
                  <a:lumMod val="65000"/>
                </a:schemeClr>
              </a:buClr>
              <a:buFont typeface="Arial"/>
              <a:buChar char="•"/>
              <a:defRPr sz="1600">
                <a:solidFill>
                  <a:schemeClr val="bg2">
                    <a:lumMod val="10000"/>
                  </a:schemeClr>
                </a:solidFill>
                <a:latin typeface="Arial"/>
              </a:defRPr>
            </a:lvl2pPr>
            <a:lvl3pPr marL="1257300" indent="-342900">
              <a:buClr>
                <a:schemeClr val="bg1">
                  <a:lumMod val="65000"/>
                </a:schemeClr>
              </a:buClr>
              <a:buFont typeface="Arial"/>
              <a:buChar char="•"/>
              <a:defRPr sz="1600">
                <a:solidFill>
                  <a:schemeClr val="bg2">
                    <a:lumMod val="10000"/>
                  </a:schemeClr>
                </a:solidFill>
                <a:latin typeface="Arial"/>
              </a:defRPr>
            </a:lvl3pPr>
            <a:lvl4pPr marL="1714500" indent="-342900">
              <a:buClr>
                <a:schemeClr val="bg1">
                  <a:lumMod val="65000"/>
                </a:schemeClr>
              </a:buClr>
              <a:buFont typeface="Arial"/>
              <a:buChar char="•"/>
              <a:defRPr sz="1600">
                <a:solidFill>
                  <a:schemeClr val="bg2">
                    <a:lumMod val="10000"/>
                  </a:schemeClr>
                </a:solidFill>
                <a:latin typeface="Arial"/>
              </a:defRPr>
            </a:lvl4pPr>
            <a:lvl5pPr marL="2171700" indent="-342900">
              <a:buClr>
                <a:schemeClr val="bg1">
                  <a:lumMod val="65000"/>
                </a:schemeClr>
              </a:buClr>
              <a:buFont typeface="Arial"/>
              <a:buChar char="•"/>
              <a:defRPr sz="1600">
                <a:solidFill>
                  <a:schemeClr val="bg2">
                    <a:lumMod val="10000"/>
                  </a:schemeClr>
                </a:solidFill>
                <a:latin typeface="Arial"/>
              </a:defRPr>
            </a:lvl5pPr>
          </a:lstStyle>
          <a:p>
            <a:pPr lvl="0"/>
            <a:r>
              <a:rPr lang="fi-FI" dirty="0"/>
              <a:t>Click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3022578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8099" y="236053"/>
            <a:ext cx="5749636" cy="556022"/>
          </a:xfrm>
          <a:prstGeom prst="rect">
            <a:avLst/>
          </a:prstGeom>
        </p:spPr>
        <p:txBody>
          <a:bodyPr vert="horz" tIns="0" bIns="0" anchor="ctr" anchorCtr="0"/>
          <a:lstStyle>
            <a:lvl1pPr marL="0" marR="0" indent="0" algn="l" defTabSz="457200" rtl="0" eaLnBrk="1" fontAlgn="auto" latinLnBrk="0" hangingPunct="1">
              <a:lnSpc>
                <a:spcPct val="100000"/>
              </a:lnSpc>
              <a:spcBef>
                <a:spcPts val="0"/>
              </a:spcBef>
              <a:spcAft>
                <a:spcPts val="0"/>
              </a:spcAft>
              <a:buClrTx/>
              <a:buSzTx/>
              <a:buFont typeface="Arial"/>
              <a:buNone/>
              <a:tabLst/>
              <a:defRPr sz="2400" baseline="0">
                <a:latin typeface="Arial"/>
              </a:defRPr>
            </a:lvl1pPr>
          </a:lstStyle>
          <a:p>
            <a:pPr lvl="0"/>
            <a:endParaRPr lang="fi-FI" dirty="0"/>
          </a:p>
        </p:txBody>
      </p:sp>
      <p:sp>
        <p:nvSpPr>
          <p:cNvPr id="3" name="Text Placeholder 2"/>
          <p:cNvSpPr>
            <a:spLocks noGrp="1"/>
          </p:cNvSpPr>
          <p:nvPr>
            <p:ph type="body" sz="quarter" idx="11"/>
          </p:nvPr>
        </p:nvSpPr>
        <p:spPr>
          <a:xfrm>
            <a:off x="842963" y="1240631"/>
            <a:ext cx="7524750" cy="3748088"/>
          </a:xfrm>
          <a:prstGeom prst="rect">
            <a:avLst/>
          </a:prstGeom>
        </p:spPr>
        <p:txBody>
          <a:bodyPr vert="horz"/>
          <a:lstStyle>
            <a:lvl1pPr marL="457200" indent="-457200">
              <a:buClr>
                <a:srgbClr val="BCA4CB"/>
              </a:buClr>
              <a:buSzPct val="140000"/>
              <a:buFont typeface="Lucida Grande"/>
              <a:buChar char="●"/>
              <a:defRPr sz="1600">
                <a:solidFill>
                  <a:schemeClr val="bg2">
                    <a:lumMod val="10000"/>
                  </a:schemeClr>
                </a:solidFill>
                <a:latin typeface="Arial"/>
              </a:defRPr>
            </a:lvl1pPr>
            <a:lvl2pPr marL="914400" indent="-457200">
              <a:buClr>
                <a:schemeClr val="bg1">
                  <a:lumMod val="65000"/>
                </a:schemeClr>
              </a:buClr>
              <a:buFont typeface="Arial"/>
              <a:buChar char="•"/>
              <a:defRPr sz="1600">
                <a:solidFill>
                  <a:schemeClr val="bg2">
                    <a:lumMod val="10000"/>
                  </a:schemeClr>
                </a:solidFill>
                <a:latin typeface="Arial"/>
              </a:defRPr>
            </a:lvl2pPr>
            <a:lvl3pPr marL="1257300" indent="-342900">
              <a:buClr>
                <a:schemeClr val="bg1">
                  <a:lumMod val="65000"/>
                </a:schemeClr>
              </a:buClr>
              <a:buFont typeface="Arial"/>
              <a:buChar char="•"/>
              <a:defRPr sz="1600">
                <a:solidFill>
                  <a:schemeClr val="bg2">
                    <a:lumMod val="10000"/>
                  </a:schemeClr>
                </a:solidFill>
                <a:latin typeface="Arial"/>
              </a:defRPr>
            </a:lvl3pPr>
            <a:lvl4pPr marL="1714500" indent="-342900">
              <a:buClr>
                <a:schemeClr val="bg1">
                  <a:lumMod val="65000"/>
                </a:schemeClr>
              </a:buClr>
              <a:buFont typeface="Arial"/>
              <a:buChar char="•"/>
              <a:defRPr sz="1600">
                <a:solidFill>
                  <a:schemeClr val="bg2">
                    <a:lumMod val="10000"/>
                  </a:schemeClr>
                </a:solidFill>
                <a:latin typeface="Arial"/>
              </a:defRPr>
            </a:lvl4pPr>
            <a:lvl5pPr marL="2171700" indent="-342900">
              <a:buClr>
                <a:schemeClr val="bg1">
                  <a:lumMod val="65000"/>
                </a:schemeClr>
              </a:buClr>
              <a:buFont typeface="Arial"/>
              <a:buChar char="•"/>
              <a:defRPr sz="1600">
                <a:solidFill>
                  <a:schemeClr val="bg2">
                    <a:lumMod val="10000"/>
                  </a:schemeClr>
                </a:solidFill>
                <a:latin typeface="Arial"/>
              </a:defRPr>
            </a:lvl5pPr>
          </a:lstStyle>
          <a:p>
            <a:pPr lvl="0"/>
            <a:r>
              <a:rPr lang="fi-FI" dirty="0"/>
              <a:t>Click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787175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8099" y="236053"/>
            <a:ext cx="5749636" cy="556022"/>
          </a:xfrm>
          <a:prstGeom prst="rect">
            <a:avLst/>
          </a:prstGeom>
        </p:spPr>
        <p:txBody>
          <a:bodyPr vert="horz" tIns="0" bIns="0" anchor="ctr" anchorCtr="0"/>
          <a:lstStyle>
            <a:lvl1pPr marL="0" marR="0" indent="0" algn="l" defTabSz="457200" rtl="0" eaLnBrk="1" fontAlgn="auto" latinLnBrk="0" hangingPunct="1">
              <a:lnSpc>
                <a:spcPct val="100000"/>
              </a:lnSpc>
              <a:spcBef>
                <a:spcPts val="0"/>
              </a:spcBef>
              <a:spcAft>
                <a:spcPts val="0"/>
              </a:spcAft>
              <a:buClrTx/>
              <a:buSzTx/>
              <a:buFont typeface="Arial"/>
              <a:buNone/>
              <a:tabLst/>
              <a:defRPr sz="2400" baseline="0">
                <a:latin typeface="Arial"/>
              </a:defRPr>
            </a:lvl1pPr>
          </a:lstStyle>
          <a:p>
            <a:pPr lvl="0"/>
            <a:endParaRPr lang="fi-FI" dirty="0"/>
          </a:p>
        </p:txBody>
      </p:sp>
      <p:sp>
        <p:nvSpPr>
          <p:cNvPr id="3" name="Text Placeholder 2"/>
          <p:cNvSpPr>
            <a:spLocks noGrp="1"/>
          </p:cNvSpPr>
          <p:nvPr>
            <p:ph type="body" sz="quarter" idx="11"/>
          </p:nvPr>
        </p:nvSpPr>
        <p:spPr>
          <a:xfrm>
            <a:off x="842963" y="1240631"/>
            <a:ext cx="7524750" cy="3748088"/>
          </a:xfrm>
          <a:prstGeom prst="rect">
            <a:avLst/>
          </a:prstGeom>
        </p:spPr>
        <p:txBody>
          <a:bodyPr vert="horz"/>
          <a:lstStyle>
            <a:lvl1pPr marL="457200" indent="-457200">
              <a:buClr>
                <a:srgbClr val="BCA4CB"/>
              </a:buClr>
              <a:buSzPct val="140000"/>
              <a:buFont typeface="Lucida Grande"/>
              <a:buChar char="●"/>
              <a:defRPr sz="1600">
                <a:solidFill>
                  <a:schemeClr val="bg2">
                    <a:lumMod val="10000"/>
                  </a:schemeClr>
                </a:solidFill>
                <a:latin typeface="Arial"/>
              </a:defRPr>
            </a:lvl1pPr>
            <a:lvl2pPr marL="914400" indent="-457200">
              <a:buClr>
                <a:schemeClr val="bg1">
                  <a:lumMod val="65000"/>
                </a:schemeClr>
              </a:buClr>
              <a:buFont typeface="Arial"/>
              <a:buChar char="•"/>
              <a:defRPr sz="1600">
                <a:solidFill>
                  <a:schemeClr val="bg2">
                    <a:lumMod val="10000"/>
                  </a:schemeClr>
                </a:solidFill>
                <a:latin typeface="Arial"/>
              </a:defRPr>
            </a:lvl2pPr>
            <a:lvl3pPr marL="1257300" indent="-342900">
              <a:buClr>
                <a:schemeClr val="bg1">
                  <a:lumMod val="65000"/>
                </a:schemeClr>
              </a:buClr>
              <a:buFont typeface="Arial"/>
              <a:buChar char="•"/>
              <a:defRPr sz="1600">
                <a:solidFill>
                  <a:schemeClr val="bg2">
                    <a:lumMod val="10000"/>
                  </a:schemeClr>
                </a:solidFill>
                <a:latin typeface="Arial"/>
              </a:defRPr>
            </a:lvl3pPr>
            <a:lvl4pPr marL="1714500" indent="-342900">
              <a:buClr>
                <a:schemeClr val="bg1">
                  <a:lumMod val="65000"/>
                </a:schemeClr>
              </a:buClr>
              <a:buFont typeface="Arial"/>
              <a:buChar char="•"/>
              <a:defRPr sz="1600">
                <a:solidFill>
                  <a:schemeClr val="bg2">
                    <a:lumMod val="10000"/>
                  </a:schemeClr>
                </a:solidFill>
                <a:latin typeface="Arial"/>
              </a:defRPr>
            </a:lvl4pPr>
            <a:lvl5pPr marL="2171700" indent="-342900">
              <a:buClr>
                <a:schemeClr val="bg1">
                  <a:lumMod val="65000"/>
                </a:schemeClr>
              </a:buClr>
              <a:buFont typeface="Arial"/>
              <a:buChar char="•"/>
              <a:defRPr sz="1600">
                <a:solidFill>
                  <a:schemeClr val="bg2">
                    <a:lumMod val="10000"/>
                  </a:schemeClr>
                </a:solidFill>
                <a:latin typeface="Arial"/>
              </a:defRPr>
            </a:lvl5pPr>
          </a:lstStyle>
          <a:p>
            <a:pPr lvl="0"/>
            <a:r>
              <a:rPr lang="fi-FI" dirty="0"/>
              <a:t>Click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3795325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8099" y="236053"/>
            <a:ext cx="5749636" cy="556022"/>
          </a:xfrm>
          <a:prstGeom prst="rect">
            <a:avLst/>
          </a:prstGeom>
        </p:spPr>
        <p:txBody>
          <a:bodyPr vert="horz" tIns="0" bIns="0" anchor="ctr" anchorCtr="0"/>
          <a:lstStyle>
            <a:lvl1pPr marL="0" marR="0" indent="0" algn="l" defTabSz="457200" rtl="0" eaLnBrk="1" fontAlgn="auto" latinLnBrk="0" hangingPunct="1">
              <a:lnSpc>
                <a:spcPct val="100000"/>
              </a:lnSpc>
              <a:spcBef>
                <a:spcPts val="0"/>
              </a:spcBef>
              <a:spcAft>
                <a:spcPts val="0"/>
              </a:spcAft>
              <a:buClrTx/>
              <a:buSzTx/>
              <a:buFont typeface="Arial"/>
              <a:buNone/>
              <a:tabLst/>
              <a:defRPr sz="2400" baseline="0">
                <a:latin typeface="Arial"/>
              </a:defRPr>
            </a:lvl1pPr>
          </a:lstStyle>
          <a:p>
            <a:pPr lvl="0"/>
            <a:endParaRPr lang="fi-FI" dirty="0"/>
          </a:p>
        </p:txBody>
      </p:sp>
      <p:sp>
        <p:nvSpPr>
          <p:cNvPr id="3" name="Text Placeholder 2"/>
          <p:cNvSpPr>
            <a:spLocks noGrp="1"/>
          </p:cNvSpPr>
          <p:nvPr>
            <p:ph type="body" sz="quarter" idx="11"/>
          </p:nvPr>
        </p:nvSpPr>
        <p:spPr>
          <a:xfrm>
            <a:off x="842963" y="1240631"/>
            <a:ext cx="7524750" cy="3748088"/>
          </a:xfrm>
          <a:prstGeom prst="rect">
            <a:avLst/>
          </a:prstGeom>
        </p:spPr>
        <p:txBody>
          <a:bodyPr vert="horz"/>
          <a:lstStyle>
            <a:lvl1pPr marL="457200" indent="-457200">
              <a:buClr>
                <a:srgbClr val="BCA4CB"/>
              </a:buClr>
              <a:buSzPct val="140000"/>
              <a:buFont typeface="Lucida Grande"/>
              <a:buChar char="●"/>
              <a:defRPr sz="1600">
                <a:solidFill>
                  <a:schemeClr val="bg2">
                    <a:lumMod val="10000"/>
                  </a:schemeClr>
                </a:solidFill>
                <a:latin typeface="Arial"/>
              </a:defRPr>
            </a:lvl1pPr>
            <a:lvl2pPr marL="914400" indent="-457200">
              <a:buClr>
                <a:schemeClr val="bg1">
                  <a:lumMod val="65000"/>
                </a:schemeClr>
              </a:buClr>
              <a:buFont typeface="Arial"/>
              <a:buChar char="•"/>
              <a:defRPr sz="1600">
                <a:solidFill>
                  <a:schemeClr val="bg2">
                    <a:lumMod val="10000"/>
                  </a:schemeClr>
                </a:solidFill>
                <a:latin typeface="Arial"/>
              </a:defRPr>
            </a:lvl2pPr>
            <a:lvl3pPr marL="1257300" indent="-342900">
              <a:buClr>
                <a:schemeClr val="bg1">
                  <a:lumMod val="65000"/>
                </a:schemeClr>
              </a:buClr>
              <a:buFont typeface="Arial"/>
              <a:buChar char="•"/>
              <a:defRPr sz="1600">
                <a:solidFill>
                  <a:schemeClr val="bg2">
                    <a:lumMod val="10000"/>
                  </a:schemeClr>
                </a:solidFill>
                <a:latin typeface="Arial"/>
              </a:defRPr>
            </a:lvl3pPr>
            <a:lvl4pPr marL="1714500" indent="-342900">
              <a:buClr>
                <a:schemeClr val="bg1">
                  <a:lumMod val="65000"/>
                </a:schemeClr>
              </a:buClr>
              <a:buFont typeface="Arial"/>
              <a:buChar char="•"/>
              <a:defRPr sz="1600">
                <a:solidFill>
                  <a:schemeClr val="bg2">
                    <a:lumMod val="10000"/>
                  </a:schemeClr>
                </a:solidFill>
                <a:latin typeface="Arial"/>
              </a:defRPr>
            </a:lvl4pPr>
            <a:lvl5pPr marL="2171700" indent="-342900">
              <a:buClr>
                <a:schemeClr val="bg1">
                  <a:lumMod val="65000"/>
                </a:schemeClr>
              </a:buClr>
              <a:buFont typeface="Arial"/>
              <a:buChar char="•"/>
              <a:defRPr sz="1600">
                <a:solidFill>
                  <a:schemeClr val="bg2">
                    <a:lumMod val="10000"/>
                  </a:schemeClr>
                </a:solidFill>
                <a:latin typeface="Arial"/>
              </a:defRPr>
            </a:lvl5pPr>
          </a:lstStyle>
          <a:p>
            <a:pPr lvl="0"/>
            <a:r>
              <a:rPr lang="fi-FI" dirty="0"/>
              <a:t>Click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3249129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Esityksen kansi 2">
    <p:spTree>
      <p:nvGrpSpPr>
        <p:cNvPr id="1" name=""/>
        <p:cNvGrpSpPr/>
        <p:nvPr/>
      </p:nvGrpSpPr>
      <p:grpSpPr>
        <a:xfrm>
          <a:off x="0" y="0"/>
          <a:ext cx="0" cy="0"/>
          <a:chOff x="0" y="0"/>
          <a:chExt cx="0" cy="0"/>
        </a:xfrm>
      </p:grpSpPr>
      <p:pic>
        <p:nvPicPr>
          <p:cNvPr id="10" name="Kuva 7" descr="Pitkät_nuolet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829" r="-1753"/>
          <a:stretch/>
        </p:blipFill>
        <p:spPr>
          <a:xfrm rot="10800000">
            <a:off x="3203848" y="267495"/>
            <a:ext cx="5940152" cy="3816424"/>
          </a:xfrm>
          <a:prstGeom prst="rect">
            <a:avLst/>
          </a:prstGeom>
        </p:spPr>
      </p:pic>
      <p:sp>
        <p:nvSpPr>
          <p:cNvPr id="2" name="Title 1"/>
          <p:cNvSpPr>
            <a:spLocks noGrp="1"/>
          </p:cNvSpPr>
          <p:nvPr>
            <p:ph type="ctrTitle"/>
          </p:nvPr>
        </p:nvSpPr>
        <p:spPr>
          <a:xfrm>
            <a:off x="396000" y="3290400"/>
            <a:ext cx="5018400" cy="730800"/>
          </a:xfrm>
        </p:spPr>
        <p:txBody>
          <a:bodyPr anchor="b">
            <a:noAutofit/>
          </a:bodyPr>
          <a:lstStyle>
            <a:lvl1pPr algn="l">
              <a:defRPr sz="28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96000" y="4136400"/>
            <a:ext cx="6696000" cy="378000"/>
          </a:xfrm>
        </p:spPr>
        <p:txBody>
          <a:bodyPr>
            <a:normAutofit/>
          </a:bodyPr>
          <a:lstStyle>
            <a:lvl1pPr marL="0" indent="0" algn="l" defTabSz="685800" rtl="0" eaLnBrk="1" latinLnBrk="0" hangingPunct="1">
              <a:lnSpc>
                <a:spcPct val="90000"/>
              </a:lnSpc>
              <a:spcBef>
                <a:spcPct val="0"/>
              </a:spcBef>
              <a:buNone/>
              <a:defRPr lang="fi-FI" sz="18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4" name="Date Placeholder 3"/>
          <p:cNvSpPr>
            <a:spLocks noGrp="1"/>
          </p:cNvSpPr>
          <p:nvPr>
            <p:ph type="dt" sz="half" idx="10"/>
          </p:nvPr>
        </p:nvSpPr>
        <p:spPr>
          <a:xfrm>
            <a:off x="404579" y="4565139"/>
            <a:ext cx="2057400" cy="273844"/>
          </a:xfrm>
        </p:spPr>
        <p:txBody>
          <a:bodyPr/>
          <a:lstStyle>
            <a:lvl1pPr marL="0" indent="0" algn="l" defTabSz="685800" rtl="0" eaLnBrk="1" latinLnBrk="0" hangingPunct="1">
              <a:lnSpc>
                <a:spcPct val="90000"/>
              </a:lnSpc>
              <a:spcBef>
                <a:spcPct val="0"/>
              </a:spcBef>
              <a:buClr>
                <a:srgbClr val="00B0CA"/>
              </a:buClr>
              <a:buSzPct val="140000"/>
              <a:buFont typeface="Arial" panose="020B0604020202020204" pitchFamily="34" charset="0"/>
              <a:buNone/>
              <a:defRPr lang="fi-FI" sz="1200" b="0" kern="1200" baseline="0" smtClean="0">
                <a:solidFill>
                  <a:srgbClr val="00B0CA"/>
                </a:solidFill>
                <a:latin typeface="Arial" panose="020B0604020202020204" pitchFamily="34" charset="0"/>
                <a:ea typeface="+mj-ea"/>
                <a:cs typeface="Arial" panose="020B0604020202020204" pitchFamily="34" charset="0"/>
              </a:defRPr>
            </a:lvl1pPr>
          </a:lstStyle>
          <a:p>
            <a:fld id="{15E0F579-B3D4-4918-8CA6-833932277D15}" type="datetime1">
              <a:rPr lang="fi-FI" smtClean="0"/>
              <a:t>11.12.2018</a:t>
            </a:fld>
            <a:endParaRPr lang="fi-FI" dirty="0"/>
          </a:p>
        </p:txBody>
      </p:sp>
      <p:sp>
        <p:nvSpPr>
          <p:cNvPr id="9" name="Rectangle 8"/>
          <p:cNvSpPr/>
          <p:nvPr userDrawn="1"/>
        </p:nvSpPr>
        <p:spPr>
          <a:xfrm>
            <a:off x="98612" y="62771"/>
            <a:ext cx="2095948" cy="98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Tree>
    <p:extLst>
      <p:ext uri="{BB962C8B-B14F-4D97-AF65-F5344CB8AC3E}">
        <p14:creationId xmlns:p14="http://schemas.microsoft.com/office/powerpoint/2010/main" val="3663749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ksti">
  <p:cSld name="Teksti">
    <p:spTree>
      <p:nvGrpSpPr>
        <p:cNvPr id="1" name=""/>
        <p:cNvGrpSpPr/>
        <p:nvPr/>
      </p:nvGrpSpPr>
      <p:grpSpPr>
        <a:xfrm>
          <a:off x="0" y="0"/>
          <a:ext cx="0" cy="0"/>
          <a:chOff x="0" y="0"/>
          <a:chExt cx="0" cy="0"/>
        </a:xfrm>
      </p:grpSpPr>
      <p:sp>
        <p:nvSpPr>
          <p:cNvPr id="2" name="Otsikko 1"/>
          <p:cNvSpPr>
            <a:spLocks noGrp="1"/>
          </p:cNvSpPr>
          <p:nvPr>
            <p:ph type="title"/>
          </p:nvPr>
        </p:nvSpPr>
        <p:spPr>
          <a:xfrm>
            <a:off x="533400" y="400050"/>
            <a:ext cx="7422976" cy="457200"/>
          </a:xfrm>
          <a:prstGeom prst="rect">
            <a:avLst/>
          </a:prstGeom>
        </p:spPr>
        <p:txBody>
          <a:bodyPr/>
          <a:lstStyle/>
          <a:p>
            <a:r>
              <a:rPr lang="fi-FI"/>
              <a:t>Muokkaa perustyyl. napsautt.</a:t>
            </a:r>
            <a:endParaRPr lang="fi-FI" dirty="0"/>
          </a:p>
        </p:txBody>
      </p:sp>
      <p:sp>
        <p:nvSpPr>
          <p:cNvPr id="9" name="Text Placeholder 2"/>
          <p:cNvSpPr>
            <a:spLocks noGrp="1"/>
          </p:cNvSpPr>
          <p:nvPr>
            <p:ph idx="1"/>
          </p:nvPr>
        </p:nvSpPr>
        <p:spPr bwMode="auto">
          <a:xfrm>
            <a:off x="533400" y="951570"/>
            <a:ext cx="7422976" cy="378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Päivämäärän paikkamerkki 2"/>
          <p:cNvSpPr>
            <a:spLocks noGrp="1"/>
          </p:cNvSpPr>
          <p:nvPr>
            <p:ph type="dt" sz="half" idx="10"/>
          </p:nvPr>
        </p:nvSpPr>
        <p:spPr>
          <a:xfrm>
            <a:off x="395288" y="4806568"/>
            <a:ext cx="647700" cy="355997"/>
          </a:xfrm>
          <a:prstGeom prst="rect">
            <a:avLst/>
          </a:prstGeom>
        </p:spPr>
        <p:txBody>
          <a:bodyPr/>
          <a:lstStyle>
            <a:lvl1pPr>
              <a:defRPr/>
            </a:lvl1pPr>
          </a:lstStyle>
          <a:p>
            <a:pPr defTabSz="457200" fontAlgn="base">
              <a:spcBef>
                <a:spcPct val="0"/>
              </a:spcBef>
              <a:spcAft>
                <a:spcPct val="0"/>
              </a:spcAft>
              <a:defRPr/>
            </a:pPr>
            <a:r>
              <a:rPr lang="fi-FI" sz="1800">
                <a:solidFill>
                  <a:srgbClr val="1CB0CB"/>
                </a:solidFill>
                <a:ea typeface="MS PGothic" pitchFamily="34" charset="-128"/>
              </a:rPr>
              <a:t>25.8.2011</a:t>
            </a:r>
          </a:p>
        </p:txBody>
      </p:sp>
      <p:sp>
        <p:nvSpPr>
          <p:cNvPr id="5" name="Alatunnisteen paikkamerkki 3"/>
          <p:cNvSpPr>
            <a:spLocks noGrp="1"/>
          </p:cNvSpPr>
          <p:nvPr>
            <p:ph type="ftr" sz="quarter" idx="11"/>
          </p:nvPr>
        </p:nvSpPr>
        <p:spPr>
          <a:xfrm>
            <a:off x="1116013" y="4806553"/>
            <a:ext cx="1871662" cy="357188"/>
          </a:xfrm>
          <a:prstGeom prst="rect">
            <a:avLst/>
          </a:prstGeom>
        </p:spPr>
        <p:txBody>
          <a:bodyPr/>
          <a:lstStyle>
            <a:lvl1pPr>
              <a:defRPr/>
            </a:lvl1pPr>
          </a:lstStyle>
          <a:p>
            <a:pPr defTabSz="457200" fontAlgn="base">
              <a:spcBef>
                <a:spcPct val="0"/>
              </a:spcBef>
              <a:spcAft>
                <a:spcPct val="0"/>
              </a:spcAft>
              <a:defRPr/>
            </a:pPr>
            <a:r>
              <a:rPr lang="fi-FI" sz="1800">
                <a:solidFill>
                  <a:srgbClr val="1CB0CB"/>
                </a:solidFill>
                <a:ea typeface="MS PGothic" pitchFamily="34" charset="-128"/>
              </a:rPr>
              <a:t>Liikennevirasto</a:t>
            </a:r>
          </a:p>
        </p:txBody>
      </p:sp>
      <p:sp>
        <p:nvSpPr>
          <p:cNvPr id="6" name="Dian numeron paikkamerkki 4"/>
          <p:cNvSpPr>
            <a:spLocks noGrp="1"/>
          </p:cNvSpPr>
          <p:nvPr>
            <p:ph type="sldNum" sz="quarter" idx="12"/>
          </p:nvPr>
        </p:nvSpPr>
        <p:spPr>
          <a:xfrm>
            <a:off x="2987696" y="4806553"/>
            <a:ext cx="360363" cy="357188"/>
          </a:xfrm>
          <a:prstGeom prst="rect">
            <a:avLst/>
          </a:prstGeom>
        </p:spPr>
        <p:txBody>
          <a:bodyPr/>
          <a:lstStyle>
            <a:lvl1pPr>
              <a:defRPr/>
            </a:lvl1pPr>
          </a:lstStyle>
          <a:p>
            <a:pPr defTabSz="457200" fontAlgn="base">
              <a:spcBef>
                <a:spcPct val="0"/>
              </a:spcBef>
              <a:spcAft>
                <a:spcPct val="0"/>
              </a:spcAft>
              <a:defRPr/>
            </a:pPr>
            <a:fld id="{430AD266-7B03-407B-8105-D3333EA6844F}" type="slidenum">
              <a:rPr lang="fi-FI" sz="1800">
                <a:solidFill>
                  <a:srgbClr val="1CB0CB"/>
                </a:solidFill>
                <a:ea typeface="MS PGothic" pitchFamily="34" charset="-128"/>
              </a:rPr>
              <a:pPr defTabSz="457200" fontAlgn="base">
                <a:spcBef>
                  <a:spcPct val="0"/>
                </a:spcBef>
                <a:spcAft>
                  <a:spcPct val="0"/>
                </a:spcAft>
                <a:defRPr/>
              </a:pPr>
              <a:t>‹N°›</a:t>
            </a:fld>
            <a:endParaRPr lang="fi-FI" sz="1800">
              <a:solidFill>
                <a:srgbClr val="1CB0CB"/>
              </a:solidFill>
              <a:ea typeface="MS PGothic" pitchFamily="34" charset="-128"/>
            </a:endParaRPr>
          </a:p>
        </p:txBody>
      </p:sp>
    </p:spTree>
    <p:extLst>
      <p:ext uri="{BB962C8B-B14F-4D97-AF65-F5344CB8AC3E}">
        <p14:creationId xmlns:p14="http://schemas.microsoft.com/office/powerpoint/2010/main" val="2788404039"/>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8099" y="236052"/>
            <a:ext cx="5749636" cy="556022"/>
          </a:xfrm>
          <a:prstGeom prst="rect">
            <a:avLst/>
          </a:prstGeom>
        </p:spPr>
        <p:txBody>
          <a:bodyPr vert="horz" tIns="0" bIns="0" anchor="ctr" anchorCtr="0"/>
          <a:lstStyle>
            <a:lvl1pPr marL="0" marR="0" indent="0" algn="l" defTabSz="457200" rtl="0" eaLnBrk="1" fontAlgn="auto" latinLnBrk="0" hangingPunct="1">
              <a:lnSpc>
                <a:spcPct val="100000"/>
              </a:lnSpc>
              <a:spcBef>
                <a:spcPts val="0"/>
              </a:spcBef>
              <a:spcAft>
                <a:spcPts val="0"/>
              </a:spcAft>
              <a:buClrTx/>
              <a:buSzTx/>
              <a:buFont typeface="Arial"/>
              <a:buNone/>
              <a:tabLst/>
              <a:defRPr sz="2400" baseline="0">
                <a:latin typeface="Arial"/>
              </a:defRPr>
            </a:lvl1pPr>
          </a:lstStyle>
          <a:p>
            <a:pPr lvl="0"/>
            <a:endParaRPr lang="fi-FI" dirty="0"/>
          </a:p>
        </p:txBody>
      </p:sp>
      <p:sp>
        <p:nvSpPr>
          <p:cNvPr id="3" name="Text Placeholder 2"/>
          <p:cNvSpPr>
            <a:spLocks noGrp="1"/>
          </p:cNvSpPr>
          <p:nvPr>
            <p:ph type="body" sz="quarter" idx="11"/>
          </p:nvPr>
        </p:nvSpPr>
        <p:spPr>
          <a:xfrm>
            <a:off x="842963" y="1240631"/>
            <a:ext cx="7524750" cy="3748088"/>
          </a:xfrm>
          <a:prstGeom prst="rect">
            <a:avLst/>
          </a:prstGeom>
        </p:spPr>
        <p:txBody>
          <a:bodyPr vert="horz"/>
          <a:lstStyle>
            <a:lvl1pPr marL="457200" indent="-457200">
              <a:buClr>
                <a:srgbClr val="BCA4CB"/>
              </a:buClr>
              <a:buSzPct val="140000"/>
              <a:buFont typeface="Lucida Grande"/>
              <a:buChar char="●"/>
              <a:defRPr sz="1600">
                <a:solidFill>
                  <a:schemeClr val="bg2">
                    <a:lumMod val="10000"/>
                  </a:schemeClr>
                </a:solidFill>
                <a:latin typeface="Arial"/>
              </a:defRPr>
            </a:lvl1pPr>
            <a:lvl2pPr marL="914400" indent="-457200">
              <a:buClr>
                <a:schemeClr val="bg1">
                  <a:lumMod val="65000"/>
                </a:schemeClr>
              </a:buClr>
              <a:buFont typeface="Arial"/>
              <a:buChar char="•"/>
              <a:defRPr sz="1600">
                <a:solidFill>
                  <a:schemeClr val="bg2">
                    <a:lumMod val="10000"/>
                  </a:schemeClr>
                </a:solidFill>
                <a:latin typeface="Arial"/>
              </a:defRPr>
            </a:lvl2pPr>
            <a:lvl3pPr marL="1257300" indent="-342900">
              <a:buClr>
                <a:schemeClr val="bg1">
                  <a:lumMod val="65000"/>
                </a:schemeClr>
              </a:buClr>
              <a:buFont typeface="Arial"/>
              <a:buChar char="•"/>
              <a:defRPr sz="1600">
                <a:solidFill>
                  <a:schemeClr val="bg2">
                    <a:lumMod val="10000"/>
                  </a:schemeClr>
                </a:solidFill>
                <a:latin typeface="Arial"/>
              </a:defRPr>
            </a:lvl3pPr>
            <a:lvl4pPr marL="1714500" indent="-342900">
              <a:buClr>
                <a:schemeClr val="bg1">
                  <a:lumMod val="65000"/>
                </a:schemeClr>
              </a:buClr>
              <a:buFont typeface="Arial"/>
              <a:buChar char="•"/>
              <a:defRPr sz="1600">
                <a:solidFill>
                  <a:schemeClr val="bg2">
                    <a:lumMod val="10000"/>
                  </a:schemeClr>
                </a:solidFill>
                <a:latin typeface="Arial"/>
              </a:defRPr>
            </a:lvl4pPr>
            <a:lvl5pPr marL="2171700" indent="-342900">
              <a:buClr>
                <a:schemeClr val="bg1">
                  <a:lumMod val="65000"/>
                </a:schemeClr>
              </a:buClr>
              <a:buFont typeface="Arial"/>
              <a:buChar char="•"/>
              <a:defRPr sz="1600">
                <a:solidFill>
                  <a:schemeClr val="bg2">
                    <a:lumMod val="10000"/>
                  </a:schemeClr>
                </a:solidFill>
                <a:latin typeface="Arial"/>
              </a:defRPr>
            </a:lvl5pPr>
          </a:lstStyle>
          <a:p>
            <a:pPr lvl="0"/>
            <a:r>
              <a:rPr lang="fi-FI" dirty="0"/>
              <a:t>Click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1082797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eksti">
  <p:cSld name="Teksti">
    <p:spTree>
      <p:nvGrpSpPr>
        <p:cNvPr id="1" name=""/>
        <p:cNvGrpSpPr/>
        <p:nvPr/>
      </p:nvGrpSpPr>
      <p:grpSpPr>
        <a:xfrm>
          <a:off x="0" y="0"/>
          <a:ext cx="0" cy="0"/>
          <a:chOff x="0" y="0"/>
          <a:chExt cx="0" cy="0"/>
        </a:xfrm>
      </p:grpSpPr>
      <p:sp>
        <p:nvSpPr>
          <p:cNvPr id="2" name="Otsikko 1"/>
          <p:cNvSpPr>
            <a:spLocks noGrp="1"/>
          </p:cNvSpPr>
          <p:nvPr>
            <p:ph type="title"/>
          </p:nvPr>
        </p:nvSpPr>
        <p:spPr>
          <a:xfrm>
            <a:off x="533400" y="400050"/>
            <a:ext cx="7422976" cy="457200"/>
          </a:xfrm>
          <a:prstGeom prst="rect">
            <a:avLst/>
          </a:prstGeom>
        </p:spPr>
        <p:txBody>
          <a:bodyPr/>
          <a:lstStyle/>
          <a:p>
            <a:r>
              <a:rPr lang="fi-FI"/>
              <a:t>Muokkaa perustyyl. napsautt.</a:t>
            </a:r>
            <a:endParaRPr lang="fi-FI" dirty="0"/>
          </a:p>
        </p:txBody>
      </p:sp>
      <p:sp>
        <p:nvSpPr>
          <p:cNvPr id="9" name="Text Placeholder 2"/>
          <p:cNvSpPr>
            <a:spLocks noGrp="1"/>
          </p:cNvSpPr>
          <p:nvPr>
            <p:ph idx="1"/>
          </p:nvPr>
        </p:nvSpPr>
        <p:spPr bwMode="auto">
          <a:xfrm>
            <a:off x="533400" y="951570"/>
            <a:ext cx="7422976" cy="378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Päivämäärän paikkamerkki 2"/>
          <p:cNvSpPr>
            <a:spLocks noGrp="1"/>
          </p:cNvSpPr>
          <p:nvPr>
            <p:ph type="dt" sz="half" idx="10"/>
          </p:nvPr>
        </p:nvSpPr>
        <p:spPr>
          <a:xfrm>
            <a:off x="395288" y="4806553"/>
            <a:ext cx="647700" cy="355997"/>
          </a:xfrm>
          <a:prstGeom prst="rect">
            <a:avLst/>
          </a:prstGeom>
        </p:spPr>
        <p:txBody>
          <a:bodyPr/>
          <a:lstStyle>
            <a:lvl1pPr>
              <a:defRPr/>
            </a:lvl1pPr>
          </a:lstStyle>
          <a:p>
            <a:pPr defTabSz="457200" fontAlgn="base">
              <a:spcBef>
                <a:spcPct val="0"/>
              </a:spcBef>
              <a:spcAft>
                <a:spcPct val="0"/>
              </a:spcAft>
              <a:defRPr/>
            </a:pPr>
            <a:r>
              <a:rPr lang="fi-FI" sz="1800">
                <a:solidFill>
                  <a:srgbClr val="1CB0CB"/>
                </a:solidFill>
                <a:ea typeface="MS PGothic" pitchFamily="34" charset="-128"/>
              </a:rPr>
              <a:t>5.5.2014</a:t>
            </a:r>
            <a:endParaRPr lang="en-GB" sz="1800">
              <a:solidFill>
                <a:srgbClr val="1CB0CB"/>
              </a:solidFill>
              <a:ea typeface="MS PGothic" pitchFamily="34" charset="-128"/>
            </a:endParaRPr>
          </a:p>
        </p:txBody>
      </p:sp>
      <p:sp>
        <p:nvSpPr>
          <p:cNvPr id="5" name="Alatunnisteen paikkamerkki 3"/>
          <p:cNvSpPr>
            <a:spLocks noGrp="1"/>
          </p:cNvSpPr>
          <p:nvPr>
            <p:ph type="ftr" sz="quarter" idx="11"/>
          </p:nvPr>
        </p:nvSpPr>
        <p:spPr>
          <a:xfrm>
            <a:off x="1116013" y="4806553"/>
            <a:ext cx="1871662" cy="357188"/>
          </a:xfrm>
          <a:prstGeom prst="rect">
            <a:avLst/>
          </a:prstGeom>
        </p:spPr>
        <p:txBody>
          <a:bodyPr/>
          <a:lstStyle>
            <a:lvl1pPr>
              <a:defRPr/>
            </a:lvl1pPr>
          </a:lstStyle>
          <a:p>
            <a:pPr defTabSz="457200" fontAlgn="base">
              <a:spcBef>
                <a:spcPct val="0"/>
              </a:spcBef>
              <a:spcAft>
                <a:spcPct val="0"/>
              </a:spcAft>
              <a:defRPr/>
            </a:pPr>
            <a:endParaRPr lang="en-GB" sz="1800">
              <a:solidFill>
                <a:srgbClr val="1CB0CB"/>
              </a:solidFill>
              <a:ea typeface="MS PGothic" pitchFamily="34" charset="-128"/>
            </a:endParaRPr>
          </a:p>
        </p:txBody>
      </p:sp>
      <p:sp>
        <p:nvSpPr>
          <p:cNvPr id="6" name="Dian numeron paikkamerkki 4"/>
          <p:cNvSpPr>
            <a:spLocks noGrp="1"/>
          </p:cNvSpPr>
          <p:nvPr>
            <p:ph type="sldNum" sz="quarter" idx="12"/>
          </p:nvPr>
        </p:nvSpPr>
        <p:spPr>
          <a:xfrm>
            <a:off x="2987676" y="4806553"/>
            <a:ext cx="360363" cy="357188"/>
          </a:xfrm>
          <a:prstGeom prst="rect">
            <a:avLst/>
          </a:prstGeom>
        </p:spPr>
        <p:txBody>
          <a:bodyPr/>
          <a:lstStyle>
            <a:lvl1pPr>
              <a:defRPr/>
            </a:lvl1pPr>
          </a:lstStyle>
          <a:p>
            <a:pPr defTabSz="457200" fontAlgn="base">
              <a:spcBef>
                <a:spcPct val="0"/>
              </a:spcBef>
              <a:spcAft>
                <a:spcPct val="0"/>
              </a:spcAft>
              <a:defRPr/>
            </a:pPr>
            <a:fld id="{D36C0237-ABFC-496B-A7F5-2D9DCF9403A2}" type="slidenum">
              <a:rPr lang="en-GB" sz="1800">
                <a:solidFill>
                  <a:srgbClr val="1CB0CB"/>
                </a:solidFill>
                <a:ea typeface="MS PGothic" pitchFamily="34" charset="-128"/>
              </a:rPr>
              <a:pPr defTabSz="457200" fontAlgn="base">
                <a:spcBef>
                  <a:spcPct val="0"/>
                </a:spcBef>
                <a:spcAft>
                  <a:spcPct val="0"/>
                </a:spcAft>
                <a:defRPr/>
              </a:pPr>
              <a:t>‹N°›</a:t>
            </a:fld>
            <a:endParaRPr lang="en-GB" sz="1800">
              <a:solidFill>
                <a:srgbClr val="1CB0CB"/>
              </a:solidFill>
              <a:ea typeface="MS PGothic" pitchFamily="34" charset="-128"/>
            </a:endParaRPr>
          </a:p>
        </p:txBody>
      </p:sp>
    </p:spTree>
    <p:extLst>
      <p:ext uri="{BB962C8B-B14F-4D97-AF65-F5344CB8AC3E}">
        <p14:creationId xmlns:p14="http://schemas.microsoft.com/office/powerpoint/2010/main" val="33107848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05979"/>
            <a:ext cx="8229600" cy="857250"/>
          </a:xfrm>
          <a:prstGeom prst="rect">
            <a:avLst/>
          </a:prstGeom>
        </p:spPr>
        <p:txBody>
          <a:bodyPr/>
          <a:lstStyle/>
          <a:p>
            <a:r>
              <a:rPr lang="fi-FI"/>
              <a:t>Muokkaa perustyyl. napsautt.</a:t>
            </a:r>
          </a:p>
        </p:txBody>
      </p:sp>
      <p:sp>
        <p:nvSpPr>
          <p:cNvPr id="3" name="Sisällön paikkamerkki 2"/>
          <p:cNvSpPr>
            <a:spLocks noGrp="1"/>
          </p:cNvSpPr>
          <p:nvPr>
            <p:ph idx="1"/>
          </p:nvPr>
        </p:nvSpPr>
        <p:spPr>
          <a:xfrm>
            <a:off x="457200" y="1200151"/>
            <a:ext cx="8229600" cy="3394472"/>
          </a:xfrm>
          <a:prstGeom prst="rect">
            <a:avLst/>
          </a:prstGeo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p:cNvSpPr>
            <a:spLocks noGrp="1"/>
          </p:cNvSpPr>
          <p:nvPr>
            <p:ph type="dt" sz="half" idx="10"/>
          </p:nvPr>
        </p:nvSpPr>
        <p:spPr>
          <a:xfrm>
            <a:off x="457200" y="4767263"/>
            <a:ext cx="2133600" cy="273844"/>
          </a:xfrm>
          <a:prstGeom prst="rect">
            <a:avLst/>
          </a:prstGeom>
        </p:spPr>
        <p:txBody>
          <a:bodyPr/>
          <a:lstStyle>
            <a:lvl1pPr defTabSz="457200" fontAlgn="base">
              <a:spcBef>
                <a:spcPct val="0"/>
              </a:spcBef>
              <a:spcAft>
                <a:spcPct val="0"/>
              </a:spcAft>
              <a:defRPr>
                <a:latin typeface="Arial" pitchFamily="34" charset="0"/>
              </a:defRPr>
            </a:lvl1pPr>
          </a:lstStyle>
          <a:p>
            <a:pPr>
              <a:defRPr/>
            </a:pPr>
            <a:r>
              <a:rPr lang="fi-FI" sz="1800">
                <a:solidFill>
                  <a:srgbClr val="1CB0CB"/>
                </a:solidFill>
                <a:ea typeface="MS PGothic" pitchFamily="34" charset="-128"/>
              </a:rPr>
              <a:t>16.6.2014</a:t>
            </a:r>
          </a:p>
        </p:txBody>
      </p:sp>
      <p:sp>
        <p:nvSpPr>
          <p:cNvPr id="5" name="Alatunnisteen paikkamerkki 4"/>
          <p:cNvSpPr>
            <a:spLocks noGrp="1"/>
          </p:cNvSpPr>
          <p:nvPr>
            <p:ph type="ftr" sz="quarter" idx="11"/>
          </p:nvPr>
        </p:nvSpPr>
        <p:spPr>
          <a:xfrm>
            <a:off x="3124200" y="4767263"/>
            <a:ext cx="2895600" cy="273844"/>
          </a:xfrm>
          <a:prstGeom prst="rect">
            <a:avLst/>
          </a:prstGeom>
        </p:spPr>
        <p:txBody>
          <a:bodyPr/>
          <a:lstStyle>
            <a:lvl1pPr defTabSz="457200" fontAlgn="base">
              <a:spcBef>
                <a:spcPct val="0"/>
              </a:spcBef>
              <a:spcAft>
                <a:spcPct val="0"/>
              </a:spcAft>
              <a:defRPr>
                <a:latin typeface="Arial" pitchFamily="34" charset="0"/>
              </a:defRPr>
            </a:lvl1pPr>
          </a:lstStyle>
          <a:p>
            <a:pPr>
              <a:defRPr/>
            </a:pPr>
            <a:endParaRPr lang="fi-FI" sz="1800">
              <a:solidFill>
                <a:srgbClr val="1CB0CB"/>
              </a:solidFill>
              <a:ea typeface="MS PGothic" pitchFamily="34" charset="-128"/>
            </a:endParaRPr>
          </a:p>
        </p:txBody>
      </p:sp>
      <p:sp>
        <p:nvSpPr>
          <p:cNvPr id="6" name="Dian numeron paikkamerkki 5"/>
          <p:cNvSpPr>
            <a:spLocks noGrp="1"/>
          </p:cNvSpPr>
          <p:nvPr>
            <p:ph type="sldNum" sz="quarter" idx="12"/>
          </p:nvPr>
        </p:nvSpPr>
        <p:spPr>
          <a:xfrm>
            <a:off x="6553200" y="4767263"/>
            <a:ext cx="2133600" cy="273844"/>
          </a:xfrm>
          <a:prstGeom prst="rect">
            <a:avLst/>
          </a:prstGeom>
        </p:spPr>
        <p:txBody>
          <a:bodyPr/>
          <a:lstStyle>
            <a:lvl1pPr defTabSz="457200" fontAlgn="base">
              <a:spcBef>
                <a:spcPct val="0"/>
              </a:spcBef>
              <a:spcAft>
                <a:spcPct val="0"/>
              </a:spcAft>
              <a:defRPr>
                <a:latin typeface="Arial" pitchFamily="34" charset="0"/>
              </a:defRPr>
            </a:lvl1pPr>
          </a:lstStyle>
          <a:p>
            <a:pPr>
              <a:defRPr/>
            </a:pPr>
            <a:fld id="{BE5272D7-D4FB-4D1E-BDCD-C450F236ED2D}" type="slidenum">
              <a:rPr lang="fi-FI" sz="1800">
                <a:solidFill>
                  <a:srgbClr val="1CB0CB"/>
                </a:solidFill>
                <a:ea typeface="MS PGothic" pitchFamily="34" charset="-128"/>
              </a:rPr>
              <a:pPr>
                <a:defRPr/>
              </a:pPr>
              <a:t>‹N°›</a:t>
            </a:fld>
            <a:endParaRPr lang="fi-FI" sz="1800">
              <a:solidFill>
                <a:srgbClr val="1CB0CB"/>
              </a:solidFill>
              <a:ea typeface="MS PGothic" pitchFamily="34" charset="-128"/>
            </a:endParaRPr>
          </a:p>
        </p:txBody>
      </p:sp>
    </p:spTree>
    <p:extLst>
      <p:ext uri="{BB962C8B-B14F-4D97-AF65-F5344CB8AC3E}">
        <p14:creationId xmlns:p14="http://schemas.microsoft.com/office/powerpoint/2010/main" val="16290525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a:xfrm>
            <a:off x="6823572" y="4567240"/>
            <a:ext cx="1963245" cy="135000"/>
          </a:xfrm>
        </p:spPr>
        <p:txBody>
          <a:bodyPr/>
          <a:lstStyle/>
          <a:p>
            <a:fld id="{3B2940CA-764F-3445-83AB-AF87E7909C2F}" type="datetimeFigureOut">
              <a:rPr lang="fi-FI" smtClean="0"/>
              <a:t>11.12.2018</a:t>
            </a:fld>
            <a:endParaRPr lang="fi-FI" dirty="0"/>
          </a:p>
        </p:txBody>
      </p:sp>
      <p:sp>
        <p:nvSpPr>
          <p:cNvPr id="19" name="Alatunnisteen paikkamerkki 4"/>
          <p:cNvSpPr>
            <a:spLocks noGrp="1"/>
          </p:cNvSpPr>
          <p:nvPr>
            <p:ph type="ftr" sz="quarter" idx="11"/>
          </p:nvPr>
        </p:nvSpPr>
        <p:spPr>
          <a:xfrm>
            <a:off x="6823572" y="4706543"/>
            <a:ext cx="1963245" cy="135000"/>
          </a:xfrm>
        </p:spPr>
        <p:txBody>
          <a:bodyPr/>
          <a:lstStyle/>
          <a:p>
            <a:endParaRPr lang="fi-FI"/>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8493481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a:xfrm>
            <a:off x="6823572" y="4567240"/>
            <a:ext cx="1963245" cy="135000"/>
          </a:xfrm>
        </p:spPr>
        <p:txBody>
          <a:bodyPr/>
          <a:lstStyle/>
          <a:p>
            <a:fld id="{3B2940CA-764F-3445-83AB-AF87E7909C2F}" type="datetimeFigureOut">
              <a:rPr lang="fi-FI" smtClean="0"/>
              <a:t>11.12.2018</a:t>
            </a:fld>
            <a:endParaRPr lang="fi-FI" dirty="0"/>
          </a:p>
        </p:txBody>
      </p:sp>
      <p:sp>
        <p:nvSpPr>
          <p:cNvPr id="19" name="Alatunnisteen paikkamerkki 4"/>
          <p:cNvSpPr>
            <a:spLocks noGrp="1"/>
          </p:cNvSpPr>
          <p:nvPr>
            <p:ph type="ftr" sz="quarter" idx="11"/>
          </p:nvPr>
        </p:nvSpPr>
        <p:spPr>
          <a:xfrm>
            <a:off x="6823572" y="4706543"/>
            <a:ext cx="1963245" cy="135000"/>
          </a:xfrm>
        </p:spPr>
        <p:txBody>
          <a:bodyPr/>
          <a:lstStyle/>
          <a:p>
            <a:endParaRPr lang="fi-FI"/>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5232451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2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a:xfrm>
            <a:off x="6823572" y="4567240"/>
            <a:ext cx="1963245" cy="135000"/>
          </a:xfrm>
        </p:spPr>
        <p:txBody>
          <a:bodyPr/>
          <a:lstStyle/>
          <a:p>
            <a:fld id="{3B2940CA-764F-3445-83AB-AF87E7909C2F}" type="datetimeFigureOut">
              <a:rPr lang="fi-FI" smtClean="0"/>
              <a:t>11.12.2018</a:t>
            </a:fld>
            <a:endParaRPr lang="fi-FI" dirty="0"/>
          </a:p>
        </p:txBody>
      </p:sp>
      <p:sp>
        <p:nvSpPr>
          <p:cNvPr id="19" name="Alatunnisteen paikkamerkki 4"/>
          <p:cNvSpPr>
            <a:spLocks noGrp="1"/>
          </p:cNvSpPr>
          <p:nvPr>
            <p:ph type="ftr" sz="quarter" idx="11"/>
          </p:nvPr>
        </p:nvSpPr>
        <p:spPr>
          <a:xfrm>
            <a:off x="6823572" y="4706543"/>
            <a:ext cx="1963245" cy="135000"/>
          </a:xfrm>
        </p:spPr>
        <p:txBody>
          <a:bodyPr/>
          <a:lstStyle/>
          <a:p>
            <a:endParaRPr lang="fi-FI"/>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41414801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3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bwMode="white">
          <a:xfrm>
            <a:off x="6823572" y="4567240"/>
            <a:ext cx="1963245" cy="135000"/>
          </a:xfrm>
        </p:spPr>
        <p:txBody>
          <a:bodyPr/>
          <a:lstStyle>
            <a:lvl1pPr>
              <a:defRPr>
                <a:solidFill>
                  <a:schemeClr val="bg1"/>
                </a:solidFill>
              </a:defRPr>
            </a:lvl1pPr>
          </a:lstStyle>
          <a:p>
            <a:fld id="{3B2940CA-764F-3445-83AB-AF87E7909C2F}" type="datetimeFigureOut">
              <a:rPr lang="fi-FI" smtClean="0"/>
              <a:pPr/>
              <a:t>11.12.2018</a:t>
            </a:fld>
            <a:endParaRPr lang="fi-FI" dirty="0"/>
          </a:p>
        </p:txBody>
      </p:sp>
      <p:sp>
        <p:nvSpPr>
          <p:cNvPr id="19" name="Alatunnisteen paikkamerkki 4"/>
          <p:cNvSpPr>
            <a:spLocks noGrp="1"/>
          </p:cNvSpPr>
          <p:nvPr>
            <p:ph type="ftr" sz="quarter" idx="11"/>
          </p:nvPr>
        </p:nvSpPr>
        <p:spPr bwMode="white">
          <a:xfrm>
            <a:off x="6823572" y="4706543"/>
            <a:ext cx="1963245" cy="135000"/>
          </a:xfrm>
        </p:spPr>
        <p:txBody>
          <a:bodyPr/>
          <a:lstStyle>
            <a:lvl1pPr>
              <a:defRPr>
                <a:solidFill>
                  <a:schemeClr val="bg1"/>
                </a:solidFill>
              </a:defRPr>
            </a:lvl1pPr>
          </a:lstStyle>
          <a:p>
            <a:endParaRPr lang="fi-FI"/>
          </a:p>
        </p:txBody>
      </p:sp>
      <p:sp>
        <p:nvSpPr>
          <p:cNvPr id="20" name="Dian numeron paikkamerkki 5"/>
          <p:cNvSpPr>
            <a:spLocks noGrp="1"/>
          </p:cNvSpPr>
          <p:nvPr>
            <p:ph type="sldNum" sz="quarter" idx="12"/>
          </p:nvPr>
        </p:nvSpPr>
        <p:spPr bwMode="white">
          <a:xfrm>
            <a:off x="7879561" y="4845846"/>
            <a:ext cx="907257" cy="135000"/>
          </a:xfrm>
        </p:spPr>
        <p:txBody>
          <a:bodyPr/>
          <a:lstStyle>
            <a:lvl1pPr>
              <a:defRPr>
                <a:solidFill>
                  <a:schemeClr val="bg1"/>
                </a:solidFill>
              </a:defRPr>
            </a:lvl1pPr>
          </a:lstStyle>
          <a:p>
            <a:fld id="{5A3ADEFC-2778-6B49-9C82-2158FE27C40E}" type="slidenum">
              <a:rPr lang="fi-FI" smtClean="0"/>
              <a:pPr/>
              <a:t>‹N°›</a:t>
            </a:fld>
            <a:endParaRPr lang="fi-FI"/>
          </a:p>
        </p:txBody>
      </p:sp>
    </p:spTree>
    <p:extLst>
      <p:ext uri="{BB962C8B-B14F-4D97-AF65-F5344CB8AC3E}">
        <p14:creationId xmlns:p14="http://schemas.microsoft.com/office/powerpoint/2010/main" val="40539863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Sisällön paikkamerkki 2"/>
          <p:cNvSpPr>
            <a:spLocks noGrp="1"/>
          </p:cNvSpPr>
          <p:nvPr>
            <p:ph idx="1"/>
          </p:nvPr>
        </p:nvSpPr>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p:cNvSpPr>
            <a:spLocks noGrp="1"/>
          </p:cNvSpPr>
          <p:nvPr>
            <p:ph type="dt" sz="half" idx="10"/>
          </p:nvPr>
        </p:nvSpPr>
        <p:spPr/>
        <p:txBody>
          <a:bodyPr/>
          <a:lstStyle/>
          <a:p>
            <a:fld id="{3B2940CA-764F-3445-83AB-AF87E7909C2F}" type="datetimeFigureOut">
              <a:rPr lang="fi-FI" smtClean="0"/>
              <a:t>11.12.2018</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108820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4" name="Päivämäärän paikkamerkki 3"/>
          <p:cNvSpPr>
            <a:spLocks noGrp="1"/>
          </p:cNvSpPr>
          <p:nvPr>
            <p:ph type="dt" sz="half" idx="10"/>
          </p:nvPr>
        </p:nvSpPr>
        <p:spPr/>
        <p:txBody>
          <a:bodyPr/>
          <a:lstStyle/>
          <a:p>
            <a:fld id="{3B2940CA-764F-3445-83AB-AF87E7909C2F}" type="datetimeFigureOut">
              <a:rPr lang="fi-FI" smtClean="0"/>
              <a:t>11.12.2018</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5A3ADEFC-2778-6B49-9C82-2158FE27C40E}" type="slidenum">
              <a:rPr lang="fi-FI" smtClean="0"/>
              <a:t>‹N°›</a:t>
            </a:fld>
            <a:endParaRPr lang="fi-FI"/>
          </a:p>
        </p:txBody>
      </p:sp>
      <p:sp>
        <p:nvSpPr>
          <p:cNvPr id="7" name="Otsikko 1"/>
          <p:cNvSpPr>
            <a:spLocks noGrp="1"/>
          </p:cNvSpPr>
          <p:nvPr>
            <p:ph type="ctrTitle"/>
          </p:nvPr>
        </p:nvSpPr>
        <p:spPr>
          <a:xfrm>
            <a:off x="564356" y="841772"/>
            <a:ext cx="8222464" cy="1790700"/>
          </a:xfrm>
        </p:spPr>
        <p:txBody>
          <a:bodyPr anchor="b">
            <a:normAutofit/>
          </a:bodyPr>
          <a:lstStyle>
            <a:lvl1pPr algn="l">
              <a:lnSpc>
                <a:spcPct val="85000"/>
              </a:lnSpc>
              <a:defRPr sz="3300">
                <a:solidFill>
                  <a:srgbClr val="0000FF"/>
                </a:solidFill>
              </a:defRPr>
            </a:lvl1pPr>
          </a:lstStyle>
          <a:p>
            <a:r>
              <a:rPr lang="fi-FI"/>
              <a:t>Muokkaa perustyyl. napsautt.</a:t>
            </a:r>
            <a:endParaRPr lang="fi-FI" dirty="0"/>
          </a:p>
        </p:txBody>
      </p:sp>
      <p:sp>
        <p:nvSpPr>
          <p:cNvPr id="8" name="Alaotsikko 2"/>
          <p:cNvSpPr>
            <a:spLocks noGrp="1"/>
          </p:cNvSpPr>
          <p:nvPr>
            <p:ph type="subTitle" idx="1"/>
          </p:nvPr>
        </p:nvSpPr>
        <p:spPr>
          <a:xfrm>
            <a:off x="564356" y="2701531"/>
            <a:ext cx="8222464" cy="1241822"/>
          </a:xfrm>
        </p:spPr>
        <p:txBody>
          <a:bodyPr/>
          <a:lstStyle>
            <a:lvl1pPr marL="0" indent="0" algn="l">
              <a:buNone/>
              <a:defRPr sz="1800">
                <a:solidFill>
                  <a:srgbClr val="0000FF"/>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Tree>
    <p:extLst>
      <p:ext uri="{BB962C8B-B14F-4D97-AF65-F5344CB8AC3E}">
        <p14:creationId xmlns:p14="http://schemas.microsoft.com/office/powerpoint/2010/main" val="91301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Esityksen kansi 3">
    <p:spTree>
      <p:nvGrpSpPr>
        <p:cNvPr id="1" name=""/>
        <p:cNvGrpSpPr/>
        <p:nvPr/>
      </p:nvGrpSpPr>
      <p:grpSpPr>
        <a:xfrm>
          <a:off x="0" y="0"/>
          <a:ext cx="0" cy="0"/>
          <a:chOff x="0" y="0"/>
          <a:chExt cx="0" cy="0"/>
        </a:xfrm>
      </p:grpSpPr>
      <p:pic>
        <p:nvPicPr>
          <p:cNvPr id="11" name="Kuva 7" descr="Pitkät_nuolet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53242" r="-1754"/>
          <a:stretch/>
        </p:blipFill>
        <p:spPr>
          <a:xfrm rot="16200000">
            <a:off x="4407871" y="658870"/>
            <a:ext cx="5152834" cy="3816424"/>
          </a:xfrm>
          <a:prstGeom prst="rect">
            <a:avLst/>
          </a:prstGeom>
        </p:spPr>
      </p:pic>
      <p:sp>
        <p:nvSpPr>
          <p:cNvPr id="2" name="Title 1"/>
          <p:cNvSpPr>
            <a:spLocks noGrp="1"/>
          </p:cNvSpPr>
          <p:nvPr>
            <p:ph type="ctrTitle"/>
          </p:nvPr>
        </p:nvSpPr>
        <p:spPr>
          <a:xfrm>
            <a:off x="396000" y="3290400"/>
            <a:ext cx="4608000" cy="730800"/>
          </a:xfrm>
        </p:spPr>
        <p:txBody>
          <a:bodyPr anchor="b">
            <a:noAutofit/>
          </a:bodyPr>
          <a:lstStyle>
            <a:lvl1pPr algn="l">
              <a:defRPr sz="28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96000" y="4136400"/>
            <a:ext cx="5696456" cy="378000"/>
          </a:xfrm>
        </p:spPr>
        <p:txBody>
          <a:bodyPr>
            <a:normAutofit/>
          </a:bodyPr>
          <a:lstStyle>
            <a:lvl1pPr marL="0" indent="0" algn="l" defTabSz="685800" rtl="0" eaLnBrk="1" latinLnBrk="0" hangingPunct="1">
              <a:lnSpc>
                <a:spcPct val="90000"/>
              </a:lnSpc>
              <a:spcBef>
                <a:spcPct val="0"/>
              </a:spcBef>
              <a:buNone/>
              <a:defRPr lang="fi-FI" sz="18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4" name="Date Placeholder 3"/>
          <p:cNvSpPr>
            <a:spLocks noGrp="1"/>
          </p:cNvSpPr>
          <p:nvPr>
            <p:ph type="dt" sz="half" idx="10"/>
          </p:nvPr>
        </p:nvSpPr>
        <p:spPr>
          <a:xfrm>
            <a:off x="404579" y="4565139"/>
            <a:ext cx="2057400" cy="273844"/>
          </a:xfrm>
        </p:spPr>
        <p:txBody>
          <a:bodyPr/>
          <a:lstStyle>
            <a:lvl1pPr marL="0" indent="0" algn="l" defTabSz="685800" rtl="0" eaLnBrk="1" latinLnBrk="0" hangingPunct="1">
              <a:lnSpc>
                <a:spcPct val="90000"/>
              </a:lnSpc>
              <a:spcBef>
                <a:spcPct val="0"/>
              </a:spcBef>
              <a:buClr>
                <a:srgbClr val="00B0CA"/>
              </a:buClr>
              <a:buSzPct val="140000"/>
              <a:buFont typeface="Arial" panose="020B0604020202020204" pitchFamily="34" charset="0"/>
              <a:buNone/>
              <a:defRPr lang="fi-FI" sz="1200" b="0" kern="1200" baseline="0" smtClean="0">
                <a:solidFill>
                  <a:srgbClr val="00B0CA"/>
                </a:solidFill>
                <a:latin typeface="Arial" panose="020B0604020202020204" pitchFamily="34" charset="0"/>
                <a:ea typeface="+mj-ea"/>
                <a:cs typeface="Arial" panose="020B0604020202020204" pitchFamily="34" charset="0"/>
              </a:defRPr>
            </a:lvl1pPr>
          </a:lstStyle>
          <a:p>
            <a:fld id="{B00837AC-C620-4510-8656-64237BE94755}" type="datetime1">
              <a:rPr lang="fi-FI" smtClean="0"/>
              <a:t>11.12.2018</a:t>
            </a:fld>
            <a:endParaRPr lang="fi-FI" dirty="0"/>
          </a:p>
        </p:txBody>
      </p:sp>
      <p:sp>
        <p:nvSpPr>
          <p:cNvPr id="9" name="Rectangle 8"/>
          <p:cNvSpPr/>
          <p:nvPr userDrawn="1"/>
        </p:nvSpPr>
        <p:spPr>
          <a:xfrm>
            <a:off x="98612" y="62771"/>
            <a:ext cx="2095948" cy="98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Tree>
    <p:extLst>
      <p:ext uri="{BB962C8B-B14F-4D97-AF65-F5344CB8AC3E}">
        <p14:creationId xmlns:p14="http://schemas.microsoft.com/office/powerpoint/2010/main" val="29733258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Sisällön paikkamerkki 2"/>
          <p:cNvSpPr>
            <a:spLocks noGrp="1"/>
          </p:cNvSpPr>
          <p:nvPr>
            <p:ph sz="half" idx="1"/>
          </p:nvPr>
        </p:nvSpPr>
        <p:spPr>
          <a:xfrm>
            <a:off x="357190" y="918664"/>
            <a:ext cx="4138613" cy="3848600"/>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Sisällön paikkamerkki 3"/>
          <p:cNvSpPr>
            <a:spLocks noGrp="1"/>
          </p:cNvSpPr>
          <p:nvPr>
            <p:ph sz="half" idx="2"/>
          </p:nvPr>
        </p:nvSpPr>
        <p:spPr>
          <a:xfrm>
            <a:off x="4648205" y="918664"/>
            <a:ext cx="4138613" cy="3848600"/>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5" name="Päivämäärän paikkamerkki 4"/>
          <p:cNvSpPr>
            <a:spLocks noGrp="1"/>
          </p:cNvSpPr>
          <p:nvPr>
            <p:ph type="dt" sz="half" idx="10"/>
          </p:nvPr>
        </p:nvSpPr>
        <p:spPr/>
        <p:txBody>
          <a:bodyPr/>
          <a:lstStyle/>
          <a:p>
            <a:fld id="{3B2940CA-764F-3445-83AB-AF87E7909C2F}" type="datetimeFigureOut">
              <a:rPr lang="fi-FI" smtClean="0"/>
              <a:t>11.12.2018</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24777957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357193" y="133949"/>
            <a:ext cx="8429625" cy="782837"/>
          </a:xfrm>
        </p:spPr>
        <p:txBody>
          <a:bodyPr/>
          <a:lstStyle/>
          <a:p>
            <a:r>
              <a:rPr lang="fi-FI"/>
              <a:t>Muokkaa perustyyl. napsautt.</a:t>
            </a:r>
            <a:endParaRPr lang="fi-FI" dirty="0"/>
          </a:p>
        </p:txBody>
      </p:sp>
      <p:sp>
        <p:nvSpPr>
          <p:cNvPr id="3" name="Tekstin paikkamerkki 2"/>
          <p:cNvSpPr>
            <a:spLocks noGrp="1"/>
          </p:cNvSpPr>
          <p:nvPr>
            <p:ph type="body" idx="1"/>
          </p:nvPr>
        </p:nvSpPr>
        <p:spPr>
          <a:xfrm>
            <a:off x="350844" y="916782"/>
            <a:ext cx="4148137"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fi-FI"/>
              <a:t>Muokkaa tekstin perustyylejä</a:t>
            </a:r>
          </a:p>
        </p:txBody>
      </p:sp>
      <p:sp>
        <p:nvSpPr>
          <p:cNvPr id="4" name="Sisällön paikkamerkki 3"/>
          <p:cNvSpPr>
            <a:spLocks noGrp="1"/>
          </p:cNvSpPr>
          <p:nvPr>
            <p:ph sz="half" idx="2"/>
          </p:nvPr>
        </p:nvSpPr>
        <p:spPr>
          <a:xfrm>
            <a:off x="350844" y="1561508"/>
            <a:ext cx="4148137" cy="3232546"/>
          </a:xfrm>
        </p:spPr>
        <p:txBody>
          <a:bodyPr/>
          <a:lstStyle>
            <a:lvl1pPr>
              <a:defRPr sz="1650"/>
            </a:lvl1pPr>
            <a:lvl2pPr>
              <a:defRPr sz="1500"/>
            </a:lvl2pPr>
            <a:lvl3pPr>
              <a:defRPr sz="1350"/>
            </a:lvl3pPr>
            <a:lvl4pPr>
              <a:defRPr sz="1200"/>
            </a:lvl4pPr>
            <a:lvl5pPr>
              <a:defRPr sz="1050"/>
            </a:lvl5p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kstin paikkamerkki 4"/>
          <p:cNvSpPr>
            <a:spLocks noGrp="1"/>
          </p:cNvSpPr>
          <p:nvPr>
            <p:ph type="body" sz="quarter" idx="3"/>
          </p:nvPr>
        </p:nvSpPr>
        <p:spPr>
          <a:xfrm>
            <a:off x="4629150" y="916782"/>
            <a:ext cx="4157662"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fi-FI"/>
              <a:t>Muokkaa tekstin perustyylejä</a:t>
            </a:r>
          </a:p>
        </p:txBody>
      </p:sp>
      <p:sp>
        <p:nvSpPr>
          <p:cNvPr id="6" name="Sisällön paikkamerkki 5"/>
          <p:cNvSpPr>
            <a:spLocks noGrp="1"/>
          </p:cNvSpPr>
          <p:nvPr>
            <p:ph sz="quarter" idx="4"/>
          </p:nvPr>
        </p:nvSpPr>
        <p:spPr>
          <a:xfrm>
            <a:off x="4629150" y="1561508"/>
            <a:ext cx="4157662" cy="3232546"/>
          </a:xfrm>
        </p:spPr>
        <p:txBody>
          <a:bodyPr/>
          <a:lstStyle>
            <a:lvl1pPr>
              <a:defRPr sz="1650"/>
            </a:lvl1pPr>
            <a:lvl2pPr>
              <a:defRPr sz="1500"/>
            </a:lvl2pPr>
            <a:lvl3pPr>
              <a:defRPr sz="1350"/>
            </a:lvl3pPr>
            <a:lvl4pPr>
              <a:defRPr sz="1200"/>
            </a:lvl4pPr>
            <a:lvl5pPr>
              <a:defRPr sz="1050"/>
            </a:lvl5p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Päivämäärän paikkamerkki 6"/>
          <p:cNvSpPr>
            <a:spLocks noGrp="1"/>
          </p:cNvSpPr>
          <p:nvPr>
            <p:ph type="dt" sz="half" idx="10"/>
          </p:nvPr>
        </p:nvSpPr>
        <p:spPr/>
        <p:txBody>
          <a:bodyPr/>
          <a:lstStyle/>
          <a:p>
            <a:fld id="{3B2940CA-764F-3445-83AB-AF87E7909C2F}" type="datetimeFigureOut">
              <a:rPr lang="fi-FI" smtClean="0"/>
              <a:t>11.12.2018</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4935080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Päivämäärän paikkamerkki 2"/>
          <p:cNvSpPr>
            <a:spLocks noGrp="1"/>
          </p:cNvSpPr>
          <p:nvPr>
            <p:ph type="dt" sz="half" idx="10"/>
          </p:nvPr>
        </p:nvSpPr>
        <p:spPr/>
        <p:txBody>
          <a:bodyPr/>
          <a:lstStyle/>
          <a:p>
            <a:fld id="{3B2940CA-764F-3445-83AB-AF87E7909C2F}" type="datetimeFigureOut">
              <a:rPr lang="fi-FI" smtClean="0"/>
              <a:t>11.12.2018</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5185998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3B2940CA-764F-3445-83AB-AF87E7909C2F}" type="datetimeFigureOut">
              <a:rPr lang="fi-FI" smtClean="0"/>
              <a:t>11.12.2018</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23933516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a:xfrm>
            <a:off x="6823572" y="4567240"/>
            <a:ext cx="1963245" cy="135000"/>
          </a:xfrm>
        </p:spPr>
        <p:txBody>
          <a:bodyPr/>
          <a:lstStyle/>
          <a:p>
            <a:fld id="{3B2940CA-764F-3445-83AB-AF87E7909C2F}" type="datetimeFigureOut">
              <a:rPr lang="fi-FI" smtClean="0"/>
              <a:t>11.12.2018</a:t>
            </a:fld>
            <a:endParaRPr lang="fi-FI" dirty="0"/>
          </a:p>
        </p:txBody>
      </p:sp>
      <p:sp>
        <p:nvSpPr>
          <p:cNvPr id="19" name="Alatunnisteen paikkamerkki 4"/>
          <p:cNvSpPr>
            <a:spLocks noGrp="1"/>
          </p:cNvSpPr>
          <p:nvPr>
            <p:ph type="ftr" sz="quarter" idx="11"/>
          </p:nvPr>
        </p:nvSpPr>
        <p:spPr>
          <a:xfrm>
            <a:off x="6823572" y="4706543"/>
            <a:ext cx="1963245" cy="135000"/>
          </a:xfrm>
        </p:spPr>
        <p:txBody>
          <a:bodyPr/>
          <a:lstStyle/>
          <a:p>
            <a:endParaRPr lang="fi-FI"/>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4242135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1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a:xfrm>
            <a:off x="6823572" y="4567240"/>
            <a:ext cx="1963245" cy="135000"/>
          </a:xfrm>
        </p:spPr>
        <p:txBody>
          <a:bodyPr/>
          <a:lstStyle/>
          <a:p>
            <a:fld id="{3B2940CA-764F-3445-83AB-AF87E7909C2F}" type="datetimeFigureOut">
              <a:rPr lang="fi-FI" smtClean="0"/>
              <a:t>11.12.2018</a:t>
            </a:fld>
            <a:endParaRPr lang="fi-FI" dirty="0"/>
          </a:p>
        </p:txBody>
      </p:sp>
      <p:sp>
        <p:nvSpPr>
          <p:cNvPr id="19" name="Alatunnisteen paikkamerkki 4"/>
          <p:cNvSpPr>
            <a:spLocks noGrp="1"/>
          </p:cNvSpPr>
          <p:nvPr>
            <p:ph type="ftr" sz="quarter" idx="11"/>
          </p:nvPr>
        </p:nvSpPr>
        <p:spPr>
          <a:xfrm>
            <a:off x="6823572" y="4706543"/>
            <a:ext cx="1963245" cy="135000"/>
          </a:xfrm>
        </p:spPr>
        <p:txBody>
          <a:bodyPr/>
          <a:lstStyle/>
          <a:p>
            <a:endParaRPr lang="fi-FI"/>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4285829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2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a:xfrm>
            <a:off x="6823572" y="4567240"/>
            <a:ext cx="1963245" cy="135000"/>
          </a:xfrm>
        </p:spPr>
        <p:txBody>
          <a:bodyPr/>
          <a:lstStyle/>
          <a:p>
            <a:fld id="{3B2940CA-764F-3445-83AB-AF87E7909C2F}" type="datetimeFigureOut">
              <a:rPr lang="fi-FI" smtClean="0"/>
              <a:t>11.12.2018</a:t>
            </a:fld>
            <a:endParaRPr lang="fi-FI" dirty="0"/>
          </a:p>
        </p:txBody>
      </p:sp>
      <p:sp>
        <p:nvSpPr>
          <p:cNvPr id="19" name="Alatunnisteen paikkamerkki 4"/>
          <p:cNvSpPr>
            <a:spLocks noGrp="1"/>
          </p:cNvSpPr>
          <p:nvPr>
            <p:ph type="ftr" sz="quarter" idx="11"/>
          </p:nvPr>
        </p:nvSpPr>
        <p:spPr>
          <a:xfrm>
            <a:off x="6823572" y="4706543"/>
            <a:ext cx="1963245" cy="135000"/>
          </a:xfrm>
        </p:spPr>
        <p:txBody>
          <a:bodyPr/>
          <a:lstStyle/>
          <a:p>
            <a:endParaRPr lang="fi-FI"/>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3113180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3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18" name="Päivämäärän paikkamerkki 3"/>
          <p:cNvSpPr>
            <a:spLocks noGrp="1"/>
          </p:cNvSpPr>
          <p:nvPr>
            <p:ph type="dt" sz="half" idx="10"/>
          </p:nvPr>
        </p:nvSpPr>
        <p:spPr bwMode="white">
          <a:xfrm>
            <a:off x="6823572" y="4567240"/>
            <a:ext cx="1963245" cy="135000"/>
          </a:xfrm>
        </p:spPr>
        <p:txBody>
          <a:bodyPr/>
          <a:lstStyle>
            <a:lvl1pPr>
              <a:defRPr>
                <a:solidFill>
                  <a:schemeClr val="bg1"/>
                </a:solidFill>
              </a:defRPr>
            </a:lvl1pPr>
          </a:lstStyle>
          <a:p>
            <a:fld id="{3B2940CA-764F-3445-83AB-AF87E7909C2F}" type="datetimeFigureOut">
              <a:rPr lang="fi-FI" smtClean="0"/>
              <a:pPr/>
              <a:t>11.12.2018</a:t>
            </a:fld>
            <a:endParaRPr lang="fi-FI" dirty="0"/>
          </a:p>
        </p:txBody>
      </p:sp>
      <p:sp>
        <p:nvSpPr>
          <p:cNvPr id="19" name="Alatunnisteen paikkamerkki 4"/>
          <p:cNvSpPr>
            <a:spLocks noGrp="1"/>
          </p:cNvSpPr>
          <p:nvPr>
            <p:ph type="ftr" sz="quarter" idx="11"/>
          </p:nvPr>
        </p:nvSpPr>
        <p:spPr bwMode="white">
          <a:xfrm>
            <a:off x="6823572" y="4706543"/>
            <a:ext cx="1963245" cy="135000"/>
          </a:xfrm>
        </p:spPr>
        <p:txBody>
          <a:bodyPr/>
          <a:lstStyle>
            <a:lvl1pPr>
              <a:defRPr>
                <a:solidFill>
                  <a:schemeClr val="bg1"/>
                </a:solidFill>
              </a:defRPr>
            </a:lvl1pPr>
          </a:lstStyle>
          <a:p>
            <a:endParaRPr lang="fi-FI"/>
          </a:p>
        </p:txBody>
      </p:sp>
      <p:sp>
        <p:nvSpPr>
          <p:cNvPr id="20" name="Dian numeron paikkamerkki 5"/>
          <p:cNvSpPr>
            <a:spLocks noGrp="1"/>
          </p:cNvSpPr>
          <p:nvPr>
            <p:ph type="sldNum" sz="quarter" idx="12"/>
          </p:nvPr>
        </p:nvSpPr>
        <p:spPr bwMode="white">
          <a:xfrm>
            <a:off x="7879561" y="4845846"/>
            <a:ext cx="907257" cy="135000"/>
          </a:xfrm>
        </p:spPr>
        <p:txBody>
          <a:bodyPr/>
          <a:lstStyle>
            <a:lvl1pPr>
              <a:defRPr>
                <a:solidFill>
                  <a:schemeClr val="bg1"/>
                </a:solidFill>
              </a:defRPr>
            </a:lvl1pPr>
          </a:lstStyle>
          <a:p>
            <a:fld id="{5A3ADEFC-2778-6B49-9C82-2158FE27C40E}" type="slidenum">
              <a:rPr lang="fi-FI" smtClean="0"/>
              <a:pPr/>
              <a:t>‹N°›</a:t>
            </a:fld>
            <a:endParaRPr lang="fi-FI"/>
          </a:p>
        </p:txBody>
      </p:sp>
    </p:spTree>
    <p:extLst>
      <p:ext uri="{BB962C8B-B14F-4D97-AF65-F5344CB8AC3E}">
        <p14:creationId xmlns:p14="http://schemas.microsoft.com/office/powerpoint/2010/main" val="40299963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Sisällön paikkamerkki 2"/>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p:cNvSpPr>
            <a:spLocks noGrp="1"/>
          </p:cNvSpPr>
          <p:nvPr>
            <p:ph type="dt" sz="half" idx="10"/>
          </p:nvPr>
        </p:nvSpPr>
        <p:spPr/>
        <p:txBody>
          <a:bodyPr/>
          <a:lstStyle/>
          <a:p>
            <a:fld id="{3B2940CA-764F-3445-83AB-AF87E7909C2F}" type="datetimeFigureOut">
              <a:rPr lang="fi-FI" smtClean="0"/>
              <a:t>11.12.2018</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5653346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4" name="Päivämäärän paikkamerkki 3"/>
          <p:cNvSpPr>
            <a:spLocks noGrp="1"/>
          </p:cNvSpPr>
          <p:nvPr>
            <p:ph type="dt" sz="half" idx="10"/>
          </p:nvPr>
        </p:nvSpPr>
        <p:spPr/>
        <p:txBody>
          <a:bodyPr/>
          <a:lstStyle/>
          <a:p>
            <a:fld id="{3B2940CA-764F-3445-83AB-AF87E7909C2F}" type="datetimeFigureOut">
              <a:rPr lang="fi-FI" smtClean="0"/>
              <a:t>11.12.2018</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5A3ADEFC-2778-6B49-9C82-2158FE27C40E}" type="slidenum">
              <a:rPr lang="fi-FI" smtClean="0"/>
              <a:t>‹N°›</a:t>
            </a:fld>
            <a:endParaRPr lang="fi-FI"/>
          </a:p>
        </p:txBody>
      </p:sp>
      <p:sp>
        <p:nvSpPr>
          <p:cNvPr id="7" name="Otsikko 1"/>
          <p:cNvSpPr>
            <a:spLocks noGrp="1"/>
          </p:cNvSpPr>
          <p:nvPr>
            <p:ph type="ctrTitle"/>
          </p:nvPr>
        </p:nvSpPr>
        <p:spPr>
          <a:xfrm>
            <a:off x="564356" y="841772"/>
            <a:ext cx="8222464" cy="1790700"/>
          </a:xfrm>
        </p:spPr>
        <p:txBody>
          <a:bodyPr anchor="b">
            <a:normAutofit/>
          </a:bodyPr>
          <a:lstStyle>
            <a:lvl1pPr algn="l">
              <a:lnSpc>
                <a:spcPct val="85000"/>
              </a:lnSpc>
              <a:defRPr sz="3300">
                <a:solidFill>
                  <a:srgbClr val="0000FF"/>
                </a:solidFill>
              </a:defRPr>
            </a:lvl1pPr>
          </a:lstStyle>
          <a:p>
            <a:r>
              <a:rPr lang="fi-FI"/>
              <a:t>Muokkaa perustyyl. napsautt.</a:t>
            </a:r>
            <a:endParaRPr lang="fi-FI" dirty="0"/>
          </a:p>
        </p:txBody>
      </p:sp>
      <p:sp>
        <p:nvSpPr>
          <p:cNvPr id="8" name="Alaotsikko 2"/>
          <p:cNvSpPr>
            <a:spLocks noGrp="1"/>
          </p:cNvSpPr>
          <p:nvPr>
            <p:ph type="subTitle" idx="1"/>
          </p:nvPr>
        </p:nvSpPr>
        <p:spPr>
          <a:xfrm>
            <a:off x="564356" y="2701531"/>
            <a:ext cx="8222464" cy="1241822"/>
          </a:xfrm>
        </p:spPr>
        <p:txBody>
          <a:bodyPr/>
          <a:lstStyle>
            <a:lvl1pPr marL="0" indent="0" algn="l">
              <a:buNone/>
              <a:defRPr sz="1800">
                <a:solidFill>
                  <a:srgbClr val="0000FF"/>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Tree>
    <p:extLst>
      <p:ext uri="{BB962C8B-B14F-4D97-AF65-F5344CB8AC3E}">
        <p14:creationId xmlns:p14="http://schemas.microsoft.com/office/powerpoint/2010/main" val="2642575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Esityksen perusiv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fi-FI" dirty="0"/>
          </a:p>
        </p:txBody>
      </p:sp>
      <p:sp>
        <p:nvSpPr>
          <p:cNvPr id="3" name="Content Placeholder 2"/>
          <p:cNvSpPr>
            <a:spLocks noGrp="1"/>
          </p:cNvSpPr>
          <p:nvPr>
            <p:ph idx="1"/>
          </p:nvPr>
        </p:nvSpPr>
        <p:spPr/>
        <p:txBody>
          <a:bodyPr/>
          <a:lstStyle>
            <a:lvl1pPr marL="134938" indent="-134938">
              <a:buSzPct val="120000"/>
              <a:buFont typeface="Arial" panose="020B0604020202020204" pitchFamily="34" charset="0"/>
              <a:buChar cha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Date Placeholder 3"/>
          <p:cNvSpPr>
            <a:spLocks noGrp="1"/>
          </p:cNvSpPr>
          <p:nvPr>
            <p:ph type="dt" sz="half" idx="10"/>
          </p:nvPr>
        </p:nvSpPr>
        <p:spPr/>
        <p:txBody>
          <a:bodyPr/>
          <a:lstStyle/>
          <a:p>
            <a:fld id="{58BA0A82-9A34-4074-BAED-A3269BFD28D3}" type="datetime1">
              <a:rPr lang="fi-FI" smtClean="0"/>
              <a:t>11.12.2018</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32057015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Sisällön paikkamerkki 2"/>
          <p:cNvSpPr>
            <a:spLocks noGrp="1"/>
          </p:cNvSpPr>
          <p:nvPr>
            <p:ph sz="half" idx="1"/>
          </p:nvPr>
        </p:nvSpPr>
        <p:spPr>
          <a:xfrm>
            <a:off x="357190" y="918664"/>
            <a:ext cx="4138613" cy="3848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Sisällön paikkamerkki 3"/>
          <p:cNvSpPr>
            <a:spLocks noGrp="1"/>
          </p:cNvSpPr>
          <p:nvPr>
            <p:ph sz="half" idx="2"/>
          </p:nvPr>
        </p:nvSpPr>
        <p:spPr>
          <a:xfrm>
            <a:off x="4648205" y="918664"/>
            <a:ext cx="4138613" cy="3848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Päivämäärän paikkamerkki 4"/>
          <p:cNvSpPr>
            <a:spLocks noGrp="1"/>
          </p:cNvSpPr>
          <p:nvPr>
            <p:ph type="dt" sz="half" idx="10"/>
          </p:nvPr>
        </p:nvSpPr>
        <p:spPr/>
        <p:txBody>
          <a:bodyPr/>
          <a:lstStyle/>
          <a:p>
            <a:fld id="{3B2940CA-764F-3445-83AB-AF87E7909C2F}" type="datetimeFigureOut">
              <a:rPr lang="fi-FI" smtClean="0"/>
              <a:t>11.12.2018</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37138556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357193" y="133949"/>
            <a:ext cx="8429625" cy="782837"/>
          </a:xfrm>
        </p:spPr>
        <p:txBody>
          <a:bodyPr/>
          <a:lstStyle/>
          <a:p>
            <a:r>
              <a:rPr lang="fi-FI"/>
              <a:t>Muokkaa perustyyl. napsautt.</a:t>
            </a:r>
            <a:endParaRPr lang="fi-FI" dirty="0"/>
          </a:p>
        </p:txBody>
      </p:sp>
      <p:sp>
        <p:nvSpPr>
          <p:cNvPr id="3" name="Tekstin paikkamerkki 2"/>
          <p:cNvSpPr>
            <a:spLocks noGrp="1"/>
          </p:cNvSpPr>
          <p:nvPr>
            <p:ph type="body" idx="1"/>
          </p:nvPr>
        </p:nvSpPr>
        <p:spPr>
          <a:xfrm>
            <a:off x="350844" y="916782"/>
            <a:ext cx="4148137"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fi-FI"/>
              <a:t>Muokkaa tekstin perustyylejä napsauttamalla</a:t>
            </a:r>
          </a:p>
        </p:txBody>
      </p:sp>
      <p:sp>
        <p:nvSpPr>
          <p:cNvPr id="4" name="Sisällön paikkamerkki 3"/>
          <p:cNvSpPr>
            <a:spLocks noGrp="1"/>
          </p:cNvSpPr>
          <p:nvPr>
            <p:ph sz="half" idx="2"/>
          </p:nvPr>
        </p:nvSpPr>
        <p:spPr>
          <a:xfrm>
            <a:off x="350844" y="1561508"/>
            <a:ext cx="4148137" cy="3232546"/>
          </a:xfrm>
        </p:spPr>
        <p:txBody>
          <a:bodyPr/>
          <a:lstStyle>
            <a:lvl1pPr>
              <a:defRPr sz="1650"/>
            </a:lvl1pPr>
            <a:lvl2pPr>
              <a:defRPr sz="1500"/>
            </a:lvl2pPr>
            <a:lvl3pPr>
              <a:defRPr sz="1350"/>
            </a:lvl3pPr>
            <a:lvl4pPr>
              <a:defRPr sz="1200"/>
            </a:lvl4pPr>
            <a:lvl5pPr>
              <a:defRPr sz="105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kstin paikkamerkki 4"/>
          <p:cNvSpPr>
            <a:spLocks noGrp="1"/>
          </p:cNvSpPr>
          <p:nvPr>
            <p:ph type="body" sz="quarter" idx="3"/>
          </p:nvPr>
        </p:nvSpPr>
        <p:spPr>
          <a:xfrm>
            <a:off x="4629150" y="916782"/>
            <a:ext cx="4157662"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fi-FI"/>
              <a:t>Muokkaa tekstin perustyylejä napsauttamalla</a:t>
            </a:r>
          </a:p>
        </p:txBody>
      </p:sp>
      <p:sp>
        <p:nvSpPr>
          <p:cNvPr id="6" name="Sisällön paikkamerkki 5"/>
          <p:cNvSpPr>
            <a:spLocks noGrp="1"/>
          </p:cNvSpPr>
          <p:nvPr>
            <p:ph sz="quarter" idx="4"/>
          </p:nvPr>
        </p:nvSpPr>
        <p:spPr>
          <a:xfrm>
            <a:off x="4629150" y="1561508"/>
            <a:ext cx="4157662" cy="3232546"/>
          </a:xfrm>
        </p:spPr>
        <p:txBody>
          <a:bodyPr/>
          <a:lstStyle>
            <a:lvl1pPr>
              <a:defRPr sz="1650"/>
            </a:lvl1pPr>
            <a:lvl2pPr>
              <a:defRPr sz="1500"/>
            </a:lvl2pPr>
            <a:lvl3pPr>
              <a:defRPr sz="1350"/>
            </a:lvl3pPr>
            <a:lvl4pPr>
              <a:defRPr sz="1200"/>
            </a:lvl4pPr>
            <a:lvl5pPr>
              <a:defRPr sz="105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Päivämäärän paikkamerkki 6"/>
          <p:cNvSpPr>
            <a:spLocks noGrp="1"/>
          </p:cNvSpPr>
          <p:nvPr>
            <p:ph type="dt" sz="half" idx="10"/>
          </p:nvPr>
        </p:nvSpPr>
        <p:spPr/>
        <p:txBody>
          <a:bodyPr/>
          <a:lstStyle/>
          <a:p>
            <a:fld id="{3B2940CA-764F-3445-83AB-AF87E7909C2F}" type="datetimeFigureOut">
              <a:rPr lang="fi-FI" smtClean="0"/>
              <a:t>11.12.2018</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565125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Päivämäärän paikkamerkki 2"/>
          <p:cNvSpPr>
            <a:spLocks noGrp="1"/>
          </p:cNvSpPr>
          <p:nvPr>
            <p:ph type="dt" sz="half" idx="10"/>
          </p:nvPr>
        </p:nvSpPr>
        <p:spPr/>
        <p:txBody>
          <a:bodyPr/>
          <a:lstStyle/>
          <a:p>
            <a:fld id="{3B2940CA-764F-3445-83AB-AF87E7909C2F}" type="datetimeFigureOut">
              <a:rPr lang="fi-FI" smtClean="0"/>
              <a:t>11.12.2018</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6904740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3B2940CA-764F-3445-83AB-AF87E7909C2F}" type="datetimeFigureOut">
              <a:rPr lang="fi-FI" smtClean="0"/>
              <a:t>11.12.2018</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5A3ADEFC-2778-6B49-9C82-2158FE27C40E}" type="slidenum">
              <a:rPr lang="fi-FI" smtClean="0"/>
              <a:t>‹N°›</a:t>
            </a:fld>
            <a:endParaRPr lang="fi-FI"/>
          </a:p>
        </p:txBody>
      </p:sp>
    </p:spTree>
    <p:extLst>
      <p:ext uri="{BB962C8B-B14F-4D97-AF65-F5344CB8AC3E}">
        <p14:creationId xmlns:p14="http://schemas.microsoft.com/office/powerpoint/2010/main" val="19188690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pPr/>
              <a:t>‹N°›</a:t>
            </a:fld>
            <a:endParaRPr lang="fi-FI"/>
          </a:p>
        </p:txBody>
      </p:sp>
      <p:pic>
        <p:nvPicPr>
          <p:cNvPr id="10" name="Kuva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34078" y="4185424"/>
            <a:ext cx="810229" cy="611526"/>
          </a:xfrm>
          <a:prstGeom prst="rect">
            <a:avLst/>
          </a:prstGeom>
        </p:spPr>
      </p:pic>
      <p:pic>
        <p:nvPicPr>
          <p:cNvPr id="11" name="Kuva 1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67729" y="4133398"/>
            <a:ext cx="619899" cy="835516"/>
          </a:xfrm>
          <a:prstGeom prst="rect">
            <a:avLst/>
          </a:prstGeom>
        </p:spPr>
      </p:pic>
    </p:spTree>
    <p:extLst>
      <p:ext uri="{BB962C8B-B14F-4D97-AF65-F5344CB8AC3E}">
        <p14:creationId xmlns:p14="http://schemas.microsoft.com/office/powerpoint/2010/main" val="10412218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1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pPr/>
              <a:t>‹N°›</a:t>
            </a:fld>
            <a:endParaRPr lang="fi-FI"/>
          </a:p>
        </p:txBody>
      </p:sp>
      <p:pic>
        <p:nvPicPr>
          <p:cNvPr id="9" name="Kuva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34078" y="4185424"/>
            <a:ext cx="810229" cy="611526"/>
          </a:xfrm>
          <a:prstGeom prst="rect">
            <a:avLst/>
          </a:prstGeom>
        </p:spPr>
      </p:pic>
      <p:pic>
        <p:nvPicPr>
          <p:cNvPr id="11" name="Kuva 1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67729" y="4133398"/>
            <a:ext cx="619899" cy="835516"/>
          </a:xfrm>
          <a:prstGeom prst="rect">
            <a:avLst/>
          </a:prstGeom>
        </p:spPr>
      </p:pic>
    </p:spTree>
    <p:extLst>
      <p:ext uri="{BB962C8B-B14F-4D97-AF65-F5344CB8AC3E}">
        <p14:creationId xmlns:p14="http://schemas.microsoft.com/office/powerpoint/2010/main" val="15804693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2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20" name="Dian numeron paikkamerkki 5"/>
          <p:cNvSpPr>
            <a:spLocks noGrp="1"/>
          </p:cNvSpPr>
          <p:nvPr>
            <p:ph type="sldNum" sz="quarter" idx="12"/>
          </p:nvPr>
        </p:nvSpPr>
        <p:spPr>
          <a:xfrm>
            <a:off x="7879561" y="4845846"/>
            <a:ext cx="907257" cy="135000"/>
          </a:xfrm>
        </p:spPr>
        <p:txBody>
          <a:bodyPr/>
          <a:lstStyle/>
          <a:p>
            <a:fld id="{5A3ADEFC-2778-6B49-9C82-2158FE27C40E}" type="slidenum">
              <a:rPr lang="fi-FI" smtClean="0"/>
              <a:pPr/>
              <a:t>‹N°›</a:t>
            </a:fld>
            <a:endParaRPr lang="fi-FI"/>
          </a:p>
        </p:txBody>
      </p:sp>
      <p:pic>
        <p:nvPicPr>
          <p:cNvPr id="10" name="Kuva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34078" y="4185424"/>
            <a:ext cx="810229" cy="611526"/>
          </a:xfrm>
          <a:prstGeom prst="rect">
            <a:avLst/>
          </a:prstGeom>
        </p:spPr>
      </p:pic>
      <p:pic>
        <p:nvPicPr>
          <p:cNvPr id="11" name="Kuva 1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67729" y="4133398"/>
            <a:ext cx="619899" cy="835516"/>
          </a:xfrm>
          <a:prstGeom prst="rect">
            <a:avLst/>
          </a:prstGeom>
        </p:spPr>
      </p:pic>
    </p:spTree>
    <p:extLst>
      <p:ext uri="{BB962C8B-B14F-4D97-AF65-F5344CB8AC3E}">
        <p14:creationId xmlns:p14="http://schemas.microsoft.com/office/powerpoint/2010/main" val="13028335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3_Otsikkodia">
    <p:bg>
      <p:bgPr>
        <a:solidFill>
          <a:schemeClr val="bg1"/>
        </a:solidFill>
        <a:effectLst/>
      </p:bgPr>
    </p:bg>
    <p:spTree>
      <p:nvGrpSpPr>
        <p:cNvPr id="1" name=""/>
        <p:cNvGrpSpPr/>
        <p:nvPr/>
      </p:nvGrpSpPr>
      <p:grpSpPr>
        <a:xfrm>
          <a:off x="0" y="0"/>
          <a:ext cx="0" cy="0"/>
          <a:chOff x="0" y="0"/>
          <a:chExt cx="0" cy="0"/>
        </a:xfrm>
      </p:grpSpPr>
      <p:pic>
        <p:nvPicPr>
          <p:cNvPr id="21" name="Kuva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Otsikko 1"/>
          <p:cNvSpPr>
            <a:spLocks noGrp="1"/>
          </p:cNvSpPr>
          <p:nvPr>
            <p:ph type="ctrTitle"/>
          </p:nvPr>
        </p:nvSpPr>
        <p:spPr bwMode="white">
          <a:xfrm>
            <a:off x="557214" y="841772"/>
            <a:ext cx="5672142" cy="1790700"/>
          </a:xfrm>
        </p:spPr>
        <p:txBody>
          <a:bodyPr anchor="b">
            <a:normAutofit/>
          </a:bodyPr>
          <a:lstStyle>
            <a:lvl1pPr algn="l">
              <a:lnSpc>
                <a:spcPct val="85000"/>
              </a:lnSpc>
              <a:defRPr sz="3300">
                <a:solidFill>
                  <a:schemeClr val="bg1"/>
                </a:solidFill>
              </a:defRPr>
            </a:lvl1pPr>
          </a:lstStyle>
          <a:p>
            <a:r>
              <a:rPr lang="fi-FI"/>
              <a:t>Muokkaa perustyyl. napsautt.</a:t>
            </a:r>
            <a:endParaRPr lang="fi-FI" dirty="0"/>
          </a:p>
        </p:txBody>
      </p:sp>
      <p:sp>
        <p:nvSpPr>
          <p:cNvPr id="3" name="Alaotsikko 2"/>
          <p:cNvSpPr>
            <a:spLocks noGrp="1"/>
          </p:cNvSpPr>
          <p:nvPr>
            <p:ph type="subTitle" idx="1"/>
          </p:nvPr>
        </p:nvSpPr>
        <p:spPr bwMode="white">
          <a:xfrm>
            <a:off x="557214" y="2701531"/>
            <a:ext cx="5672142" cy="1241822"/>
          </a:xfrm>
        </p:spPr>
        <p:txBody>
          <a:bodyPr/>
          <a:lstStyle>
            <a:lvl1pPr marL="0" indent="0" algn="l">
              <a:buNone/>
              <a:defRPr sz="1800">
                <a:solidFill>
                  <a:schemeClr val="bg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
        <p:nvSpPr>
          <p:cNvPr id="20" name="Dian numeron paikkamerkki 5"/>
          <p:cNvSpPr>
            <a:spLocks noGrp="1"/>
          </p:cNvSpPr>
          <p:nvPr>
            <p:ph type="sldNum" sz="quarter" idx="12"/>
          </p:nvPr>
        </p:nvSpPr>
        <p:spPr bwMode="white">
          <a:xfrm>
            <a:off x="7879561" y="4845846"/>
            <a:ext cx="907257" cy="135000"/>
          </a:xfrm>
        </p:spPr>
        <p:txBody>
          <a:bodyPr/>
          <a:lstStyle>
            <a:lvl1pPr>
              <a:defRPr>
                <a:solidFill>
                  <a:schemeClr val="bg1"/>
                </a:solidFill>
              </a:defRPr>
            </a:lvl1pPr>
          </a:lstStyle>
          <a:p>
            <a:fld id="{5A3ADEFC-2778-6B49-9C82-2158FE27C40E}" type="slidenum">
              <a:rPr lang="fi-FI" smtClean="0">
                <a:solidFill>
                  <a:prstClr val="white"/>
                </a:solidFill>
              </a:rPr>
              <a:pPr/>
              <a:t>‹N°›</a:t>
            </a:fld>
            <a:endParaRPr lang="fi-FI">
              <a:solidFill>
                <a:prstClr val="white"/>
              </a:solidFill>
            </a:endParaRPr>
          </a:p>
        </p:txBody>
      </p:sp>
      <p:pic>
        <p:nvPicPr>
          <p:cNvPr id="10" name="Kuva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35672" y="4192858"/>
            <a:ext cx="790530" cy="596658"/>
          </a:xfrm>
          <a:prstGeom prst="rect">
            <a:avLst/>
          </a:prstGeom>
        </p:spPr>
      </p:pic>
      <p:pic>
        <p:nvPicPr>
          <p:cNvPr id="11" name="Kuva 1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232222" y="4062164"/>
            <a:ext cx="686147" cy="927462"/>
          </a:xfrm>
          <a:prstGeom prst="rect">
            <a:avLst/>
          </a:prstGeom>
        </p:spPr>
      </p:pic>
    </p:spTree>
    <p:extLst>
      <p:ext uri="{BB962C8B-B14F-4D97-AF65-F5344CB8AC3E}">
        <p14:creationId xmlns:p14="http://schemas.microsoft.com/office/powerpoint/2010/main" val="41300589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Sisällön paikkamerkki 2"/>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p:cNvSpPr>
            <a:spLocks noGrp="1"/>
          </p:cNvSpPr>
          <p:nvPr>
            <p:ph type="dt" sz="half" idx="10"/>
          </p:nvPr>
        </p:nvSpPr>
        <p:spPr/>
        <p:txBody>
          <a:bodyPr/>
          <a:lstStyle/>
          <a:p>
            <a:fld id="{3B2940CA-764F-3445-83AB-AF87E7909C2F}" type="datetimeFigureOut">
              <a:rPr lang="fi-FI" smtClean="0"/>
              <a:pPr/>
              <a:t>11.12.2018</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5A3ADEFC-2778-6B49-9C82-2158FE27C40E}" type="slidenum">
              <a:rPr lang="fi-FI" smtClean="0"/>
              <a:pPr/>
              <a:t>‹N°›</a:t>
            </a:fld>
            <a:endParaRPr lang="fi-FI"/>
          </a:p>
        </p:txBody>
      </p:sp>
    </p:spTree>
    <p:extLst>
      <p:ext uri="{BB962C8B-B14F-4D97-AF65-F5344CB8AC3E}">
        <p14:creationId xmlns:p14="http://schemas.microsoft.com/office/powerpoint/2010/main" val="13617124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4" name="Päivämäärän paikkamerkki 3"/>
          <p:cNvSpPr>
            <a:spLocks noGrp="1"/>
          </p:cNvSpPr>
          <p:nvPr>
            <p:ph type="dt" sz="half" idx="10"/>
          </p:nvPr>
        </p:nvSpPr>
        <p:spPr/>
        <p:txBody>
          <a:bodyPr/>
          <a:lstStyle/>
          <a:p>
            <a:fld id="{3B2940CA-764F-3445-83AB-AF87E7909C2F}" type="datetimeFigureOut">
              <a:rPr lang="fi-FI" smtClean="0"/>
              <a:pPr/>
              <a:t>11.12.2018</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5A3ADEFC-2778-6B49-9C82-2158FE27C40E}" type="slidenum">
              <a:rPr lang="fi-FI" smtClean="0"/>
              <a:pPr/>
              <a:t>‹N°›</a:t>
            </a:fld>
            <a:endParaRPr lang="fi-FI"/>
          </a:p>
        </p:txBody>
      </p:sp>
      <p:sp>
        <p:nvSpPr>
          <p:cNvPr id="7" name="Otsikko 1"/>
          <p:cNvSpPr>
            <a:spLocks noGrp="1"/>
          </p:cNvSpPr>
          <p:nvPr>
            <p:ph type="ctrTitle"/>
          </p:nvPr>
        </p:nvSpPr>
        <p:spPr>
          <a:xfrm>
            <a:off x="564356" y="841772"/>
            <a:ext cx="8222464" cy="1790700"/>
          </a:xfrm>
        </p:spPr>
        <p:txBody>
          <a:bodyPr anchor="b">
            <a:normAutofit/>
          </a:bodyPr>
          <a:lstStyle>
            <a:lvl1pPr algn="l">
              <a:lnSpc>
                <a:spcPct val="85000"/>
              </a:lnSpc>
              <a:defRPr sz="3300">
                <a:solidFill>
                  <a:srgbClr val="0000FF"/>
                </a:solidFill>
              </a:defRPr>
            </a:lvl1pPr>
          </a:lstStyle>
          <a:p>
            <a:r>
              <a:rPr lang="fi-FI"/>
              <a:t>Muokkaa perustyyl. napsautt.</a:t>
            </a:r>
            <a:endParaRPr lang="fi-FI" dirty="0"/>
          </a:p>
        </p:txBody>
      </p:sp>
      <p:sp>
        <p:nvSpPr>
          <p:cNvPr id="8" name="Alaotsikko 2"/>
          <p:cNvSpPr>
            <a:spLocks noGrp="1"/>
          </p:cNvSpPr>
          <p:nvPr>
            <p:ph type="subTitle" idx="1"/>
          </p:nvPr>
        </p:nvSpPr>
        <p:spPr>
          <a:xfrm>
            <a:off x="564356" y="2701531"/>
            <a:ext cx="8222464" cy="1241822"/>
          </a:xfrm>
        </p:spPr>
        <p:txBody>
          <a:bodyPr/>
          <a:lstStyle>
            <a:lvl1pPr marL="0" indent="0" algn="l">
              <a:buNone/>
              <a:defRPr sz="1800">
                <a:solidFill>
                  <a:srgbClr val="0000FF"/>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fi-FI"/>
              <a:t>Muokkaa alaotsikon perustyyliä napsautt.</a:t>
            </a:r>
            <a:endParaRPr lang="fi-FI" dirty="0"/>
          </a:p>
        </p:txBody>
      </p:sp>
    </p:spTree>
    <p:extLst>
      <p:ext uri="{BB962C8B-B14F-4D97-AF65-F5344CB8AC3E}">
        <p14:creationId xmlns:p14="http://schemas.microsoft.com/office/powerpoint/2010/main" val="4003440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Esityksen kaksipalstainen perussivu">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274400"/>
            <a:ext cx="386834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11860"/>
            <a:ext cx="3849596" cy="2930405"/>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5" name="Text Placeholder 4"/>
          <p:cNvSpPr>
            <a:spLocks noGrp="1"/>
          </p:cNvSpPr>
          <p:nvPr>
            <p:ph type="body" sz="quarter" idx="3"/>
          </p:nvPr>
        </p:nvSpPr>
        <p:spPr>
          <a:xfrm>
            <a:off x="4629157" y="1274400"/>
            <a:ext cx="3887391" cy="437442"/>
          </a:xfrm>
        </p:spPr>
        <p:txBody>
          <a:bodyPr anchor="t" anchorCtr="0">
            <a:normAutofit/>
          </a:bodyPr>
          <a:lstStyle>
            <a:lvl1pPr marL="0" indent="0">
              <a:buNone/>
              <a:defRPr lang="en-US" sz="1400" b="1" kern="1200" baseline="0" dirty="0" smtClean="0">
                <a:solidFill>
                  <a:srgbClr val="00B0CA"/>
                </a:solidFill>
                <a:latin typeface="Arial" charset="0"/>
                <a:ea typeface="+mn-ea"/>
                <a:cs typeface="Arial" panose="020B0604020202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750"/>
              </a:spcBef>
              <a:buClr>
                <a:srgbClr val="00B0CA"/>
              </a:buClr>
              <a:buSzPct val="140000"/>
              <a:buFont typeface="Arial" panose="020B0604020202020204" pitchFamily="34" charset="0"/>
              <a:buNone/>
            </a:pPr>
            <a:r>
              <a:rPr lang="en-US" dirty="0"/>
              <a:t>Click to edit Master text styles</a:t>
            </a:r>
          </a:p>
        </p:txBody>
      </p:sp>
      <p:sp>
        <p:nvSpPr>
          <p:cNvPr id="6" name="Content Placeholder 5"/>
          <p:cNvSpPr>
            <a:spLocks noGrp="1"/>
          </p:cNvSpPr>
          <p:nvPr>
            <p:ph sz="quarter" idx="4"/>
          </p:nvPr>
        </p:nvSpPr>
        <p:spPr>
          <a:xfrm>
            <a:off x="4629157" y="1711860"/>
            <a:ext cx="3887391" cy="2930405"/>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3EE2487D-F777-4327-A1AC-2CDAF483B9F0}"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18927021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Sisällön paikkamerkki 2"/>
          <p:cNvSpPr>
            <a:spLocks noGrp="1"/>
          </p:cNvSpPr>
          <p:nvPr>
            <p:ph sz="half" idx="1"/>
          </p:nvPr>
        </p:nvSpPr>
        <p:spPr>
          <a:xfrm>
            <a:off x="357190" y="918664"/>
            <a:ext cx="4138613" cy="3848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4" name="Sisällön paikkamerkki 3"/>
          <p:cNvSpPr>
            <a:spLocks noGrp="1"/>
          </p:cNvSpPr>
          <p:nvPr>
            <p:ph sz="half" idx="2"/>
          </p:nvPr>
        </p:nvSpPr>
        <p:spPr>
          <a:xfrm>
            <a:off x="4648205" y="918664"/>
            <a:ext cx="4138613" cy="3848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Päivämäärän paikkamerkki 4"/>
          <p:cNvSpPr>
            <a:spLocks noGrp="1"/>
          </p:cNvSpPr>
          <p:nvPr>
            <p:ph type="dt" sz="half" idx="10"/>
          </p:nvPr>
        </p:nvSpPr>
        <p:spPr/>
        <p:txBody>
          <a:bodyPr/>
          <a:lstStyle/>
          <a:p>
            <a:fld id="{3B2940CA-764F-3445-83AB-AF87E7909C2F}" type="datetimeFigureOut">
              <a:rPr lang="fi-FI" smtClean="0"/>
              <a:pPr/>
              <a:t>11.12.2018</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5A3ADEFC-2778-6B49-9C82-2158FE27C40E}" type="slidenum">
              <a:rPr lang="fi-FI" smtClean="0"/>
              <a:pPr/>
              <a:t>‹N°›</a:t>
            </a:fld>
            <a:endParaRPr lang="fi-FI"/>
          </a:p>
        </p:txBody>
      </p:sp>
    </p:spTree>
    <p:extLst>
      <p:ext uri="{BB962C8B-B14F-4D97-AF65-F5344CB8AC3E}">
        <p14:creationId xmlns:p14="http://schemas.microsoft.com/office/powerpoint/2010/main" val="14742629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357193" y="133949"/>
            <a:ext cx="8429625" cy="782837"/>
          </a:xfrm>
        </p:spPr>
        <p:txBody>
          <a:bodyPr/>
          <a:lstStyle/>
          <a:p>
            <a:r>
              <a:rPr lang="fi-FI"/>
              <a:t>Muokkaa perustyyl. napsautt.</a:t>
            </a:r>
            <a:endParaRPr lang="fi-FI" dirty="0"/>
          </a:p>
        </p:txBody>
      </p:sp>
      <p:sp>
        <p:nvSpPr>
          <p:cNvPr id="3" name="Tekstin paikkamerkki 2"/>
          <p:cNvSpPr>
            <a:spLocks noGrp="1"/>
          </p:cNvSpPr>
          <p:nvPr>
            <p:ph type="body" idx="1"/>
          </p:nvPr>
        </p:nvSpPr>
        <p:spPr>
          <a:xfrm>
            <a:off x="350844" y="916782"/>
            <a:ext cx="4148137"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fi-FI"/>
              <a:t>Muokkaa tekstin perustyylejä napsauttamalla</a:t>
            </a:r>
          </a:p>
        </p:txBody>
      </p:sp>
      <p:sp>
        <p:nvSpPr>
          <p:cNvPr id="4" name="Sisällön paikkamerkki 3"/>
          <p:cNvSpPr>
            <a:spLocks noGrp="1"/>
          </p:cNvSpPr>
          <p:nvPr>
            <p:ph sz="half" idx="2"/>
          </p:nvPr>
        </p:nvSpPr>
        <p:spPr>
          <a:xfrm>
            <a:off x="350844" y="1561508"/>
            <a:ext cx="4148137" cy="3232546"/>
          </a:xfrm>
        </p:spPr>
        <p:txBody>
          <a:bodyPr/>
          <a:lstStyle>
            <a:lvl1pPr>
              <a:defRPr sz="1650"/>
            </a:lvl1pPr>
            <a:lvl2pPr>
              <a:defRPr sz="1500"/>
            </a:lvl2pPr>
            <a:lvl3pPr>
              <a:defRPr sz="1350"/>
            </a:lvl3pPr>
            <a:lvl4pPr>
              <a:defRPr sz="1200"/>
            </a:lvl4pPr>
            <a:lvl5pPr>
              <a:defRPr sz="105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5" name="Tekstin paikkamerkki 4"/>
          <p:cNvSpPr>
            <a:spLocks noGrp="1"/>
          </p:cNvSpPr>
          <p:nvPr>
            <p:ph type="body" sz="quarter" idx="3"/>
          </p:nvPr>
        </p:nvSpPr>
        <p:spPr>
          <a:xfrm>
            <a:off x="4629150" y="916782"/>
            <a:ext cx="4157662"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fi-FI"/>
              <a:t>Muokkaa tekstin perustyylejä napsauttamalla</a:t>
            </a:r>
          </a:p>
        </p:txBody>
      </p:sp>
      <p:sp>
        <p:nvSpPr>
          <p:cNvPr id="6" name="Sisällön paikkamerkki 5"/>
          <p:cNvSpPr>
            <a:spLocks noGrp="1"/>
          </p:cNvSpPr>
          <p:nvPr>
            <p:ph sz="quarter" idx="4"/>
          </p:nvPr>
        </p:nvSpPr>
        <p:spPr>
          <a:xfrm>
            <a:off x="4629150" y="1561508"/>
            <a:ext cx="4157662" cy="3232546"/>
          </a:xfrm>
        </p:spPr>
        <p:txBody>
          <a:bodyPr/>
          <a:lstStyle>
            <a:lvl1pPr>
              <a:defRPr sz="1650"/>
            </a:lvl1pPr>
            <a:lvl2pPr>
              <a:defRPr sz="1500"/>
            </a:lvl2pPr>
            <a:lvl3pPr>
              <a:defRPr sz="1350"/>
            </a:lvl3pPr>
            <a:lvl4pPr>
              <a:defRPr sz="1200"/>
            </a:lvl4pPr>
            <a:lvl5pPr>
              <a:defRPr sz="1050"/>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Päivämäärän paikkamerkki 6"/>
          <p:cNvSpPr>
            <a:spLocks noGrp="1"/>
          </p:cNvSpPr>
          <p:nvPr>
            <p:ph type="dt" sz="half" idx="10"/>
          </p:nvPr>
        </p:nvSpPr>
        <p:spPr/>
        <p:txBody>
          <a:bodyPr/>
          <a:lstStyle/>
          <a:p>
            <a:fld id="{3B2940CA-764F-3445-83AB-AF87E7909C2F}" type="datetimeFigureOut">
              <a:rPr lang="fi-FI" smtClean="0"/>
              <a:pPr/>
              <a:t>11.12.2018</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5A3ADEFC-2778-6B49-9C82-2158FE27C40E}" type="slidenum">
              <a:rPr lang="fi-FI" smtClean="0"/>
              <a:pPr/>
              <a:t>‹N°›</a:t>
            </a:fld>
            <a:endParaRPr lang="fi-FI"/>
          </a:p>
        </p:txBody>
      </p:sp>
    </p:spTree>
    <p:extLst>
      <p:ext uri="{BB962C8B-B14F-4D97-AF65-F5344CB8AC3E}">
        <p14:creationId xmlns:p14="http://schemas.microsoft.com/office/powerpoint/2010/main" val="570922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a:t>Muokkaa perustyyl. napsautt.</a:t>
            </a:r>
          </a:p>
        </p:txBody>
      </p:sp>
      <p:sp>
        <p:nvSpPr>
          <p:cNvPr id="3" name="Päivämäärän paikkamerkki 2"/>
          <p:cNvSpPr>
            <a:spLocks noGrp="1"/>
          </p:cNvSpPr>
          <p:nvPr>
            <p:ph type="dt" sz="half" idx="10"/>
          </p:nvPr>
        </p:nvSpPr>
        <p:spPr/>
        <p:txBody>
          <a:bodyPr/>
          <a:lstStyle/>
          <a:p>
            <a:fld id="{3B2940CA-764F-3445-83AB-AF87E7909C2F}" type="datetimeFigureOut">
              <a:rPr lang="fi-FI" smtClean="0"/>
              <a:pPr/>
              <a:t>11.12.2018</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5A3ADEFC-2778-6B49-9C82-2158FE27C40E}" type="slidenum">
              <a:rPr lang="fi-FI" smtClean="0"/>
              <a:pPr/>
              <a:t>‹N°›</a:t>
            </a:fld>
            <a:endParaRPr lang="fi-FI"/>
          </a:p>
        </p:txBody>
      </p:sp>
    </p:spTree>
    <p:extLst>
      <p:ext uri="{BB962C8B-B14F-4D97-AF65-F5344CB8AC3E}">
        <p14:creationId xmlns:p14="http://schemas.microsoft.com/office/powerpoint/2010/main" val="28028567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3B2940CA-764F-3445-83AB-AF87E7909C2F}" type="datetimeFigureOut">
              <a:rPr lang="fi-FI" smtClean="0"/>
              <a:pPr/>
              <a:t>11.12.2018</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5A3ADEFC-2778-6B49-9C82-2158FE27C40E}" type="slidenum">
              <a:rPr lang="fi-FI" smtClean="0"/>
              <a:pPr/>
              <a:t>‹N°›</a:t>
            </a:fld>
            <a:endParaRPr lang="fi-FI"/>
          </a:p>
        </p:txBody>
      </p:sp>
    </p:spTree>
    <p:extLst>
      <p:ext uri="{BB962C8B-B14F-4D97-AF65-F5344CB8AC3E}">
        <p14:creationId xmlns:p14="http://schemas.microsoft.com/office/powerpoint/2010/main" val="21697850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Esityksen kansi 1">
    <p:spTree>
      <p:nvGrpSpPr>
        <p:cNvPr id="1" name=""/>
        <p:cNvGrpSpPr/>
        <p:nvPr/>
      </p:nvGrpSpPr>
      <p:grpSpPr>
        <a:xfrm>
          <a:off x="0" y="0"/>
          <a:ext cx="0" cy="0"/>
          <a:chOff x="0" y="0"/>
          <a:chExt cx="0" cy="0"/>
        </a:xfrm>
      </p:grpSpPr>
      <p:pic>
        <p:nvPicPr>
          <p:cNvPr id="7" name="Kuva 7" descr="Pitkät_nuolet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3147" r="-1753"/>
          <a:stretch/>
        </p:blipFill>
        <p:spPr>
          <a:xfrm rot="10800000" flipH="1">
            <a:off x="0" y="770403"/>
            <a:ext cx="8928000" cy="3253165"/>
          </a:xfrm>
          <a:prstGeom prst="rect">
            <a:avLst/>
          </a:prstGeom>
        </p:spPr>
      </p:pic>
      <p:sp>
        <p:nvSpPr>
          <p:cNvPr id="2" name="Title 1"/>
          <p:cNvSpPr>
            <a:spLocks noGrp="1"/>
          </p:cNvSpPr>
          <p:nvPr>
            <p:ph type="ctrTitle"/>
          </p:nvPr>
        </p:nvSpPr>
        <p:spPr>
          <a:xfrm>
            <a:off x="396000" y="3290400"/>
            <a:ext cx="5018682" cy="730800"/>
          </a:xfrm>
        </p:spPr>
        <p:txBody>
          <a:bodyPr anchor="b">
            <a:noAutofit/>
          </a:bodyPr>
          <a:lstStyle>
            <a:lvl1pPr algn="l">
              <a:defRPr sz="28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96000" y="4136400"/>
            <a:ext cx="6696000" cy="378000"/>
          </a:xfrm>
        </p:spPr>
        <p:txBody>
          <a:bodyPr>
            <a:normAutofit/>
          </a:bodyPr>
          <a:lstStyle>
            <a:lvl1pPr marL="0" indent="0" algn="l" defTabSz="685800" rtl="0" eaLnBrk="1" latinLnBrk="0" hangingPunct="1">
              <a:lnSpc>
                <a:spcPct val="90000"/>
              </a:lnSpc>
              <a:spcBef>
                <a:spcPct val="0"/>
              </a:spcBef>
              <a:buNone/>
              <a:defRPr lang="fi-FI" sz="18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4" name="Date Placeholder 3"/>
          <p:cNvSpPr>
            <a:spLocks noGrp="1"/>
          </p:cNvSpPr>
          <p:nvPr>
            <p:ph type="dt" sz="half" idx="10"/>
          </p:nvPr>
        </p:nvSpPr>
        <p:spPr>
          <a:xfrm>
            <a:off x="404579" y="4565139"/>
            <a:ext cx="2057400" cy="273844"/>
          </a:xfrm>
        </p:spPr>
        <p:txBody>
          <a:bodyPr/>
          <a:lstStyle>
            <a:lvl1pPr marL="0" indent="0" algn="l" defTabSz="685800" rtl="0" eaLnBrk="1" latinLnBrk="0" hangingPunct="1">
              <a:lnSpc>
                <a:spcPct val="90000"/>
              </a:lnSpc>
              <a:spcBef>
                <a:spcPct val="0"/>
              </a:spcBef>
              <a:buClr>
                <a:srgbClr val="00B0CA"/>
              </a:buClr>
              <a:buSzPct val="140000"/>
              <a:buFont typeface="Arial" panose="020B0604020202020204" pitchFamily="34" charset="0"/>
              <a:buNone/>
              <a:defRPr lang="fi-FI" sz="1200" b="0" kern="1200" baseline="0" smtClean="0">
                <a:solidFill>
                  <a:srgbClr val="00B0CA"/>
                </a:solidFill>
                <a:latin typeface="Arial" panose="020B0604020202020204" pitchFamily="34" charset="0"/>
                <a:ea typeface="+mj-ea"/>
                <a:cs typeface="Arial" panose="020B0604020202020204" pitchFamily="34" charset="0"/>
              </a:defRPr>
            </a:lvl1pPr>
          </a:lstStyle>
          <a:p>
            <a:fld id="{F172A025-89C5-40D3-BA29-CB2FF2948AEB}" type="datetime1">
              <a:rPr lang="fi-FI" smtClean="0"/>
              <a:t>11.12.2018</a:t>
            </a:fld>
            <a:endParaRPr lang="fi-FI" dirty="0"/>
          </a:p>
        </p:txBody>
      </p:sp>
      <p:sp>
        <p:nvSpPr>
          <p:cNvPr id="9" name="Rectangle 8"/>
          <p:cNvSpPr/>
          <p:nvPr userDrawn="1"/>
        </p:nvSpPr>
        <p:spPr>
          <a:xfrm>
            <a:off x="98618" y="62756"/>
            <a:ext cx="2175461" cy="7882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Tree>
    <p:extLst>
      <p:ext uri="{BB962C8B-B14F-4D97-AF65-F5344CB8AC3E}">
        <p14:creationId xmlns:p14="http://schemas.microsoft.com/office/powerpoint/2010/main" val="15079987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Esityksen kansi 2">
    <p:spTree>
      <p:nvGrpSpPr>
        <p:cNvPr id="1" name=""/>
        <p:cNvGrpSpPr/>
        <p:nvPr/>
      </p:nvGrpSpPr>
      <p:grpSpPr>
        <a:xfrm>
          <a:off x="0" y="0"/>
          <a:ext cx="0" cy="0"/>
          <a:chOff x="0" y="0"/>
          <a:chExt cx="0" cy="0"/>
        </a:xfrm>
      </p:grpSpPr>
      <p:pic>
        <p:nvPicPr>
          <p:cNvPr id="10" name="Kuva 7" descr="Pitkät_nuolet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5829" r="-1753"/>
          <a:stretch/>
        </p:blipFill>
        <p:spPr>
          <a:xfrm rot="10800000">
            <a:off x="3203848" y="267495"/>
            <a:ext cx="5940152" cy="3816424"/>
          </a:xfrm>
          <a:prstGeom prst="rect">
            <a:avLst/>
          </a:prstGeom>
        </p:spPr>
      </p:pic>
      <p:sp>
        <p:nvSpPr>
          <p:cNvPr id="2" name="Title 1"/>
          <p:cNvSpPr>
            <a:spLocks noGrp="1"/>
          </p:cNvSpPr>
          <p:nvPr>
            <p:ph type="ctrTitle"/>
          </p:nvPr>
        </p:nvSpPr>
        <p:spPr>
          <a:xfrm>
            <a:off x="396000" y="3290400"/>
            <a:ext cx="5018400" cy="730800"/>
          </a:xfrm>
        </p:spPr>
        <p:txBody>
          <a:bodyPr anchor="b">
            <a:noAutofit/>
          </a:bodyPr>
          <a:lstStyle>
            <a:lvl1pPr algn="l">
              <a:defRPr sz="28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96000" y="4136400"/>
            <a:ext cx="6696000" cy="378000"/>
          </a:xfrm>
        </p:spPr>
        <p:txBody>
          <a:bodyPr>
            <a:normAutofit/>
          </a:bodyPr>
          <a:lstStyle>
            <a:lvl1pPr marL="0" indent="0" algn="l" defTabSz="685800" rtl="0" eaLnBrk="1" latinLnBrk="0" hangingPunct="1">
              <a:lnSpc>
                <a:spcPct val="90000"/>
              </a:lnSpc>
              <a:spcBef>
                <a:spcPct val="0"/>
              </a:spcBef>
              <a:buNone/>
              <a:defRPr lang="fi-FI" sz="18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4" name="Date Placeholder 3"/>
          <p:cNvSpPr>
            <a:spLocks noGrp="1"/>
          </p:cNvSpPr>
          <p:nvPr>
            <p:ph type="dt" sz="half" idx="10"/>
          </p:nvPr>
        </p:nvSpPr>
        <p:spPr>
          <a:xfrm>
            <a:off x="404579" y="4565139"/>
            <a:ext cx="2057400" cy="273844"/>
          </a:xfrm>
        </p:spPr>
        <p:txBody>
          <a:bodyPr/>
          <a:lstStyle>
            <a:lvl1pPr marL="0" indent="0" algn="l" defTabSz="685800" rtl="0" eaLnBrk="1" latinLnBrk="0" hangingPunct="1">
              <a:lnSpc>
                <a:spcPct val="90000"/>
              </a:lnSpc>
              <a:spcBef>
                <a:spcPct val="0"/>
              </a:spcBef>
              <a:buClr>
                <a:srgbClr val="00B0CA"/>
              </a:buClr>
              <a:buSzPct val="140000"/>
              <a:buFont typeface="Arial" panose="020B0604020202020204" pitchFamily="34" charset="0"/>
              <a:buNone/>
              <a:defRPr lang="fi-FI" sz="1200" b="0" kern="1200" baseline="0" smtClean="0">
                <a:solidFill>
                  <a:srgbClr val="00B0CA"/>
                </a:solidFill>
                <a:latin typeface="Arial" panose="020B0604020202020204" pitchFamily="34" charset="0"/>
                <a:ea typeface="+mj-ea"/>
                <a:cs typeface="Arial" panose="020B0604020202020204" pitchFamily="34" charset="0"/>
              </a:defRPr>
            </a:lvl1pPr>
          </a:lstStyle>
          <a:p>
            <a:fld id="{15E0F579-B3D4-4918-8CA6-833932277D15}" type="datetime1">
              <a:rPr lang="fi-FI" smtClean="0"/>
              <a:t>11.12.2018</a:t>
            </a:fld>
            <a:endParaRPr lang="fi-FI" dirty="0"/>
          </a:p>
        </p:txBody>
      </p:sp>
      <p:sp>
        <p:nvSpPr>
          <p:cNvPr id="9" name="Rectangle 8"/>
          <p:cNvSpPr/>
          <p:nvPr userDrawn="1"/>
        </p:nvSpPr>
        <p:spPr>
          <a:xfrm>
            <a:off x="98612" y="62756"/>
            <a:ext cx="2095948" cy="98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Tree>
    <p:extLst>
      <p:ext uri="{BB962C8B-B14F-4D97-AF65-F5344CB8AC3E}">
        <p14:creationId xmlns:p14="http://schemas.microsoft.com/office/powerpoint/2010/main" val="35352992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Esityksen kansi 3">
    <p:spTree>
      <p:nvGrpSpPr>
        <p:cNvPr id="1" name=""/>
        <p:cNvGrpSpPr/>
        <p:nvPr/>
      </p:nvGrpSpPr>
      <p:grpSpPr>
        <a:xfrm>
          <a:off x="0" y="0"/>
          <a:ext cx="0" cy="0"/>
          <a:chOff x="0" y="0"/>
          <a:chExt cx="0" cy="0"/>
        </a:xfrm>
      </p:grpSpPr>
      <p:pic>
        <p:nvPicPr>
          <p:cNvPr id="11" name="Kuva 7" descr="Pitkät_nuolet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53242" r="-1754"/>
          <a:stretch/>
        </p:blipFill>
        <p:spPr>
          <a:xfrm rot="16200000">
            <a:off x="4407856" y="658870"/>
            <a:ext cx="5152834" cy="3816424"/>
          </a:xfrm>
          <a:prstGeom prst="rect">
            <a:avLst/>
          </a:prstGeom>
        </p:spPr>
      </p:pic>
      <p:sp>
        <p:nvSpPr>
          <p:cNvPr id="2" name="Title 1"/>
          <p:cNvSpPr>
            <a:spLocks noGrp="1"/>
          </p:cNvSpPr>
          <p:nvPr>
            <p:ph type="ctrTitle"/>
          </p:nvPr>
        </p:nvSpPr>
        <p:spPr>
          <a:xfrm>
            <a:off x="396000" y="3290400"/>
            <a:ext cx="4608000" cy="730800"/>
          </a:xfrm>
        </p:spPr>
        <p:txBody>
          <a:bodyPr anchor="b">
            <a:noAutofit/>
          </a:bodyPr>
          <a:lstStyle>
            <a:lvl1pPr algn="l">
              <a:defRPr sz="28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96000" y="4136400"/>
            <a:ext cx="5696456" cy="378000"/>
          </a:xfrm>
        </p:spPr>
        <p:txBody>
          <a:bodyPr>
            <a:normAutofit/>
          </a:bodyPr>
          <a:lstStyle>
            <a:lvl1pPr marL="0" indent="0" algn="l" defTabSz="685800" rtl="0" eaLnBrk="1" latinLnBrk="0" hangingPunct="1">
              <a:lnSpc>
                <a:spcPct val="90000"/>
              </a:lnSpc>
              <a:spcBef>
                <a:spcPct val="0"/>
              </a:spcBef>
              <a:buNone/>
              <a:defRPr lang="fi-FI" sz="18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4" name="Date Placeholder 3"/>
          <p:cNvSpPr>
            <a:spLocks noGrp="1"/>
          </p:cNvSpPr>
          <p:nvPr>
            <p:ph type="dt" sz="half" idx="10"/>
          </p:nvPr>
        </p:nvSpPr>
        <p:spPr>
          <a:xfrm>
            <a:off x="404579" y="4565139"/>
            <a:ext cx="2057400" cy="273844"/>
          </a:xfrm>
        </p:spPr>
        <p:txBody>
          <a:bodyPr/>
          <a:lstStyle>
            <a:lvl1pPr marL="0" indent="0" algn="l" defTabSz="685800" rtl="0" eaLnBrk="1" latinLnBrk="0" hangingPunct="1">
              <a:lnSpc>
                <a:spcPct val="90000"/>
              </a:lnSpc>
              <a:spcBef>
                <a:spcPct val="0"/>
              </a:spcBef>
              <a:buClr>
                <a:srgbClr val="00B0CA"/>
              </a:buClr>
              <a:buSzPct val="140000"/>
              <a:buFont typeface="Arial" panose="020B0604020202020204" pitchFamily="34" charset="0"/>
              <a:buNone/>
              <a:defRPr lang="fi-FI" sz="1200" b="0" kern="1200" baseline="0" smtClean="0">
                <a:solidFill>
                  <a:srgbClr val="00B0CA"/>
                </a:solidFill>
                <a:latin typeface="Arial" panose="020B0604020202020204" pitchFamily="34" charset="0"/>
                <a:ea typeface="+mj-ea"/>
                <a:cs typeface="Arial" panose="020B0604020202020204" pitchFamily="34" charset="0"/>
              </a:defRPr>
            </a:lvl1pPr>
          </a:lstStyle>
          <a:p>
            <a:fld id="{B00837AC-C620-4510-8656-64237BE94755}" type="datetime1">
              <a:rPr lang="fi-FI" smtClean="0"/>
              <a:t>11.12.2018</a:t>
            </a:fld>
            <a:endParaRPr lang="fi-FI" dirty="0"/>
          </a:p>
        </p:txBody>
      </p:sp>
      <p:sp>
        <p:nvSpPr>
          <p:cNvPr id="9" name="Rectangle 8"/>
          <p:cNvSpPr/>
          <p:nvPr userDrawn="1"/>
        </p:nvSpPr>
        <p:spPr>
          <a:xfrm>
            <a:off x="98612" y="62756"/>
            <a:ext cx="2095948" cy="98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Tree>
    <p:extLst>
      <p:ext uri="{BB962C8B-B14F-4D97-AF65-F5344CB8AC3E}">
        <p14:creationId xmlns:p14="http://schemas.microsoft.com/office/powerpoint/2010/main" val="21943874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Esityksen perusiv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fi-FI" dirty="0"/>
          </a:p>
        </p:txBody>
      </p:sp>
      <p:sp>
        <p:nvSpPr>
          <p:cNvPr id="3" name="Content Placeholder 2"/>
          <p:cNvSpPr>
            <a:spLocks noGrp="1"/>
          </p:cNvSpPr>
          <p:nvPr>
            <p:ph idx="1"/>
          </p:nvPr>
        </p:nvSpPr>
        <p:spPr/>
        <p:txBody>
          <a:bodyPr/>
          <a:lstStyle>
            <a:lvl1pPr marL="134938" indent="-134938">
              <a:buSzPct val="120000"/>
              <a:buFont typeface="Arial" panose="020B0604020202020204" pitchFamily="34" charset="0"/>
              <a:buChar cha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Date Placeholder 3"/>
          <p:cNvSpPr>
            <a:spLocks noGrp="1"/>
          </p:cNvSpPr>
          <p:nvPr>
            <p:ph type="dt" sz="half" idx="10"/>
          </p:nvPr>
        </p:nvSpPr>
        <p:spPr/>
        <p:txBody>
          <a:bodyPr/>
          <a:lstStyle/>
          <a:p>
            <a:fld id="{58BA0A82-9A34-4074-BAED-A3269BFD28D3}" type="datetime1">
              <a:rPr lang="fi-FI" smtClean="0"/>
              <a:t>11.12.2018</a:t>
            </a:fld>
            <a:endParaRPr lang="fi-FI"/>
          </a:p>
        </p:txBody>
      </p:sp>
      <p:sp>
        <p:nvSpPr>
          <p:cNvPr id="5" name="Footer Placeholder 4"/>
          <p:cNvSpPr>
            <a:spLocks noGrp="1"/>
          </p:cNvSpPr>
          <p:nvPr>
            <p:ph type="ftr" sz="quarter" idx="11"/>
          </p:nvPr>
        </p:nvSpPr>
        <p:spPr/>
        <p:txBody>
          <a:bodyPr/>
          <a:lstStyle/>
          <a:p>
            <a:r>
              <a:rPr lang="fi-FI" dirty="0"/>
              <a:t>Helena Marjaranta</a:t>
            </a:r>
          </a:p>
        </p:txBody>
      </p:sp>
      <p:sp>
        <p:nvSpPr>
          <p:cNvPr id="6" name="Slide Number Placeholder 5"/>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28393628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Esityksen kaksipalstainen perussivu">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274400"/>
            <a:ext cx="386834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11845"/>
            <a:ext cx="3849596" cy="2930405"/>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5" name="Text Placeholder 4"/>
          <p:cNvSpPr>
            <a:spLocks noGrp="1"/>
          </p:cNvSpPr>
          <p:nvPr>
            <p:ph type="body" sz="quarter" idx="3"/>
          </p:nvPr>
        </p:nvSpPr>
        <p:spPr>
          <a:xfrm>
            <a:off x="4629156" y="1274400"/>
            <a:ext cx="3887391" cy="437442"/>
          </a:xfrm>
        </p:spPr>
        <p:txBody>
          <a:bodyPr anchor="t" anchorCtr="0">
            <a:normAutofit/>
          </a:bodyPr>
          <a:lstStyle>
            <a:lvl1pPr marL="0" indent="0">
              <a:buNone/>
              <a:defRPr lang="en-US" sz="1400" b="1" kern="1200" baseline="0" dirty="0" smtClean="0">
                <a:solidFill>
                  <a:srgbClr val="00B0CA"/>
                </a:solidFill>
                <a:latin typeface="Arial" charset="0"/>
                <a:ea typeface="+mn-ea"/>
                <a:cs typeface="Arial" panose="020B0604020202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750"/>
              </a:spcBef>
              <a:buClr>
                <a:srgbClr val="00B0CA"/>
              </a:buClr>
              <a:buSzPct val="140000"/>
              <a:buFont typeface="Arial" panose="020B0604020202020204" pitchFamily="34" charset="0"/>
              <a:buNone/>
            </a:pPr>
            <a:r>
              <a:rPr lang="en-US" dirty="0"/>
              <a:t>Click to edit Master text styles</a:t>
            </a:r>
          </a:p>
        </p:txBody>
      </p:sp>
      <p:sp>
        <p:nvSpPr>
          <p:cNvPr id="6" name="Content Placeholder 5"/>
          <p:cNvSpPr>
            <a:spLocks noGrp="1"/>
          </p:cNvSpPr>
          <p:nvPr>
            <p:ph sz="quarter" idx="4"/>
          </p:nvPr>
        </p:nvSpPr>
        <p:spPr>
          <a:xfrm>
            <a:off x="4629156" y="1711845"/>
            <a:ext cx="3887391" cy="2930405"/>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3EE2487D-F777-4327-A1AC-2CDAF483B9F0}"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21847149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Esityksen sivu yhdellä kuvalla ja tekstillä">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338198"/>
            <a:ext cx="361800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96905"/>
            <a:ext cx="3618000" cy="2818298"/>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FAC7F036-A15B-4656-B98C-60E0FA0410EE}"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
        <p:nvSpPr>
          <p:cNvPr id="10" name="Picture Placeholder 2"/>
          <p:cNvSpPr>
            <a:spLocks noGrp="1"/>
          </p:cNvSpPr>
          <p:nvPr>
            <p:ph type="pic" idx="13"/>
          </p:nvPr>
        </p:nvSpPr>
        <p:spPr>
          <a:xfrm>
            <a:off x="4406400" y="1368000"/>
            <a:ext cx="4413600" cy="3247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Tree>
    <p:extLst>
      <p:ext uri="{BB962C8B-B14F-4D97-AF65-F5344CB8AC3E}">
        <p14:creationId xmlns:p14="http://schemas.microsoft.com/office/powerpoint/2010/main" val="1762048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sityksen sivu yhdellä kuvalla ja tekstillä">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338198"/>
            <a:ext cx="361800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96905"/>
            <a:ext cx="3618000" cy="2818298"/>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FAC7F036-A15B-4656-B98C-60E0FA0410EE}"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
        <p:nvSpPr>
          <p:cNvPr id="10" name="Picture Placeholder 2"/>
          <p:cNvSpPr>
            <a:spLocks noGrp="1"/>
          </p:cNvSpPr>
          <p:nvPr>
            <p:ph type="pic" idx="13"/>
          </p:nvPr>
        </p:nvSpPr>
        <p:spPr>
          <a:xfrm>
            <a:off x="4406400" y="1368000"/>
            <a:ext cx="4413600" cy="3247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Tree>
    <p:extLst>
      <p:ext uri="{BB962C8B-B14F-4D97-AF65-F5344CB8AC3E}">
        <p14:creationId xmlns:p14="http://schemas.microsoft.com/office/powerpoint/2010/main" val="6404777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sityksen sivu kahdella vaakakuvalla ja tekstillä">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338198"/>
            <a:ext cx="361800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96905"/>
            <a:ext cx="3618000" cy="2818298"/>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304ADB43-D2A9-4424-993D-D6674AB0983D}"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
        <p:nvSpPr>
          <p:cNvPr id="10" name="Picture Placeholder 2"/>
          <p:cNvSpPr>
            <a:spLocks noGrp="1"/>
          </p:cNvSpPr>
          <p:nvPr>
            <p:ph type="pic" idx="13"/>
          </p:nvPr>
        </p:nvSpPr>
        <p:spPr>
          <a:xfrm>
            <a:off x="4406400" y="1368000"/>
            <a:ext cx="4417200" cy="1544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11" name="Picture Placeholder 2"/>
          <p:cNvSpPr>
            <a:spLocks noGrp="1"/>
          </p:cNvSpPr>
          <p:nvPr>
            <p:ph type="pic" idx="14"/>
          </p:nvPr>
        </p:nvSpPr>
        <p:spPr>
          <a:xfrm>
            <a:off x="4406400" y="3056400"/>
            <a:ext cx="4417200" cy="1544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Tree>
    <p:extLst>
      <p:ext uri="{BB962C8B-B14F-4D97-AF65-F5344CB8AC3E}">
        <p14:creationId xmlns:p14="http://schemas.microsoft.com/office/powerpoint/2010/main" val="19940896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Esityksen sivu kahdella pystykuvalla ja tekstillä">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338198"/>
            <a:ext cx="361800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96905"/>
            <a:ext cx="3618000" cy="2818298"/>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E9446F42-3436-4084-92D9-1CE69D60D2E3}"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
        <p:nvSpPr>
          <p:cNvPr id="10" name="Picture Placeholder 2"/>
          <p:cNvSpPr>
            <a:spLocks noGrp="1"/>
          </p:cNvSpPr>
          <p:nvPr>
            <p:ph type="pic" idx="13"/>
          </p:nvPr>
        </p:nvSpPr>
        <p:spPr>
          <a:xfrm>
            <a:off x="4392000" y="1346400"/>
            <a:ext cx="2124000" cy="3254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11" name="Picture Placeholder 2"/>
          <p:cNvSpPr>
            <a:spLocks noGrp="1"/>
          </p:cNvSpPr>
          <p:nvPr>
            <p:ph type="pic" idx="14"/>
          </p:nvPr>
        </p:nvSpPr>
        <p:spPr>
          <a:xfrm>
            <a:off x="6696000" y="1346400"/>
            <a:ext cx="2124000" cy="3268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Tree>
    <p:extLst>
      <p:ext uri="{BB962C8B-B14F-4D97-AF65-F5344CB8AC3E}">
        <p14:creationId xmlns:p14="http://schemas.microsoft.com/office/powerpoint/2010/main" val="9293290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sityksen väliotsikkosivu">
    <p:spTree>
      <p:nvGrpSpPr>
        <p:cNvPr id="1" name=""/>
        <p:cNvGrpSpPr/>
        <p:nvPr/>
      </p:nvGrpSpPr>
      <p:grpSpPr>
        <a:xfrm>
          <a:off x="0" y="0"/>
          <a:ext cx="0" cy="0"/>
          <a:chOff x="0" y="0"/>
          <a:chExt cx="0" cy="0"/>
        </a:xfrm>
      </p:grpSpPr>
      <p:sp>
        <p:nvSpPr>
          <p:cNvPr id="5" name="Vastakkaisista kulmista pyöristetty suorakulmio 1"/>
          <p:cNvSpPr/>
          <p:nvPr userDrawn="1"/>
        </p:nvSpPr>
        <p:spPr>
          <a:xfrm flipH="1">
            <a:off x="1044000" y="1761691"/>
            <a:ext cx="7128792" cy="2160240"/>
          </a:xfrm>
          <a:prstGeom prst="round2DiagRect">
            <a:avLst>
              <a:gd name="adj1" fmla="val 25354"/>
              <a:gd name="adj2" fmla="val 0"/>
            </a:avLst>
          </a:prstGeom>
          <a:solidFill>
            <a:srgbClr val="00B0C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dirty="0"/>
          </a:p>
        </p:txBody>
      </p:sp>
      <p:sp>
        <p:nvSpPr>
          <p:cNvPr id="2" name="Date Placeholder 1"/>
          <p:cNvSpPr>
            <a:spLocks noGrp="1"/>
          </p:cNvSpPr>
          <p:nvPr>
            <p:ph type="dt" sz="half" idx="10"/>
          </p:nvPr>
        </p:nvSpPr>
        <p:spPr/>
        <p:txBody>
          <a:bodyPr/>
          <a:lstStyle/>
          <a:p>
            <a:fld id="{6FAC2E18-0544-4F85-8DE4-31B75E8D1625}" type="datetime1">
              <a:rPr lang="fi-FI" smtClean="0"/>
              <a:t>11.12.2018</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CD67F47F-A4DF-4926-BB4C-9F1DAEA89B92}" type="slidenum">
              <a:rPr lang="fi-FI" smtClean="0"/>
              <a:t>‹N°›</a:t>
            </a:fld>
            <a:endParaRPr lang="fi-FI"/>
          </a:p>
        </p:txBody>
      </p:sp>
      <p:sp>
        <p:nvSpPr>
          <p:cNvPr id="8" name="Title 1"/>
          <p:cNvSpPr>
            <a:spLocks noGrp="1"/>
          </p:cNvSpPr>
          <p:nvPr>
            <p:ph type="title"/>
          </p:nvPr>
        </p:nvSpPr>
        <p:spPr>
          <a:xfrm>
            <a:off x="1296396" y="2294966"/>
            <a:ext cx="6624000" cy="1201269"/>
          </a:xfrm>
        </p:spPr>
        <p:txBody>
          <a:bodyPr/>
          <a:lstStyle>
            <a:lvl1pPr algn="ctr">
              <a:defRPr baseline="0">
                <a:solidFill>
                  <a:schemeClr val="bg1"/>
                </a:solidFill>
              </a:defRPr>
            </a:lvl1pPr>
          </a:lstStyle>
          <a:p>
            <a:r>
              <a:rPr lang="en-US" dirty="0"/>
              <a:t>Click to edit Master title style</a:t>
            </a:r>
            <a:endParaRPr lang="fi-FI" dirty="0"/>
          </a:p>
        </p:txBody>
      </p:sp>
    </p:spTree>
    <p:extLst>
      <p:ext uri="{BB962C8B-B14F-4D97-AF65-F5344CB8AC3E}">
        <p14:creationId xmlns:p14="http://schemas.microsoft.com/office/powerpoint/2010/main" val="33089633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Esityksen kiitossivu">
    <p:spTree>
      <p:nvGrpSpPr>
        <p:cNvPr id="1" name=""/>
        <p:cNvGrpSpPr/>
        <p:nvPr/>
      </p:nvGrpSpPr>
      <p:grpSpPr>
        <a:xfrm>
          <a:off x="0" y="0"/>
          <a:ext cx="0" cy="0"/>
          <a:chOff x="0" y="0"/>
          <a:chExt cx="0" cy="0"/>
        </a:xfrm>
      </p:grpSpPr>
      <p:sp>
        <p:nvSpPr>
          <p:cNvPr id="2" name="Title 1"/>
          <p:cNvSpPr>
            <a:spLocks noGrp="1"/>
          </p:cNvSpPr>
          <p:nvPr>
            <p:ph type="ctrTitle"/>
          </p:nvPr>
        </p:nvSpPr>
        <p:spPr>
          <a:xfrm>
            <a:off x="360000" y="2462400"/>
            <a:ext cx="4554000" cy="457200"/>
          </a:xfrm>
        </p:spPr>
        <p:txBody>
          <a:bodyPr anchor="b">
            <a:noAutofit/>
          </a:bodyPr>
          <a:lstStyle>
            <a:lvl1pPr algn="l">
              <a:defRPr sz="2400" baseline="0">
                <a:latin typeface="Arial" panose="020B0604020202020204" pitchFamily="34" charset="0"/>
                <a:cs typeface="Arial" panose="020B0604020202020204" pitchFamily="34" charset="0"/>
              </a:defRPr>
            </a:lvl1pPr>
          </a:lstStyle>
          <a:p>
            <a:r>
              <a:rPr lang="en-US" dirty="0"/>
              <a:t>Click to edit Master title style</a:t>
            </a:r>
            <a:endParaRPr lang="fi-FI" dirty="0"/>
          </a:p>
        </p:txBody>
      </p:sp>
      <p:sp>
        <p:nvSpPr>
          <p:cNvPr id="3" name="Subtitle 2"/>
          <p:cNvSpPr>
            <a:spLocks noGrp="1"/>
          </p:cNvSpPr>
          <p:nvPr>
            <p:ph type="subTitle" idx="1"/>
          </p:nvPr>
        </p:nvSpPr>
        <p:spPr>
          <a:xfrm>
            <a:off x="360000" y="3168000"/>
            <a:ext cx="4518000" cy="925200"/>
          </a:xfrm>
        </p:spPr>
        <p:txBody>
          <a:bodyPr>
            <a:normAutofit/>
          </a:bodyPr>
          <a:lstStyle>
            <a:lvl1pPr marL="0" indent="0" algn="l" defTabSz="685800" rtl="0" eaLnBrk="1" latinLnBrk="0" hangingPunct="1">
              <a:lnSpc>
                <a:spcPct val="90000"/>
              </a:lnSpc>
              <a:spcBef>
                <a:spcPct val="0"/>
              </a:spcBef>
              <a:buNone/>
              <a:defRPr lang="fi-FI" sz="1200" kern="1200" baseline="0" dirty="0">
                <a:solidFill>
                  <a:srgbClr val="00B0CA"/>
                </a:solidFill>
                <a:latin typeface="Arial" panose="020B0604020202020204" pitchFamily="34" charset="0"/>
                <a:ea typeface="+mj-ea"/>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fi-FI" dirty="0"/>
          </a:p>
        </p:txBody>
      </p:sp>
      <p:sp>
        <p:nvSpPr>
          <p:cNvPr id="9" name="Rectangle 8"/>
          <p:cNvSpPr/>
          <p:nvPr userDrawn="1"/>
        </p:nvSpPr>
        <p:spPr>
          <a:xfrm>
            <a:off x="98612" y="62756"/>
            <a:ext cx="2095948" cy="986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8" name="Kuva 10" descr="UUSI_Liikennevirasto_Tapahtumat_vaaka_cmyk.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62856" b="18364"/>
          <a:stretch/>
        </p:blipFill>
        <p:spPr>
          <a:xfrm>
            <a:off x="252005" y="122400"/>
            <a:ext cx="1009271" cy="1087200"/>
          </a:xfrm>
          <a:prstGeom prst="rect">
            <a:avLst/>
          </a:prstGeom>
        </p:spPr>
      </p:pic>
      <p:sp>
        <p:nvSpPr>
          <p:cNvPr id="4" name="Rectangle 3"/>
          <p:cNvSpPr/>
          <p:nvPr userDrawn="1"/>
        </p:nvSpPr>
        <p:spPr>
          <a:xfrm>
            <a:off x="4851270" y="4389120"/>
            <a:ext cx="4266000" cy="75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1" name="Kuva 7" descr="Pitkät_nuolet_cmy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53242" r="-1754"/>
          <a:stretch/>
        </p:blipFill>
        <p:spPr>
          <a:xfrm rot="16200000">
            <a:off x="4407856" y="658870"/>
            <a:ext cx="5152834" cy="3816424"/>
          </a:xfrm>
          <a:prstGeom prst="rect">
            <a:avLst/>
          </a:prstGeom>
        </p:spPr>
      </p:pic>
    </p:spTree>
    <p:extLst>
      <p:ext uri="{BB962C8B-B14F-4D97-AF65-F5344CB8AC3E}">
        <p14:creationId xmlns:p14="http://schemas.microsoft.com/office/powerpoint/2010/main" val="19852752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Content Placeholder 2"/>
          <p:cNvSpPr>
            <a:spLocks noGrp="1"/>
          </p:cNvSpPr>
          <p:nvPr>
            <p:ph sz="half" idx="1"/>
          </p:nvPr>
        </p:nvSpPr>
        <p:spPr>
          <a:xfrm>
            <a:off x="628650" y="1369219"/>
            <a:ext cx="3886200" cy="3263504"/>
          </a:xfrm>
        </p:spPr>
        <p:txBody>
          <a:bodyPr>
            <a:normAutofit/>
          </a:bodyPr>
          <a:lstStyle>
            <a:lvl1pPr>
              <a:buSzPct val="120000"/>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Content Placeholder 3"/>
          <p:cNvSpPr>
            <a:spLocks noGrp="1"/>
          </p:cNvSpPr>
          <p:nvPr>
            <p:ph sz="half" idx="2"/>
          </p:nvPr>
        </p:nvSpPr>
        <p:spPr>
          <a:xfrm>
            <a:off x="4629150" y="1369219"/>
            <a:ext cx="3886200" cy="3263504"/>
          </a:xfrm>
        </p:spPr>
        <p:txBody>
          <a:bodyPr>
            <a:normAutofit/>
          </a:bodyPr>
          <a:lstStyle>
            <a:lvl1pPr>
              <a:buSzPct val="120000"/>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5" name="Date Placeholder 4"/>
          <p:cNvSpPr>
            <a:spLocks noGrp="1"/>
          </p:cNvSpPr>
          <p:nvPr>
            <p:ph type="dt" sz="half" idx="10"/>
          </p:nvPr>
        </p:nvSpPr>
        <p:spPr/>
        <p:txBody>
          <a:bodyPr/>
          <a:lstStyle/>
          <a:p>
            <a:fld id="{61887658-F603-4B98-BF67-AB42E46A18E8}" type="datetime1">
              <a:rPr lang="fi-FI" smtClean="0"/>
              <a:t>11.12.2018</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33249900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Date Placeholder 2"/>
          <p:cNvSpPr>
            <a:spLocks noGrp="1"/>
          </p:cNvSpPr>
          <p:nvPr>
            <p:ph type="dt" sz="half" idx="10"/>
          </p:nvPr>
        </p:nvSpPr>
        <p:spPr/>
        <p:txBody>
          <a:bodyPr/>
          <a:lstStyle/>
          <a:p>
            <a:fld id="{213B3730-B0C1-4182-A013-9358270D9F92}" type="datetime1">
              <a:rPr lang="fi-FI" smtClean="0"/>
              <a:t>11.12.2018</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10380133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Esityksen blankkosivu">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55CDA4-988F-4E9E-BDF5-125070DB1B35}" type="datetime1">
              <a:rPr lang="fi-FI" smtClean="0"/>
              <a:t>11.12.2018</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CD67F47F-A4DF-4926-BB4C-9F1DAEA89B92}" type="slidenum">
              <a:rPr lang="fi-FI" smtClean="0"/>
              <a:t>‹N°›</a:t>
            </a:fld>
            <a:endParaRPr lang="fi-FI"/>
          </a:p>
        </p:txBody>
      </p:sp>
    </p:spTree>
    <p:extLst>
      <p:ext uri="{BB962C8B-B14F-4D97-AF65-F5344CB8AC3E}">
        <p14:creationId xmlns:p14="http://schemas.microsoft.com/office/powerpoint/2010/main" val="3482415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sityksen sivu kahdella vaakakuvalla ja tekstillä">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338198"/>
            <a:ext cx="361800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96905"/>
            <a:ext cx="3618000" cy="2818298"/>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304ADB43-D2A9-4424-993D-D6674AB0983D}"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
        <p:nvSpPr>
          <p:cNvPr id="10" name="Picture Placeholder 2"/>
          <p:cNvSpPr>
            <a:spLocks noGrp="1"/>
          </p:cNvSpPr>
          <p:nvPr>
            <p:ph type="pic" idx="13"/>
          </p:nvPr>
        </p:nvSpPr>
        <p:spPr>
          <a:xfrm>
            <a:off x="4406400" y="1368000"/>
            <a:ext cx="4417200" cy="1544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11" name="Picture Placeholder 2"/>
          <p:cNvSpPr>
            <a:spLocks noGrp="1"/>
          </p:cNvSpPr>
          <p:nvPr>
            <p:ph type="pic" idx="14"/>
          </p:nvPr>
        </p:nvSpPr>
        <p:spPr>
          <a:xfrm>
            <a:off x="4406400" y="3056400"/>
            <a:ext cx="4417200" cy="1544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Tree>
    <p:extLst>
      <p:ext uri="{BB962C8B-B14F-4D97-AF65-F5344CB8AC3E}">
        <p14:creationId xmlns:p14="http://schemas.microsoft.com/office/powerpoint/2010/main" val="1121222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sityksen sivu kahdella pystykuvalla ja tekstillä">
    <p:spTree>
      <p:nvGrpSpPr>
        <p:cNvPr id="1" name=""/>
        <p:cNvGrpSpPr/>
        <p:nvPr/>
      </p:nvGrpSpPr>
      <p:grpSpPr>
        <a:xfrm>
          <a:off x="0" y="0"/>
          <a:ext cx="0" cy="0"/>
          <a:chOff x="0" y="0"/>
          <a:chExt cx="0" cy="0"/>
        </a:xfrm>
      </p:grpSpPr>
      <p:sp>
        <p:nvSpPr>
          <p:cNvPr id="2" name="Title 1"/>
          <p:cNvSpPr>
            <a:spLocks noGrp="1"/>
          </p:cNvSpPr>
          <p:nvPr>
            <p:ph type="title"/>
          </p:nvPr>
        </p:nvSpPr>
        <p:spPr>
          <a:xfrm>
            <a:off x="2196000" y="313200"/>
            <a:ext cx="6624000" cy="457200"/>
          </a:xfrm>
        </p:spPr>
        <p:txBody>
          <a:bodyPr/>
          <a:lstStyle/>
          <a:p>
            <a:r>
              <a:rPr lang="en-US" dirty="0"/>
              <a:t>Click to edit Master title style</a:t>
            </a:r>
            <a:endParaRPr lang="fi-FI" dirty="0"/>
          </a:p>
        </p:txBody>
      </p:sp>
      <p:sp>
        <p:nvSpPr>
          <p:cNvPr id="3" name="Text Placeholder 2"/>
          <p:cNvSpPr>
            <a:spLocks noGrp="1"/>
          </p:cNvSpPr>
          <p:nvPr>
            <p:ph type="body" idx="1"/>
          </p:nvPr>
        </p:nvSpPr>
        <p:spPr>
          <a:xfrm>
            <a:off x="702000" y="1338198"/>
            <a:ext cx="3618000" cy="437442"/>
          </a:xfrm>
        </p:spPr>
        <p:txBody>
          <a:bodyPr anchor="t" anchorCtr="0">
            <a:normAutofit/>
          </a:bodyPr>
          <a:lstStyle>
            <a:lvl1pPr marL="0" indent="0">
              <a:buNone/>
              <a:defRPr sz="1400" b="1" i="0" baseline="0">
                <a:solidFill>
                  <a:srgbClr val="00B0CA"/>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701751" y="1796905"/>
            <a:ext cx="3618000" cy="2818298"/>
          </a:xfrm>
        </p:spPr>
        <p:txBody>
          <a:bodyPr>
            <a:normAutofit/>
          </a:bodyPr>
          <a:lstStyle>
            <a:lvl1pPr marL="92075" indent="-92075">
              <a:buSzPct val="120000"/>
              <a:buFont typeface="Arial" panose="020B0604020202020204" pitchFamily="34" charset="0"/>
              <a:buChar cha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7" name="Date Placeholder 6"/>
          <p:cNvSpPr>
            <a:spLocks noGrp="1"/>
          </p:cNvSpPr>
          <p:nvPr>
            <p:ph type="dt" sz="half" idx="10"/>
          </p:nvPr>
        </p:nvSpPr>
        <p:spPr/>
        <p:txBody>
          <a:bodyPr/>
          <a:lstStyle/>
          <a:p>
            <a:fld id="{E9446F42-3436-4084-92D9-1CE69D60D2E3}" type="datetime1">
              <a:rPr lang="fi-FI" smtClean="0"/>
              <a:t>11.12.2018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CD67F47F-A4DF-4926-BB4C-9F1DAEA89B92}" type="slidenum">
              <a:rPr lang="fi-FI" smtClean="0"/>
              <a:t>‹N°›</a:t>
            </a:fld>
            <a:endParaRPr lang="fi-FI"/>
          </a:p>
        </p:txBody>
      </p:sp>
      <p:sp>
        <p:nvSpPr>
          <p:cNvPr id="10" name="Picture Placeholder 2"/>
          <p:cNvSpPr>
            <a:spLocks noGrp="1"/>
          </p:cNvSpPr>
          <p:nvPr>
            <p:ph type="pic" idx="13"/>
          </p:nvPr>
        </p:nvSpPr>
        <p:spPr>
          <a:xfrm>
            <a:off x="4392000" y="1346400"/>
            <a:ext cx="2124000" cy="3254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11" name="Picture Placeholder 2"/>
          <p:cNvSpPr>
            <a:spLocks noGrp="1"/>
          </p:cNvSpPr>
          <p:nvPr>
            <p:ph type="pic" idx="14"/>
          </p:nvPr>
        </p:nvSpPr>
        <p:spPr>
          <a:xfrm>
            <a:off x="6696000" y="1346400"/>
            <a:ext cx="2124000" cy="3268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Tree>
    <p:extLst>
      <p:ext uri="{BB962C8B-B14F-4D97-AF65-F5344CB8AC3E}">
        <p14:creationId xmlns:p14="http://schemas.microsoft.com/office/powerpoint/2010/main" val="1182042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sityksen väliotsikkosivu">
    <p:spTree>
      <p:nvGrpSpPr>
        <p:cNvPr id="1" name=""/>
        <p:cNvGrpSpPr/>
        <p:nvPr/>
      </p:nvGrpSpPr>
      <p:grpSpPr>
        <a:xfrm>
          <a:off x="0" y="0"/>
          <a:ext cx="0" cy="0"/>
          <a:chOff x="0" y="0"/>
          <a:chExt cx="0" cy="0"/>
        </a:xfrm>
      </p:grpSpPr>
      <p:sp>
        <p:nvSpPr>
          <p:cNvPr id="5" name="Vastakkaisista kulmista pyöristetty suorakulmio 1"/>
          <p:cNvSpPr/>
          <p:nvPr userDrawn="1"/>
        </p:nvSpPr>
        <p:spPr>
          <a:xfrm flipH="1">
            <a:off x="1044000" y="1761691"/>
            <a:ext cx="7128792" cy="2160240"/>
          </a:xfrm>
          <a:prstGeom prst="round2DiagRect">
            <a:avLst>
              <a:gd name="adj1" fmla="val 25354"/>
              <a:gd name="adj2" fmla="val 0"/>
            </a:avLst>
          </a:prstGeom>
          <a:solidFill>
            <a:srgbClr val="00B0C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dirty="0"/>
          </a:p>
        </p:txBody>
      </p:sp>
      <p:sp>
        <p:nvSpPr>
          <p:cNvPr id="2" name="Date Placeholder 1"/>
          <p:cNvSpPr>
            <a:spLocks noGrp="1"/>
          </p:cNvSpPr>
          <p:nvPr>
            <p:ph type="dt" sz="half" idx="10"/>
          </p:nvPr>
        </p:nvSpPr>
        <p:spPr/>
        <p:txBody>
          <a:bodyPr/>
          <a:lstStyle/>
          <a:p>
            <a:fld id="{6FAC2E18-0544-4F85-8DE4-31B75E8D1625}" type="datetime1">
              <a:rPr lang="fi-FI" smtClean="0"/>
              <a:t>11.12.2018</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CD67F47F-A4DF-4926-BB4C-9F1DAEA89B92}" type="slidenum">
              <a:rPr lang="fi-FI" smtClean="0"/>
              <a:t>‹N°›</a:t>
            </a:fld>
            <a:endParaRPr lang="fi-FI"/>
          </a:p>
        </p:txBody>
      </p:sp>
      <p:sp>
        <p:nvSpPr>
          <p:cNvPr id="8" name="Title 1"/>
          <p:cNvSpPr>
            <a:spLocks noGrp="1"/>
          </p:cNvSpPr>
          <p:nvPr>
            <p:ph type="title"/>
          </p:nvPr>
        </p:nvSpPr>
        <p:spPr>
          <a:xfrm>
            <a:off x="1296396" y="2294966"/>
            <a:ext cx="6624000" cy="1201269"/>
          </a:xfrm>
        </p:spPr>
        <p:txBody>
          <a:bodyPr/>
          <a:lstStyle>
            <a:lvl1pPr algn="ctr">
              <a:defRPr baseline="0">
                <a:solidFill>
                  <a:schemeClr val="bg1"/>
                </a:solidFill>
              </a:defRPr>
            </a:lvl1pPr>
          </a:lstStyle>
          <a:p>
            <a:r>
              <a:rPr lang="en-US" dirty="0"/>
              <a:t>Click to edit Master title style</a:t>
            </a:r>
            <a:endParaRPr lang="fi-FI" dirty="0"/>
          </a:p>
        </p:txBody>
      </p:sp>
    </p:spTree>
    <p:extLst>
      <p:ext uri="{BB962C8B-B14F-4D97-AF65-F5344CB8AC3E}">
        <p14:creationId xmlns:p14="http://schemas.microsoft.com/office/powerpoint/2010/main" val="2251196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image" Target="../media/image1.png"/><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5.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7.jp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7.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12.wmf"/><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8.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image" Target="../media/image12.wmf"/><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theme" Target="../theme/theme9.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6000" y="313200"/>
            <a:ext cx="6624000" cy="457200"/>
          </a:xfrm>
          <a:prstGeom prst="rect">
            <a:avLst/>
          </a:prstGeom>
        </p:spPr>
        <p:txBody>
          <a:bodyPr vert="horz" lIns="91440" tIns="45720" rIns="91440" bIns="45720" rtlCol="0" anchor="ctr">
            <a:noAutofit/>
          </a:bodyPr>
          <a:lstStyle/>
          <a:p>
            <a:r>
              <a:rPr lang="en-US" dirty="0"/>
              <a:t>Click to edit Master title style</a:t>
            </a:r>
            <a:endParaRPr lang="fi-FI" dirty="0"/>
          </a:p>
        </p:txBody>
      </p:sp>
      <p:sp>
        <p:nvSpPr>
          <p:cNvPr id="3" name="Text Placeholder 2"/>
          <p:cNvSpPr>
            <a:spLocks noGrp="1"/>
          </p:cNvSpPr>
          <p:nvPr>
            <p:ph type="body" idx="1"/>
          </p:nvPr>
        </p:nvSpPr>
        <p:spPr>
          <a:xfrm>
            <a:off x="522000" y="1278000"/>
            <a:ext cx="7970400" cy="331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Date Placeholder 3"/>
          <p:cNvSpPr>
            <a:spLocks noGrp="1"/>
          </p:cNvSpPr>
          <p:nvPr>
            <p:ph type="dt" sz="half" idx="2"/>
          </p:nvPr>
        </p:nvSpPr>
        <p:spPr>
          <a:xfrm>
            <a:off x="4768703" y="4767264"/>
            <a:ext cx="828024" cy="273844"/>
          </a:xfrm>
          <a:prstGeom prst="rect">
            <a:avLst/>
          </a:prstGeom>
        </p:spPr>
        <p:txBody>
          <a:bodyPr vert="horz" lIns="91440" tIns="45720" rIns="91440" bIns="45720" rtlCol="0" anchor="ctr"/>
          <a:lstStyle>
            <a:lvl1pPr algn="r">
              <a:defRPr sz="675">
                <a:solidFill>
                  <a:schemeClr val="tx1">
                    <a:tint val="75000"/>
                  </a:schemeClr>
                </a:solidFill>
                <a:latin typeface="Arial" panose="020B0604020202020204" pitchFamily="34" charset="0"/>
                <a:cs typeface="Arial" panose="020B0604020202020204" pitchFamily="34" charset="0"/>
              </a:defRPr>
            </a:lvl1pPr>
          </a:lstStyle>
          <a:p>
            <a:fld id="{6BA41475-2BDD-4A76-9050-E99E1560EB0E}" type="datetime1">
              <a:rPr lang="fi-FI" smtClean="0"/>
              <a:t>11.12.2018</a:t>
            </a:fld>
            <a:endParaRPr lang="fi-FI" dirty="0"/>
          </a:p>
        </p:txBody>
      </p:sp>
      <p:sp>
        <p:nvSpPr>
          <p:cNvPr id="5" name="Footer Placeholder 4"/>
          <p:cNvSpPr>
            <a:spLocks noGrp="1"/>
          </p:cNvSpPr>
          <p:nvPr>
            <p:ph type="ftr" sz="quarter" idx="3"/>
          </p:nvPr>
        </p:nvSpPr>
        <p:spPr>
          <a:xfrm>
            <a:off x="5598042" y="4767264"/>
            <a:ext cx="2917334" cy="273844"/>
          </a:xfrm>
          <a:prstGeom prst="rect">
            <a:avLst/>
          </a:prstGeom>
        </p:spPr>
        <p:txBody>
          <a:bodyPr vert="horz" lIns="91440" tIns="45720" rIns="91440" bIns="45720" rtlCol="0" anchor="ctr"/>
          <a:lstStyle>
            <a:lvl1pPr algn="l">
              <a:defRPr sz="675">
                <a:solidFill>
                  <a:schemeClr val="tx1">
                    <a:tint val="75000"/>
                  </a:schemeClr>
                </a:solidFill>
                <a:latin typeface="Arial" panose="020B0604020202020204" pitchFamily="34" charset="0"/>
                <a:cs typeface="Arial" panose="020B0604020202020204" pitchFamily="34" charset="0"/>
              </a:defRPr>
            </a:lvl1pPr>
          </a:lstStyle>
          <a:p>
            <a:endParaRPr lang="fi-FI" dirty="0"/>
          </a:p>
        </p:txBody>
      </p:sp>
      <p:sp>
        <p:nvSpPr>
          <p:cNvPr id="6" name="Slide Number Placeholder 5"/>
          <p:cNvSpPr>
            <a:spLocks noGrp="1"/>
          </p:cNvSpPr>
          <p:nvPr>
            <p:ph type="sldNum" sz="quarter" idx="4"/>
          </p:nvPr>
        </p:nvSpPr>
        <p:spPr>
          <a:xfrm>
            <a:off x="8564561" y="4767264"/>
            <a:ext cx="373469" cy="273844"/>
          </a:xfrm>
          <a:prstGeom prst="rect">
            <a:avLst/>
          </a:prstGeom>
        </p:spPr>
        <p:txBody>
          <a:bodyPr vert="horz" lIns="91440" tIns="45720" rIns="91440" bIns="45720" rtlCol="0" anchor="ctr"/>
          <a:lstStyle>
            <a:lvl1pPr algn="r">
              <a:defRPr sz="675">
                <a:solidFill>
                  <a:schemeClr val="tx1">
                    <a:tint val="75000"/>
                  </a:schemeClr>
                </a:solidFill>
                <a:latin typeface="Arial" panose="020B0604020202020204" pitchFamily="34" charset="0"/>
                <a:cs typeface="Arial" panose="020B0604020202020204" pitchFamily="34" charset="0"/>
              </a:defRPr>
            </a:lvl1pPr>
          </a:lstStyle>
          <a:p>
            <a:fld id="{CD67F47F-A4DF-4926-BB4C-9F1DAEA89B92}" type="slidenum">
              <a:rPr lang="fi-FI" smtClean="0"/>
              <a:pPr/>
              <a:t>‹N°›</a:t>
            </a:fld>
            <a:endParaRPr lang="fi-FI"/>
          </a:p>
        </p:txBody>
      </p:sp>
      <p:pic>
        <p:nvPicPr>
          <p:cNvPr id="7" name="Kuva 14" descr="UUSI_Liikennevirasto_Tapahtumat_vaaka_cmyk.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52000" y="194400"/>
            <a:ext cx="1767600" cy="866334"/>
          </a:xfrm>
          <a:prstGeom prst="rect">
            <a:avLst/>
          </a:prstGeom>
        </p:spPr>
      </p:pic>
    </p:spTree>
    <p:extLst>
      <p:ext uri="{BB962C8B-B14F-4D97-AF65-F5344CB8AC3E}">
        <p14:creationId xmlns:p14="http://schemas.microsoft.com/office/powerpoint/2010/main" val="34600977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53" r:id="rId5"/>
    <p:sldLayoutId id="2147483662" r:id="rId6"/>
    <p:sldLayoutId id="2147483663" r:id="rId7"/>
    <p:sldLayoutId id="2147483664" r:id="rId8"/>
    <p:sldLayoutId id="2147483655" r:id="rId9"/>
    <p:sldLayoutId id="2147483667" r:id="rId10"/>
    <p:sldLayoutId id="2147483652" r:id="rId11"/>
    <p:sldLayoutId id="2147483654" r:id="rId12"/>
    <p:sldLayoutId id="2147483665" r:id="rId13"/>
  </p:sldLayoutIdLst>
  <p:hf hdr="0"/>
  <p:txStyles>
    <p:titleStyle>
      <a:lvl1pPr marL="0" algn="l" defTabSz="685800" rtl="0" eaLnBrk="1" latinLnBrk="0" hangingPunct="1">
        <a:lnSpc>
          <a:spcPct val="90000"/>
        </a:lnSpc>
        <a:spcBef>
          <a:spcPct val="0"/>
        </a:spcBef>
        <a:buNone/>
        <a:defRPr lang="fi-FI" sz="2800" kern="1200" baseline="0" dirty="0">
          <a:solidFill>
            <a:srgbClr val="00B0CA"/>
          </a:solidFill>
          <a:latin typeface="Arial" panose="020B0604020202020204" pitchFamily="34" charset="0"/>
          <a:ea typeface="+mj-ea"/>
          <a:cs typeface="+mj-cs"/>
        </a:defRPr>
      </a:lvl1pPr>
    </p:titleStyle>
    <p:bodyStyle>
      <a:lvl1pPr marL="134938" indent="-205200" algn="l" defTabSz="685800" rtl="0" eaLnBrk="1" latinLnBrk="0" hangingPunct="1">
        <a:lnSpc>
          <a:spcPct val="90000"/>
        </a:lnSpc>
        <a:spcBef>
          <a:spcPts val="750"/>
        </a:spcBef>
        <a:buClr>
          <a:srgbClr val="00B0CA"/>
        </a:buClr>
        <a:buSzPct val="120000"/>
        <a:buFont typeface="Arial" panose="020B0604020202020204" pitchFamily="34" charset="0"/>
        <a:buChar char="●"/>
        <a:defRPr lang="en-US" sz="1600" b="0" kern="1200" dirty="0" smtClean="0">
          <a:solidFill>
            <a:srgbClr val="000000"/>
          </a:solidFill>
          <a:latin typeface="Arial" charset="0"/>
          <a:ea typeface="+mn-ea"/>
          <a:cs typeface="Arial" panose="020B0604020202020204" pitchFamily="34" charset="0"/>
        </a:defRPr>
      </a:lvl1pPr>
      <a:lvl2pPr marL="449263" indent="-126000"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2pPr>
      <a:lvl3pPr marL="717550" indent="-144000"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3pPr>
      <a:lvl4pPr marL="1076325" indent="-133350"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4pPr>
      <a:lvl5pPr marL="1346200" indent="-131763"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i-FI"/>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6000" y="313200"/>
            <a:ext cx="6624000" cy="457200"/>
          </a:xfrm>
          <a:prstGeom prst="rect">
            <a:avLst/>
          </a:prstGeom>
        </p:spPr>
        <p:txBody>
          <a:bodyPr vert="horz" lIns="91440" tIns="45720" rIns="91440" bIns="45720" rtlCol="0" anchor="ctr">
            <a:noAutofit/>
          </a:bodyPr>
          <a:lstStyle/>
          <a:p>
            <a:r>
              <a:rPr lang="en-US" dirty="0"/>
              <a:t>Click to edit Master title style</a:t>
            </a:r>
            <a:endParaRPr lang="fi-FI" dirty="0"/>
          </a:p>
        </p:txBody>
      </p:sp>
      <p:sp>
        <p:nvSpPr>
          <p:cNvPr id="3" name="Text Placeholder 2"/>
          <p:cNvSpPr>
            <a:spLocks noGrp="1"/>
          </p:cNvSpPr>
          <p:nvPr>
            <p:ph type="body" idx="1"/>
          </p:nvPr>
        </p:nvSpPr>
        <p:spPr>
          <a:xfrm>
            <a:off x="522000" y="1278000"/>
            <a:ext cx="7970400" cy="331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i-FI" dirty="0"/>
          </a:p>
        </p:txBody>
      </p:sp>
      <p:sp>
        <p:nvSpPr>
          <p:cNvPr id="4" name="Date Placeholder 3"/>
          <p:cNvSpPr>
            <a:spLocks noGrp="1"/>
          </p:cNvSpPr>
          <p:nvPr>
            <p:ph type="dt" sz="half" idx="2"/>
          </p:nvPr>
        </p:nvSpPr>
        <p:spPr>
          <a:xfrm>
            <a:off x="4768703" y="4767264"/>
            <a:ext cx="828024" cy="273844"/>
          </a:xfrm>
          <a:prstGeom prst="rect">
            <a:avLst/>
          </a:prstGeom>
        </p:spPr>
        <p:txBody>
          <a:bodyPr vert="horz" lIns="91440" tIns="45720" rIns="91440" bIns="45720" rtlCol="0" anchor="ctr"/>
          <a:lstStyle>
            <a:lvl1pPr algn="r">
              <a:defRPr sz="675">
                <a:solidFill>
                  <a:schemeClr val="tx1">
                    <a:tint val="75000"/>
                  </a:schemeClr>
                </a:solidFill>
                <a:latin typeface="Arial" panose="020B0604020202020204" pitchFamily="34" charset="0"/>
                <a:cs typeface="Arial" panose="020B0604020202020204" pitchFamily="34" charset="0"/>
              </a:defRPr>
            </a:lvl1pPr>
          </a:lstStyle>
          <a:p>
            <a:fld id="{6BA41475-2BDD-4A76-9050-E99E1560EB0E}" type="datetime1">
              <a:rPr lang="fi-FI" smtClean="0"/>
              <a:t>11.12.2018</a:t>
            </a:fld>
            <a:endParaRPr lang="fi-FI" dirty="0"/>
          </a:p>
        </p:txBody>
      </p:sp>
      <p:sp>
        <p:nvSpPr>
          <p:cNvPr id="5" name="Footer Placeholder 4"/>
          <p:cNvSpPr>
            <a:spLocks noGrp="1"/>
          </p:cNvSpPr>
          <p:nvPr>
            <p:ph type="ftr" sz="quarter" idx="3"/>
          </p:nvPr>
        </p:nvSpPr>
        <p:spPr>
          <a:xfrm>
            <a:off x="5598042" y="4767264"/>
            <a:ext cx="2917334" cy="273844"/>
          </a:xfrm>
          <a:prstGeom prst="rect">
            <a:avLst/>
          </a:prstGeom>
        </p:spPr>
        <p:txBody>
          <a:bodyPr vert="horz" lIns="91440" tIns="45720" rIns="91440" bIns="45720" rtlCol="0" anchor="ctr"/>
          <a:lstStyle>
            <a:lvl1pPr algn="l">
              <a:defRPr sz="675">
                <a:solidFill>
                  <a:schemeClr val="tx1">
                    <a:tint val="75000"/>
                  </a:schemeClr>
                </a:solidFill>
                <a:latin typeface="Arial" panose="020B0604020202020204" pitchFamily="34" charset="0"/>
                <a:cs typeface="Arial" panose="020B0604020202020204" pitchFamily="34" charset="0"/>
              </a:defRPr>
            </a:lvl1pPr>
          </a:lstStyle>
          <a:p>
            <a:endParaRPr lang="fi-FI" dirty="0"/>
          </a:p>
        </p:txBody>
      </p:sp>
      <p:sp>
        <p:nvSpPr>
          <p:cNvPr id="6" name="Slide Number Placeholder 5"/>
          <p:cNvSpPr>
            <a:spLocks noGrp="1"/>
          </p:cNvSpPr>
          <p:nvPr>
            <p:ph type="sldNum" sz="quarter" idx="4"/>
          </p:nvPr>
        </p:nvSpPr>
        <p:spPr>
          <a:xfrm>
            <a:off x="8564531" y="4767264"/>
            <a:ext cx="373469" cy="273844"/>
          </a:xfrm>
          <a:prstGeom prst="rect">
            <a:avLst/>
          </a:prstGeom>
        </p:spPr>
        <p:txBody>
          <a:bodyPr vert="horz" lIns="91440" tIns="45720" rIns="91440" bIns="45720" rtlCol="0" anchor="ctr"/>
          <a:lstStyle>
            <a:lvl1pPr algn="r">
              <a:defRPr sz="675">
                <a:solidFill>
                  <a:schemeClr val="tx1">
                    <a:tint val="75000"/>
                  </a:schemeClr>
                </a:solidFill>
                <a:latin typeface="Arial" panose="020B0604020202020204" pitchFamily="34" charset="0"/>
                <a:cs typeface="Arial" panose="020B0604020202020204" pitchFamily="34" charset="0"/>
              </a:defRPr>
            </a:lvl1pPr>
          </a:lstStyle>
          <a:p>
            <a:fld id="{CD67F47F-A4DF-4926-BB4C-9F1DAEA89B92}" type="slidenum">
              <a:rPr lang="fi-FI" smtClean="0"/>
              <a:pPr/>
              <a:t>‹N°›</a:t>
            </a:fld>
            <a:endParaRPr lang="fi-FI"/>
          </a:p>
        </p:txBody>
      </p:sp>
      <p:pic>
        <p:nvPicPr>
          <p:cNvPr id="7" name="Kuva 14" descr="UUSI_Liikennevirasto_Tapahtumat_vaaka_cmyk.pn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52000" y="194400"/>
            <a:ext cx="1767600" cy="866334"/>
          </a:xfrm>
          <a:prstGeom prst="rect">
            <a:avLst/>
          </a:prstGeom>
        </p:spPr>
      </p:pic>
    </p:spTree>
    <p:extLst>
      <p:ext uri="{BB962C8B-B14F-4D97-AF65-F5344CB8AC3E}">
        <p14:creationId xmlns:p14="http://schemas.microsoft.com/office/powerpoint/2010/main" val="348343312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Lst>
  <p:hf hdr="0"/>
  <p:txStyles>
    <p:titleStyle>
      <a:lvl1pPr marL="0" algn="l" defTabSz="685800" rtl="0" eaLnBrk="1" latinLnBrk="0" hangingPunct="1">
        <a:lnSpc>
          <a:spcPct val="90000"/>
        </a:lnSpc>
        <a:spcBef>
          <a:spcPct val="0"/>
        </a:spcBef>
        <a:buNone/>
        <a:defRPr lang="fi-FI" sz="2800" kern="1200" baseline="0" dirty="0">
          <a:solidFill>
            <a:srgbClr val="00B0CA"/>
          </a:solidFill>
          <a:latin typeface="Arial" panose="020B0604020202020204" pitchFamily="34" charset="0"/>
          <a:ea typeface="+mj-ea"/>
          <a:cs typeface="+mj-cs"/>
        </a:defRPr>
      </a:lvl1pPr>
    </p:titleStyle>
    <p:bodyStyle>
      <a:lvl1pPr marL="134938" indent="-205200" algn="l" defTabSz="685800" rtl="0" eaLnBrk="1" latinLnBrk="0" hangingPunct="1">
        <a:lnSpc>
          <a:spcPct val="90000"/>
        </a:lnSpc>
        <a:spcBef>
          <a:spcPts val="750"/>
        </a:spcBef>
        <a:buClr>
          <a:srgbClr val="00B0CA"/>
        </a:buClr>
        <a:buSzPct val="120000"/>
        <a:buFont typeface="Arial" panose="020B0604020202020204" pitchFamily="34" charset="0"/>
        <a:buChar char="●"/>
        <a:defRPr lang="en-US" sz="1600" b="0" kern="1200" dirty="0" smtClean="0">
          <a:solidFill>
            <a:srgbClr val="000000"/>
          </a:solidFill>
          <a:latin typeface="Arial" charset="0"/>
          <a:ea typeface="+mn-ea"/>
          <a:cs typeface="Arial" panose="020B0604020202020204" pitchFamily="34" charset="0"/>
        </a:defRPr>
      </a:lvl1pPr>
      <a:lvl2pPr marL="449263" indent="-126000"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2pPr>
      <a:lvl3pPr marL="717550" indent="-144000"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3pPr>
      <a:lvl4pPr marL="1076325" indent="-133350"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4pPr>
      <a:lvl5pPr marL="1346200" indent="-131763" algn="l" defTabSz="685800" rtl="0" eaLnBrk="1" latinLnBrk="0" hangingPunct="1">
        <a:lnSpc>
          <a:spcPct val="90000"/>
        </a:lnSpc>
        <a:spcBef>
          <a:spcPts val="375"/>
        </a:spcBef>
        <a:buClr>
          <a:srgbClr val="A59D95"/>
        </a:buClr>
        <a:buFont typeface="Arial" panose="020B0604020202020204" pitchFamily="34" charset="0"/>
        <a:buChar char="•"/>
        <a:defRPr sz="1600" b="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i-FI"/>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Kuva 21" descr="UUSI_Liikennevirasto_Tapahtumat_vaaka_cmy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0862" y="192883"/>
            <a:ext cx="1770063"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078488"/>
      </p:ext>
    </p:extLst>
  </p:cSld>
  <p:clrMap bg1="lt1" tx1="dk1" bg2="lt2" tx2="dk2" accent1="accent1" accent2="accent2" accent3="accent3" accent4="accent4" accent5="accent5" accent6="accent6" hlink="hlink" folHlink="folHlink"/>
  <p:sldLayoutIdLst>
    <p:sldLayoutId id="2147483669" r:id="rId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Vastakkaisista kulmista pyöristetty suorakulmio 1"/>
          <p:cNvSpPr/>
          <p:nvPr userDrawn="1"/>
        </p:nvSpPr>
        <p:spPr>
          <a:xfrm flipH="1">
            <a:off x="288925" y="1762125"/>
            <a:ext cx="8604250" cy="2159794"/>
          </a:xfrm>
          <a:prstGeom prst="round2DiagRect">
            <a:avLst>
              <a:gd name="adj1" fmla="val 25354"/>
              <a:gd name="adj2" fmla="val 0"/>
            </a:avLst>
          </a:prstGeom>
          <a:solidFill>
            <a:srgbClr val="00B0C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fi-FI" sz="1800">
              <a:solidFill>
                <a:prstClr val="white"/>
              </a:solidFill>
            </a:endParaRPr>
          </a:p>
        </p:txBody>
      </p:sp>
      <p:pic>
        <p:nvPicPr>
          <p:cNvPr id="3075" name="Kuva 5" descr="UUSI_Liikennevirasto_Tapahtumat_vaaka_cmyk.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82575" y="195281"/>
            <a:ext cx="2057400"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15967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Kuva 21" descr="UUSI_Liikennevirasto_Tapahtumat_vaaka_cmy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0862" y="192883"/>
            <a:ext cx="1770063"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709913"/>
      </p:ext>
    </p:extLst>
  </p:cSld>
  <p:clrMap bg1="lt1" tx1="dk1" bg2="lt2" tx2="dk2" accent1="accent1" accent2="accent2" accent3="accent3" accent4="accent4" accent5="accent5" accent6="accent6" hlink="hlink" folHlink="folHlink"/>
  <p:sldLayoutIdLst>
    <p:sldLayoutId id="2147483675" r:id="rId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Kuva 21" descr="UUSI_Liikennevirasto_Tapahtumat_vaaka_cmyk.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50856" y="192883"/>
            <a:ext cx="1770063"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0380387"/>
      </p:ext>
    </p:extLst>
  </p:cSld>
  <p:clrMap bg1="lt1" tx1="dk1" bg2="lt2" tx2="dk2" accent1="accent1" accent2="accent2" accent3="accent3" accent4="accent4" accent5="accent5" accent6="accent6" hlink="hlink" folHlink="folHlink"/>
  <p:sldLayoutIdLst>
    <p:sldLayoutId id="2147483678" r:id="rId1"/>
    <p:sldLayoutId id="2147483679" r:id="rId2"/>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Kuva 21" descr="UUSI_Liikennevirasto_Tapahtumat_vaaka_cmyk.pn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50826" y="192882"/>
            <a:ext cx="1770063" cy="65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6285006"/>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Arial"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357193" y="177800"/>
            <a:ext cx="8429625" cy="728198"/>
          </a:xfrm>
          <a:prstGeom prst="rect">
            <a:avLst/>
          </a:prstGeom>
        </p:spPr>
        <p:txBody>
          <a:bodyPr vert="horz" lIns="0" tIns="0" rIns="0" bIns="0" rtlCol="0" anchor="ctr">
            <a:normAutofit/>
          </a:bodyPr>
          <a:lstStyle/>
          <a:p>
            <a:r>
              <a:rPr lang="fi-FI" dirty="0"/>
              <a:t>Muokkaa perustyylejä naps.</a:t>
            </a:r>
          </a:p>
        </p:txBody>
      </p:sp>
      <p:sp>
        <p:nvSpPr>
          <p:cNvPr id="3" name="Tekstin paikkamerkki 2"/>
          <p:cNvSpPr>
            <a:spLocks noGrp="1"/>
          </p:cNvSpPr>
          <p:nvPr>
            <p:ph type="body" idx="1"/>
          </p:nvPr>
        </p:nvSpPr>
        <p:spPr>
          <a:xfrm>
            <a:off x="350843" y="916783"/>
            <a:ext cx="8435975" cy="3726655"/>
          </a:xfrm>
          <a:prstGeom prst="rect">
            <a:avLst/>
          </a:prstGeom>
        </p:spPr>
        <p:txBody>
          <a:bodyPr vert="horz" lIns="0" tIns="0" rIns="0" bIns="0" rtlCol="0">
            <a:normAutofit/>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
        <p:nvSpPr>
          <p:cNvPr id="4" name="Päivämäärän paikkamerkki 3"/>
          <p:cNvSpPr>
            <a:spLocks noGrp="1"/>
          </p:cNvSpPr>
          <p:nvPr>
            <p:ph type="dt" sz="half" idx="2"/>
          </p:nvPr>
        </p:nvSpPr>
        <p:spPr>
          <a:xfrm>
            <a:off x="2512652" y="4717258"/>
            <a:ext cx="1963245"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fld id="{3B2940CA-764F-3445-83AB-AF87E7909C2F}" type="datetimeFigureOut">
              <a:rPr lang="fi-FI" smtClean="0"/>
              <a:pPr/>
              <a:t>11.12.2018</a:t>
            </a:fld>
            <a:endParaRPr lang="fi-FI" dirty="0"/>
          </a:p>
        </p:txBody>
      </p:sp>
      <p:sp>
        <p:nvSpPr>
          <p:cNvPr id="5" name="Alatunnisteen paikkamerkki 4"/>
          <p:cNvSpPr>
            <a:spLocks noGrp="1"/>
          </p:cNvSpPr>
          <p:nvPr>
            <p:ph type="ftr" sz="quarter" idx="3"/>
          </p:nvPr>
        </p:nvSpPr>
        <p:spPr>
          <a:xfrm>
            <a:off x="4668113" y="4717258"/>
            <a:ext cx="1963245"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endParaRPr lang="fi-FI" dirty="0"/>
          </a:p>
        </p:txBody>
      </p:sp>
      <p:sp>
        <p:nvSpPr>
          <p:cNvPr id="6" name="Dian numeron paikkamerkki 5"/>
          <p:cNvSpPr>
            <a:spLocks noGrp="1"/>
          </p:cNvSpPr>
          <p:nvPr>
            <p:ph type="sldNum" sz="quarter" idx="4"/>
          </p:nvPr>
        </p:nvSpPr>
        <p:spPr>
          <a:xfrm>
            <a:off x="7879561" y="4717258"/>
            <a:ext cx="907257"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fld id="{5A3ADEFC-2778-6B49-9C82-2158FE27C40E}" type="slidenum">
              <a:rPr lang="fi-FI" smtClean="0"/>
              <a:pPr/>
              <a:t>‹N°›</a:t>
            </a:fld>
            <a:endParaRPr lang="fi-FI" dirty="0"/>
          </a:p>
        </p:txBody>
      </p:sp>
      <p:pic>
        <p:nvPicPr>
          <p:cNvPr id="10" name="Kuva 9">
            <a:extLst>
              <a:ext uri="{FF2B5EF4-FFF2-40B4-BE49-F238E27FC236}">
                <a16:creationId xmlns:a16="http://schemas.microsoft.com/office/drawing/2014/main" id="{1966CED9-16F1-4407-A8A4-E18FB8698AB8}"/>
              </a:ext>
            </a:extLst>
          </p:cNvPr>
          <p:cNvPicPr>
            <a:picLocks noChangeAspect="1"/>
          </p:cNvPicPr>
          <p:nvPr userDrawn="1"/>
        </p:nvPicPr>
        <p:blipFill>
          <a:blip r:embed="rId12"/>
          <a:stretch>
            <a:fillRect/>
          </a:stretch>
        </p:blipFill>
        <p:spPr>
          <a:xfrm>
            <a:off x="251818" y="4680667"/>
            <a:ext cx="2063366" cy="391676"/>
          </a:xfrm>
          <a:prstGeom prst="rect">
            <a:avLst/>
          </a:prstGeom>
        </p:spPr>
      </p:pic>
    </p:spTree>
    <p:extLst>
      <p:ext uri="{BB962C8B-B14F-4D97-AF65-F5344CB8AC3E}">
        <p14:creationId xmlns:p14="http://schemas.microsoft.com/office/powerpoint/2010/main" val="67210331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Lst>
  <p:txStyles>
    <p:titleStyle>
      <a:lvl1pPr algn="l" defTabSz="685783" rtl="0" eaLnBrk="1" latinLnBrk="0" hangingPunct="1">
        <a:lnSpc>
          <a:spcPct val="85000"/>
        </a:lnSpc>
        <a:spcBef>
          <a:spcPct val="0"/>
        </a:spcBef>
        <a:buNone/>
        <a:defRPr sz="2700" b="0" i="0" kern="1200" spc="-75" baseline="0">
          <a:solidFill>
            <a:srgbClr val="0000FF"/>
          </a:solidFill>
          <a:latin typeface="Arial" charset="0"/>
          <a:ea typeface="Arial" charset="0"/>
          <a:cs typeface="Arial" charset="0"/>
        </a:defRPr>
      </a:lvl1pPr>
    </p:titleStyle>
    <p:bodyStyle>
      <a:lvl1pPr marL="171446" indent="-171446" algn="l" defTabSz="685783" rtl="0" eaLnBrk="1" latinLnBrk="0" hangingPunct="1">
        <a:lnSpc>
          <a:spcPct val="90000"/>
        </a:lnSpc>
        <a:spcBef>
          <a:spcPts val="750"/>
        </a:spcBef>
        <a:buFont typeface="Arial"/>
        <a:buChar char="•"/>
        <a:defRPr sz="2100" b="0" i="0" kern="1200">
          <a:solidFill>
            <a:schemeClr val="tx1">
              <a:lumMod val="75000"/>
              <a:lumOff val="25000"/>
            </a:schemeClr>
          </a:solidFill>
          <a:latin typeface="Arial" charset="0"/>
          <a:ea typeface="Arial" charset="0"/>
          <a:cs typeface="Arial" charset="0"/>
        </a:defRPr>
      </a:lvl1pPr>
      <a:lvl2pPr marL="514337" indent="-171446" algn="l" defTabSz="685783" rtl="0" eaLnBrk="1" latinLnBrk="0" hangingPunct="1">
        <a:lnSpc>
          <a:spcPct val="90000"/>
        </a:lnSpc>
        <a:spcBef>
          <a:spcPts val="375"/>
        </a:spcBef>
        <a:buFont typeface="Arial"/>
        <a:buChar char="•"/>
        <a:defRPr sz="1800" b="0" i="0" kern="1200">
          <a:solidFill>
            <a:schemeClr val="tx1">
              <a:lumMod val="75000"/>
              <a:lumOff val="25000"/>
            </a:schemeClr>
          </a:solidFill>
          <a:latin typeface="Arial" charset="0"/>
          <a:ea typeface="Arial" charset="0"/>
          <a:cs typeface="Arial" charset="0"/>
        </a:defRPr>
      </a:lvl2pPr>
      <a:lvl3pPr marL="857228" indent="-171446" algn="l" defTabSz="685783" rtl="0" eaLnBrk="1" latinLnBrk="0" hangingPunct="1">
        <a:lnSpc>
          <a:spcPct val="90000"/>
        </a:lnSpc>
        <a:spcBef>
          <a:spcPts val="375"/>
        </a:spcBef>
        <a:buFont typeface="Arial"/>
        <a:buChar char="•"/>
        <a:defRPr sz="1500" b="0" i="0" kern="1200">
          <a:solidFill>
            <a:schemeClr val="tx1">
              <a:lumMod val="75000"/>
              <a:lumOff val="25000"/>
            </a:schemeClr>
          </a:solidFill>
          <a:latin typeface="Arial" charset="0"/>
          <a:ea typeface="Arial" charset="0"/>
          <a:cs typeface="Arial" charset="0"/>
        </a:defRPr>
      </a:lvl3pPr>
      <a:lvl4pPr marL="1200120" indent="-171446" algn="l" defTabSz="685783" rtl="0" eaLnBrk="1" latinLnBrk="0" hangingPunct="1">
        <a:lnSpc>
          <a:spcPct val="90000"/>
        </a:lnSpc>
        <a:spcBef>
          <a:spcPts val="375"/>
        </a:spcBef>
        <a:buFont typeface="Arial"/>
        <a:buChar char="•"/>
        <a:defRPr sz="1350" b="0" i="0" kern="1200">
          <a:solidFill>
            <a:schemeClr val="tx1">
              <a:lumMod val="75000"/>
              <a:lumOff val="25000"/>
            </a:schemeClr>
          </a:solidFill>
          <a:latin typeface="Arial" charset="0"/>
          <a:ea typeface="Arial" charset="0"/>
          <a:cs typeface="Arial" charset="0"/>
        </a:defRPr>
      </a:lvl4pPr>
      <a:lvl5pPr marL="1543012" indent="-171446" algn="l" defTabSz="685783" rtl="0" eaLnBrk="1" latinLnBrk="0" hangingPunct="1">
        <a:lnSpc>
          <a:spcPct val="90000"/>
        </a:lnSpc>
        <a:spcBef>
          <a:spcPts val="375"/>
        </a:spcBef>
        <a:buFont typeface="Arial"/>
        <a:buChar char="•"/>
        <a:defRPr sz="1350" b="0" i="0" kern="1200">
          <a:solidFill>
            <a:schemeClr val="tx1">
              <a:lumMod val="75000"/>
              <a:lumOff val="25000"/>
            </a:schemeClr>
          </a:solidFill>
          <a:latin typeface="Arial" charset="0"/>
          <a:ea typeface="Arial" charset="0"/>
          <a:cs typeface="Arial" charset="0"/>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i-FI"/>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p15:clr>
            <a:srgbClr val="F26B43"/>
          </p15:clr>
        </p15:guide>
        <p15:guide id="2" pos="2880">
          <p15:clr>
            <a:srgbClr val="F26B43"/>
          </p15:clr>
        </p15:guide>
        <p15:guide id="3" pos="221">
          <p15:clr>
            <a:srgbClr val="F26B43"/>
          </p15:clr>
        </p15:guide>
        <p15:guide id="4" pos="5535">
          <p15:clr>
            <a:srgbClr val="F26B43"/>
          </p15:clr>
        </p15:guide>
        <p15:guide id="5" orient="horz" pos="578">
          <p15:clr>
            <a:srgbClr val="F26B43"/>
          </p15:clr>
        </p15:guide>
        <p15:guide id="6" orient="horz" pos="3126">
          <p15:clr>
            <a:srgbClr val="F26B43"/>
          </p15:clr>
        </p15:guide>
        <p15:guide id="7" orient="horz">
          <p15:clr>
            <a:srgbClr val="F26B43"/>
          </p15:clr>
        </p15:guide>
        <p15:guide id="8" orient="horz" pos="3011">
          <p15:clr>
            <a:srgbClr val="F26B43"/>
          </p15:clr>
        </p15:guide>
        <p15:guide id="9" orient="horz" pos="226">
          <p15:clr>
            <a:srgbClr val="F26B43"/>
          </p15:clr>
        </p15:guide>
        <p15:guide id="10">
          <p15:clr>
            <a:srgbClr val="F26B43"/>
          </p15:clr>
        </p15:guide>
        <p15:guide id="11" pos="113">
          <p15:clr>
            <a:srgbClr val="F26B43"/>
          </p15:clr>
        </p15:guide>
        <p15:guide id="12" pos="5647">
          <p15:clr>
            <a:srgbClr val="F26B43"/>
          </p15:clr>
        </p15:guide>
        <p15:guide id="13" orient="horz" pos="112">
          <p15:clr>
            <a:srgbClr val="F26B43"/>
          </p15:clr>
        </p15:guide>
        <p15:guide id="14" pos="35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357193" y="177800"/>
            <a:ext cx="8429625" cy="728198"/>
          </a:xfrm>
          <a:prstGeom prst="rect">
            <a:avLst/>
          </a:prstGeom>
        </p:spPr>
        <p:txBody>
          <a:bodyPr vert="horz" lIns="0" tIns="0" rIns="0" bIns="0" rtlCol="0" anchor="ctr">
            <a:normAutofit/>
          </a:bodyPr>
          <a:lstStyle/>
          <a:p>
            <a:r>
              <a:rPr lang="fi-FI" dirty="0"/>
              <a:t>Muokkaa perustyylejä naps.</a:t>
            </a:r>
          </a:p>
        </p:txBody>
      </p:sp>
      <p:sp>
        <p:nvSpPr>
          <p:cNvPr id="3" name="Tekstin paikkamerkki 2"/>
          <p:cNvSpPr>
            <a:spLocks noGrp="1"/>
          </p:cNvSpPr>
          <p:nvPr>
            <p:ph type="body" idx="1"/>
          </p:nvPr>
        </p:nvSpPr>
        <p:spPr>
          <a:xfrm>
            <a:off x="350843" y="916783"/>
            <a:ext cx="8435975" cy="3726655"/>
          </a:xfrm>
          <a:prstGeom prst="rect">
            <a:avLst/>
          </a:prstGeom>
        </p:spPr>
        <p:txBody>
          <a:bodyPr vert="horz" lIns="0" tIns="0" rIns="0" bIns="0" rtlCol="0">
            <a:normAutofit/>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
        <p:nvSpPr>
          <p:cNvPr id="4" name="Päivämäärän paikkamerkki 3"/>
          <p:cNvSpPr>
            <a:spLocks noGrp="1"/>
          </p:cNvSpPr>
          <p:nvPr>
            <p:ph type="dt" sz="half" idx="2"/>
          </p:nvPr>
        </p:nvSpPr>
        <p:spPr>
          <a:xfrm>
            <a:off x="2512652" y="4717258"/>
            <a:ext cx="1963245"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fld id="{3B2940CA-764F-3445-83AB-AF87E7909C2F}" type="datetimeFigureOut">
              <a:rPr lang="fi-FI" smtClean="0"/>
              <a:pPr/>
              <a:t>11.12.2018</a:t>
            </a:fld>
            <a:endParaRPr lang="fi-FI" dirty="0"/>
          </a:p>
        </p:txBody>
      </p:sp>
      <p:sp>
        <p:nvSpPr>
          <p:cNvPr id="5" name="Alatunnisteen paikkamerkki 4"/>
          <p:cNvSpPr>
            <a:spLocks noGrp="1"/>
          </p:cNvSpPr>
          <p:nvPr>
            <p:ph type="ftr" sz="quarter" idx="3"/>
          </p:nvPr>
        </p:nvSpPr>
        <p:spPr>
          <a:xfrm>
            <a:off x="4668113" y="4717258"/>
            <a:ext cx="1963245"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endParaRPr lang="fi-FI" dirty="0"/>
          </a:p>
        </p:txBody>
      </p:sp>
      <p:sp>
        <p:nvSpPr>
          <p:cNvPr id="6" name="Dian numeron paikkamerkki 5"/>
          <p:cNvSpPr>
            <a:spLocks noGrp="1"/>
          </p:cNvSpPr>
          <p:nvPr>
            <p:ph type="sldNum" sz="quarter" idx="4"/>
          </p:nvPr>
        </p:nvSpPr>
        <p:spPr>
          <a:xfrm>
            <a:off x="7879561" y="4717258"/>
            <a:ext cx="907257"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fld id="{5A3ADEFC-2778-6B49-9C82-2158FE27C40E}" type="slidenum">
              <a:rPr lang="fi-FI" smtClean="0"/>
              <a:pPr/>
              <a:t>‹N°›</a:t>
            </a:fld>
            <a:endParaRPr lang="fi-FI" dirty="0"/>
          </a:p>
        </p:txBody>
      </p:sp>
      <p:pic>
        <p:nvPicPr>
          <p:cNvPr id="51"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6625" y="4677679"/>
            <a:ext cx="1879200" cy="396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71841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Lst>
  <p:txStyles>
    <p:titleStyle>
      <a:lvl1pPr algn="l" defTabSz="685783" rtl="0" eaLnBrk="1" latinLnBrk="0" hangingPunct="1">
        <a:lnSpc>
          <a:spcPct val="85000"/>
        </a:lnSpc>
        <a:spcBef>
          <a:spcPct val="0"/>
        </a:spcBef>
        <a:buNone/>
        <a:defRPr sz="2700" b="0" i="0" kern="1200" spc="-75" baseline="0">
          <a:solidFill>
            <a:srgbClr val="0000FF"/>
          </a:solidFill>
          <a:latin typeface="Arial" charset="0"/>
          <a:ea typeface="Arial" charset="0"/>
          <a:cs typeface="Arial" charset="0"/>
        </a:defRPr>
      </a:lvl1pPr>
    </p:titleStyle>
    <p:bodyStyle>
      <a:lvl1pPr marL="171446" indent="-171446" algn="l" defTabSz="685783" rtl="0" eaLnBrk="1" latinLnBrk="0" hangingPunct="1">
        <a:lnSpc>
          <a:spcPct val="90000"/>
        </a:lnSpc>
        <a:spcBef>
          <a:spcPts val="750"/>
        </a:spcBef>
        <a:buFont typeface="Arial"/>
        <a:buChar char="•"/>
        <a:defRPr sz="2100" b="0" i="0" kern="1200">
          <a:solidFill>
            <a:schemeClr val="tx1">
              <a:lumMod val="75000"/>
              <a:lumOff val="25000"/>
            </a:schemeClr>
          </a:solidFill>
          <a:latin typeface="Arial" charset="0"/>
          <a:ea typeface="Arial" charset="0"/>
          <a:cs typeface="Arial" charset="0"/>
        </a:defRPr>
      </a:lvl1pPr>
      <a:lvl2pPr marL="514337" indent="-171446" algn="l" defTabSz="685783" rtl="0" eaLnBrk="1" latinLnBrk="0" hangingPunct="1">
        <a:lnSpc>
          <a:spcPct val="90000"/>
        </a:lnSpc>
        <a:spcBef>
          <a:spcPts val="375"/>
        </a:spcBef>
        <a:buFont typeface="Arial"/>
        <a:buChar char="•"/>
        <a:defRPr sz="1800" b="0" i="0" kern="1200">
          <a:solidFill>
            <a:schemeClr val="tx1">
              <a:lumMod val="75000"/>
              <a:lumOff val="25000"/>
            </a:schemeClr>
          </a:solidFill>
          <a:latin typeface="Arial" charset="0"/>
          <a:ea typeface="Arial" charset="0"/>
          <a:cs typeface="Arial" charset="0"/>
        </a:defRPr>
      </a:lvl2pPr>
      <a:lvl3pPr marL="857228" indent="-171446" algn="l" defTabSz="685783" rtl="0" eaLnBrk="1" latinLnBrk="0" hangingPunct="1">
        <a:lnSpc>
          <a:spcPct val="90000"/>
        </a:lnSpc>
        <a:spcBef>
          <a:spcPts val="375"/>
        </a:spcBef>
        <a:buFont typeface="Arial"/>
        <a:buChar char="•"/>
        <a:defRPr sz="1500" b="0" i="0" kern="1200">
          <a:solidFill>
            <a:schemeClr val="tx1">
              <a:lumMod val="75000"/>
              <a:lumOff val="25000"/>
            </a:schemeClr>
          </a:solidFill>
          <a:latin typeface="Arial" charset="0"/>
          <a:ea typeface="Arial" charset="0"/>
          <a:cs typeface="Arial" charset="0"/>
        </a:defRPr>
      </a:lvl3pPr>
      <a:lvl4pPr marL="1200120" indent="-171446" algn="l" defTabSz="685783" rtl="0" eaLnBrk="1" latinLnBrk="0" hangingPunct="1">
        <a:lnSpc>
          <a:spcPct val="90000"/>
        </a:lnSpc>
        <a:spcBef>
          <a:spcPts val="375"/>
        </a:spcBef>
        <a:buFont typeface="Arial"/>
        <a:buChar char="•"/>
        <a:defRPr sz="1350" b="0" i="0" kern="1200">
          <a:solidFill>
            <a:schemeClr val="tx1">
              <a:lumMod val="75000"/>
              <a:lumOff val="25000"/>
            </a:schemeClr>
          </a:solidFill>
          <a:latin typeface="Arial" charset="0"/>
          <a:ea typeface="Arial" charset="0"/>
          <a:cs typeface="Arial" charset="0"/>
        </a:defRPr>
      </a:lvl4pPr>
      <a:lvl5pPr marL="1543012" indent="-171446" algn="l" defTabSz="685783" rtl="0" eaLnBrk="1" latinLnBrk="0" hangingPunct="1">
        <a:lnSpc>
          <a:spcPct val="90000"/>
        </a:lnSpc>
        <a:spcBef>
          <a:spcPts val="375"/>
        </a:spcBef>
        <a:buFont typeface="Arial"/>
        <a:buChar char="•"/>
        <a:defRPr sz="1350" b="0" i="0" kern="1200">
          <a:solidFill>
            <a:schemeClr val="tx1">
              <a:lumMod val="75000"/>
              <a:lumOff val="25000"/>
            </a:schemeClr>
          </a:solidFill>
          <a:latin typeface="Arial" charset="0"/>
          <a:ea typeface="Arial" charset="0"/>
          <a:cs typeface="Arial" charset="0"/>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i-FI"/>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p15:clr>
            <a:srgbClr val="F26B43"/>
          </p15:clr>
        </p15:guide>
        <p15:guide id="2" pos="2880">
          <p15:clr>
            <a:srgbClr val="F26B43"/>
          </p15:clr>
        </p15:guide>
        <p15:guide id="3" pos="221">
          <p15:clr>
            <a:srgbClr val="F26B43"/>
          </p15:clr>
        </p15:guide>
        <p15:guide id="4" pos="5535">
          <p15:clr>
            <a:srgbClr val="F26B43"/>
          </p15:clr>
        </p15:guide>
        <p15:guide id="5" orient="horz" pos="578">
          <p15:clr>
            <a:srgbClr val="F26B43"/>
          </p15:clr>
        </p15:guide>
        <p15:guide id="6" orient="horz" pos="3126">
          <p15:clr>
            <a:srgbClr val="F26B43"/>
          </p15:clr>
        </p15:guide>
        <p15:guide id="7" orient="horz">
          <p15:clr>
            <a:srgbClr val="F26B43"/>
          </p15:clr>
        </p15:guide>
        <p15:guide id="8" orient="horz" pos="3011">
          <p15:clr>
            <a:srgbClr val="F26B43"/>
          </p15:clr>
        </p15:guide>
        <p15:guide id="9" orient="horz" pos="226">
          <p15:clr>
            <a:srgbClr val="F26B43"/>
          </p15:clr>
        </p15:guide>
        <p15:guide id="10">
          <p15:clr>
            <a:srgbClr val="F26B43"/>
          </p15:clr>
        </p15:guide>
        <p15:guide id="11" pos="113">
          <p15:clr>
            <a:srgbClr val="F26B43"/>
          </p15:clr>
        </p15:guide>
        <p15:guide id="12" pos="5647">
          <p15:clr>
            <a:srgbClr val="F26B43"/>
          </p15:clr>
        </p15:guide>
        <p15:guide id="13" orient="horz" pos="112">
          <p15:clr>
            <a:srgbClr val="F26B43"/>
          </p15:clr>
        </p15:guide>
        <p15:guide id="14" pos="351">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357193" y="177800"/>
            <a:ext cx="8429625" cy="728198"/>
          </a:xfrm>
          <a:prstGeom prst="rect">
            <a:avLst/>
          </a:prstGeom>
        </p:spPr>
        <p:txBody>
          <a:bodyPr vert="horz" lIns="0" tIns="0" rIns="0" bIns="0" rtlCol="0" anchor="ctr">
            <a:normAutofit/>
          </a:bodyPr>
          <a:lstStyle/>
          <a:p>
            <a:r>
              <a:rPr lang="fi-FI" dirty="0"/>
              <a:t>Muokkaa perustyylejä naps.</a:t>
            </a:r>
          </a:p>
        </p:txBody>
      </p:sp>
      <p:sp>
        <p:nvSpPr>
          <p:cNvPr id="3" name="Tekstin paikkamerkki 2"/>
          <p:cNvSpPr>
            <a:spLocks noGrp="1"/>
          </p:cNvSpPr>
          <p:nvPr>
            <p:ph type="body" idx="1"/>
          </p:nvPr>
        </p:nvSpPr>
        <p:spPr>
          <a:xfrm>
            <a:off x="350843" y="916783"/>
            <a:ext cx="8435975" cy="3726655"/>
          </a:xfrm>
          <a:prstGeom prst="rect">
            <a:avLst/>
          </a:prstGeom>
        </p:spPr>
        <p:txBody>
          <a:bodyPr vert="horz" lIns="0" tIns="0" rIns="0" bIns="0" rtlCol="0">
            <a:normAutofit/>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
        <p:nvSpPr>
          <p:cNvPr id="4" name="Päivämäärän paikkamerkki 3"/>
          <p:cNvSpPr>
            <a:spLocks noGrp="1"/>
          </p:cNvSpPr>
          <p:nvPr>
            <p:ph type="dt" sz="half" idx="2"/>
          </p:nvPr>
        </p:nvSpPr>
        <p:spPr>
          <a:xfrm>
            <a:off x="2512652" y="4717258"/>
            <a:ext cx="1963245"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fld id="{3B2940CA-764F-3445-83AB-AF87E7909C2F}" type="datetimeFigureOut">
              <a:rPr lang="fi-FI" smtClean="0"/>
              <a:pPr/>
              <a:t>11.12.2018</a:t>
            </a:fld>
            <a:endParaRPr lang="fi-FI" dirty="0"/>
          </a:p>
        </p:txBody>
      </p:sp>
      <p:sp>
        <p:nvSpPr>
          <p:cNvPr id="5" name="Alatunnisteen paikkamerkki 4"/>
          <p:cNvSpPr>
            <a:spLocks noGrp="1"/>
          </p:cNvSpPr>
          <p:nvPr>
            <p:ph type="ftr" sz="quarter" idx="3"/>
          </p:nvPr>
        </p:nvSpPr>
        <p:spPr>
          <a:xfrm>
            <a:off x="4668113" y="4717258"/>
            <a:ext cx="1963245"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endParaRPr lang="fi-FI" dirty="0"/>
          </a:p>
        </p:txBody>
      </p:sp>
      <p:sp>
        <p:nvSpPr>
          <p:cNvPr id="6" name="Dian numeron paikkamerkki 5"/>
          <p:cNvSpPr>
            <a:spLocks noGrp="1"/>
          </p:cNvSpPr>
          <p:nvPr>
            <p:ph type="sldNum" sz="quarter" idx="4"/>
          </p:nvPr>
        </p:nvSpPr>
        <p:spPr>
          <a:xfrm>
            <a:off x="7879561" y="4717258"/>
            <a:ext cx="907257" cy="263129"/>
          </a:xfrm>
          <a:prstGeom prst="rect">
            <a:avLst/>
          </a:prstGeom>
        </p:spPr>
        <p:txBody>
          <a:bodyPr vert="horz" lIns="0" tIns="0" rIns="0" bIns="0" rtlCol="0" anchor="b" anchorCtr="0"/>
          <a:lstStyle>
            <a:lvl1pPr algn="r">
              <a:defRPr sz="750" b="0" i="0">
                <a:solidFill>
                  <a:srgbClr val="0000FF"/>
                </a:solidFill>
                <a:latin typeface="Arial" charset="0"/>
                <a:ea typeface="Arial" charset="0"/>
                <a:cs typeface="Arial" charset="0"/>
              </a:defRPr>
            </a:lvl1pPr>
          </a:lstStyle>
          <a:p>
            <a:fld id="{5A3ADEFC-2778-6B49-9C82-2158FE27C40E}" type="slidenum">
              <a:rPr lang="fi-FI" smtClean="0"/>
              <a:pPr/>
              <a:t>‹N°›</a:t>
            </a:fld>
            <a:endParaRPr lang="fi-FI" dirty="0"/>
          </a:p>
        </p:txBody>
      </p:sp>
      <p:pic>
        <p:nvPicPr>
          <p:cNvPr id="51" name="Picture 2"/>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46625" y="4677679"/>
            <a:ext cx="1879200" cy="396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08955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Lst>
  <p:txStyles>
    <p:titleStyle>
      <a:lvl1pPr algn="l" defTabSz="685783" rtl="0" eaLnBrk="1" latinLnBrk="0" hangingPunct="1">
        <a:lnSpc>
          <a:spcPct val="85000"/>
        </a:lnSpc>
        <a:spcBef>
          <a:spcPct val="0"/>
        </a:spcBef>
        <a:buNone/>
        <a:defRPr sz="2700" b="0" i="0" kern="1200" spc="-75" baseline="0">
          <a:solidFill>
            <a:srgbClr val="0000FF"/>
          </a:solidFill>
          <a:latin typeface="Arial" charset="0"/>
          <a:ea typeface="Arial" charset="0"/>
          <a:cs typeface="Arial" charset="0"/>
        </a:defRPr>
      </a:lvl1pPr>
    </p:titleStyle>
    <p:bodyStyle>
      <a:lvl1pPr marL="171446" indent="-171446" algn="l" defTabSz="685783" rtl="0" eaLnBrk="1" latinLnBrk="0" hangingPunct="1">
        <a:lnSpc>
          <a:spcPct val="90000"/>
        </a:lnSpc>
        <a:spcBef>
          <a:spcPts val="750"/>
        </a:spcBef>
        <a:buFont typeface="Arial"/>
        <a:buChar char="•"/>
        <a:defRPr sz="2100" b="0" i="0" kern="1200">
          <a:solidFill>
            <a:schemeClr val="tx1">
              <a:lumMod val="75000"/>
              <a:lumOff val="25000"/>
            </a:schemeClr>
          </a:solidFill>
          <a:latin typeface="Arial" charset="0"/>
          <a:ea typeface="Arial" charset="0"/>
          <a:cs typeface="Arial" charset="0"/>
        </a:defRPr>
      </a:lvl1pPr>
      <a:lvl2pPr marL="514337" indent="-171446" algn="l" defTabSz="685783" rtl="0" eaLnBrk="1" latinLnBrk="0" hangingPunct="1">
        <a:lnSpc>
          <a:spcPct val="90000"/>
        </a:lnSpc>
        <a:spcBef>
          <a:spcPts val="375"/>
        </a:spcBef>
        <a:buFont typeface="Arial"/>
        <a:buChar char="•"/>
        <a:defRPr sz="1800" b="0" i="0" kern="1200">
          <a:solidFill>
            <a:schemeClr val="tx1">
              <a:lumMod val="75000"/>
              <a:lumOff val="25000"/>
            </a:schemeClr>
          </a:solidFill>
          <a:latin typeface="Arial" charset="0"/>
          <a:ea typeface="Arial" charset="0"/>
          <a:cs typeface="Arial" charset="0"/>
        </a:defRPr>
      </a:lvl2pPr>
      <a:lvl3pPr marL="857228" indent="-171446" algn="l" defTabSz="685783" rtl="0" eaLnBrk="1" latinLnBrk="0" hangingPunct="1">
        <a:lnSpc>
          <a:spcPct val="90000"/>
        </a:lnSpc>
        <a:spcBef>
          <a:spcPts val="375"/>
        </a:spcBef>
        <a:buFont typeface="Arial"/>
        <a:buChar char="•"/>
        <a:defRPr sz="1500" b="0" i="0" kern="1200">
          <a:solidFill>
            <a:schemeClr val="tx1">
              <a:lumMod val="75000"/>
              <a:lumOff val="25000"/>
            </a:schemeClr>
          </a:solidFill>
          <a:latin typeface="Arial" charset="0"/>
          <a:ea typeface="Arial" charset="0"/>
          <a:cs typeface="Arial" charset="0"/>
        </a:defRPr>
      </a:lvl3pPr>
      <a:lvl4pPr marL="1200120" indent="-171446" algn="l" defTabSz="685783" rtl="0" eaLnBrk="1" latinLnBrk="0" hangingPunct="1">
        <a:lnSpc>
          <a:spcPct val="90000"/>
        </a:lnSpc>
        <a:spcBef>
          <a:spcPts val="375"/>
        </a:spcBef>
        <a:buFont typeface="Arial"/>
        <a:buChar char="•"/>
        <a:defRPr sz="1350" b="0" i="0" kern="1200">
          <a:solidFill>
            <a:schemeClr val="tx1">
              <a:lumMod val="75000"/>
              <a:lumOff val="25000"/>
            </a:schemeClr>
          </a:solidFill>
          <a:latin typeface="Arial" charset="0"/>
          <a:ea typeface="Arial" charset="0"/>
          <a:cs typeface="Arial" charset="0"/>
        </a:defRPr>
      </a:lvl4pPr>
      <a:lvl5pPr marL="1543012" indent="-171446" algn="l" defTabSz="685783" rtl="0" eaLnBrk="1" latinLnBrk="0" hangingPunct="1">
        <a:lnSpc>
          <a:spcPct val="90000"/>
        </a:lnSpc>
        <a:spcBef>
          <a:spcPts val="375"/>
        </a:spcBef>
        <a:buFont typeface="Arial"/>
        <a:buChar char="•"/>
        <a:defRPr sz="1350" b="0" i="0" kern="1200">
          <a:solidFill>
            <a:schemeClr val="tx1">
              <a:lumMod val="75000"/>
              <a:lumOff val="25000"/>
            </a:schemeClr>
          </a:solidFill>
          <a:latin typeface="Arial" charset="0"/>
          <a:ea typeface="Arial" charset="0"/>
          <a:cs typeface="Arial" charset="0"/>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i-FI"/>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p15:clr>
            <a:srgbClr val="F26B43"/>
          </p15:clr>
        </p15:guide>
        <p15:guide id="2" pos="2880">
          <p15:clr>
            <a:srgbClr val="F26B43"/>
          </p15:clr>
        </p15:guide>
        <p15:guide id="3" pos="221">
          <p15:clr>
            <a:srgbClr val="F26B43"/>
          </p15:clr>
        </p15:guide>
        <p15:guide id="4" pos="5535">
          <p15:clr>
            <a:srgbClr val="F26B43"/>
          </p15:clr>
        </p15:guide>
        <p15:guide id="5" orient="horz" pos="578">
          <p15:clr>
            <a:srgbClr val="F26B43"/>
          </p15:clr>
        </p15:guide>
        <p15:guide id="6" orient="horz" pos="3126">
          <p15:clr>
            <a:srgbClr val="F26B43"/>
          </p15:clr>
        </p15:guide>
        <p15:guide id="7" orient="horz">
          <p15:clr>
            <a:srgbClr val="F26B43"/>
          </p15:clr>
        </p15:guide>
        <p15:guide id="8" orient="horz" pos="3011">
          <p15:clr>
            <a:srgbClr val="F26B43"/>
          </p15:clr>
        </p15:guide>
        <p15:guide id="9" orient="horz" pos="226">
          <p15:clr>
            <a:srgbClr val="F26B43"/>
          </p15:clr>
        </p15:guide>
        <p15:guide id="10">
          <p15:clr>
            <a:srgbClr val="F26B43"/>
          </p15:clr>
        </p15:guide>
        <p15:guide id="11" pos="113">
          <p15:clr>
            <a:srgbClr val="F26B43"/>
          </p15:clr>
        </p15:guide>
        <p15:guide id="12" pos="5647">
          <p15:clr>
            <a:srgbClr val="F26B43"/>
          </p15:clr>
        </p15:guide>
        <p15:guide id="13" orient="horz" pos="112">
          <p15:clr>
            <a:srgbClr val="F26B43"/>
          </p15:clr>
        </p15:guide>
        <p15:guide id="14" pos="35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5.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396000" y="3385814"/>
            <a:ext cx="5010887" cy="772717"/>
          </a:xfrm>
        </p:spPr>
        <p:txBody>
          <a:bodyPr/>
          <a:lstStyle/>
          <a:p>
            <a:r>
              <a:rPr lang="en-US" sz="2400" dirty="0">
                <a:solidFill>
                  <a:schemeClr val="accent3"/>
                </a:solidFill>
              </a:rPr>
              <a:t>Reform of the agencies in the administrative branch </a:t>
            </a:r>
            <a:br>
              <a:rPr lang="en-US" sz="2400" dirty="0">
                <a:solidFill>
                  <a:schemeClr val="accent3"/>
                </a:solidFill>
              </a:rPr>
            </a:br>
            <a:r>
              <a:rPr lang="en-US" sz="2400" dirty="0">
                <a:solidFill>
                  <a:schemeClr val="accent3"/>
                </a:solidFill>
              </a:rPr>
              <a:t>of the Ministry of Transport and Communications</a:t>
            </a:r>
            <a:r>
              <a:rPr lang="fi-FI" sz="2400" dirty="0">
                <a:solidFill>
                  <a:schemeClr val="accent3"/>
                </a:solidFill>
              </a:rPr>
              <a:t> 2019</a:t>
            </a:r>
          </a:p>
        </p:txBody>
      </p:sp>
      <p:sp>
        <p:nvSpPr>
          <p:cNvPr id="4" name="Päivämäärän paikkamerkki 3"/>
          <p:cNvSpPr>
            <a:spLocks noGrp="1"/>
          </p:cNvSpPr>
          <p:nvPr>
            <p:ph type="dt" sz="half" idx="10"/>
          </p:nvPr>
        </p:nvSpPr>
        <p:spPr/>
        <p:txBody>
          <a:bodyPr/>
          <a:lstStyle/>
          <a:p>
            <a:pPr marL="0" marR="0" lvl="0" indent="0" algn="l" defTabSz="685800" rtl="0" eaLnBrk="1" fontAlgn="auto" latinLnBrk="0" hangingPunct="1">
              <a:lnSpc>
                <a:spcPct val="90000"/>
              </a:lnSpc>
              <a:spcBef>
                <a:spcPct val="0"/>
              </a:spcBef>
              <a:spcAft>
                <a:spcPts val="0"/>
              </a:spcAft>
              <a:buClr>
                <a:srgbClr val="00B0CA"/>
              </a:buClr>
              <a:buSzPct val="140000"/>
              <a:buFont typeface="Arial" panose="020B0604020202020204" pitchFamily="34" charset="0"/>
              <a:buNone/>
              <a:tabLst/>
              <a:defRPr/>
            </a:pPr>
            <a:fld id="{15E0F579-B3D4-4918-8CA6-833932277D15}" type="datetime1">
              <a:rPr kumimoji="0" lang="fi-FI" sz="1200" b="0" i="0" u="none" strike="noStrike" kern="1200" cap="none" spc="0" normalizeH="0" baseline="0" noProof="0" smtClean="0">
                <a:ln>
                  <a:noFill/>
                </a:ln>
                <a:solidFill>
                  <a:srgbClr val="00B0CA"/>
                </a:solidFill>
                <a:effectLst/>
                <a:uLnTx/>
                <a:uFillTx/>
                <a:latin typeface="Arial" panose="020B0604020202020204" pitchFamily="34" charset="0"/>
                <a:ea typeface="+mj-ea"/>
                <a:cs typeface="Arial" panose="020B0604020202020204" pitchFamily="34" charset="0"/>
              </a:rPr>
              <a:pPr marL="0" marR="0" lvl="0" indent="0" algn="l" defTabSz="685800" rtl="0" eaLnBrk="1" fontAlgn="auto" latinLnBrk="0" hangingPunct="1">
                <a:lnSpc>
                  <a:spcPct val="90000"/>
                </a:lnSpc>
                <a:spcBef>
                  <a:spcPct val="0"/>
                </a:spcBef>
                <a:spcAft>
                  <a:spcPts val="0"/>
                </a:spcAft>
                <a:buClr>
                  <a:srgbClr val="00B0CA"/>
                </a:buClr>
                <a:buSzPct val="140000"/>
                <a:buFont typeface="Arial" panose="020B0604020202020204" pitchFamily="34" charset="0"/>
                <a:buNone/>
                <a:tabLst/>
                <a:defRPr/>
              </a:pPr>
              <a:t>11.12.2018</a:t>
            </a:fld>
            <a:endParaRPr kumimoji="0" lang="en-GB" sz="1200" b="0" i="0" u="none" strike="noStrike" kern="1200" cap="none" spc="0" normalizeH="0" baseline="0" noProof="0" dirty="0">
              <a:ln>
                <a:noFill/>
              </a:ln>
              <a:solidFill>
                <a:srgbClr val="00B0CA"/>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432260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Suora yhdysviiva 66"/>
          <p:cNvCxnSpPr/>
          <p:nvPr/>
        </p:nvCxnSpPr>
        <p:spPr>
          <a:xfrm>
            <a:off x="7152585" y="2360899"/>
            <a:ext cx="0" cy="633326"/>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178" name="Suora yhdysviiva 177"/>
          <p:cNvCxnSpPr/>
          <p:nvPr/>
        </p:nvCxnSpPr>
        <p:spPr>
          <a:xfrm>
            <a:off x="4484976" y="956291"/>
            <a:ext cx="0" cy="1399249"/>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2" name="Otsikko 1"/>
          <p:cNvSpPr>
            <a:spLocks noGrp="1"/>
          </p:cNvSpPr>
          <p:nvPr>
            <p:ph type="title"/>
          </p:nvPr>
        </p:nvSpPr>
        <p:spPr>
          <a:xfrm>
            <a:off x="1980152" y="124586"/>
            <a:ext cx="7028732" cy="428091"/>
          </a:xfrm>
        </p:spPr>
        <p:txBody>
          <a:bodyPr/>
          <a:lstStyle/>
          <a:p>
            <a:r>
              <a:rPr lang="en-GB" sz="1950" dirty="0"/>
              <a:t>Organisation of the Finnish Transport Agency 2018</a:t>
            </a:r>
          </a:p>
        </p:txBody>
      </p:sp>
      <p:sp>
        <p:nvSpPr>
          <p:cNvPr id="5" name="Dian numeron paikkamerkki 4"/>
          <p:cNvSpPr>
            <a:spLocks noGrp="1"/>
          </p:cNvSpPr>
          <p:nvPr>
            <p:ph type="sldNum" sz="quarter" idx="12"/>
          </p:nvPr>
        </p:nvSpPr>
        <p:spPr>
          <a:xfrm>
            <a:off x="9631328" y="4647688"/>
            <a:ext cx="373469" cy="273844"/>
          </a:xfrm>
        </p:spPr>
        <p:txBody>
          <a:bodyPr/>
          <a:lstStyle/>
          <a:p>
            <a:pPr defTabSz="914378">
              <a:defRPr/>
            </a:pPr>
            <a:fld id="{CD67F47F-A4DF-4926-BB4C-9F1DAEA89B92}" type="slidenum">
              <a:rPr lang="fi-FI">
                <a:solidFill>
                  <a:prstClr val="black">
                    <a:tint val="75000"/>
                  </a:prstClr>
                </a:solidFill>
              </a:rPr>
              <a:pPr defTabSz="914378">
                <a:defRPr/>
              </a:pPr>
              <a:t>2</a:t>
            </a:fld>
            <a:endParaRPr lang="fi-FI" dirty="0">
              <a:solidFill>
                <a:prstClr val="black">
                  <a:tint val="75000"/>
                </a:prstClr>
              </a:solidFill>
            </a:endParaRPr>
          </a:p>
        </p:txBody>
      </p:sp>
      <p:sp>
        <p:nvSpPr>
          <p:cNvPr id="55" name="Vastakkaisista kulmista pyöristetty suorakulmio 54"/>
          <p:cNvSpPr/>
          <p:nvPr/>
        </p:nvSpPr>
        <p:spPr>
          <a:xfrm flipH="1">
            <a:off x="1749831" y="2404486"/>
            <a:ext cx="1155800" cy="565319"/>
          </a:xfrm>
          <a:prstGeom prst="round2DiagRect">
            <a:avLst/>
          </a:prstGeom>
          <a:solidFill>
            <a:srgbClr val="96CBDE"/>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sp>
        <p:nvSpPr>
          <p:cNvPr id="22" name="Tekstiruutu 80"/>
          <p:cNvSpPr txBox="1">
            <a:spLocks noChangeArrowheads="1"/>
          </p:cNvSpPr>
          <p:nvPr/>
        </p:nvSpPr>
        <p:spPr bwMode="auto">
          <a:xfrm>
            <a:off x="1744450" y="2422427"/>
            <a:ext cx="1146817"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ctr" defTabSz="914378" eaLnBrk="1" hangingPunct="1">
              <a:lnSpc>
                <a:spcPct val="90000"/>
              </a:lnSpc>
              <a:defRPr/>
            </a:pPr>
            <a:r>
              <a:rPr lang="en-GB" sz="1050" dirty="0">
                <a:solidFill>
                  <a:prstClr val="black"/>
                </a:solidFill>
                <a:latin typeface="Arial"/>
                <a:cs typeface="Arial"/>
              </a:rPr>
              <a:t>Operations Management</a:t>
            </a:r>
          </a:p>
        </p:txBody>
      </p:sp>
      <p:sp>
        <p:nvSpPr>
          <p:cNvPr id="53" name="Vastakkaisista kulmista pyöristetty suorakulmio 52"/>
          <p:cNvSpPr/>
          <p:nvPr/>
        </p:nvSpPr>
        <p:spPr>
          <a:xfrm flipH="1">
            <a:off x="1747107" y="3012883"/>
            <a:ext cx="1080002" cy="1167408"/>
          </a:xfrm>
          <a:prstGeom prst="round2DiagRect">
            <a:avLst/>
          </a:prstGeom>
          <a:solidFill>
            <a:schemeClr val="bg1"/>
          </a:solidFill>
          <a:ln w="9525" cmpd="sng">
            <a:solidFill>
              <a:srgbClr val="00B0CA"/>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sp>
        <p:nvSpPr>
          <p:cNvPr id="44" name="Tekstiruutu 43"/>
          <p:cNvSpPr txBox="1"/>
          <p:nvPr/>
        </p:nvSpPr>
        <p:spPr>
          <a:xfrm>
            <a:off x="1721645" y="3053787"/>
            <a:ext cx="1072724" cy="362407"/>
          </a:xfrm>
          <a:prstGeom prst="rect">
            <a:avLst/>
          </a:prstGeom>
          <a:noFill/>
          <a:effectLst/>
        </p:spPr>
        <p:txBody>
          <a:bodyPr wrap="square">
            <a:spAutoFit/>
          </a:bodyPr>
          <a:lstStyle/>
          <a:p>
            <a:pPr algn="ctr" defTabSz="914378">
              <a:lnSpc>
                <a:spcPct val="90000"/>
              </a:lnSpc>
              <a:defRPr/>
            </a:pPr>
            <a:r>
              <a:rPr lang="en-GB" sz="1050" dirty="0">
                <a:solidFill>
                  <a:prstClr val="black">
                    <a:lumMod val="50000"/>
                  </a:prstClr>
                </a:solidFill>
                <a:latin typeface="Arial"/>
                <a:cs typeface="Arial"/>
              </a:rPr>
              <a:t>Information</a:t>
            </a:r>
          </a:p>
          <a:p>
            <a:pPr algn="ctr" defTabSz="914378">
              <a:lnSpc>
                <a:spcPct val="90000"/>
              </a:lnSpc>
              <a:defRPr/>
            </a:pPr>
            <a:endParaRPr lang="en-GB" sz="900" dirty="0">
              <a:solidFill>
                <a:prstClr val="black">
                  <a:lumMod val="50000"/>
                </a:prstClr>
              </a:solidFill>
              <a:latin typeface="Arial"/>
              <a:cs typeface="Arial"/>
            </a:endParaRPr>
          </a:p>
        </p:txBody>
      </p:sp>
      <p:sp>
        <p:nvSpPr>
          <p:cNvPr id="46" name="Tekstiruutu 45"/>
          <p:cNvSpPr txBox="1"/>
          <p:nvPr/>
        </p:nvSpPr>
        <p:spPr>
          <a:xfrm>
            <a:off x="1653942" y="3555892"/>
            <a:ext cx="1229190" cy="350865"/>
          </a:xfrm>
          <a:prstGeom prst="rect">
            <a:avLst/>
          </a:prstGeom>
          <a:noFill/>
          <a:effectLst/>
        </p:spPr>
        <p:txBody>
          <a:bodyPr wrap="square">
            <a:spAutoFit/>
          </a:bodyPr>
          <a:lstStyle/>
          <a:p>
            <a:pPr algn="ctr" defTabSz="914378">
              <a:lnSpc>
                <a:spcPct val="80000"/>
              </a:lnSpc>
              <a:defRPr/>
            </a:pPr>
            <a:r>
              <a:rPr lang="en-GB" sz="1050" dirty="0">
                <a:solidFill>
                  <a:prstClr val="black">
                    <a:lumMod val="50000"/>
                  </a:prstClr>
                </a:solidFill>
                <a:latin typeface="Arial"/>
                <a:cs typeface="Arial"/>
              </a:rPr>
              <a:t>HR and Administration</a:t>
            </a:r>
          </a:p>
        </p:txBody>
      </p:sp>
      <p:cxnSp>
        <p:nvCxnSpPr>
          <p:cNvPr id="58" name="Suora yhdysviiva 57"/>
          <p:cNvCxnSpPr/>
          <p:nvPr/>
        </p:nvCxnSpPr>
        <p:spPr>
          <a:xfrm>
            <a:off x="1741999" y="3458231"/>
            <a:ext cx="1080179" cy="0"/>
          </a:xfrm>
          <a:prstGeom prst="line">
            <a:avLst/>
          </a:prstGeom>
          <a:ln w="9525" cmpd="sng">
            <a:solidFill>
              <a:srgbClr val="00B0CA"/>
            </a:solidFill>
            <a:prstDash val="solid"/>
          </a:ln>
          <a:effectLst/>
        </p:spPr>
        <p:style>
          <a:lnRef idx="2">
            <a:schemeClr val="accent1"/>
          </a:lnRef>
          <a:fillRef idx="0">
            <a:schemeClr val="accent1"/>
          </a:fillRef>
          <a:effectRef idx="1">
            <a:schemeClr val="accent1"/>
          </a:effectRef>
          <a:fontRef idx="minor">
            <a:schemeClr val="tx1"/>
          </a:fontRef>
        </p:style>
      </p:cxnSp>
      <p:sp>
        <p:nvSpPr>
          <p:cNvPr id="60" name="Vastakkaisista kulmista pyöristetty suorakulmio 59"/>
          <p:cNvSpPr/>
          <p:nvPr/>
        </p:nvSpPr>
        <p:spPr>
          <a:xfrm flipH="1">
            <a:off x="3302483" y="2407223"/>
            <a:ext cx="1208225" cy="565319"/>
          </a:xfrm>
          <a:prstGeom prst="round2DiagRect">
            <a:avLst/>
          </a:prstGeom>
          <a:solidFill>
            <a:srgbClr val="96CBDE"/>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sp>
        <p:nvSpPr>
          <p:cNvPr id="61" name="Tekstiruutu 80"/>
          <p:cNvSpPr txBox="1">
            <a:spLocks noChangeArrowheads="1"/>
          </p:cNvSpPr>
          <p:nvPr/>
        </p:nvSpPr>
        <p:spPr bwMode="auto">
          <a:xfrm>
            <a:off x="3285722" y="2417475"/>
            <a:ext cx="1205671"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ctr" defTabSz="914378" eaLnBrk="1" hangingPunct="1">
              <a:lnSpc>
                <a:spcPct val="90000"/>
              </a:lnSpc>
              <a:defRPr/>
            </a:pPr>
            <a:r>
              <a:rPr lang="en-GB" sz="1050" dirty="0">
                <a:solidFill>
                  <a:prstClr val="black"/>
                </a:solidFill>
                <a:latin typeface="Arial"/>
                <a:cs typeface="Arial"/>
              </a:rPr>
              <a:t>Planning and Projects</a:t>
            </a:r>
          </a:p>
        </p:txBody>
      </p:sp>
      <p:sp>
        <p:nvSpPr>
          <p:cNvPr id="66" name="Vastakkaisista kulmista pyöristetty suorakulmio 65"/>
          <p:cNvSpPr/>
          <p:nvPr/>
        </p:nvSpPr>
        <p:spPr>
          <a:xfrm flipH="1">
            <a:off x="3304277" y="3012883"/>
            <a:ext cx="1131723" cy="1930672"/>
          </a:xfrm>
          <a:prstGeom prst="round2DiagRect">
            <a:avLst/>
          </a:prstGeom>
          <a:solidFill>
            <a:srgbClr val="FFFFFF"/>
          </a:solidFill>
          <a:ln w="9525" cmpd="sng">
            <a:solidFill>
              <a:srgbClr val="00B0CA"/>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sp>
        <p:nvSpPr>
          <p:cNvPr id="62" name="Tekstiruutu 61"/>
          <p:cNvSpPr txBox="1"/>
          <p:nvPr/>
        </p:nvSpPr>
        <p:spPr>
          <a:xfrm>
            <a:off x="3285502" y="3027784"/>
            <a:ext cx="1162726" cy="489365"/>
          </a:xfrm>
          <a:prstGeom prst="rect">
            <a:avLst/>
          </a:prstGeom>
          <a:noFill/>
          <a:effectLst/>
        </p:spPr>
        <p:txBody>
          <a:bodyPr wrap="square">
            <a:spAutoFit/>
          </a:bodyPr>
          <a:lstStyle/>
          <a:p>
            <a:pPr algn="ctr" defTabSz="914378">
              <a:lnSpc>
                <a:spcPct val="80000"/>
              </a:lnSpc>
              <a:defRPr/>
            </a:pPr>
            <a:r>
              <a:rPr lang="en-GB" sz="1050" dirty="0">
                <a:solidFill>
                  <a:prstClr val="black">
                    <a:lumMod val="50000"/>
                  </a:prstClr>
                </a:solidFill>
                <a:latin typeface="Arial"/>
                <a:cs typeface="Arial"/>
              </a:rPr>
              <a:t>Project Management</a:t>
            </a:r>
          </a:p>
          <a:p>
            <a:pPr algn="ctr" defTabSz="914378">
              <a:defRPr/>
            </a:pPr>
            <a:endParaRPr lang="en-GB" sz="900" dirty="0">
              <a:solidFill>
                <a:prstClr val="black">
                  <a:lumMod val="50000"/>
                </a:prstClr>
              </a:solidFill>
              <a:latin typeface="Arial"/>
              <a:cs typeface="Arial"/>
            </a:endParaRPr>
          </a:p>
        </p:txBody>
      </p:sp>
      <p:sp>
        <p:nvSpPr>
          <p:cNvPr id="63" name="Tekstiruutu 62"/>
          <p:cNvSpPr txBox="1"/>
          <p:nvPr/>
        </p:nvSpPr>
        <p:spPr>
          <a:xfrm>
            <a:off x="3233243" y="4428065"/>
            <a:ext cx="1251733" cy="489365"/>
          </a:xfrm>
          <a:prstGeom prst="rect">
            <a:avLst/>
          </a:prstGeom>
          <a:noFill/>
          <a:effectLst/>
        </p:spPr>
        <p:txBody>
          <a:bodyPr wrap="square">
            <a:spAutoFit/>
          </a:bodyPr>
          <a:lstStyle/>
          <a:p>
            <a:pPr algn="ctr" defTabSz="914378">
              <a:lnSpc>
                <a:spcPct val="80000"/>
              </a:lnSpc>
              <a:defRPr/>
            </a:pPr>
            <a:r>
              <a:rPr lang="en-GB" sz="1050" dirty="0">
                <a:solidFill>
                  <a:prstClr val="black">
                    <a:lumMod val="50000"/>
                  </a:prstClr>
                </a:solidFill>
                <a:latin typeface="Arial"/>
                <a:cs typeface="Arial"/>
              </a:rPr>
              <a:t>Project Management</a:t>
            </a:r>
          </a:p>
          <a:p>
            <a:pPr algn="ctr" defTabSz="914378">
              <a:lnSpc>
                <a:spcPct val="90000"/>
              </a:lnSpc>
              <a:defRPr/>
            </a:pPr>
            <a:endParaRPr lang="en-GB" sz="900" dirty="0">
              <a:solidFill>
                <a:prstClr val="black">
                  <a:lumMod val="50000"/>
                </a:prstClr>
              </a:solidFill>
              <a:latin typeface="Arial"/>
              <a:cs typeface="Arial"/>
            </a:endParaRPr>
          </a:p>
        </p:txBody>
      </p:sp>
      <p:sp>
        <p:nvSpPr>
          <p:cNvPr id="52" name="Tekstiruutu 51"/>
          <p:cNvSpPr txBox="1"/>
          <p:nvPr/>
        </p:nvSpPr>
        <p:spPr>
          <a:xfrm>
            <a:off x="3300220" y="3995483"/>
            <a:ext cx="1162726" cy="392415"/>
          </a:xfrm>
          <a:prstGeom prst="rect">
            <a:avLst/>
          </a:prstGeom>
          <a:noFill/>
          <a:effectLst/>
        </p:spPr>
        <p:txBody>
          <a:bodyPr wrap="square">
            <a:spAutoFit/>
          </a:bodyPr>
          <a:lstStyle/>
          <a:p>
            <a:pPr algn="ctr" defTabSz="914378">
              <a:defRPr/>
            </a:pPr>
            <a:r>
              <a:rPr lang="en-GB" sz="1050" dirty="0">
                <a:solidFill>
                  <a:prstClr val="black">
                    <a:lumMod val="50000"/>
                  </a:prstClr>
                </a:solidFill>
                <a:latin typeface="Arial"/>
                <a:cs typeface="Arial"/>
              </a:rPr>
              <a:t>Project Planning</a:t>
            </a:r>
          </a:p>
          <a:p>
            <a:pPr algn="ctr" defTabSz="914378">
              <a:defRPr/>
            </a:pPr>
            <a:endParaRPr lang="en-GB" sz="900" dirty="0">
              <a:solidFill>
                <a:prstClr val="black">
                  <a:lumMod val="50000"/>
                </a:prstClr>
              </a:solidFill>
              <a:latin typeface="Arial"/>
              <a:cs typeface="Arial"/>
            </a:endParaRPr>
          </a:p>
        </p:txBody>
      </p:sp>
      <p:sp>
        <p:nvSpPr>
          <p:cNvPr id="83" name="Vastakkaisista kulmista pyöristetty suorakulmio 82"/>
          <p:cNvSpPr/>
          <p:nvPr/>
        </p:nvSpPr>
        <p:spPr>
          <a:xfrm flipH="1">
            <a:off x="6455649" y="2419584"/>
            <a:ext cx="1478510" cy="555000"/>
          </a:xfrm>
          <a:prstGeom prst="round2DiagRect">
            <a:avLst/>
          </a:prstGeom>
          <a:solidFill>
            <a:schemeClr val="accent4"/>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sp>
        <p:nvSpPr>
          <p:cNvPr id="84" name="Tekstiruutu 80"/>
          <p:cNvSpPr txBox="1">
            <a:spLocks noChangeArrowheads="1"/>
          </p:cNvSpPr>
          <p:nvPr/>
        </p:nvSpPr>
        <p:spPr bwMode="auto">
          <a:xfrm>
            <a:off x="6478329" y="2453445"/>
            <a:ext cx="1458205"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ctr" defTabSz="914378" eaLnBrk="1" hangingPunct="1">
              <a:lnSpc>
                <a:spcPct val="90000"/>
              </a:lnSpc>
              <a:defRPr/>
            </a:pPr>
            <a:r>
              <a:rPr lang="en-GB" sz="1050" dirty="0">
                <a:solidFill>
                  <a:prstClr val="black"/>
                </a:solidFill>
                <a:latin typeface="Arial"/>
                <a:cs typeface="Arial"/>
              </a:rPr>
              <a:t>Traffic Control</a:t>
            </a:r>
          </a:p>
          <a:p>
            <a:pPr algn="ctr" defTabSz="914378" eaLnBrk="1" hangingPunct="1">
              <a:lnSpc>
                <a:spcPct val="90000"/>
              </a:lnSpc>
              <a:defRPr/>
            </a:pPr>
            <a:r>
              <a:rPr lang="en-GB" sz="1050" dirty="0">
                <a:solidFill>
                  <a:prstClr val="black"/>
                </a:solidFill>
                <a:latin typeface="Arial"/>
                <a:cs typeface="Arial"/>
              </a:rPr>
              <a:t>and Management</a:t>
            </a:r>
          </a:p>
        </p:txBody>
      </p:sp>
      <p:cxnSp>
        <p:nvCxnSpPr>
          <p:cNvPr id="147" name="Suora yhdysviiva 146"/>
          <p:cNvCxnSpPr/>
          <p:nvPr/>
        </p:nvCxnSpPr>
        <p:spPr>
          <a:xfrm>
            <a:off x="2278030" y="2355065"/>
            <a:ext cx="4877043" cy="6592"/>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51" name="Vastakkaisista kulmista pyöristetty suorakulmio 50"/>
          <p:cNvSpPr/>
          <p:nvPr/>
        </p:nvSpPr>
        <p:spPr>
          <a:xfrm flipH="1">
            <a:off x="3177015" y="509498"/>
            <a:ext cx="2532316" cy="442674"/>
          </a:xfrm>
          <a:prstGeom prst="round2DiagRect">
            <a:avLst/>
          </a:prstGeom>
          <a:solidFill>
            <a:schemeClr val="accent1">
              <a:lumMod val="75000"/>
            </a:schemeClr>
          </a:solidFill>
          <a:ln>
            <a:noFill/>
          </a:ln>
        </p:spPr>
        <p:txBody>
          <a:bodyPr wrap="square">
            <a:spAutoFit/>
          </a:bodyPr>
          <a:lstStyle/>
          <a:p>
            <a:pPr algn="ctr" defTabSz="914378">
              <a:defRPr/>
            </a:pPr>
            <a:r>
              <a:rPr lang="en-GB" sz="1100" dirty="0">
                <a:solidFill>
                  <a:prstClr val="white"/>
                </a:solidFill>
                <a:latin typeface="Arial"/>
                <a:ea typeface="MS PGothic" pitchFamily="34" charset="-128"/>
                <a:cs typeface="Arial"/>
              </a:rPr>
              <a:t>Director General</a:t>
            </a:r>
          </a:p>
          <a:p>
            <a:pPr algn="ctr" defTabSz="914378">
              <a:defRPr/>
            </a:pPr>
            <a:endParaRPr lang="en-GB" sz="900" dirty="0">
              <a:solidFill>
                <a:prstClr val="white"/>
              </a:solidFill>
              <a:latin typeface="Arial"/>
              <a:cs typeface="Arial"/>
            </a:endParaRPr>
          </a:p>
        </p:txBody>
      </p:sp>
      <p:cxnSp>
        <p:nvCxnSpPr>
          <p:cNvPr id="56" name="Suora yhdysviiva 55"/>
          <p:cNvCxnSpPr/>
          <p:nvPr/>
        </p:nvCxnSpPr>
        <p:spPr>
          <a:xfrm flipV="1">
            <a:off x="3300220" y="4407075"/>
            <a:ext cx="1128713" cy="1"/>
          </a:xfrm>
          <a:prstGeom prst="line">
            <a:avLst/>
          </a:prstGeom>
          <a:ln w="9525" cmpd="sng">
            <a:solidFill>
              <a:srgbClr val="00B0CA"/>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4" name="Suora yhdysviiva 63"/>
          <p:cNvCxnSpPr/>
          <p:nvPr/>
        </p:nvCxnSpPr>
        <p:spPr>
          <a:xfrm>
            <a:off x="3302482" y="3993220"/>
            <a:ext cx="1131710" cy="0"/>
          </a:xfrm>
          <a:prstGeom prst="line">
            <a:avLst/>
          </a:prstGeom>
          <a:ln w="9525" cmpd="sng">
            <a:solidFill>
              <a:srgbClr val="00B0CA"/>
            </a:solidFill>
            <a:prstDash val="solid"/>
          </a:ln>
          <a:effectLst/>
        </p:spPr>
        <p:style>
          <a:lnRef idx="2">
            <a:schemeClr val="accent1"/>
          </a:lnRef>
          <a:fillRef idx="0">
            <a:schemeClr val="accent1"/>
          </a:fillRef>
          <a:effectRef idx="1">
            <a:schemeClr val="accent1"/>
          </a:effectRef>
          <a:fontRef idx="minor">
            <a:schemeClr val="tx1"/>
          </a:fontRef>
        </p:style>
      </p:cxnSp>
      <p:sp>
        <p:nvSpPr>
          <p:cNvPr id="65" name="Tekstiruutu 64"/>
          <p:cNvSpPr txBox="1"/>
          <p:nvPr/>
        </p:nvSpPr>
        <p:spPr>
          <a:xfrm>
            <a:off x="3288691" y="3499746"/>
            <a:ext cx="1174255" cy="383182"/>
          </a:xfrm>
          <a:prstGeom prst="rect">
            <a:avLst/>
          </a:prstGeom>
          <a:noFill/>
          <a:effectLst/>
        </p:spPr>
        <p:txBody>
          <a:bodyPr wrap="square">
            <a:spAutoFit/>
          </a:bodyPr>
          <a:lstStyle/>
          <a:p>
            <a:pPr algn="ctr" defTabSz="914378">
              <a:lnSpc>
                <a:spcPct val="90000"/>
              </a:lnSpc>
              <a:defRPr/>
            </a:pPr>
            <a:r>
              <a:rPr lang="en-GB" sz="1050" dirty="0">
                <a:solidFill>
                  <a:prstClr val="black">
                    <a:lumMod val="50000"/>
                  </a:prstClr>
                </a:solidFill>
                <a:latin typeface="Arial"/>
                <a:cs typeface="Arial"/>
              </a:rPr>
              <a:t>Transport and Land Use</a:t>
            </a:r>
          </a:p>
        </p:txBody>
      </p:sp>
      <p:cxnSp>
        <p:nvCxnSpPr>
          <p:cNvPr id="54" name="Suora yhdysviiva 53"/>
          <p:cNvCxnSpPr/>
          <p:nvPr/>
        </p:nvCxnSpPr>
        <p:spPr>
          <a:xfrm>
            <a:off x="5569415" y="2372150"/>
            <a:ext cx="0" cy="659373"/>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74" name="Vastakkaisista kulmista pyöristetty suorakulmio 73"/>
          <p:cNvSpPr/>
          <p:nvPr/>
        </p:nvSpPr>
        <p:spPr>
          <a:xfrm flipH="1">
            <a:off x="4972025" y="3017849"/>
            <a:ext cx="1138061" cy="1925706"/>
          </a:xfrm>
          <a:prstGeom prst="round2DiagRect">
            <a:avLst/>
          </a:prstGeom>
          <a:solidFill>
            <a:srgbClr val="FFFFFF"/>
          </a:solidFill>
          <a:ln w="9525" cmpd="sng">
            <a:solidFill>
              <a:srgbClr val="00B0CA"/>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dirty="0">
              <a:solidFill>
                <a:prstClr val="white"/>
              </a:solidFill>
              <a:latin typeface="Calibri" panose="020F0502020204030204"/>
            </a:endParaRPr>
          </a:p>
        </p:txBody>
      </p:sp>
      <p:sp>
        <p:nvSpPr>
          <p:cNvPr id="73" name="Tekstiruutu 72"/>
          <p:cNvSpPr txBox="1"/>
          <p:nvPr/>
        </p:nvSpPr>
        <p:spPr>
          <a:xfrm>
            <a:off x="5008535" y="3492190"/>
            <a:ext cx="1119184" cy="618631"/>
          </a:xfrm>
          <a:prstGeom prst="rect">
            <a:avLst/>
          </a:prstGeom>
          <a:noFill/>
          <a:effectLst/>
        </p:spPr>
        <p:txBody>
          <a:bodyPr wrap="square">
            <a:spAutoFit/>
          </a:bodyPr>
          <a:lstStyle/>
          <a:p>
            <a:pPr algn="ctr" defTabSz="914378">
              <a:lnSpc>
                <a:spcPct val="80000"/>
              </a:lnSpc>
              <a:defRPr/>
            </a:pPr>
            <a:r>
              <a:rPr lang="en-GB" sz="1050" dirty="0">
                <a:solidFill>
                  <a:prstClr val="black">
                    <a:lumMod val="50000"/>
                  </a:prstClr>
                </a:solidFill>
                <a:latin typeface="Arial"/>
                <a:cs typeface="Arial"/>
              </a:rPr>
              <a:t>Engineering and Environment</a:t>
            </a:r>
          </a:p>
          <a:p>
            <a:pPr algn="ctr" defTabSz="914378">
              <a:defRPr/>
            </a:pPr>
            <a:endParaRPr lang="en-GB" sz="900" dirty="0">
              <a:solidFill>
                <a:prstClr val="black">
                  <a:lumMod val="50000"/>
                </a:prstClr>
              </a:solidFill>
              <a:latin typeface="Arial"/>
              <a:cs typeface="Arial"/>
            </a:endParaRPr>
          </a:p>
        </p:txBody>
      </p:sp>
      <p:cxnSp>
        <p:nvCxnSpPr>
          <p:cNvPr id="82" name="Suora yhdysviiva 81"/>
          <p:cNvCxnSpPr/>
          <p:nvPr/>
        </p:nvCxnSpPr>
        <p:spPr>
          <a:xfrm>
            <a:off x="4975200" y="3458231"/>
            <a:ext cx="1131710" cy="0"/>
          </a:xfrm>
          <a:prstGeom prst="line">
            <a:avLst/>
          </a:prstGeom>
          <a:ln w="9525" cmpd="sng">
            <a:solidFill>
              <a:srgbClr val="00B0CA"/>
            </a:solidFill>
            <a:prstDash val="solid"/>
          </a:ln>
          <a:effectLst/>
        </p:spPr>
        <p:style>
          <a:lnRef idx="2">
            <a:schemeClr val="accent1"/>
          </a:lnRef>
          <a:fillRef idx="0">
            <a:schemeClr val="accent1"/>
          </a:fillRef>
          <a:effectRef idx="1">
            <a:schemeClr val="accent1"/>
          </a:effectRef>
          <a:fontRef idx="minor">
            <a:schemeClr val="tx1"/>
          </a:fontRef>
        </p:style>
      </p:cxnSp>
      <p:sp>
        <p:nvSpPr>
          <p:cNvPr id="6" name="Suorakulmio 5"/>
          <p:cNvSpPr/>
          <p:nvPr/>
        </p:nvSpPr>
        <p:spPr>
          <a:xfrm>
            <a:off x="5067784" y="3026557"/>
            <a:ext cx="958916" cy="392415"/>
          </a:xfrm>
          <a:prstGeom prst="rect">
            <a:avLst/>
          </a:prstGeom>
        </p:spPr>
        <p:txBody>
          <a:bodyPr wrap="none">
            <a:spAutoFit/>
          </a:bodyPr>
          <a:lstStyle/>
          <a:p>
            <a:pPr algn="ctr" defTabSz="914378">
              <a:defRPr/>
            </a:pPr>
            <a:r>
              <a:rPr lang="en-GB" sz="1050" dirty="0">
                <a:solidFill>
                  <a:prstClr val="black">
                    <a:lumMod val="50000"/>
                  </a:prstClr>
                </a:solidFill>
                <a:latin typeface="Arial"/>
                <a:cs typeface="Arial"/>
              </a:rPr>
              <a:t>Maintenance</a:t>
            </a:r>
            <a:br>
              <a:rPr lang="en-GB" sz="1050" dirty="0">
                <a:solidFill>
                  <a:prstClr val="black">
                    <a:lumMod val="50000"/>
                  </a:prstClr>
                </a:solidFill>
                <a:latin typeface="Arial"/>
                <a:cs typeface="Arial"/>
              </a:rPr>
            </a:br>
            <a:endParaRPr lang="en-GB" sz="900" dirty="0">
              <a:solidFill>
                <a:prstClr val="black">
                  <a:lumMod val="50000"/>
                </a:prstClr>
              </a:solidFill>
              <a:latin typeface="Arial"/>
              <a:cs typeface="Arial"/>
            </a:endParaRPr>
          </a:p>
        </p:txBody>
      </p:sp>
      <p:sp>
        <p:nvSpPr>
          <p:cNvPr id="70" name="Vastakkaisista kulmista pyöristetty suorakulmio 69"/>
          <p:cNvSpPr/>
          <p:nvPr/>
        </p:nvSpPr>
        <p:spPr>
          <a:xfrm flipH="1">
            <a:off x="4886921" y="2410501"/>
            <a:ext cx="1215195" cy="555000"/>
          </a:xfrm>
          <a:prstGeom prst="round2DiagRect">
            <a:avLst/>
          </a:prstGeom>
          <a:solidFill>
            <a:srgbClr val="96CBDE"/>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sp>
        <p:nvSpPr>
          <p:cNvPr id="71" name="Tekstiruutu 80"/>
          <p:cNvSpPr txBox="1">
            <a:spLocks noChangeArrowheads="1"/>
          </p:cNvSpPr>
          <p:nvPr/>
        </p:nvSpPr>
        <p:spPr bwMode="auto">
          <a:xfrm>
            <a:off x="4923706" y="2436358"/>
            <a:ext cx="1128255"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ctr" defTabSz="914378" eaLnBrk="1" hangingPunct="1">
              <a:lnSpc>
                <a:spcPct val="90000"/>
              </a:lnSpc>
              <a:defRPr/>
            </a:pPr>
            <a:r>
              <a:rPr lang="en-GB" sz="1050" dirty="0">
                <a:solidFill>
                  <a:prstClr val="black"/>
                </a:solidFill>
                <a:latin typeface="Arial"/>
                <a:cs typeface="Arial"/>
              </a:rPr>
              <a:t>Infrastructure Management</a:t>
            </a:r>
          </a:p>
        </p:txBody>
      </p:sp>
      <p:sp>
        <p:nvSpPr>
          <p:cNvPr id="97" name="Tekstiruutu 96"/>
          <p:cNvSpPr txBox="1"/>
          <p:nvPr/>
        </p:nvSpPr>
        <p:spPr bwMode="auto">
          <a:xfrm>
            <a:off x="6687504" y="2728962"/>
            <a:ext cx="1258281" cy="230832"/>
          </a:xfrm>
          <a:prstGeom prst="rect">
            <a:avLst/>
          </a:prstGeom>
          <a:noFill/>
          <a:effectLst/>
        </p:spPr>
        <p:txBody>
          <a:bodyPr wrap="square">
            <a:spAutoFit/>
          </a:bodyPr>
          <a:lstStyle/>
          <a:p>
            <a:pPr defTabSz="914378">
              <a:defRPr/>
            </a:pPr>
            <a:r>
              <a:rPr lang="en-GB" sz="900" dirty="0">
                <a:solidFill>
                  <a:prstClr val="black"/>
                </a:solidFill>
                <a:latin typeface="Arial"/>
                <a:cs typeface="Arial"/>
              </a:rPr>
              <a:t>Rami Metsäpelto</a:t>
            </a:r>
          </a:p>
        </p:txBody>
      </p:sp>
      <p:sp>
        <p:nvSpPr>
          <p:cNvPr id="69" name="Tekstiruutu 68"/>
          <p:cNvSpPr txBox="1"/>
          <p:nvPr/>
        </p:nvSpPr>
        <p:spPr bwMode="auto">
          <a:xfrm>
            <a:off x="4982739" y="2725066"/>
            <a:ext cx="1296144" cy="230832"/>
          </a:xfrm>
          <a:prstGeom prst="rect">
            <a:avLst/>
          </a:prstGeom>
          <a:noFill/>
          <a:effectLst/>
        </p:spPr>
        <p:txBody>
          <a:bodyPr wrap="square">
            <a:spAutoFit/>
          </a:bodyPr>
          <a:lstStyle>
            <a:defPPr>
              <a:defRPr lang="fi-FI"/>
            </a:defPPr>
            <a:lvl1pPr>
              <a:defRPr sz="1000">
                <a:solidFill>
                  <a:schemeClr val="bg1"/>
                </a:solidFill>
                <a:latin typeface="Arial"/>
                <a:cs typeface="Arial"/>
              </a:defRPr>
            </a:lvl1pPr>
          </a:lstStyle>
          <a:p>
            <a:pPr defTabSz="914378">
              <a:defRPr/>
            </a:pPr>
            <a:r>
              <a:rPr lang="en-GB" sz="900" dirty="0">
                <a:solidFill>
                  <a:prstClr val="black"/>
                </a:solidFill>
              </a:rPr>
              <a:t> </a:t>
            </a:r>
          </a:p>
        </p:txBody>
      </p:sp>
      <p:sp>
        <p:nvSpPr>
          <p:cNvPr id="79" name="Vastakkaisista kulmista pyöristetty suorakulmio 78"/>
          <p:cNvSpPr/>
          <p:nvPr/>
        </p:nvSpPr>
        <p:spPr>
          <a:xfrm flipH="1">
            <a:off x="6594962" y="3010701"/>
            <a:ext cx="1131723" cy="1602531"/>
          </a:xfrm>
          <a:prstGeom prst="round2DiagRect">
            <a:avLst/>
          </a:prstGeom>
          <a:noFill/>
          <a:ln w="952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8">
              <a:defRPr/>
            </a:pPr>
            <a:endParaRPr lang="fi-FI" sz="1800">
              <a:solidFill>
                <a:prstClr val="white"/>
              </a:solidFill>
              <a:latin typeface="Calibri" panose="020F0502020204030204"/>
            </a:endParaRPr>
          </a:p>
        </p:txBody>
      </p:sp>
      <p:cxnSp>
        <p:nvCxnSpPr>
          <p:cNvPr id="80" name="Suora yhdysviiva 79"/>
          <p:cNvCxnSpPr/>
          <p:nvPr/>
        </p:nvCxnSpPr>
        <p:spPr>
          <a:xfrm>
            <a:off x="6589218" y="3588704"/>
            <a:ext cx="1131710" cy="0"/>
          </a:xfrm>
          <a:prstGeom prst="line">
            <a:avLst/>
          </a:prstGeom>
          <a:ln w="9525" cmpd="sng">
            <a:solidFill>
              <a:schemeClr val="accent4"/>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81" name="Suora yhdysviiva 80"/>
          <p:cNvCxnSpPr/>
          <p:nvPr/>
        </p:nvCxnSpPr>
        <p:spPr>
          <a:xfrm>
            <a:off x="6593042" y="4031045"/>
            <a:ext cx="1131710" cy="0"/>
          </a:xfrm>
          <a:prstGeom prst="line">
            <a:avLst/>
          </a:prstGeom>
          <a:ln w="9525" cmpd="sng">
            <a:solidFill>
              <a:schemeClr val="accent4"/>
            </a:solidFill>
            <a:prstDash val="solid"/>
          </a:ln>
          <a:effectLst/>
        </p:spPr>
        <p:style>
          <a:lnRef idx="2">
            <a:schemeClr val="accent1"/>
          </a:lnRef>
          <a:fillRef idx="0">
            <a:schemeClr val="accent1"/>
          </a:fillRef>
          <a:effectRef idx="1">
            <a:schemeClr val="accent1"/>
          </a:effectRef>
          <a:fontRef idx="minor">
            <a:schemeClr val="tx1"/>
          </a:fontRef>
        </p:style>
      </p:cxnSp>
      <p:sp>
        <p:nvSpPr>
          <p:cNvPr id="88" name="Tekstiruutu 87"/>
          <p:cNvSpPr txBox="1"/>
          <p:nvPr/>
        </p:nvSpPr>
        <p:spPr>
          <a:xfrm>
            <a:off x="6659825" y="3054537"/>
            <a:ext cx="1026169" cy="507831"/>
          </a:xfrm>
          <a:prstGeom prst="rect">
            <a:avLst/>
          </a:prstGeom>
          <a:noFill/>
          <a:effectLst/>
        </p:spPr>
        <p:txBody>
          <a:bodyPr wrap="square">
            <a:spAutoFit/>
          </a:bodyPr>
          <a:lstStyle/>
          <a:p>
            <a:pPr algn="ctr" defTabSz="914378">
              <a:lnSpc>
                <a:spcPct val="90000"/>
              </a:lnSpc>
              <a:defRPr/>
            </a:pPr>
            <a:r>
              <a:rPr lang="en-GB" sz="1050" dirty="0">
                <a:solidFill>
                  <a:prstClr val="black">
                    <a:lumMod val="50000"/>
                  </a:prstClr>
                </a:solidFill>
                <a:latin typeface="Arial"/>
                <a:cs typeface="Arial"/>
              </a:rPr>
              <a:t>Vessel Traffic Services</a:t>
            </a:r>
          </a:p>
          <a:p>
            <a:pPr algn="ctr" defTabSz="914378">
              <a:lnSpc>
                <a:spcPct val="90000"/>
              </a:lnSpc>
              <a:defRPr/>
            </a:pPr>
            <a:endParaRPr lang="en-GB" sz="900" dirty="0">
              <a:solidFill>
                <a:prstClr val="black">
                  <a:lumMod val="50000"/>
                </a:prstClr>
              </a:solidFill>
              <a:latin typeface="Arial"/>
              <a:cs typeface="Arial"/>
            </a:endParaRPr>
          </a:p>
        </p:txBody>
      </p:sp>
      <p:sp>
        <p:nvSpPr>
          <p:cNvPr id="89" name="Tekstiruutu 88"/>
          <p:cNvSpPr txBox="1"/>
          <p:nvPr/>
        </p:nvSpPr>
        <p:spPr>
          <a:xfrm>
            <a:off x="6609442" y="4118655"/>
            <a:ext cx="1121905" cy="237757"/>
          </a:xfrm>
          <a:prstGeom prst="rect">
            <a:avLst/>
          </a:prstGeom>
          <a:noFill/>
          <a:effectLst/>
        </p:spPr>
        <p:txBody>
          <a:bodyPr wrap="square">
            <a:spAutoFit/>
          </a:bodyPr>
          <a:lstStyle/>
          <a:p>
            <a:pPr algn="ctr" defTabSz="914378">
              <a:lnSpc>
                <a:spcPct val="90000"/>
              </a:lnSpc>
              <a:defRPr/>
            </a:pPr>
            <a:r>
              <a:rPr lang="en-GB" sz="1050" dirty="0">
                <a:solidFill>
                  <a:prstClr val="black">
                    <a:lumMod val="50000"/>
                  </a:prstClr>
                </a:solidFill>
                <a:latin typeface="Arial"/>
                <a:cs typeface="Arial"/>
              </a:rPr>
              <a:t>Railway</a:t>
            </a:r>
          </a:p>
        </p:txBody>
      </p:sp>
      <p:sp>
        <p:nvSpPr>
          <p:cNvPr id="90" name="Tekstiruutu 89"/>
          <p:cNvSpPr txBox="1"/>
          <p:nvPr/>
        </p:nvSpPr>
        <p:spPr>
          <a:xfrm>
            <a:off x="6583724" y="3620301"/>
            <a:ext cx="1121905" cy="362407"/>
          </a:xfrm>
          <a:prstGeom prst="rect">
            <a:avLst/>
          </a:prstGeom>
          <a:noFill/>
          <a:effectLst/>
        </p:spPr>
        <p:txBody>
          <a:bodyPr wrap="square">
            <a:spAutoFit/>
          </a:bodyPr>
          <a:lstStyle/>
          <a:p>
            <a:pPr algn="ctr" defTabSz="914378">
              <a:lnSpc>
                <a:spcPct val="90000"/>
              </a:lnSpc>
              <a:defRPr/>
            </a:pPr>
            <a:r>
              <a:rPr lang="en-GB" sz="1050" dirty="0">
                <a:solidFill>
                  <a:prstClr val="black">
                    <a:lumMod val="50000"/>
                  </a:prstClr>
                </a:solidFill>
                <a:latin typeface="Arial"/>
                <a:cs typeface="Arial"/>
              </a:rPr>
              <a:t>Road</a:t>
            </a:r>
          </a:p>
          <a:p>
            <a:pPr algn="ctr" defTabSz="914378">
              <a:lnSpc>
                <a:spcPct val="90000"/>
              </a:lnSpc>
              <a:defRPr/>
            </a:pPr>
            <a:endParaRPr lang="en-GB" sz="900" dirty="0">
              <a:solidFill>
                <a:prstClr val="black">
                  <a:lumMod val="50000"/>
                </a:prstClr>
              </a:solidFill>
              <a:latin typeface="Arial"/>
              <a:cs typeface="Arial"/>
            </a:endParaRPr>
          </a:p>
        </p:txBody>
      </p:sp>
      <p:cxnSp>
        <p:nvCxnSpPr>
          <p:cNvPr id="96" name="Suora yhdysviiva 95"/>
          <p:cNvCxnSpPr/>
          <p:nvPr/>
        </p:nvCxnSpPr>
        <p:spPr>
          <a:xfrm>
            <a:off x="3311463" y="3490872"/>
            <a:ext cx="1131710" cy="0"/>
          </a:xfrm>
          <a:prstGeom prst="line">
            <a:avLst/>
          </a:prstGeom>
          <a:ln w="9525" cmpd="sng">
            <a:solidFill>
              <a:srgbClr val="00B0CA"/>
            </a:solidFill>
            <a:prstDash val="solid"/>
          </a:ln>
          <a:effectLst/>
        </p:spPr>
        <p:style>
          <a:lnRef idx="2">
            <a:schemeClr val="accent1"/>
          </a:lnRef>
          <a:fillRef idx="0">
            <a:schemeClr val="accent1"/>
          </a:fillRef>
          <a:effectRef idx="1">
            <a:schemeClr val="accent1"/>
          </a:effectRef>
          <a:fontRef idx="minor">
            <a:schemeClr val="tx1"/>
          </a:fontRef>
        </p:style>
      </p:cxnSp>
      <p:sp>
        <p:nvSpPr>
          <p:cNvPr id="86" name="Tekstiruutu 85"/>
          <p:cNvSpPr txBox="1"/>
          <p:nvPr/>
        </p:nvSpPr>
        <p:spPr>
          <a:xfrm>
            <a:off x="4994055" y="4171680"/>
            <a:ext cx="1119184" cy="775597"/>
          </a:xfrm>
          <a:prstGeom prst="rect">
            <a:avLst/>
          </a:prstGeom>
          <a:noFill/>
          <a:effectLst/>
        </p:spPr>
        <p:txBody>
          <a:bodyPr wrap="square">
            <a:spAutoFit/>
          </a:bodyPr>
          <a:lstStyle/>
          <a:p>
            <a:pPr algn="ctr" defTabSz="914378">
              <a:lnSpc>
                <a:spcPct val="80000"/>
              </a:lnSpc>
              <a:defRPr/>
            </a:pPr>
            <a:r>
              <a:rPr lang="en-GB" sz="1050" dirty="0">
                <a:solidFill>
                  <a:prstClr val="black">
                    <a:lumMod val="50000"/>
                  </a:prstClr>
                </a:solidFill>
                <a:latin typeface="Arial"/>
                <a:cs typeface="Arial"/>
              </a:rPr>
              <a:t>Infrastructure Access Services and Safety</a:t>
            </a:r>
          </a:p>
          <a:p>
            <a:pPr algn="ctr" defTabSz="914378">
              <a:lnSpc>
                <a:spcPct val="90000"/>
              </a:lnSpc>
              <a:defRPr/>
            </a:pPr>
            <a:r>
              <a:rPr lang="en-GB" sz="1200" dirty="0">
                <a:solidFill>
                  <a:prstClr val="black">
                    <a:lumMod val="50000"/>
                  </a:prstClr>
                </a:solidFill>
                <a:latin typeface="Arial"/>
                <a:cs typeface="Arial"/>
              </a:rPr>
              <a:t> </a:t>
            </a:r>
            <a:endParaRPr lang="en-GB" sz="900" dirty="0">
              <a:solidFill>
                <a:prstClr val="black">
                  <a:lumMod val="50000"/>
                </a:prstClr>
              </a:solidFill>
              <a:latin typeface="Arial"/>
              <a:cs typeface="Arial"/>
            </a:endParaRPr>
          </a:p>
        </p:txBody>
      </p:sp>
      <p:cxnSp>
        <p:nvCxnSpPr>
          <p:cNvPr id="87" name="Suora yhdysviiva 86"/>
          <p:cNvCxnSpPr/>
          <p:nvPr/>
        </p:nvCxnSpPr>
        <p:spPr>
          <a:xfrm>
            <a:off x="4979090" y="4133848"/>
            <a:ext cx="1142234" cy="0"/>
          </a:xfrm>
          <a:prstGeom prst="line">
            <a:avLst/>
          </a:prstGeom>
          <a:ln w="9525" cmpd="sng">
            <a:solidFill>
              <a:srgbClr val="00B0CA"/>
            </a:solidFill>
            <a:prstDash val="soli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7210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12"/>
          </p:nvPr>
        </p:nvSpPr>
        <p:spPr/>
        <p:txBody>
          <a:bodyPr/>
          <a:lstStyle/>
          <a:p>
            <a:pPr marL="0" marR="0" lvl="0" indent="0" algn="r" defTabSz="685783" rtl="0" eaLnBrk="1" fontAlgn="auto" latinLnBrk="0" hangingPunct="1">
              <a:lnSpc>
                <a:spcPct val="100000"/>
              </a:lnSpc>
              <a:spcBef>
                <a:spcPts val="0"/>
              </a:spcBef>
              <a:spcAft>
                <a:spcPts val="0"/>
              </a:spcAft>
              <a:buClrTx/>
              <a:buSzTx/>
              <a:buFontTx/>
              <a:buNone/>
              <a:tabLst/>
              <a:defRPr/>
            </a:pPr>
            <a:fld id="{CD67F47F-A4DF-4926-BB4C-9F1DAEA89B92}" type="slidenum">
              <a:rPr kumimoji="0" lang="fi-FI" sz="675"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685783" rtl="0" eaLnBrk="1" fontAlgn="auto" latinLnBrk="0" hangingPunct="1">
                <a:lnSpc>
                  <a:spcPct val="100000"/>
                </a:lnSpc>
                <a:spcBef>
                  <a:spcPts val="0"/>
                </a:spcBef>
                <a:spcAft>
                  <a:spcPts val="0"/>
                </a:spcAft>
                <a:buClrTx/>
                <a:buSzTx/>
                <a:buFontTx/>
                <a:buNone/>
                <a:tabLst/>
                <a:defRPr/>
              </a:pPr>
              <a:t>3</a:t>
            </a:fld>
            <a:endParaRPr kumimoji="0" lang="fi-FI" sz="675"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cxnSp>
        <p:nvCxnSpPr>
          <p:cNvPr id="6" name="Suora yhdysviiva 5"/>
          <p:cNvCxnSpPr/>
          <p:nvPr/>
        </p:nvCxnSpPr>
        <p:spPr>
          <a:xfrm flipV="1">
            <a:off x="4325804" y="1267026"/>
            <a:ext cx="0" cy="633046"/>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uora yhdysviiva 9"/>
          <p:cNvCxnSpPr/>
          <p:nvPr/>
        </p:nvCxnSpPr>
        <p:spPr>
          <a:xfrm>
            <a:off x="3427402" y="1267025"/>
            <a:ext cx="1822406" cy="0"/>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uora yhdysviiva 13"/>
          <p:cNvCxnSpPr/>
          <p:nvPr/>
        </p:nvCxnSpPr>
        <p:spPr>
          <a:xfrm flipV="1">
            <a:off x="1502473" y="1267025"/>
            <a:ext cx="1912118" cy="576480"/>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uora yhdysviiva 15"/>
          <p:cNvCxnSpPr/>
          <p:nvPr/>
        </p:nvCxnSpPr>
        <p:spPr>
          <a:xfrm flipH="1" flipV="1">
            <a:off x="5262574" y="1269157"/>
            <a:ext cx="1269294" cy="537842"/>
          </a:xfrm>
          <a:prstGeom prst="line">
            <a:avLst/>
          </a:prstGeom>
          <a:ln w="28575" cap="rnd" cmpd="sng">
            <a:solidFill>
              <a:schemeClr val="bg2">
                <a:lumMod val="90000"/>
              </a:schemeClr>
            </a:solidFill>
          </a:ln>
          <a:effectLst/>
        </p:spPr>
        <p:style>
          <a:lnRef idx="2">
            <a:schemeClr val="accent1"/>
          </a:lnRef>
          <a:fillRef idx="0">
            <a:schemeClr val="accent1"/>
          </a:fillRef>
          <a:effectRef idx="1">
            <a:schemeClr val="accent1"/>
          </a:effectRef>
          <a:fontRef idx="minor">
            <a:schemeClr val="tx1"/>
          </a:fontRef>
        </p:style>
      </p:cxnSp>
      <p:sp>
        <p:nvSpPr>
          <p:cNvPr id="23" name="Vastakkaisista kulmista pyöristetty suorakulmio 22"/>
          <p:cNvSpPr/>
          <p:nvPr/>
        </p:nvSpPr>
        <p:spPr>
          <a:xfrm flipH="1">
            <a:off x="664823" y="1555266"/>
            <a:ext cx="2307979" cy="2388131"/>
          </a:xfrm>
          <a:prstGeom prst="round2DiagRect">
            <a:avLst/>
          </a:prstGeom>
          <a:solidFill>
            <a:schemeClr val="accent2"/>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200" b="0" i="0" u="none" strike="noStrike" kern="1200" cap="none" spc="0" normalizeH="0" baseline="0" noProof="0" dirty="0">
              <a:ln>
                <a:noFill/>
              </a:ln>
              <a:solidFill>
                <a:prstClr val="white"/>
              </a:solidFill>
              <a:effectLst/>
              <a:uLnTx/>
              <a:uFillTx/>
              <a:latin typeface="Calibri"/>
            </a:endParaRP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dirty="0">
                <a:ln>
                  <a:noFill/>
                </a:ln>
                <a:solidFill>
                  <a:prstClr val="white"/>
                </a:solidFill>
                <a:effectLst/>
                <a:uLnTx/>
                <a:uFillTx/>
                <a:latin typeface="Calibri"/>
              </a:rPr>
              <a:t>Planning, </a:t>
            </a:r>
            <a:r>
              <a:rPr kumimoji="0" lang="fi-FI" sz="1200" b="0" i="0" u="none" strike="noStrike" kern="1200" cap="none" spc="0" normalizeH="0" baseline="0" noProof="0" dirty="0" err="1">
                <a:ln>
                  <a:noFill/>
                </a:ln>
                <a:solidFill>
                  <a:prstClr val="white"/>
                </a:solidFill>
                <a:effectLst/>
                <a:uLnTx/>
                <a:uFillTx/>
                <a:latin typeface="Calibri"/>
              </a:rPr>
              <a:t>development</a:t>
            </a:r>
            <a:r>
              <a:rPr kumimoji="0" lang="fi-FI" sz="1200" b="0" i="0" u="none" strike="noStrike" kern="1200" cap="none" spc="0" normalizeH="0" noProof="0" dirty="0">
                <a:ln>
                  <a:noFill/>
                </a:ln>
                <a:solidFill>
                  <a:prstClr val="white"/>
                </a:solidFill>
                <a:effectLst/>
                <a:uLnTx/>
                <a:uFillTx/>
                <a:latin typeface="Calibri"/>
              </a:rPr>
              <a:t> and </a:t>
            </a:r>
            <a:r>
              <a:rPr kumimoji="0" lang="fi-FI" sz="1200" b="0" i="0" u="none" strike="noStrike" kern="1200" cap="none" spc="0" normalizeH="0" noProof="0" dirty="0" err="1">
                <a:ln>
                  <a:noFill/>
                </a:ln>
                <a:solidFill>
                  <a:prstClr val="white"/>
                </a:solidFill>
                <a:effectLst/>
                <a:uLnTx/>
                <a:uFillTx/>
                <a:latin typeface="Calibri"/>
              </a:rPr>
              <a:t>maintenance</a:t>
            </a:r>
            <a:r>
              <a:rPr kumimoji="0" lang="fi-FI" sz="1200" b="0" i="0" u="none" strike="noStrike" kern="1200" cap="none" spc="0" normalizeH="0" noProof="0" dirty="0">
                <a:ln>
                  <a:noFill/>
                </a:ln>
                <a:solidFill>
                  <a:prstClr val="white"/>
                </a:solidFill>
                <a:effectLst/>
                <a:uLnTx/>
                <a:uFillTx/>
                <a:latin typeface="Calibri"/>
              </a:rPr>
              <a:t> of </a:t>
            </a:r>
            <a:r>
              <a:rPr kumimoji="0" lang="fi-FI" sz="1200" b="0" i="0" u="none" strike="noStrike" kern="1200" cap="none" spc="0" normalizeH="0" noProof="0" dirty="0" err="1">
                <a:ln>
                  <a:noFill/>
                </a:ln>
                <a:solidFill>
                  <a:prstClr val="white"/>
                </a:solidFill>
                <a:effectLst/>
                <a:uLnTx/>
                <a:uFillTx/>
                <a:latin typeface="Calibri"/>
              </a:rPr>
              <a:t>state</a:t>
            </a:r>
            <a:r>
              <a:rPr kumimoji="0" lang="fi-FI" sz="1200" b="0" i="0" u="none" strike="noStrike" kern="1200" cap="none" spc="0" normalizeH="0" noProof="0" dirty="0">
                <a:ln>
                  <a:noFill/>
                </a:ln>
                <a:solidFill>
                  <a:prstClr val="white"/>
                </a:solidFill>
                <a:effectLst/>
                <a:uLnTx/>
                <a:uFillTx/>
                <a:latin typeface="Calibri"/>
              </a:rPr>
              <a:t> </a:t>
            </a:r>
            <a:r>
              <a:rPr kumimoji="0" lang="fi-FI" sz="1200" b="0" i="0" u="none" strike="noStrike" kern="1200" cap="none" spc="0" normalizeH="0" noProof="0" dirty="0" err="1">
                <a:ln>
                  <a:noFill/>
                </a:ln>
                <a:solidFill>
                  <a:prstClr val="white"/>
                </a:solidFill>
                <a:effectLst/>
                <a:uLnTx/>
                <a:uFillTx/>
                <a:latin typeface="Calibri"/>
              </a:rPr>
              <a:t>infrastructure</a:t>
            </a:r>
            <a:r>
              <a:rPr kumimoji="0" lang="fi-FI" sz="1200" b="0" i="0" u="none" strike="noStrike" kern="1200" cap="none" spc="0" normalizeH="0" noProof="0" dirty="0">
                <a:ln>
                  <a:noFill/>
                </a:ln>
                <a:solidFill>
                  <a:prstClr val="white"/>
                </a:solidFill>
                <a:effectLst/>
                <a:uLnTx/>
                <a:uFillTx/>
                <a:latin typeface="Calibri"/>
              </a:rPr>
              <a:t> </a:t>
            </a:r>
            <a:r>
              <a:rPr kumimoji="0" lang="fi-FI" sz="1200" b="0" i="0" u="none" strike="noStrike" kern="1200" cap="none" spc="0" normalizeH="0" noProof="0" dirty="0" err="1">
                <a:ln>
                  <a:noFill/>
                </a:ln>
                <a:solidFill>
                  <a:prstClr val="white"/>
                </a:solidFill>
                <a:effectLst/>
                <a:uLnTx/>
                <a:uFillTx/>
                <a:latin typeface="Calibri"/>
              </a:rPr>
              <a:t>network</a:t>
            </a:r>
            <a:endParaRPr kumimoji="0" lang="fi-FI" sz="1200" b="0" i="0" u="none" strike="noStrike" kern="1200" cap="none" spc="0" normalizeH="0" baseline="0" noProof="0" dirty="0">
              <a:ln>
                <a:noFill/>
              </a:ln>
              <a:solidFill>
                <a:prstClr val="white"/>
              </a:solidFill>
              <a:effectLst/>
              <a:uLnTx/>
              <a:uFillTx/>
              <a:latin typeface="Calibri"/>
            </a:endParaRP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dirty="0">
                <a:ln>
                  <a:noFill/>
                </a:ln>
                <a:solidFill>
                  <a:prstClr val="white"/>
                </a:solidFill>
                <a:effectLst/>
                <a:uLnTx/>
                <a:uFillTx/>
                <a:latin typeface="Calibri"/>
              </a:rPr>
              <a:t>--------</a:t>
            </a:r>
          </a:p>
          <a:p>
            <a:pPr marL="0" marR="0" lvl="0" indent="0" algn="ctr" defTabSz="685783" rtl="0" eaLnBrk="1" fontAlgn="auto" latinLnBrk="0" hangingPunct="1">
              <a:lnSpc>
                <a:spcPct val="100000"/>
              </a:lnSpc>
              <a:spcBef>
                <a:spcPts val="0"/>
              </a:spcBef>
              <a:spcAft>
                <a:spcPts val="0"/>
              </a:spcAft>
              <a:buClrTx/>
              <a:buSzTx/>
              <a:buFontTx/>
              <a:buNone/>
              <a:tabLst/>
              <a:defRPr/>
            </a:pPr>
            <a:r>
              <a:rPr lang="fi-FI" sz="1200" noProof="0" dirty="0">
                <a:solidFill>
                  <a:prstClr val="white"/>
                </a:solidFill>
                <a:latin typeface="Calibri"/>
              </a:rPr>
              <a:t>Management of </a:t>
            </a:r>
            <a:r>
              <a:rPr lang="fi-FI" sz="1200" noProof="0" dirty="0" err="1">
                <a:solidFill>
                  <a:prstClr val="white"/>
                </a:solidFill>
                <a:latin typeface="Calibri"/>
              </a:rPr>
              <a:t>roads</a:t>
            </a:r>
            <a:r>
              <a:rPr lang="fi-FI" sz="1200" noProof="0" dirty="0">
                <a:solidFill>
                  <a:prstClr val="white"/>
                </a:solidFill>
                <a:latin typeface="Calibri"/>
              </a:rPr>
              <a:t>, </a:t>
            </a:r>
            <a:r>
              <a:rPr lang="fi-FI" sz="1200" noProof="0" dirty="0" err="1">
                <a:solidFill>
                  <a:prstClr val="white"/>
                </a:solidFill>
                <a:latin typeface="Calibri"/>
              </a:rPr>
              <a:t>railways</a:t>
            </a:r>
            <a:r>
              <a:rPr lang="fi-FI" sz="1200" noProof="0" dirty="0">
                <a:solidFill>
                  <a:prstClr val="white"/>
                </a:solidFill>
                <a:latin typeface="Calibri"/>
              </a:rPr>
              <a:t> and </a:t>
            </a:r>
            <a:r>
              <a:rPr lang="fi-FI" sz="1200" noProof="0" dirty="0" err="1">
                <a:solidFill>
                  <a:prstClr val="white"/>
                </a:solidFill>
                <a:latin typeface="Calibri"/>
              </a:rPr>
              <a:t>waterways</a:t>
            </a:r>
            <a:endParaRPr lang="fi-FI" sz="1200" noProof="0" dirty="0">
              <a:solidFill>
                <a:prstClr val="white"/>
              </a:solidFill>
              <a:latin typeface="Calibri"/>
            </a:endParaRP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dirty="0" err="1">
                <a:ln>
                  <a:noFill/>
                </a:ln>
                <a:solidFill>
                  <a:prstClr val="white"/>
                </a:solidFill>
                <a:effectLst/>
                <a:uLnTx/>
                <a:uFillTx/>
                <a:latin typeface="Calibri"/>
              </a:rPr>
              <a:t>Procurement</a:t>
            </a:r>
            <a:r>
              <a:rPr kumimoji="0" lang="fi-FI" sz="1200" b="0" i="0" u="none" strike="noStrike" kern="1200" cap="none" spc="0" normalizeH="0" baseline="0" noProof="0" dirty="0">
                <a:ln>
                  <a:noFill/>
                </a:ln>
                <a:solidFill>
                  <a:prstClr val="white"/>
                </a:solidFill>
                <a:effectLst/>
                <a:uLnTx/>
                <a:uFillTx/>
                <a:latin typeface="Calibri"/>
              </a:rPr>
              <a:t> of </a:t>
            </a:r>
            <a:r>
              <a:rPr lang="fi-FI" sz="1200" dirty="0" err="1">
                <a:solidFill>
                  <a:prstClr val="white"/>
                </a:solidFill>
                <a:latin typeface="Calibri"/>
              </a:rPr>
              <a:t>traffic</a:t>
            </a:r>
            <a:r>
              <a:rPr lang="fi-FI" sz="1200" dirty="0">
                <a:solidFill>
                  <a:prstClr val="white"/>
                </a:solidFill>
                <a:latin typeface="Calibri"/>
              </a:rPr>
              <a:t> </a:t>
            </a:r>
            <a:r>
              <a:rPr kumimoji="0" lang="fi-FI" sz="1200" b="0" i="0" u="none" strike="noStrike" kern="1200" cap="none" spc="0" normalizeH="0" baseline="0" noProof="0" dirty="0" err="1">
                <a:ln>
                  <a:noFill/>
                </a:ln>
                <a:solidFill>
                  <a:prstClr val="white"/>
                </a:solidFill>
                <a:effectLst/>
                <a:uLnTx/>
                <a:uFillTx/>
                <a:latin typeface="Calibri"/>
              </a:rPr>
              <a:t>control</a:t>
            </a:r>
            <a:r>
              <a:rPr kumimoji="0" lang="fi-FI" sz="1200" b="0" i="0" u="none" strike="noStrike" kern="1200" cap="none" spc="0" normalizeH="0" baseline="0" noProof="0" dirty="0">
                <a:ln>
                  <a:noFill/>
                </a:ln>
                <a:solidFill>
                  <a:prstClr val="white"/>
                </a:solidFill>
                <a:effectLst/>
                <a:uLnTx/>
                <a:uFillTx/>
                <a:latin typeface="Calibri"/>
              </a:rPr>
              <a:t> and management</a:t>
            </a:r>
            <a:r>
              <a:rPr kumimoji="0" lang="fi-FI" sz="1200" b="0" i="0" u="none" strike="noStrike" kern="1200" cap="none" spc="0" normalizeH="0" noProof="0" dirty="0">
                <a:ln>
                  <a:noFill/>
                </a:ln>
                <a:solidFill>
                  <a:prstClr val="white"/>
                </a:solidFill>
                <a:effectLst/>
                <a:uLnTx/>
                <a:uFillTx/>
                <a:latin typeface="Calibri"/>
              </a:rPr>
              <a:t> </a:t>
            </a:r>
            <a:r>
              <a:rPr kumimoji="0" lang="fi-FI" sz="1200" b="0" i="0" u="none" strike="noStrike" kern="1200" cap="none" spc="0" normalizeH="0" noProof="0" dirty="0" err="1">
                <a:ln>
                  <a:noFill/>
                </a:ln>
                <a:solidFill>
                  <a:prstClr val="white"/>
                </a:solidFill>
                <a:effectLst/>
                <a:uLnTx/>
                <a:uFillTx/>
                <a:latin typeface="Calibri"/>
              </a:rPr>
              <a:t>services</a:t>
            </a:r>
            <a:endParaRPr kumimoji="0" lang="fi-FI" sz="1200" b="0" i="0" u="none" strike="noStrike" kern="1200" cap="none" spc="0" normalizeH="0" baseline="0" noProof="0" dirty="0">
              <a:ln>
                <a:noFill/>
              </a:ln>
              <a:solidFill>
                <a:prstClr val="white"/>
              </a:solidFill>
              <a:effectLst/>
              <a:uLnTx/>
              <a:uFillTx/>
              <a:latin typeface="Calibri"/>
            </a:endParaRPr>
          </a:p>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200" b="0" i="0" u="none" strike="noStrike" kern="1200" cap="none" spc="0" normalizeH="0" baseline="0" noProof="0" dirty="0">
              <a:ln>
                <a:noFill/>
              </a:ln>
              <a:solidFill>
                <a:prstClr val="white"/>
              </a:solidFill>
              <a:effectLst/>
              <a:uLnTx/>
              <a:uFillTx/>
              <a:latin typeface="Calibri"/>
            </a:endParaRPr>
          </a:p>
        </p:txBody>
      </p:sp>
      <p:sp>
        <p:nvSpPr>
          <p:cNvPr id="26" name="Vastakkaisista kulmista pyöristetty suorakulmio 25"/>
          <p:cNvSpPr/>
          <p:nvPr/>
        </p:nvSpPr>
        <p:spPr>
          <a:xfrm flipH="1">
            <a:off x="3209987" y="1612369"/>
            <a:ext cx="2423479" cy="2388131"/>
          </a:xfrm>
          <a:prstGeom prst="round2DiagRect">
            <a:avLst/>
          </a:prstGeom>
          <a:solidFill>
            <a:schemeClr val="accent4"/>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Tekstiruutu 80"/>
          <p:cNvSpPr txBox="1">
            <a:spLocks noChangeArrowheads="1"/>
          </p:cNvSpPr>
          <p:nvPr/>
        </p:nvSpPr>
        <p:spPr bwMode="auto">
          <a:xfrm>
            <a:off x="3346315" y="1828897"/>
            <a:ext cx="204280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marL="0" marR="0" lvl="0" indent="0" algn="ctr" defTabSz="685783" rtl="0" eaLnBrk="1" fontAlgn="auto" latinLnBrk="0" hangingPunct="1">
              <a:lnSpc>
                <a:spcPct val="90000"/>
              </a:lnSpc>
              <a:spcBef>
                <a:spcPts val="0"/>
              </a:spcBef>
              <a:spcAft>
                <a:spcPts val="0"/>
              </a:spcAft>
              <a:buClrTx/>
              <a:buSzTx/>
              <a:buFontTx/>
              <a:buNone/>
              <a:tabLst/>
              <a:defRPr/>
            </a:pPr>
            <a:r>
              <a:rPr kumimoji="0" lang="fi-FI" altLang="fi-FI" sz="1400" b="1" i="0" u="none" strike="noStrike" kern="1200" cap="none" spc="0" normalizeH="0" baseline="0" noProof="0" dirty="0" err="1">
                <a:ln>
                  <a:noFill/>
                </a:ln>
                <a:solidFill>
                  <a:prstClr val="white"/>
                </a:solidFill>
                <a:effectLst/>
                <a:uLnTx/>
                <a:uFillTx/>
                <a:latin typeface="Arial"/>
                <a:ea typeface="MS PGothic" pitchFamily="34" charset="-128"/>
                <a:cs typeface="Arial"/>
              </a:rPr>
              <a:t>Traffic</a:t>
            </a:r>
            <a:r>
              <a:rPr kumimoji="0" lang="fi-FI" altLang="fi-FI" sz="1400" b="1" i="0" u="none" strike="noStrike" kern="1200" cap="none" spc="0" normalizeH="0" baseline="0" noProof="0" dirty="0">
                <a:ln>
                  <a:noFill/>
                </a:ln>
                <a:solidFill>
                  <a:prstClr val="white"/>
                </a:solidFill>
                <a:effectLst/>
                <a:uLnTx/>
                <a:uFillTx/>
                <a:latin typeface="Arial"/>
                <a:ea typeface="MS PGothic" pitchFamily="34" charset="-128"/>
                <a:cs typeface="Arial"/>
              </a:rPr>
              <a:t> Management Finland Group</a:t>
            </a:r>
          </a:p>
          <a:p>
            <a:pPr marL="0" marR="0" lvl="0" indent="0" algn="ctr" defTabSz="685783" rtl="0" eaLnBrk="1" fontAlgn="auto" latinLnBrk="0" hangingPunct="1">
              <a:lnSpc>
                <a:spcPct val="90000"/>
              </a:lnSpc>
              <a:spcBef>
                <a:spcPts val="0"/>
              </a:spcBef>
              <a:spcAft>
                <a:spcPts val="0"/>
              </a:spcAft>
              <a:buClrTx/>
              <a:buSzTx/>
              <a:buFontTx/>
              <a:buNone/>
              <a:tabLst/>
              <a:defRPr/>
            </a:pPr>
            <a:endParaRPr lang="fi-FI" altLang="fi-FI" sz="1200" b="1" dirty="0">
              <a:solidFill>
                <a:prstClr val="white"/>
              </a:solidFill>
              <a:latin typeface="Arial"/>
              <a:cs typeface="Arial"/>
            </a:endParaRPr>
          </a:p>
          <a:p>
            <a:pPr algn="ctr" defTabSz="685783" eaLnBrk="1" hangingPunct="1">
              <a:lnSpc>
                <a:spcPct val="90000"/>
              </a:lnSpc>
              <a:defRPr/>
            </a:pPr>
            <a:r>
              <a:rPr kumimoji="0" lang="fi-FI" altLang="fi-FI" sz="1200" i="0" u="none" strike="noStrike" kern="1200" cap="none" spc="0" normalizeH="0" baseline="0" noProof="0" dirty="0" err="1">
                <a:ln>
                  <a:noFill/>
                </a:ln>
                <a:solidFill>
                  <a:prstClr val="white"/>
                </a:solidFill>
                <a:effectLst/>
                <a:uLnTx/>
                <a:uFillTx/>
                <a:latin typeface="Arial"/>
                <a:cs typeface="Arial"/>
              </a:rPr>
              <a:t>Traffic</a:t>
            </a:r>
            <a:r>
              <a:rPr kumimoji="0" lang="fi-FI" altLang="fi-FI" sz="1200" i="0" u="none" strike="noStrike" kern="1200" cap="none" spc="0" normalizeH="0" noProof="0" dirty="0">
                <a:ln>
                  <a:noFill/>
                </a:ln>
                <a:solidFill>
                  <a:prstClr val="white"/>
                </a:solidFill>
                <a:effectLst/>
                <a:uLnTx/>
                <a:uFillTx/>
                <a:latin typeface="Arial"/>
                <a:cs typeface="Arial"/>
              </a:rPr>
              <a:t> </a:t>
            </a:r>
            <a:r>
              <a:rPr kumimoji="0" lang="fi-FI" altLang="fi-FI" sz="1200" i="0" u="none" strike="noStrike" kern="1200" cap="none" spc="0" normalizeH="0" noProof="0" dirty="0" err="1">
                <a:ln>
                  <a:noFill/>
                </a:ln>
                <a:solidFill>
                  <a:prstClr val="white"/>
                </a:solidFill>
                <a:effectLst/>
                <a:uLnTx/>
                <a:uFillTx/>
                <a:latin typeface="Arial"/>
                <a:cs typeface="Arial"/>
              </a:rPr>
              <a:t>control</a:t>
            </a:r>
            <a:r>
              <a:rPr kumimoji="0" lang="fi-FI" altLang="fi-FI" sz="1200" i="0" u="none" strike="noStrike" kern="1200" cap="none" spc="0" normalizeH="0" noProof="0" dirty="0">
                <a:ln>
                  <a:noFill/>
                </a:ln>
                <a:solidFill>
                  <a:prstClr val="white"/>
                </a:solidFill>
                <a:effectLst/>
                <a:uLnTx/>
                <a:uFillTx/>
                <a:latin typeface="Arial"/>
                <a:cs typeface="Arial"/>
              </a:rPr>
              <a:t> and management </a:t>
            </a:r>
            <a:r>
              <a:rPr kumimoji="0" lang="fi-FI" altLang="fi-FI" sz="1200" i="0" u="none" strike="noStrike" kern="1200" cap="none" spc="0" normalizeH="0" noProof="0" dirty="0" err="1">
                <a:ln>
                  <a:noFill/>
                </a:ln>
                <a:solidFill>
                  <a:prstClr val="white"/>
                </a:solidFill>
                <a:effectLst/>
                <a:uLnTx/>
                <a:uFillTx/>
                <a:latin typeface="Arial"/>
                <a:cs typeface="Arial"/>
              </a:rPr>
              <a:t>services</a:t>
            </a:r>
            <a:r>
              <a:rPr kumimoji="0" lang="fi-FI" altLang="fi-FI" sz="1200" i="0" u="none" strike="noStrike" kern="1200" cap="none" spc="0" normalizeH="0" noProof="0" dirty="0">
                <a:ln>
                  <a:noFill/>
                </a:ln>
                <a:solidFill>
                  <a:prstClr val="white"/>
                </a:solidFill>
                <a:effectLst/>
                <a:uLnTx/>
                <a:uFillTx/>
                <a:latin typeface="Arial"/>
                <a:cs typeface="Arial"/>
              </a:rPr>
              <a:t> </a:t>
            </a:r>
          </a:p>
          <a:p>
            <a:pPr algn="ctr" defTabSz="685783" eaLnBrk="1" hangingPunct="1">
              <a:lnSpc>
                <a:spcPct val="90000"/>
              </a:lnSpc>
              <a:defRPr/>
            </a:pPr>
            <a:r>
              <a:rPr kumimoji="0" lang="fi-FI" altLang="fi-FI" sz="1200" i="0" u="none" strike="noStrike" kern="1200" cap="none" spc="0" normalizeH="0" noProof="0" dirty="0">
                <a:ln>
                  <a:noFill/>
                </a:ln>
                <a:solidFill>
                  <a:prstClr val="white"/>
                </a:solidFill>
                <a:effectLst/>
                <a:uLnTx/>
                <a:uFillTx/>
                <a:latin typeface="Arial"/>
                <a:cs typeface="Arial"/>
              </a:rPr>
              <a:t>in </a:t>
            </a:r>
            <a:r>
              <a:rPr kumimoji="0" lang="fi-FI" altLang="fi-FI" sz="1200" i="0" u="none" strike="noStrike" kern="1200" cap="none" spc="0" normalizeH="0" noProof="0" dirty="0" err="1">
                <a:ln>
                  <a:noFill/>
                </a:ln>
                <a:solidFill>
                  <a:prstClr val="white"/>
                </a:solidFill>
                <a:effectLst/>
                <a:uLnTx/>
                <a:uFillTx/>
                <a:latin typeface="Arial"/>
                <a:cs typeface="Arial"/>
              </a:rPr>
              <a:t>road</a:t>
            </a:r>
            <a:r>
              <a:rPr kumimoji="0" lang="fi-FI" altLang="fi-FI" sz="1200" i="0" u="none" strike="noStrike" kern="1200" cap="none" spc="0" normalizeH="0" noProof="0" dirty="0">
                <a:ln>
                  <a:noFill/>
                </a:ln>
                <a:solidFill>
                  <a:prstClr val="white"/>
                </a:solidFill>
                <a:effectLst/>
                <a:uLnTx/>
                <a:uFillTx/>
                <a:latin typeface="Arial"/>
                <a:cs typeface="Arial"/>
              </a:rPr>
              <a:t>, </a:t>
            </a:r>
            <a:r>
              <a:rPr kumimoji="0" lang="fi-FI" altLang="fi-FI" sz="1200" i="0" u="none" strike="noStrike" kern="1200" cap="none" spc="0" normalizeH="0" noProof="0" dirty="0" err="1">
                <a:ln>
                  <a:noFill/>
                </a:ln>
                <a:solidFill>
                  <a:prstClr val="white"/>
                </a:solidFill>
                <a:effectLst/>
                <a:uLnTx/>
                <a:uFillTx/>
                <a:latin typeface="Arial"/>
                <a:cs typeface="Arial"/>
              </a:rPr>
              <a:t>rail</a:t>
            </a:r>
            <a:r>
              <a:rPr kumimoji="0" lang="fi-FI" altLang="fi-FI" sz="1200" i="0" u="none" strike="noStrike" kern="1200" cap="none" spc="0" normalizeH="0" noProof="0" dirty="0">
                <a:ln>
                  <a:noFill/>
                </a:ln>
                <a:solidFill>
                  <a:prstClr val="white"/>
                </a:solidFill>
                <a:effectLst/>
                <a:uLnTx/>
                <a:uFillTx/>
                <a:latin typeface="Arial"/>
                <a:cs typeface="Arial"/>
              </a:rPr>
              <a:t> and </a:t>
            </a:r>
            <a:r>
              <a:rPr kumimoji="0" lang="fi-FI" altLang="fi-FI" sz="1200" i="0" u="none" strike="noStrike" kern="1200" cap="none" spc="0" normalizeH="0" noProof="0" dirty="0" err="1">
                <a:ln>
                  <a:noFill/>
                </a:ln>
                <a:solidFill>
                  <a:prstClr val="white"/>
                </a:solidFill>
                <a:effectLst/>
                <a:uLnTx/>
                <a:uFillTx/>
                <a:latin typeface="Arial"/>
                <a:cs typeface="Arial"/>
              </a:rPr>
              <a:t>maritime</a:t>
            </a:r>
            <a:r>
              <a:rPr lang="fi-FI" altLang="fi-FI" sz="1200" dirty="0">
                <a:solidFill>
                  <a:prstClr val="white"/>
                </a:solidFill>
                <a:latin typeface="Arial"/>
                <a:cs typeface="Arial"/>
              </a:rPr>
              <a:t> transport</a:t>
            </a:r>
          </a:p>
          <a:p>
            <a:pPr marL="0" marR="0" lvl="0" indent="0" algn="ctr" defTabSz="685783" rtl="0" eaLnBrk="1" fontAlgn="auto" latinLnBrk="0" hangingPunct="1">
              <a:lnSpc>
                <a:spcPct val="90000"/>
              </a:lnSpc>
              <a:spcBef>
                <a:spcPts val="0"/>
              </a:spcBef>
              <a:spcAft>
                <a:spcPts val="0"/>
              </a:spcAft>
              <a:buClrTx/>
              <a:buSzTx/>
              <a:buFontTx/>
              <a:buNone/>
              <a:tabLst/>
              <a:defRPr/>
            </a:pPr>
            <a:r>
              <a:rPr kumimoji="0" lang="fi-FI" altLang="fi-FI" sz="1200" i="0" u="none" strike="noStrike" kern="1200" cap="none" spc="0" normalizeH="0" noProof="0" dirty="0">
                <a:ln>
                  <a:noFill/>
                </a:ln>
                <a:solidFill>
                  <a:prstClr val="white"/>
                </a:solidFill>
                <a:effectLst/>
                <a:uLnTx/>
                <a:uFillTx/>
                <a:latin typeface="Arial"/>
                <a:cs typeface="Arial"/>
              </a:rPr>
              <a:t>and </a:t>
            </a:r>
            <a:r>
              <a:rPr kumimoji="0" lang="fi-FI" altLang="fi-FI" sz="1200" i="0" u="none" strike="noStrike" kern="1200" cap="none" spc="0" normalizeH="0" noProof="0" dirty="0" err="1">
                <a:ln>
                  <a:noFill/>
                </a:ln>
                <a:solidFill>
                  <a:prstClr val="white"/>
                </a:solidFill>
                <a:effectLst/>
                <a:uLnTx/>
                <a:uFillTx/>
                <a:latin typeface="Arial"/>
                <a:cs typeface="Arial"/>
              </a:rPr>
              <a:t>aviation</a:t>
            </a:r>
            <a:endParaRPr kumimoji="0" lang="fi-FI" altLang="fi-FI" sz="1200" i="0" u="none" strike="noStrike" kern="1200" cap="none" spc="0" normalizeH="0" baseline="0" noProof="0" dirty="0">
              <a:ln>
                <a:noFill/>
              </a:ln>
              <a:solidFill>
                <a:prstClr val="white"/>
              </a:solidFill>
              <a:effectLst/>
              <a:uLnTx/>
              <a:uFillTx/>
              <a:latin typeface="Arial"/>
              <a:cs typeface="Arial"/>
            </a:endParaRPr>
          </a:p>
        </p:txBody>
      </p:sp>
      <p:sp>
        <p:nvSpPr>
          <p:cNvPr id="29" name="Tekstiruutu 80"/>
          <p:cNvSpPr txBox="1">
            <a:spLocks noChangeArrowheads="1"/>
          </p:cNvSpPr>
          <p:nvPr/>
        </p:nvSpPr>
        <p:spPr bwMode="auto">
          <a:xfrm>
            <a:off x="774242" y="1566933"/>
            <a:ext cx="2121179"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marL="0" marR="0" lvl="0" indent="0" algn="ctr" defTabSz="685783" rtl="0" eaLnBrk="1" fontAlgn="auto" latinLnBrk="0" hangingPunct="1">
              <a:lnSpc>
                <a:spcPct val="90000"/>
              </a:lnSpc>
              <a:spcBef>
                <a:spcPts val="0"/>
              </a:spcBef>
              <a:spcAft>
                <a:spcPts val="0"/>
              </a:spcAft>
              <a:buClrTx/>
              <a:buSzTx/>
              <a:buFontTx/>
              <a:buNone/>
              <a:tabLst/>
              <a:defRPr/>
            </a:pPr>
            <a:r>
              <a:rPr kumimoji="0" lang="fi-FI" altLang="fi-FI" sz="1400" b="1" i="0" u="none" strike="noStrike" kern="1200" cap="none" spc="0" normalizeH="0" baseline="0" noProof="0" dirty="0">
                <a:ln>
                  <a:noFill/>
                </a:ln>
                <a:solidFill>
                  <a:prstClr val="white"/>
                </a:solidFill>
                <a:effectLst/>
                <a:uLnTx/>
                <a:uFillTx/>
                <a:latin typeface="Arial"/>
                <a:ea typeface="MS PGothic" pitchFamily="34" charset="-128"/>
                <a:cs typeface="Arial"/>
              </a:rPr>
              <a:t>Transport</a:t>
            </a:r>
            <a:r>
              <a:rPr kumimoji="0" lang="fi-FI" altLang="fi-FI" sz="1400" b="1" i="0" u="none" strike="noStrike" kern="1200" cap="none" spc="0" normalizeH="0" noProof="0" dirty="0">
                <a:ln>
                  <a:noFill/>
                </a:ln>
                <a:solidFill>
                  <a:prstClr val="white"/>
                </a:solidFill>
                <a:effectLst/>
                <a:uLnTx/>
                <a:uFillTx/>
                <a:latin typeface="Arial"/>
                <a:ea typeface="MS PGothic" pitchFamily="34" charset="-128"/>
                <a:cs typeface="Arial"/>
              </a:rPr>
              <a:t> </a:t>
            </a:r>
            <a:r>
              <a:rPr kumimoji="0" lang="fi-FI" altLang="fi-FI" sz="1400" b="1" i="0" u="none" strike="noStrike" kern="1200" cap="none" spc="0" normalizeH="0" noProof="0" dirty="0" err="1">
                <a:ln>
                  <a:noFill/>
                </a:ln>
                <a:solidFill>
                  <a:prstClr val="white"/>
                </a:solidFill>
                <a:effectLst/>
                <a:uLnTx/>
                <a:uFillTx/>
                <a:latin typeface="Arial"/>
                <a:ea typeface="MS PGothic" pitchFamily="34" charset="-128"/>
                <a:cs typeface="Arial"/>
              </a:rPr>
              <a:t>Infrastructure</a:t>
            </a:r>
            <a:r>
              <a:rPr kumimoji="0" lang="fi-FI" altLang="fi-FI" sz="1400" b="1" i="0" u="none" strike="noStrike" kern="1200" cap="none" spc="0" normalizeH="0" noProof="0" dirty="0">
                <a:ln>
                  <a:noFill/>
                </a:ln>
                <a:solidFill>
                  <a:prstClr val="white"/>
                </a:solidFill>
                <a:effectLst/>
                <a:uLnTx/>
                <a:uFillTx/>
                <a:latin typeface="Arial"/>
                <a:ea typeface="MS PGothic" pitchFamily="34" charset="-128"/>
                <a:cs typeface="Arial"/>
              </a:rPr>
              <a:t> </a:t>
            </a:r>
            <a:r>
              <a:rPr kumimoji="0" lang="fi-FI" altLang="fi-FI" sz="1400" b="1" i="0" u="none" strike="noStrike" kern="1200" cap="none" spc="0" normalizeH="0" noProof="0" dirty="0" err="1">
                <a:ln>
                  <a:noFill/>
                </a:ln>
                <a:solidFill>
                  <a:prstClr val="white"/>
                </a:solidFill>
                <a:effectLst/>
                <a:uLnTx/>
                <a:uFillTx/>
                <a:latin typeface="Arial"/>
                <a:ea typeface="MS PGothic" pitchFamily="34" charset="-128"/>
                <a:cs typeface="Arial"/>
              </a:rPr>
              <a:t>Agency</a:t>
            </a:r>
            <a:endParaRPr kumimoji="0" lang="fi-FI" altLang="fi-FI" sz="1400" b="1" i="0" u="none" strike="noStrike" kern="1200" cap="none" spc="0" normalizeH="0" baseline="0" noProof="0" dirty="0">
              <a:ln>
                <a:noFill/>
              </a:ln>
              <a:solidFill>
                <a:prstClr val="white"/>
              </a:solidFill>
              <a:effectLst/>
              <a:uLnTx/>
              <a:uFillTx/>
              <a:latin typeface="Arial"/>
              <a:ea typeface="MS PGothic" pitchFamily="34" charset="-128"/>
              <a:cs typeface="Arial"/>
            </a:endParaRPr>
          </a:p>
        </p:txBody>
      </p:sp>
      <p:sp>
        <p:nvSpPr>
          <p:cNvPr id="35" name="Vastakkaisista kulmista pyöristetty suorakulmio 34"/>
          <p:cNvSpPr/>
          <p:nvPr/>
        </p:nvSpPr>
        <p:spPr>
          <a:xfrm flipH="1">
            <a:off x="5885680" y="1647726"/>
            <a:ext cx="2307979" cy="2388131"/>
          </a:xfrm>
          <a:prstGeom prst="round2DiagRect">
            <a:avLst/>
          </a:prstGeom>
          <a:solidFill>
            <a:srgbClr val="00B050"/>
          </a:solidFill>
          <a:ln w="9525" cmpd="sng">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dirty="0" err="1">
                <a:ln>
                  <a:noFill/>
                </a:ln>
                <a:solidFill>
                  <a:prstClr val="white"/>
                </a:solidFill>
                <a:effectLst/>
                <a:uLnTx/>
                <a:uFillTx/>
                <a:latin typeface="Calibri"/>
                <a:ea typeface="+mn-ea"/>
                <a:cs typeface="+mn-cs"/>
              </a:rPr>
              <a:t>Official</a:t>
            </a:r>
            <a:r>
              <a:rPr kumimoji="0" lang="fi-FI" sz="1200" b="0" i="0" u="none" strike="noStrike" kern="1200" cap="none" spc="0" normalizeH="0" baseline="0" noProof="0" dirty="0">
                <a:ln>
                  <a:noFill/>
                </a:ln>
                <a:solidFill>
                  <a:prstClr val="white"/>
                </a:solidFill>
                <a:effectLst/>
                <a:uLnTx/>
                <a:uFillTx/>
                <a:latin typeface="Calibri"/>
                <a:ea typeface="+mn-ea"/>
                <a:cs typeface="+mn-cs"/>
              </a:rPr>
              <a:t> </a:t>
            </a:r>
            <a:r>
              <a:rPr kumimoji="0" lang="fi-FI" sz="1200" b="0" i="0" u="none" strike="noStrike" kern="1200" cap="none" spc="0" normalizeH="0" baseline="0" noProof="0" dirty="0" err="1">
                <a:ln>
                  <a:noFill/>
                </a:ln>
                <a:solidFill>
                  <a:prstClr val="white"/>
                </a:solidFill>
                <a:effectLst/>
                <a:uLnTx/>
                <a:uFillTx/>
                <a:latin typeface="Calibri"/>
                <a:ea typeface="+mn-ea"/>
                <a:cs typeface="+mn-cs"/>
              </a:rPr>
              <a:t>regulatory</a:t>
            </a:r>
            <a:r>
              <a:rPr kumimoji="0" lang="fi-FI" sz="1200" b="0" i="0" u="none" strike="noStrike" kern="1200" cap="none" spc="0" normalizeH="0" baseline="0" noProof="0" dirty="0">
                <a:ln>
                  <a:noFill/>
                </a:ln>
                <a:solidFill>
                  <a:prstClr val="white"/>
                </a:solidFill>
                <a:effectLst/>
                <a:uLnTx/>
                <a:uFillTx/>
                <a:latin typeface="Calibri"/>
                <a:ea typeface="+mn-ea"/>
                <a:cs typeface="+mn-cs"/>
              </a:rPr>
              <a:t>, </a:t>
            </a:r>
            <a:r>
              <a:rPr kumimoji="0" lang="fi-FI" sz="1200" b="0" i="0" u="none" strike="noStrike" kern="1200" cap="none" spc="0" normalizeH="0" baseline="0" noProof="0" dirty="0" err="1">
                <a:ln>
                  <a:noFill/>
                </a:ln>
                <a:solidFill>
                  <a:prstClr val="white"/>
                </a:solidFill>
                <a:effectLst/>
                <a:uLnTx/>
                <a:uFillTx/>
                <a:latin typeface="Calibri"/>
                <a:ea typeface="+mn-ea"/>
                <a:cs typeface="+mn-cs"/>
              </a:rPr>
              <a:t>licensing</a:t>
            </a:r>
            <a:r>
              <a:rPr kumimoji="0" lang="fi-FI" sz="1200" b="0" i="0" u="none" strike="noStrike" kern="1200" cap="none" spc="0" normalizeH="0" baseline="0" noProof="0" dirty="0">
                <a:ln>
                  <a:noFill/>
                </a:ln>
                <a:solidFill>
                  <a:prstClr val="white"/>
                </a:solidFill>
                <a:effectLst/>
                <a:uLnTx/>
                <a:uFillTx/>
                <a:latin typeface="Calibri"/>
                <a:ea typeface="+mn-ea"/>
                <a:cs typeface="+mn-cs"/>
              </a:rPr>
              <a:t>, </a:t>
            </a:r>
            <a:r>
              <a:rPr kumimoji="0" lang="fi-FI" sz="1200" b="0" i="0" u="none" strike="noStrike" kern="1200" cap="none" spc="0" normalizeH="0" baseline="0" noProof="0" dirty="0" err="1">
                <a:ln>
                  <a:noFill/>
                </a:ln>
                <a:solidFill>
                  <a:prstClr val="white"/>
                </a:solidFill>
                <a:effectLst/>
                <a:uLnTx/>
                <a:uFillTx/>
                <a:latin typeface="Calibri"/>
                <a:ea typeface="+mn-ea"/>
                <a:cs typeface="+mn-cs"/>
              </a:rPr>
              <a:t>registration</a:t>
            </a:r>
            <a:r>
              <a:rPr kumimoji="0" lang="fi-FI" sz="1200" b="0" i="0" u="none" strike="noStrike" kern="1200" cap="none" spc="0" normalizeH="0" baseline="0" noProof="0" dirty="0">
                <a:ln>
                  <a:noFill/>
                </a:ln>
                <a:solidFill>
                  <a:prstClr val="white"/>
                </a:solidFill>
                <a:effectLst/>
                <a:uLnTx/>
                <a:uFillTx/>
                <a:latin typeface="Calibri"/>
                <a:ea typeface="+mn-ea"/>
                <a:cs typeface="+mn-cs"/>
              </a:rPr>
              <a:t> and supervision </a:t>
            </a:r>
            <a:r>
              <a:rPr kumimoji="0" lang="fi-FI" sz="1200" b="0" i="0" u="none" strike="noStrike" kern="1200" cap="none" spc="0" normalizeH="0" baseline="0" noProof="0" dirty="0" err="1">
                <a:ln>
                  <a:noFill/>
                </a:ln>
                <a:solidFill>
                  <a:prstClr val="white"/>
                </a:solidFill>
                <a:effectLst/>
                <a:uLnTx/>
                <a:uFillTx/>
                <a:latin typeface="Calibri"/>
                <a:ea typeface="+mn-ea"/>
                <a:cs typeface="+mn-cs"/>
              </a:rPr>
              <a:t>duties</a:t>
            </a:r>
            <a:endParaRPr kumimoji="0" lang="fi-FI" sz="12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685783"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dirty="0">
                <a:ln>
                  <a:noFill/>
                </a:ln>
                <a:solidFill>
                  <a:prstClr val="white"/>
                </a:solidFill>
                <a:effectLst/>
                <a:uLnTx/>
                <a:uFillTx/>
                <a:latin typeface="Calibri"/>
                <a:ea typeface="+mn-ea"/>
                <a:cs typeface="+mn-cs"/>
              </a:rPr>
              <a:t>--------</a:t>
            </a:r>
          </a:p>
          <a:p>
            <a:pPr marL="100013" marR="0" lvl="0" indent="0" algn="ctr" defTabSz="6858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dirty="0" err="1">
                <a:ln>
                  <a:noFill/>
                </a:ln>
                <a:solidFill>
                  <a:prstClr val="white"/>
                </a:solidFill>
                <a:effectLst/>
                <a:uLnTx/>
                <a:uFillTx/>
                <a:latin typeface="Calibri"/>
                <a:ea typeface="+mn-ea"/>
                <a:cs typeface="Arial" panose="020B0604020202020204" pitchFamily="34" charset="0"/>
              </a:rPr>
              <a:t>Coordinates</a:t>
            </a:r>
            <a:r>
              <a:rPr kumimoji="0" lang="fi-FI" sz="1200" b="0" i="0" u="none" strike="noStrike" kern="1200" cap="none" spc="0" normalizeH="0" noProof="0" dirty="0">
                <a:ln>
                  <a:noFill/>
                </a:ln>
                <a:solidFill>
                  <a:prstClr val="white"/>
                </a:solidFill>
                <a:effectLst/>
                <a:uLnTx/>
                <a:uFillTx/>
                <a:latin typeface="Calibri"/>
                <a:ea typeface="+mn-ea"/>
                <a:cs typeface="Arial" panose="020B0604020202020204" pitchFamily="34" charset="0"/>
              </a:rPr>
              <a:t> and </a:t>
            </a:r>
            <a:r>
              <a:rPr kumimoji="0" lang="fi-FI" sz="1200" b="0" i="0" u="none" strike="noStrike" kern="1200" cap="none" spc="0" normalizeH="0" noProof="0" dirty="0" err="1">
                <a:ln>
                  <a:noFill/>
                </a:ln>
                <a:solidFill>
                  <a:prstClr val="white"/>
                </a:solidFill>
                <a:effectLst/>
                <a:uLnTx/>
                <a:uFillTx/>
                <a:latin typeface="Calibri"/>
                <a:ea typeface="+mn-ea"/>
                <a:cs typeface="Arial" panose="020B0604020202020204" pitchFamily="34" charset="0"/>
              </a:rPr>
              <a:t>ensures</a:t>
            </a:r>
            <a:r>
              <a:rPr kumimoji="0" lang="fi-FI" sz="1200" b="0" i="0" u="none" strike="noStrike" kern="1200" cap="none" spc="0" normalizeH="0" noProof="0" dirty="0">
                <a:ln>
                  <a:noFill/>
                </a:ln>
                <a:solidFill>
                  <a:prstClr val="white"/>
                </a:solidFill>
                <a:effectLst/>
                <a:uLnTx/>
                <a:uFillTx/>
                <a:latin typeface="Calibri"/>
                <a:ea typeface="+mn-ea"/>
                <a:cs typeface="Arial" panose="020B0604020202020204" pitchFamily="34" charset="0"/>
              </a:rPr>
              <a:t> </a:t>
            </a:r>
            <a:r>
              <a:rPr kumimoji="0" lang="fi-FI" sz="1200" b="0" i="0" u="none" strike="noStrike" kern="1200" cap="none" spc="0" normalizeH="0" noProof="0" dirty="0" err="1">
                <a:ln>
                  <a:noFill/>
                </a:ln>
                <a:solidFill>
                  <a:prstClr val="white"/>
                </a:solidFill>
                <a:effectLst/>
                <a:uLnTx/>
                <a:uFillTx/>
                <a:latin typeface="Calibri"/>
                <a:ea typeface="+mn-ea"/>
                <a:cs typeface="Arial" panose="020B0604020202020204" pitchFamily="34" charset="0"/>
              </a:rPr>
              <a:t>operative</a:t>
            </a:r>
            <a:r>
              <a:rPr kumimoji="0" lang="fi-FI" sz="1200" b="0" i="0" u="none" strike="noStrike" kern="1200" cap="none" spc="0" normalizeH="0" noProof="0" dirty="0">
                <a:ln>
                  <a:noFill/>
                </a:ln>
                <a:solidFill>
                  <a:prstClr val="white"/>
                </a:solidFill>
                <a:effectLst/>
                <a:uLnTx/>
                <a:uFillTx/>
                <a:latin typeface="Calibri"/>
                <a:ea typeface="+mn-ea"/>
                <a:cs typeface="Arial" panose="020B0604020202020204" pitchFamily="34" charset="0"/>
              </a:rPr>
              <a:t> </a:t>
            </a:r>
            <a:r>
              <a:rPr kumimoji="0" lang="fi-FI" sz="1200" b="0" i="0" u="none" strike="noStrike" kern="1200" cap="none" spc="0" normalizeH="0" noProof="0" dirty="0" err="1">
                <a:ln>
                  <a:noFill/>
                </a:ln>
                <a:solidFill>
                  <a:prstClr val="white"/>
                </a:solidFill>
                <a:effectLst/>
                <a:uLnTx/>
                <a:uFillTx/>
                <a:latin typeface="Calibri"/>
                <a:ea typeface="+mn-ea"/>
                <a:cs typeface="Arial" panose="020B0604020202020204" pitchFamily="34" charset="0"/>
              </a:rPr>
              <a:t>implementation</a:t>
            </a:r>
            <a:r>
              <a:rPr kumimoji="0" lang="fi-FI" sz="1200" b="0" i="0" u="none" strike="noStrike" kern="1200" cap="none" spc="0" normalizeH="0" noProof="0" dirty="0">
                <a:ln>
                  <a:noFill/>
                </a:ln>
                <a:solidFill>
                  <a:prstClr val="white"/>
                </a:solidFill>
                <a:effectLst/>
                <a:uLnTx/>
                <a:uFillTx/>
                <a:latin typeface="Calibri"/>
                <a:ea typeface="+mn-ea"/>
                <a:cs typeface="Arial" panose="020B0604020202020204" pitchFamily="34" charset="0"/>
              </a:rPr>
              <a:t> of </a:t>
            </a:r>
            <a:r>
              <a:rPr kumimoji="0" lang="fi-FI" sz="1200" b="0" i="0" u="none" strike="noStrike" kern="1200" cap="none" spc="0" normalizeH="0" noProof="0" dirty="0" err="1">
                <a:ln>
                  <a:noFill/>
                </a:ln>
                <a:solidFill>
                  <a:prstClr val="white"/>
                </a:solidFill>
                <a:effectLst/>
                <a:uLnTx/>
                <a:uFillTx/>
                <a:latin typeface="Calibri"/>
                <a:ea typeface="+mn-ea"/>
                <a:cs typeface="Arial" panose="020B0604020202020204" pitchFamily="34" charset="0"/>
              </a:rPr>
              <a:t>national</a:t>
            </a:r>
            <a:r>
              <a:rPr kumimoji="0" lang="fi-FI" sz="1200" b="0" i="0" u="none" strike="noStrike" kern="1200" cap="none" spc="0" normalizeH="0" noProof="0" dirty="0">
                <a:ln>
                  <a:noFill/>
                </a:ln>
                <a:solidFill>
                  <a:prstClr val="white"/>
                </a:solidFill>
                <a:effectLst/>
                <a:uLnTx/>
                <a:uFillTx/>
                <a:latin typeface="Calibri"/>
                <a:ea typeface="+mn-ea"/>
                <a:cs typeface="Arial" panose="020B0604020202020204" pitchFamily="34" charset="0"/>
              </a:rPr>
              <a:t> transport </a:t>
            </a:r>
            <a:r>
              <a:rPr kumimoji="0" lang="fi-FI" sz="1200" b="0" i="0" u="none" strike="noStrike" kern="1200" cap="none" spc="0" normalizeH="0" noProof="0" dirty="0" err="1">
                <a:ln>
                  <a:noFill/>
                </a:ln>
                <a:solidFill>
                  <a:prstClr val="white"/>
                </a:solidFill>
                <a:effectLst/>
                <a:uLnTx/>
                <a:uFillTx/>
                <a:latin typeface="Calibri"/>
                <a:ea typeface="+mn-ea"/>
                <a:cs typeface="Arial" panose="020B0604020202020204" pitchFamily="34" charset="0"/>
              </a:rPr>
              <a:t>system</a:t>
            </a:r>
            <a:r>
              <a:rPr kumimoji="0" lang="fi-FI" sz="1200" b="0" i="0" u="none" strike="noStrike" kern="1200" cap="none" spc="0" normalizeH="0" noProof="0" dirty="0">
                <a:ln>
                  <a:noFill/>
                </a:ln>
                <a:solidFill>
                  <a:prstClr val="white"/>
                </a:solidFill>
                <a:effectLst/>
                <a:uLnTx/>
                <a:uFillTx/>
                <a:latin typeface="Calibri"/>
                <a:ea typeface="+mn-ea"/>
                <a:cs typeface="Arial" panose="020B0604020202020204" pitchFamily="34" charset="0"/>
              </a:rPr>
              <a:t> </a:t>
            </a:r>
            <a:r>
              <a:rPr kumimoji="0" lang="fi-FI" sz="1200" b="0" i="0" u="none" strike="noStrike" kern="1200" cap="none" spc="0" normalizeH="0" noProof="0" dirty="0" err="1">
                <a:ln>
                  <a:noFill/>
                </a:ln>
                <a:solidFill>
                  <a:prstClr val="white"/>
                </a:solidFill>
                <a:effectLst/>
                <a:uLnTx/>
                <a:uFillTx/>
                <a:latin typeface="Calibri"/>
                <a:ea typeface="+mn-ea"/>
                <a:cs typeface="Arial" panose="020B0604020202020204" pitchFamily="34" charset="0"/>
              </a:rPr>
              <a:t>goals</a:t>
            </a:r>
            <a:endParaRPr kumimoji="0" lang="fi-FI" sz="1200" b="0" i="0" u="none" strike="noStrike" kern="1200" cap="none" spc="0" normalizeH="0" baseline="0" noProof="0" dirty="0">
              <a:ln>
                <a:noFill/>
              </a:ln>
              <a:solidFill>
                <a:prstClr val="white"/>
              </a:solidFill>
              <a:effectLst/>
              <a:uLnTx/>
              <a:uFillTx/>
              <a:latin typeface="Calibri"/>
              <a:ea typeface="+mn-ea"/>
              <a:cs typeface="Arial" panose="020B0604020202020204" pitchFamily="34" charset="0"/>
            </a:endParaRPr>
          </a:p>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fi-FI"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36" name="Tekstiruutu 80"/>
          <p:cNvSpPr txBox="1">
            <a:spLocks noChangeArrowheads="1"/>
          </p:cNvSpPr>
          <p:nvPr/>
        </p:nvSpPr>
        <p:spPr bwMode="auto">
          <a:xfrm>
            <a:off x="5870651" y="1659880"/>
            <a:ext cx="2323007"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marL="0" marR="0" lvl="0" indent="0" algn="ctr" defTabSz="685783" rtl="0" eaLnBrk="1" fontAlgn="auto" latinLnBrk="0" hangingPunct="1">
              <a:lnSpc>
                <a:spcPct val="90000"/>
              </a:lnSpc>
              <a:spcBef>
                <a:spcPts val="0"/>
              </a:spcBef>
              <a:spcAft>
                <a:spcPts val="0"/>
              </a:spcAft>
              <a:buClrTx/>
              <a:buSzTx/>
              <a:buFontTx/>
              <a:buNone/>
              <a:tabLst/>
              <a:defRPr/>
            </a:pPr>
            <a:r>
              <a:rPr kumimoji="0" lang="fi-FI" altLang="fi-FI" sz="1400" b="1" i="0" u="none" strike="noStrike" kern="1200" cap="none" spc="0" normalizeH="0" baseline="0" noProof="0" dirty="0">
                <a:ln>
                  <a:noFill/>
                </a:ln>
                <a:solidFill>
                  <a:prstClr val="white"/>
                </a:solidFill>
                <a:effectLst/>
                <a:uLnTx/>
                <a:uFillTx/>
                <a:latin typeface="Arial"/>
                <a:cs typeface="Arial"/>
              </a:rPr>
              <a:t>Transport</a:t>
            </a:r>
            <a:r>
              <a:rPr kumimoji="0" lang="fi-FI" altLang="fi-FI" sz="1400" b="1" i="0" u="none" strike="noStrike" kern="1200" cap="none" spc="0" normalizeH="0" noProof="0" dirty="0">
                <a:ln>
                  <a:noFill/>
                </a:ln>
                <a:solidFill>
                  <a:prstClr val="white"/>
                </a:solidFill>
                <a:effectLst/>
                <a:uLnTx/>
                <a:uFillTx/>
                <a:latin typeface="Arial"/>
                <a:cs typeface="Arial"/>
              </a:rPr>
              <a:t> and </a:t>
            </a:r>
            <a:r>
              <a:rPr lang="fi-FI" altLang="fi-FI" sz="1400" b="1" dirty="0">
                <a:solidFill>
                  <a:prstClr val="white"/>
                </a:solidFill>
                <a:latin typeface="Arial"/>
                <a:cs typeface="Arial"/>
              </a:rPr>
              <a:t>C</a:t>
            </a:r>
            <a:r>
              <a:rPr kumimoji="0" lang="fi-FI" altLang="fi-FI" sz="1400" b="1" i="0" u="none" strike="noStrike" kern="1200" cap="none" spc="0" normalizeH="0" baseline="0" noProof="0" dirty="0" err="1">
                <a:ln>
                  <a:noFill/>
                </a:ln>
                <a:solidFill>
                  <a:prstClr val="white"/>
                </a:solidFill>
                <a:effectLst/>
                <a:uLnTx/>
                <a:uFillTx/>
                <a:latin typeface="Arial"/>
                <a:cs typeface="Arial"/>
              </a:rPr>
              <a:t>ommunicatios</a:t>
            </a:r>
            <a:r>
              <a:rPr kumimoji="0" lang="fi-FI" altLang="fi-FI" sz="1400" b="1" i="0" u="none" strike="noStrike" kern="1200" cap="none" spc="0" normalizeH="0" baseline="0" noProof="0" dirty="0">
                <a:ln>
                  <a:noFill/>
                </a:ln>
                <a:solidFill>
                  <a:prstClr val="white"/>
                </a:solidFill>
                <a:effectLst/>
                <a:uLnTx/>
                <a:uFillTx/>
                <a:latin typeface="Arial"/>
                <a:cs typeface="Arial"/>
              </a:rPr>
              <a:t> </a:t>
            </a:r>
            <a:r>
              <a:rPr kumimoji="0" lang="fi-FI" altLang="fi-FI" sz="1400" b="1" i="0" u="none" strike="noStrike" kern="1200" cap="none" spc="0" normalizeH="0" baseline="0" noProof="0" dirty="0" err="1">
                <a:ln>
                  <a:noFill/>
                </a:ln>
                <a:solidFill>
                  <a:prstClr val="white"/>
                </a:solidFill>
                <a:effectLst/>
                <a:uLnTx/>
                <a:uFillTx/>
                <a:latin typeface="Arial"/>
                <a:cs typeface="Arial"/>
              </a:rPr>
              <a:t>Agency</a:t>
            </a:r>
            <a:endParaRPr kumimoji="0" lang="fi-FI" altLang="fi-FI" sz="1600" b="1" i="0" u="none" strike="noStrike" kern="1200" cap="none" spc="0" normalizeH="0" baseline="0" noProof="0" dirty="0">
              <a:ln>
                <a:noFill/>
              </a:ln>
              <a:solidFill>
                <a:prstClr val="white"/>
              </a:solidFill>
              <a:effectLst/>
              <a:uLnTx/>
              <a:uFillTx/>
              <a:latin typeface="Arial"/>
              <a:ea typeface="MS PGothic" pitchFamily="34" charset="-128"/>
              <a:cs typeface="Arial"/>
            </a:endParaRPr>
          </a:p>
        </p:txBody>
      </p:sp>
      <p:sp>
        <p:nvSpPr>
          <p:cNvPr id="7" name="Tekstiruutu 6"/>
          <p:cNvSpPr txBox="1"/>
          <p:nvPr/>
        </p:nvSpPr>
        <p:spPr>
          <a:xfrm>
            <a:off x="2128206" y="260952"/>
            <a:ext cx="5065614" cy="1107996"/>
          </a:xfrm>
          <a:prstGeom prst="rect">
            <a:avLst/>
          </a:prstGeom>
          <a:noFill/>
        </p:spPr>
        <p:txBody>
          <a:bodyPr wrap="square" rtlCol="0">
            <a:spAutoFit/>
          </a:bodyPr>
          <a:lstStyle/>
          <a:p>
            <a:r>
              <a:rPr lang="fi-FI" sz="2400" dirty="0" err="1">
                <a:solidFill>
                  <a:schemeClr val="accent3"/>
                </a:solidFill>
              </a:rPr>
              <a:t>Finnish</a:t>
            </a:r>
            <a:r>
              <a:rPr lang="fi-FI" sz="2400" dirty="0">
                <a:solidFill>
                  <a:schemeClr val="accent3"/>
                </a:solidFill>
              </a:rPr>
              <a:t> Transport </a:t>
            </a:r>
            <a:r>
              <a:rPr lang="fi-FI" sz="2400" dirty="0" err="1">
                <a:solidFill>
                  <a:schemeClr val="accent3"/>
                </a:solidFill>
              </a:rPr>
              <a:t>Agency</a:t>
            </a:r>
            <a:r>
              <a:rPr lang="fi-FI" sz="2400" dirty="0">
                <a:solidFill>
                  <a:schemeClr val="accent3"/>
                </a:solidFill>
              </a:rPr>
              <a:t> (FTA) </a:t>
            </a:r>
            <a:r>
              <a:rPr lang="fi-FI" sz="2400" dirty="0" err="1">
                <a:solidFill>
                  <a:schemeClr val="accent3"/>
                </a:solidFill>
              </a:rPr>
              <a:t>after</a:t>
            </a:r>
            <a:r>
              <a:rPr lang="fi-FI" sz="2400" dirty="0">
                <a:solidFill>
                  <a:schemeClr val="accent3"/>
                </a:solidFill>
              </a:rPr>
              <a:t> </a:t>
            </a:r>
            <a:r>
              <a:rPr lang="fi-FI" sz="2400" dirty="0" err="1">
                <a:solidFill>
                  <a:schemeClr val="accent3"/>
                </a:solidFill>
              </a:rPr>
              <a:t>reform</a:t>
            </a:r>
            <a:r>
              <a:rPr lang="fi-FI" sz="2400" dirty="0">
                <a:solidFill>
                  <a:schemeClr val="accent3"/>
                </a:solidFill>
              </a:rPr>
              <a:t> </a:t>
            </a:r>
          </a:p>
          <a:p>
            <a:endParaRPr lang="fi-FI" sz="1800" dirty="0">
              <a:solidFill>
                <a:schemeClr val="accent3"/>
              </a:solidFill>
            </a:endParaRPr>
          </a:p>
        </p:txBody>
      </p:sp>
    </p:spTree>
    <p:extLst>
      <p:ext uri="{BB962C8B-B14F-4D97-AF65-F5344CB8AC3E}">
        <p14:creationId xmlns:p14="http://schemas.microsoft.com/office/powerpoint/2010/main" val="1342725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2"/>
          <p:cNvSpPr txBox="1">
            <a:spLocks/>
          </p:cNvSpPr>
          <p:nvPr/>
        </p:nvSpPr>
        <p:spPr>
          <a:xfrm>
            <a:off x="357199" y="1187999"/>
            <a:ext cx="8476699" cy="2777097"/>
          </a:xfrm>
          <a:prstGeom prst="rect">
            <a:avLst/>
          </a:prstGeom>
        </p:spPr>
        <p:txBody>
          <a:bodyPr vert="horz" lIns="0" tIns="0" rIns="0" bIns="0" numCol="2" spcCol="288000" rtlCol="0">
            <a:noAutofit/>
          </a:bodyPr>
          <a:lstStyle>
            <a:lvl1pPr marL="171417" indent="-171417" algn="l" defTabSz="685667" rtl="0" eaLnBrk="1" latinLnBrk="0" hangingPunct="1">
              <a:lnSpc>
                <a:spcPct val="90000"/>
              </a:lnSpc>
              <a:spcBef>
                <a:spcPts val="750"/>
              </a:spcBef>
              <a:buFont typeface="Arial"/>
              <a:buChar char="•"/>
              <a:defRPr sz="2100" b="0" i="0" kern="1200">
                <a:solidFill>
                  <a:schemeClr val="tx1">
                    <a:lumMod val="75000"/>
                    <a:lumOff val="25000"/>
                  </a:schemeClr>
                </a:solidFill>
                <a:latin typeface="Arial" charset="0"/>
                <a:ea typeface="Arial" charset="0"/>
                <a:cs typeface="Arial" charset="0"/>
              </a:defRPr>
            </a:lvl1pPr>
            <a:lvl2pPr marL="514251" indent="-171417" algn="l" defTabSz="685667" rtl="0" eaLnBrk="1" latinLnBrk="0" hangingPunct="1">
              <a:lnSpc>
                <a:spcPct val="90000"/>
              </a:lnSpc>
              <a:spcBef>
                <a:spcPts val="375"/>
              </a:spcBef>
              <a:buFont typeface="Arial"/>
              <a:buChar char="•"/>
              <a:defRPr sz="1800" b="0" i="0" kern="1200">
                <a:solidFill>
                  <a:schemeClr val="tx1">
                    <a:lumMod val="75000"/>
                    <a:lumOff val="25000"/>
                  </a:schemeClr>
                </a:solidFill>
                <a:latin typeface="Arial" charset="0"/>
                <a:ea typeface="Arial" charset="0"/>
                <a:cs typeface="Arial" charset="0"/>
              </a:defRPr>
            </a:lvl2pPr>
            <a:lvl3pPr marL="857083" indent="-171417" algn="l" defTabSz="685667" rtl="0" eaLnBrk="1" latinLnBrk="0" hangingPunct="1">
              <a:lnSpc>
                <a:spcPct val="90000"/>
              </a:lnSpc>
              <a:spcBef>
                <a:spcPts val="375"/>
              </a:spcBef>
              <a:buFont typeface="Arial"/>
              <a:buChar char="•"/>
              <a:defRPr sz="1500" b="0" i="0" kern="1200">
                <a:solidFill>
                  <a:schemeClr val="tx1">
                    <a:lumMod val="75000"/>
                    <a:lumOff val="25000"/>
                  </a:schemeClr>
                </a:solidFill>
                <a:latin typeface="Arial" charset="0"/>
                <a:ea typeface="Arial" charset="0"/>
                <a:cs typeface="Arial" charset="0"/>
              </a:defRPr>
            </a:lvl3pPr>
            <a:lvl4pPr marL="1199917" indent="-171417" algn="l" defTabSz="685667" rtl="0" eaLnBrk="1" latinLnBrk="0" hangingPunct="1">
              <a:lnSpc>
                <a:spcPct val="90000"/>
              </a:lnSpc>
              <a:spcBef>
                <a:spcPts val="375"/>
              </a:spcBef>
              <a:buFont typeface="Arial"/>
              <a:buChar char="•"/>
              <a:defRPr sz="1400" b="0" i="0" kern="1200">
                <a:solidFill>
                  <a:schemeClr val="tx1">
                    <a:lumMod val="75000"/>
                    <a:lumOff val="25000"/>
                  </a:schemeClr>
                </a:solidFill>
                <a:latin typeface="Arial" charset="0"/>
                <a:ea typeface="Arial" charset="0"/>
                <a:cs typeface="Arial" charset="0"/>
              </a:defRPr>
            </a:lvl4pPr>
            <a:lvl5pPr marL="1542751" indent="-171417" algn="l" defTabSz="685667" rtl="0" eaLnBrk="1" latinLnBrk="0" hangingPunct="1">
              <a:lnSpc>
                <a:spcPct val="90000"/>
              </a:lnSpc>
              <a:spcBef>
                <a:spcPts val="375"/>
              </a:spcBef>
              <a:buFont typeface="Arial"/>
              <a:buChar char="•"/>
              <a:defRPr sz="1400" b="0" i="0" kern="1200">
                <a:solidFill>
                  <a:schemeClr val="tx1">
                    <a:lumMod val="75000"/>
                    <a:lumOff val="25000"/>
                  </a:schemeClr>
                </a:solidFill>
                <a:latin typeface="Arial" charset="0"/>
                <a:ea typeface="Arial" charset="0"/>
                <a:cs typeface="Arial" charset="0"/>
              </a:defRPr>
            </a:lvl5pPr>
            <a:lvl6pPr marL="1885585"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6pPr>
            <a:lvl7pPr marL="2228419"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7pPr>
            <a:lvl8pPr marL="2571252"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8pPr>
            <a:lvl9pPr marL="2914084"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9pPr>
          </a:lstStyle>
          <a:p>
            <a:r>
              <a:rPr lang="en-US" sz="1800" dirty="0"/>
              <a:t>The Transport Infrastructure Agency will be a contracting agency focusing on the planning, development and maintenance of road, rail and maritime transport infrastructure and on the coordination of transport and land use policies. The Agency will also be responsible for winter navigation.</a:t>
            </a:r>
          </a:p>
          <a:p>
            <a:endParaRPr lang="en-US" sz="1800" dirty="0"/>
          </a:p>
          <a:p>
            <a:r>
              <a:rPr lang="en-US" sz="1800" dirty="0"/>
              <a:t>IALA,PIANC National member</a:t>
            </a:r>
          </a:p>
          <a:p>
            <a:pPr marL="171417" marR="0" lvl="0" indent="-171417" algn="l" defTabSz="685667" rtl="0" eaLnBrk="1" fontAlgn="auto" latinLnBrk="0" hangingPunct="1">
              <a:lnSpc>
                <a:spcPts val="1600"/>
              </a:lnSpc>
              <a:spcBef>
                <a:spcPts val="0"/>
              </a:spcBef>
              <a:spcAft>
                <a:spcPts val="0"/>
              </a:spcAft>
              <a:buClr>
                <a:srgbClr val="0000FF"/>
              </a:buClr>
              <a:buSzTx/>
              <a:buFont typeface="Arial"/>
              <a:buChar char="•"/>
              <a:tabLst/>
              <a:defRPr/>
            </a:pPr>
            <a:endParaRPr kumimoji="0" lang="en-US" sz="1400" b="0" i="0" u="none" strike="noStrike" kern="1200" cap="none" spc="0" normalizeH="0" baseline="0" noProof="0" dirty="0">
              <a:ln>
                <a:noFill/>
              </a:ln>
              <a:solidFill>
                <a:prstClr val="black">
                  <a:lumMod val="75000"/>
                  <a:lumOff val="25000"/>
                </a:prstClr>
              </a:solidFill>
              <a:effectLst/>
              <a:uLnTx/>
              <a:uFillTx/>
              <a:latin typeface="Arial" charset="0"/>
              <a:cs typeface="Arial" charset="0"/>
            </a:endParaRPr>
          </a:p>
          <a:p>
            <a:pPr marL="171417" marR="0" lvl="0" indent="-171417" algn="l" defTabSz="685667" rtl="0" eaLnBrk="1" fontAlgn="auto" latinLnBrk="0" hangingPunct="1">
              <a:lnSpc>
                <a:spcPts val="1600"/>
              </a:lnSpc>
              <a:spcBef>
                <a:spcPts val="0"/>
              </a:spcBef>
              <a:spcAft>
                <a:spcPts val="0"/>
              </a:spcAft>
              <a:buClr>
                <a:srgbClr val="0000FF"/>
              </a:buClr>
              <a:buSzTx/>
              <a:buFont typeface="Arial"/>
              <a:buChar char="•"/>
              <a:tabLst/>
              <a:defRPr/>
            </a:pPr>
            <a:endParaRPr kumimoji="0" lang="en-US" sz="1400" b="0" i="0" u="none" strike="noStrike" kern="1200" cap="none" spc="0" normalizeH="0" baseline="0" noProof="0" dirty="0">
              <a:ln>
                <a:noFill/>
              </a:ln>
              <a:solidFill>
                <a:prstClr val="black">
                  <a:lumMod val="75000"/>
                  <a:lumOff val="25000"/>
                </a:prstClr>
              </a:solidFill>
              <a:effectLst/>
              <a:uLnTx/>
              <a:uFillTx/>
              <a:latin typeface="Arial" charset="0"/>
              <a:cs typeface="Arial" charset="0"/>
            </a:endParaRPr>
          </a:p>
        </p:txBody>
      </p:sp>
      <p:sp>
        <p:nvSpPr>
          <p:cNvPr id="5" name="Tekstiruutu 4"/>
          <p:cNvSpPr txBox="1"/>
          <p:nvPr/>
        </p:nvSpPr>
        <p:spPr>
          <a:xfrm>
            <a:off x="359998" y="360000"/>
            <a:ext cx="8259345" cy="448841"/>
          </a:xfrm>
          <a:prstGeom prst="rect">
            <a:avLst/>
          </a:prstGeom>
          <a:noFill/>
        </p:spPr>
        <p:txBody>
          <a:bodyPr wrap="square" lIns="0" tIns="0" rIns="0" bIns="0" rtlCol="0">
            <a:spAutoFit/>
          </a:bodyPr>
          <a:lstStyle/>
          <a:p>
            <a:pPr marL="0" marR="0" lvl="0" indent="0" algn="l" defTabSz="914400" rtl="0" eaLnBrk="1" fontAlgn="auto" latinLnBrk="0" hangingPunct="1">
              <a:lnSpc>
                <a:spcPts val="35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00FF"/>
                </a:solidFill>
                <a:effectLst/>
                <a:uLnTx/>
                <a:uFillTx/>
                <a:latin typeface="Arial" panose="020B0604020202020204" pitchFamily="34" charset="0"/>
                <a:ea typeface="+mn-ea"/>
                <a:cs typeface="Arial" panose="020B0604020202020204" pitchFamily="34" charset="0"/>
              </a:rPr>
              <a:t>Transport Infrastructure Agency</a:t>
            </a:r>
            <a:endParaRPr kumimoji="0" lang="fi-FI" sz="3200" b="1" i="0" u="none" strike="noStrike" kern="1200" cap="none" spc="0" normalizeH="0" baseline="0" noProof="0" dirty="0">
              <a:ln>
                <a:noFill/>
              </a:ln>
              <a:solidFill>
                <a:srgbClr val="0000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538277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2"/>
          <p:cNvSpPr txBox="1">
            <a:spLocks/>
          </p:cNvSpPr>
          <p:nvPr/>
        </p:nvSpPr>
        <p:spPr>
          <a:xfrm>
            <a:off x="359998" y="1657338"/>
            <a:ext cx="8476699" cy="2849926"/>
          </a:xfrm>
          <a:prstGeom prst="rect">
            <a:avLst/>
          </a:prstGeom>
        </p:spPr>
        <p:txBody>
          <a:bodyPr vert="horz" lIns="0" tIns="0" rIns="0" bIns="0" numCol="2" spcCol="288000" rtlCol="0">
            <a:noAutofit/>
          </a:bodyPr>
          <a:lstStyle>
            <a:lvl1pPr marL="171417" indent="-171417" algn="l" defTabSz="685667" rtl="0" eaLnBrk="1" latinLnBrk="0" hangingPunct="1">
              <a:lnSpc>
                <a:spcPct val="90000"/>
              </a:lnSpc>
              <a:spcBef>
                <a:spcPts val="750"/>
              </a:spcBef>
              <a:buFont typeface="Arial"/>
              <a:buChar char="•"/>
              <a:defRPr sz="2100" b="0" i="0" kern="1200">
                <a:solidFill>
                  <a:schemeClr val="tx1">
                    <a:lumMod val="75000"/>
                    <a:lumOff val="25000"/>
                  </a:schemeClr>
                </a:solidFill>
                <a:latin typeface="Arial" charset="0"/>
                <a:ea typeface="Arial" charset="0"/>
                <a:cs typeface="Arial" charset="0"/>
              </a:defRPr>
            </a:lvl1pPr>
            <a:lvl2pPr marL="514251" indent="-171417" algn="l" defTabSz="685667" rtl="0" eaLnBrk="1" latinLnBrk="0" hangingPunct="1">
              <a:lnSpc>
                <a:spcPct val="90000"/>
              </a:lnSpc>
              <a:spcBef>
                <a:spcPts val="375"/>
              </a:spcBef>
              <a:buFont typeface="Arial"/>
              <a:buChar char="•"/>
              <a:defRPr sz="1800" b="0" i="0" kern="1200">
                <a:solidFill>
                  <a:schemeClr val="tx1">
                    <a:lumMod val="75000"/>
                    <a:lumOff val="25000"/>
                  </a:schemeClr>
                </a:solidFill>
                <a:latin typeface="Arial" charset="0"/>
                <a:ea typeface="Arial" charset="0"/>
                <a:cs typeface="Arial" charset="0"/>
              </a:defRPr>
            </a:lvl2pPr>
            <a:lvl3pPr marL="857083" indent="-171417" algn="l" defTabSz="685667" rtl="0" eaLnBrk="1" latinLnBrk="0" hangingPunct="1">
              <a:lnSpc>
                <a:spcPct val="90000"/>
              </a:lnSpc>
              <a:spcBef>
                <a:spcPts val="375"/>
              </a:spcBef>
              <a:buFont typeface="Arial"/>
              <a:buChar char="•"/>
              <a:defRPr sz="1500" b="0" i="0" kern="1200">
                <a:solidFill>
                  <a:schemeClr val="tx1">
                    <a:lumMod val="75000"/>
                    <a:lumOff val="25000"/>
                  </a:schemeClr>
                </a:solidFill>
                <a:latin typeface="Arial" charset="0"/>
                <a:ea typeface="Arial" charset="0"/>
                <a:cs typeface="Arial" charset="0"/>
              </a:defRPr>
            </a:lvl3pPr>
            <a:lvl4pPr marL="1199917" indent="-171417" algn="l" defTabSz="685667" rtl="0" eaLnBrk="1" latinLnBrk="0" hangingPunct="1">
              <a:lnSpc>
                <a:spcPct val="90000"/>
              </a:lnSpc>
              <a:spcBef>
                <a:spcPts val="375"/>
              </a:spcBef>
              <a:buFont typeface="Arial"/>
              <a:buChar char="•"/>
              <a:defRPr sz="1400" b="0" i="0" kern="1200">
                <a:solidFill>
                  <a:schemeClr val="tx1">
                    <a:lumMod val="75000"/>
                    <a:lumOff val="25000"/>
                  </a:schemeClr>
                </a:solidFill>
                <a:latin typeface="Arial" charset="0"/>
                <a:ea typeface="Arial" charset="0"/>
                <a:cs typeface="Arial" charset="0"/>
              </a:defRPr>
            </a:lvl4pPr>
            <a:lvl5pPr marL="1542751" indent="-171417" algn="l" defTabSz="685667" rtl="0" eaLnBrk="1" latinLnBrk="0" hangingPunct="1">
              <a:lnSpc>
                <a:spcPct val="90000"/>
              </a:lnSpc>
              <a:spcBef>
                <a:spcPts val="375"/>
              </a:spcBef>
              <a:buFont typeface="Arial"/>
              <a:buChar char="•"/>
              <a:defRPr sz="1400" b="0" i="0" kern="1200">
                <a:solidFill>
                  <a:schemeClr val="tx1">
                    <a:lumMod val="75000"/>
                    <a:lumOff val="25000"/>
                  </a:schemeClr>
                </a:solidFill>
                <a:latin typeface="Arial" charset="0"/>
                <a:ea typeface="Arial" charset="0"/>
                <a:cs typeface="Arial" charset="0"/>
              </a:defRPr>
            </a:lvl5pPr>
            <a:lvl6pPr marL="1885585"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6pPr>
            <a:lvl7pPr marL="2228419"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7pPr>
            <a:lvl8pPr marL="2571252"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8pPr>
            <a:lvl9pPr marL="2914084"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9pPr>
          </a:lstStyle>
          <a:p>
            <a:r>
              <a:rPr lang="en-US" sz="1800" dirty="0"/>
              <a:t>The current traffic control and management services of the Transport Agency (road and maritime traffic, and rail traffic as far as it is the responsibility of the agency) will be transferred to a state-owned company with special assignment, Traffic Management Finland Oy.</a:t>
            </a:r>
          </a:p>
        </p:txBody>
      </p:sp>
      <p:sp>
        <p:nvSpPr>
          <p:cNvPr id="5" name="Tekstiruutu 4"/>
          <p:cNvSpPr txBox="1"/>
          <p:nvPr/>
        </p:nvSpPr>
        <p:spPr>
          <a:xfrm>
            <a:off x="359998" y="360000"/>
            <a:ext cx="8259345" cy="984885"/>
          </a:xfrm>
          <a:prstGeom prst="rect">
            <a:avLst/>
          </a:prstGeom>
          <a:noFill/>
        </p:spPr>
        <p:txBody>
          <a:bodyPr wrap="square" lIns="0" tIns="0" rIns="0" bIns="0" rtlCol="0">
            <a:spAutoFit/>
          </a:bodyPr>
          <a:lstStyle/>
          <a:p>
            <a:r>
              <a:rPr lang="fi-FI" sz="3200" b="1" dirty="0" err="1">
                <a:solidFill>
                  <a:schemeClr val="tx2"/>
                </a:solidFill>
              </a:rPr>
              <a:t>Traffic</a:t>
            </a:r>
            <a:r>
              <a:rPr lang="fi-FI" sz="3200" b="1" dirty="0">
                <a:solidFill>
                  <a:schemeClr val="tx2"/>
                </a:solidFill>
              </a:rPr>
              <a:t> Management Finland Oy</a:t>
            </a:r>
          </a:p>
          <a:p>
            <a:endParaRPr lang="en-US" sz="3200" b="1" dirty="0">
              <a:solidFill>
                <a:schemeClr val="tx2"/>
              </a:solidFill>
            </a:endParaRPr>
          </a:p>
        </p:txBody>
      </p:sp>
    </p:spTree>
    <p:extLst>
      <p:ext uri="{BB962C8B-B14F-4D97-AF65-F5344CB8AC3E}">
        <p14:creationId xmlns:p14="http://schemas.microsoft.com/office/powerpoint/2010/main" val="1020564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2"/>
          <p:cNvSpPr txBox="1">
            <a:spLocks/>
          </p:cNvSpPr>
          <p:nvPr/>
        </p:nvSpPr>
        <p:spPr>
          <a:xfrm>
            <a:off x="359998" y="1657338"/>
            <a:ext cx="8476699" cy="2849926"/>
          </a:xfrm>
          <a:prstGeom prst="rect">
            <a:avLst/>
          </a:prstGeom>
        </p:spPr>
        <p:txBody>
          <a:bodyPr vert="horz" lIns="0" tIns="0" rIns="0" bIns="0" numCol="2" spcCol="288000" rtlCol="0">
            <a:noAutofit/>
          </a:bodyPr>
          <a:lstStyle>
            <a:lvl1pPr marL="171417" indent="-171417" algn="l" defTabSz="685667" rtl="0" eaLnBrk="1" latinLnBrk="0" hangingPunct="1">
              <a:lnSpc>
                <a:spcPct val="90000"/>
              </a:lnSpc>
              <a:spcBef>
                <a:spcPts val="750"/>
              </a:spcBef>
              <a:buFont typeface="Arial"/>
              <a:buChar char="•"/>
              <a:defRPr sz="2100" b="0" i="0" kern="1200">
                <a:solidFill>
                  <a:schemeClr val="tx1">
                    <a:lumMod val="75000"/>
                    <a:lumOff val="25000"/>
                  </a:schemeClr>
                </a:solidFill>
                <a:latin typeface="Arial" charset="0"/>
                <a:ea typeface="Arial" charset="0"/>
                <a:cs typeface="Arial" charset="0"/>
              </a:defRPr>
            </a:lvl1pPr>
            <a:lvl2pPr marL="514251" indent="-171417" algn="l" defTabSz="685667" rtl="0" eaLnBrk="1" latinLnBrk="0" hangingPunct="1">
              <a:lnSpc>
                <a:spcPct val="90000"/>
              </a:lnSpc>
              <a:spcBef>
                <a:spcPts val="375"/>
              </a:spcBef>
              <a:buFont typeface="Arial"/>
              <a:buChar char="•"/>
              <a:defRPr sz="1800" b="0" i="0" kern="1200">
                <a:solidFill>
                  <a:schemeClr val="tx1">
                    <a:lumMod val="75000"/>
                    <a:lumOff val="25000"/>
                  </a:schemeClr>
                </a:solidFill>
                <a:latin typeface="Arial" charset="0"/>
                <a:ea typeface="Arial" charset="0"/>
                <a:cs typeface="Arial" charset="0"/>
              </a:defRPr>
            </a:lvl2pPr>
            <a:lvl3pPr marL="857083" indent="-171417" algn="l" defTabSz="685667" rtl="0" eaLnBrk="1" latinLnBrk="0" hangingPunct="1">
              <a:lnSpc>
                <a:spcPct val="90000"/>
              </a:lnSpc>
              <a:spcBef>
                <a:spcPts val="375"/>
              </a:spcBef>
              <a:buFont typeface="Arial"/>
              <a:buChar char="•"/>
              <a:defRPr sz="1500" b="0" i="0" kern="1200">
                <a:solidFill>
                  <a:schemeClr val="tx1">
                    <a:lumMod val="75000"/>
                    <a:lumOff val="25000"/>
                  </a:schemeClr>
                </a:solidFill>
                <a:latin typeface="Arial" charset="0"/>
                <a:ea typeface="Arial" charset="0"/>
                <a:cs typeface="Arial" charset="0"/>
              </a:defRPr>
            </a:lvl3pPr>
            <a:lvl4pPr marL="1199917" indent="-171417" algn="l" defTabSz="685667" rtl="0" eaLnBrk="1" latinLnBrk="0" hangingPunct="1">
              <a:lnSpc>
                <a:spcPct val="90000"/>
              </a:lnSpc>
              <a:spcBef>
                <a:spcPts val="375"/>
              </a:spcBef>
              <a:buFont typeface="Arial"/>
              <a:buChar char="•"/>
              <a:defRPr sz="1400" b="0" i="0" kern="1200">
                <a:solidFill>
                  <a:schemeClr val="tx1">
                    <a:lumMod val="75000"/>
                    <a:lumOff val="25000"/>
                  </a:schemeClr>
                </a:solidFill>
                <a:latin typeface="Arial" charset="0"/>
                <a:ea typeface="Arial" charset="0"/>
                <a:cs typeface="Arial" charset="0"/>
              </a:defRPr>
            </a:lvl4pPr>
            <a:lvl5pPr marL="1542751" indent="-171417" algn="l" defTabSz="685667" rtl="0" eaLnBrk="1" latinLnBrk="0" hangingPunct="1">
              <a:lnSpc>
                <a:spcPct val="90000"/>
              </a:lnSpc>
              <a:spcBef>
                <a:spcPts val="375"/>
              </a:spcBef>
              <a:buFont typeface="Arial"/>
              <a:buChar char="•"/>
              <a:defRPr sz="1400" b="0" i="0" kern="1200">
                <a:solidFill>
                  <a:schemeClr val="tx1">
                    <a:lumMod val="75000"/>
                    <a:lumOff val="25000"/>
                  </a:schemeClr>
                </a:solidFill>
                <a:latin typeface="Arial" charset="0"/>
                <a:ea typeface="Arial" charset="0"/>
                <a:cs typeface="Arial" charset="0"/>
              </a:defRPr>
            </a:lvl5pPr>
            <a:lvl6pPr marL="1885585"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6pPr>
            <a:lvl7pPr marL="2228419"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7pPr>
            <a:lvl8pPr marL="2571252"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8pPr>
            <a:lvl9pPr marL="2914084" indent="-171417" algn="l" defTabSz="685667" rtl="0" eaLnBrk="1" latinLnBrk="0" hangingPunct="1">
              <a:lnSpc>
                <a:spcPct val="90000"/>
              </a:lnSpc>
              <a:spcBef>
                <a:spcPts val="375"/>
              </a:spcBef>
              <a:buFont typeface="Arial"/>
              <a:buChar char="•"/>
              <a:defRPr sz="1400" kern="1200">
                <a:solidFill>
                  <a:schemeClr val="tx1"/>
                </a:solidFill>
                <a:latin typeface="+mn-lt"/>
                <a:ea typeface="+mn-ea"/>
                <a:cs typeface="+mn-cs"/>
              </a:defRPr>
            </a:lvl9pPr>
          </a:lstStyle>
          <a:p>
            <a:r>
              <a:rPr lang="en-US" sz="1600" b="1" dirty="0"/>
              <a:t>Transport and Communications Agency (</a:t>
            </a:r>
            <a:r>
              <a:rPr lang="en-US" sz="1600" b="1" dirty="0" err="1"/>
              <a:t>Traficom</a:t>
            </a:r>
            <a:r>
              <a:rPr lang="en-US" sz="1600" b="1" dirty="0"/>
              <a:t>)</a:t>
            </a:r>
          </a:p>
          <a:p>
            <a:r>
              <a:rPr lang="en-US" sz="1600" dirty="0"/>
              <a:t>The Transport Safety Agency, </a:t>
            </a:r>
            <a:r>
              <a:rPr lang="en-US" sz="1600" dirty="0" err="1"/>
              <a:t>Trafi</a:t>
            </a:r>
            <a:r>
              <a:rPr lang="en-US" sz="1600" dirty="0"/>
              <a:t>; Communications Regulatory Authority and certain functions of the Transport Agency will merge into a new Transport and Communications Agency, </a:t>
            </a:r>
            <a:r>
              <a:rPr lang="en-US" sz="1600" dirty="0" err="1"/>
              <a:t>Traficom</a:t>
            </a:r>
            <a:r>
              <a:rPr lang="en-US" sz="1600" dirty="0"/>
              <a:t>.</a:t>
            </a:r>
          </a:p>
          <a:p>
            <a:r>
              <a:rPr lang="en-US" sz="1600" dirty="0"/>
              <a:t>The Transport and Communications Agency will develop the information society and the transport system on a national scale. It will monitor and promote the transport and communications markets and services. The Agency will be an authority serving people and businesses in permit, </a:t>
            </a:r>
            <a:r>
              <a:rPr lang="en-US" sz="1600" dirty="0" err="1"/>
              <a:t>licence</a:t>
            </a:r>
            <a:r>
              <a:rPr lang="en-US" sz="1600" dirty="0"/>
              <a:t>, registration, approval, safety and security matters. It will also be responsible for arranging the necessary examinations in the sector.</a:t>
            </a:r>
          </a:p>
          <a:p>
            <a:endParaRPr lang="en-US" sz="1600" dirty="0"/>
          </a:p>
          <a:p>
            <a:pPr>
              <a:lnSpc>
                <a:spcPts val="1600"/>
              </a:lnSpc>
              <a:spcBef>
                <a:spcPts val="0"/>
              </a:spcBef>
              <a:buClr>
                <a:srgbClr val="0000FF"/>
              </a:buClr>
              <a:defRPr/>
            </a:pPr>
            <a:r>
              <a:rPr lang="en-US" sz="1600" dirty="0">
                <a:solidFill>
                  <a:prstClr val="black">
                    <a:lumMod val="75000"/>
                    <a:lumOff val="25000"/>
                  </a:prstClr>
                </a:solidFill>
              </a:rPr>
              <a:t>IHO,IMO </a:t>
            </a:r>
            <a:r>
              <a:rPr lang="en-US" sz="1600">
                <a:solidFill>
                  <a:prstClr val="black">
                    <a:lumMod val="75000"/>
                    <a:lumOff val="25000"/>
                  </a:prstClr>
                </a:solidFill>
              </a:rPr>
              <a:t>National member</a:t>
            </a:r>
            <a:endParaRPr lang="en-US" sz="1600" dirty="0">
              <a:solidFill>
                <a:prstClr val="black">
                  <a:lumMod val="75000"/>
                  <a:lumOff val="25000"/>
                </a:prstClr>
              </a:solidFill>
            </a:endParaRPr>
          </a:p>
          <a:p>
            <a:pPr marL="171417" marR="0" lvl="0" indent="-171417" algn="l" defTabSz="685667" rtl="0" eaLnBrk="1" fontAlgn="auto" latinLnBrk="0" hangingPunct="1">
              <a:lnSpc>
                <a:spcPts val="1600"/>
              </a:lnSpc>
              <a:spcBef>
                <a:spcPts val="0"/>
              </a:spcBef>
              <a:spcAft>
                <a:spcPts val="0"/>
              </a:spcAft>
              <a:buClr>
                <a:srgbClr val="0000FF"/>
              </a:buClr>
              <a:buSzTx/>
              <a:buFont typeface="Arial"/>
              <a:buChar char="•"/>
              <a:tabLst/>
              <a:defRPr/>
            </a:pPr>
            <a:endParaRPr kumimoji="0" lang="en-US" sz="1600" b="0" i="0" u="none" strike="noStrike" kern="1200" cap="none" spc="0" normalizeH="0" baseline="0" noProof="0" dirty="0">
              <a:ln>
                <a:noFill/>
              </a:ln>
              <a:solidFill>
                <a:prstClr val="black">
                  <a:lumMod val="75000"/>
                  <a:lumOff val="25000"/>
                </a:prstClr>
              </a:solidFill>
              <a:effectLst/>
              <a:uLnTx/>
              <a:uFillTx/>
            </a:endParaRPr>
          </a:p>
        </p:txBody>
      </p:sp>
      <p:sp>
        <p:nvSpPr>
          <p:cNvPr id="5" name="Tekstiruutu 4"/>
          <p:cNvSpPr txBox="1"/>
          <p:nvPr/>
        </p:nvSpPr>
        <p:spPr>
          <a:xfrm>
            <a:off x="359998" y="360000"/>
            <a:ext cx="8259345" cy="984885"/>
          </a:xfrm>
          <a:prstGeom prst="rect">
            <a:avLst/>
          </a:prstGeom>
          <a:noFill/>
        </p:spPr>
        <p:txBody>
          <a:bodyPr wrap="square" lIns="0" tIns="0" rIns="0" bIns="0" rtlCol="0">
            <a:spAutoFit/>
          </a:bodyPr>
          <a:lstStyle/>
          <a:p>
            <a:r>
              <a:rPr lang="en-US" sz="3200" b="1" dirty="0">
                <a:solidFill>
                  <a:schemeClr val="tx2"/>
                </a:solidFill>
              </a:rPr>
              <a:t>Transport and Communications Agency (</a:t>
            </a:r>
            <a:r>
              <a:rPr lang="en-US" sz="3200" b="1" dirty="0" err="1">
                <a:solidFill>
                  <a:schemeClr val="tx2"/>
                </a:solidFill>
              </a:rPr>
              <a:t>Traficom</a:t>
            </a:r>
            <a:r>
              <a:rPr lang="en-US" sz="3200" b="1" dirty="0">
                <a:solidFill>
                  <a:schemeClr val="tx2"/>
                </a:solidFill>
              </a:rPr>
              <a:t>)</a:t>
            </a:r>
          </a:p>
        </p:txBody>
      </p:sp>
    </p:spTree>
    <p:extLst>
      <p:ext uri="{BB962C8B-B14F-4D97-AF65-F5344CB8AC3E}">
        <p14:creationId xmlns:p14="http://schemas.microsoft.com/office/powerpoint/2010/main" val="1413265295"/>
      </p:ext>
    </p:extLst>
  </p:cSld>
  <p:clrMapOvr>
    <a:masterClrMapping/>
  </p:clrMapOvr>
</p:sld>
</file>

<file path=ppt/theme/theme1.xml><?xml version="1.0" encoding="utf-8"?>
<a:theme xmlns:a="http://schemas.openxmlformats.org/drawingml/2006/main" name="Office Theme">
  <a:themeElements>
    <a:clrScheme name="Liikennevirasto">
      <a:dk1>
        <a:sysClr val="windowText" lastClr="000000"/>
      </a:dk1>
      <a:lt1>
        <a:sysClr val="window" lastClr="FFFFFF"/>
      </a:lt1>
      <a:dk2>
        <a:srgbClr val="44546A"/>
      </a:dk2>
      <a:lt2>
        <a:srgbClr val="E7E6E6"/>
      </a:lt2>
      <a:accent1>
        <a:srgbClr val="0046AF"/>
      </a:accent1>
      <a:accent2>
        <a:srgbClr val="0088CE"/>
      </a:accent2>
      <a:accent3>
        <a:srgbClr val="3DB7E4"/>
      </a:accent3>
      <a:accent4>
        <a:srgbClr val="EA8A00"/>
      </a:accent4>
      <a:accent5>
        <a:srgbClr val="84CAC6"/>
      </a:accent5>
      <a:accent6>
        <a:srgbClr val="BCBC7E"/>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aajakuva_Liikennevirasto.potx" id="{0143C127-69F1-4019-A783-DCE95FA98011}" vid="{BC132C1A-C7CF-40D1-855E-3389885240FB}"/>
    </a:ext>
  </a:extLst>
</a:theme>
</file>

<file path=ppt/theme/theme10.xml><?xml version="1.0" encoding="utf-8"?>
<a:theme xmlns:a="http://schemas.openxmlformats.org/drawingml/2006/main" name="3_Office Theme">
  <a:themeElements>
    <a:clrScheme name="Liikennevirasto">
      <a:dk1>
        <a:sysClr val="windowText" lastClr="000000"/>
      </a:dk1>
      <a:lt1>
        <a:sysClr val="window" lastClr="FFFFFF"/>
      </a:lt1>
      <a:dk2>
        <a:srgbClr val="44546A"/>
      </a:dk2>
      <a:lt2>
        <a:srgbClr val="E7E6E6"/>
      </a:lt2>
      <a:accent1>
        <a:srgbClr val="0046AF"/>
      </a:accent1>
      <a:accent2>
        <a:srgbClr val="0088CE"/>
      </a:accent2>
      <a:accent3>
        <a:srgbClr val="3DB7E4"/>
      </a:accent3>
      <a:accent4>
        <a:srgbClr val="EA8A00"/>
      </a:accent4>
      <a:accent5>
        <a:srgbClr val="84CAC6"/>
      </a:accent5>
      <a:accent6>
        <a:srgbClr val="BCBC7E"/>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aajakuva_Liikennevirasto.potx" id="{0143C127-69F1-4019-A783-DCE95FA98011}" vid="{BC132C1A-C7CF-40D1-855E-3389885240FB}"/>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Custom Design">
  <a:themeElements>
    <a:clrScheme name="Custom 4">
      <a:dk1>
        <a:srgbClr val="1CB0CB"/>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Custom 4">
      <a:dk1>
        <a:srgbClr val="1CB0CB"/>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Custom 4">
      <a:dk1>
        <a:srgbClr val="1CB0CB"/>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Custom Design">
  <a:themeElements>
    <a:clrScheme name="Custom 4">
      <a:dk1>
        <a:srgbClr val="1CB0CB"/>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Custom Design">
  <a:themeElements>
    <a:clrScheme name="Custom 4">
      <a:dk1>
        <a:srgbClr val="1CB0CB"/>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LVM englanti laaja">
  <a:themeElements>
    <a:clrScheme name="LVM">
      <a:dk1>
        <a:sysClr val="windowText" lastClr="000000"/>
      </a:dk1>
      <a:lt1>
        <a:sysClr val="window" lastClr="FFFFFF"/>
      </a:lt1>
      <a:dk2>
        <a:srgbClr val="0000FF"/>
      </a:dk2>
      <a:lt2>
        <a:srgbClr val="E7E6E6"/>
      </a:lt2>
      <a:accent1>
        <a:srgbClr val="0000FF"/>
      </a:accent1>
      <a:accent2>
        <a:srgbClr val="A51890"/>
      </a:accent2>
      <a:accent3>
        <a:srgbClr val="CE0037"/>
      </a:accent3>
      <a:accent4>
        <a:srgbClr val="ED8B00"/>
      </a:accent4>
      <a:accent5>
        <a:srgbClr val="97D700"/>
      </a:accent5>
      <a:accent6>
        <a:srgbClr val="00A499"/>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VM_pp-pohja_laajakuva_englanti.potx" id="{D2AD2CB0-C252-495A-9E12-884B34EE9CB6}" vid="{225C973F-12F2-410E-B622-90D835E8678A}"/>
    </a:ext>
  </a:extLst>
</a:theme>
</file>

<file path=ppt/theme/theme8.xml><?xml version="1.0" encoding="utf-8"?>
<a:theme xmlns:a="http://schemas.openxmlformats.org/drawingml/2006/main" name="LVM_pp-pohja_laajakuva_suomi">
  <a:themeElements>
    <a:clrScheme name="LVM">
      <a:dk1>
        <a:sysClr val="windowText" lastClr="000000"/>
      </a:dk1>
      <a:lt1>
        <a:sysClr val="window" lastClr="FFFFFF"/>
      </a:lt1>
      <a:dk2>
        <a:srgbClr val="0000FF"/>
      </a:dk2>
      <a:lt2>
        <a:srgbClr val="E7E6E6"/>
      </a:lt2>
      <a:accent1>
        <a:srgbClr val="0000FF"/>
      </a:accent1>
      <a:accent2>
        <a:srgbClr val="A51890"/>
      </a:accent2>
      <a:accent3>
        <a:srgbClr val="CE0037"/>
      </a:accent3>
      <a:accent4>
        <a:srgbClr val="ED8B00"/>
      </a:accent4>
      <a:accent5>
        <a:srgbClr val="97D700"/>
      </a:accent5>
      <a:accent6>
        <a:srgbClr val="00A499"/>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itys4" id="{891E0BBD-7B93-3749-8B40-1A73C4C5C93A}" vid="{9D1FCBF5-BDC7-3646-BD30-35A7B7193489}"/>
    </a:ext>
  </a:extLst>
</a:theme>
</file>

<file path=ppt/theme/theme9.xml><?xml version="1.0" encoding="utf-8"?>
<a:theme xmlns:a="http://schemas.openxmlformats.org/drawingml/2006/main" name="2_LVM_pp-pohja_laajakuva_juhlalogoin_suomi">
  <a:themeElements>
    <a:clrScheme name="LVM">
      <a:dk1>
        <a:sysClr val="windowText" lastClr="000000"/>
      </a:dk1>
      <a:lt1>
        <a:sysClr val="window" lastClr="FFFFFF"/>
      </a:lt1>
      <a:dk2>
        <a:srgbClr val="0000FF"/>
      </a:dk2>
      <a:lt2>
        <a:srgbClr val="E7E6E6"/>
      </a:lt2>
      <a:accent1>
        <a:srgbClr val="0000FF"/>
      </a:accent1>
      <a:accent2>
        <a:srgbClr val="A51890"/>
      </a:accent2>
      <a:accent3>
        <a:srgbClr val="CE0037"/>
      </a:accent3>
      <a:accent4>
        <a:srgbClr val="ED8B00"/>
      </a:accent4>
      <a:accent5>
        <a:srgbClr val="97D700"/>
      </a:accent5>
      <a:accent6>
        <a:srgbClr val="00A499"/>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itys4" id="{891E0BBD-7B93-3749-8B40-1A73C4C5C93A}" vid="{9D1FCBF5-BDC7-3646-BD30-35A7B7193489}"/>
    </a:ext>
  </a:extLst>
</a:theme>
</file>

<file path=docProps/app.xml><?xml version="1.0" encoding="utf-8"?>
<Properties xmlns="http://schemas.openxmlformats.org/officeDocument/2006/extended-properties" xmlns:vt="http://schemas.openxmlformats.org/officeDocument/2006/docPropsVTypes">
  <Template/>
  <TotalTime>7012</TotalTime>
  <Words>366</Words>
  <Application>Microsoft Office PowerPoint</Application>
  <PresentationFormat>Affichage à l'écran (16:9)</PresentationFormat>
  <Paragraphs>63</Paragraphs>
  <Slides>6</Slides>
  <Notes>3</Notes>
  <HiddenSlides>0</HiddenSlides>
  <MMClips>0</MMClips>
  <ScaleCrop>false</ScaleCrop>
  <HeadingPairs>
    <vt:vector size="6" baseType="variant">
      <vt:variant>
        <vt:lpstr>Polices utilisées</vt:lpstr>
      </vt:variant>
      <vt:variant>
        <vt:i4>3</vt:i4>
      </vt:variant>
      <vt:variant>
        <vt:lpstr>Thème</vt:lpstr>
      </vt:variant>
      <vt:variant>
        <vt:i4>10</vt:i4>
      </vt:variant>
      <vt:variant>
        <vt:lpstr>Titres des diapositives</vt:lpstr>
      </vt:variant>
      <vt:variant>
        <vt:i4>6</vt:i4>
      </vt:variant>
    </vt:vector>
  </HeadingPairs>
  <TitlesOfParts>
    <vt:vector size="19" baseType="lpstr">
      <vt:lpstr>Arial</vt:lpstr>
      <vt:lpstr>Calibri</vt:lpstr>
      <vt:lpstr>Lucida Grande</vt:lpstr>
      <vt:lpstr>Office Theme</vt:lpstr>
      <vt:lpstr>3_Custom Design</vt:lpstr>
      <vt:lpstr>2_Custom Design</vt:lpstr>
      <vt:lpstr>1_Custom Design</vt:lpstr>
      <vt:lpstr>4_Custom Design</vt:lpstr>
      <vt:lpstr>5_Custom Design</vt:lpstr>
      <vt:lpstr>LVM englanti laaja</vt:lpstr>
      <vt:lpstr>LVM_pp-pohja_laajakuva_suomi</vt:lpstr>
      <vt:lpstr>2_LVM_pp-pohja_laajakuva_juhlalogoin_suomi</vt:lpstr>
      <vt:lpstr>3_Office Theme</vt:lpstr>
      <vt:lpstr>Reform of the agencies in the administrative branch  of the Ministry of Transport and Communications 2019</vt:lpstr>
      <vt:lpstr>Organisation of the Finnish Transport Agency 2018</vt:lpstr>
      <vt:lpstr>Présentation PowerPoint</vt:lpstr>
      <vt:lpstr>Présentation PowerPoint</vt:lpstr>
      <vt:lpstr>Présentation PowerPoint</vt:lpstr>
      <vt:lpstr>Présentation PowerPoint</vt:lpstr>
    </vt:vector>
  </TitlesOfParts>
  <Company>Suorakonttori Oy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Livi yleisesitys englanti</dc:title>
  <dc:creator>Juha Mäkelä</dc:creator>
  <cp:lastModifiedBy>Virginia Butler</cp:lastModifiedBy>
  <cp:revision>560</cp:revision>
  <cp:lastPrinted>2018-09-28T10:55:49Z</cp:lastPrinted>
  <dcterms:created xsi:type="dcterms:W3CDTF">2014-05-21T11:43:15Z</dcterms:created>
  <dcterms:modified xsi:type="dcterms:W3CDTF">2018-12-11T08:39:47Z</dcterms:modified>
</cp:coreProperties>
</file>