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60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75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28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09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42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00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84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29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29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07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38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CA22E-221C-43BB-83DC-DBC797278B7D}" type="datetimeFigureOut">
              <a:rPr kumimoji="1" lang="ja-JP" altLang="en-US" smtClean="0"/>
              <a:pPr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A5B72-B4F6-4783-9435-18CCDD6E3C8F}" type="slidenum">
              <a:rPr kumimoji="1" lang="ja-JP" altLang="en-US" smtClean="0"/>
              <a:pPr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2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em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84463" y="1236517"/>
            <a:ext cx="5663045" cy="5213709"/>
          </a:xfrm>
          <a:prstGeom prst="roundRect">
            <a:avLst>
              <a:gd name="adj" fmla="val 806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6182587" y="1201952"/>
            <a:ext cx="2784763" cy="25071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9134807" y="3876717"/>
            <a:ext cx="2701638" cy="26013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199247" y="3879200"/>
            <a:ext cx="2784763" cy="2560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838200" y="209260"/>
            <a:ext cx="10515600" cy="715529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3600" dirty="0" smtClean="0"/>
              <a:t>Major Events in the 150</a:t>
            </a:r>
            <a:r>
              <a:rPr kumimoji="1" lang="en-US" altLang="ja-JP" sz="3600" baseline="30000" dirty="0" smtClean="0"/>
              <a:t>th</a:t>
            </a:r>
            <a:r>
              <a:rPr kumimoji="1" lang="en-US" altLang="ja-JP" sz="3600" dirty="0" smtClean="0"/>
              <a:t> Lighthouse Anniversary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76845" y="1257300"/>
            <a:ext cx="287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Ceremony &amp; Reception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94317" y="1212341"/>
            <a:ext cx="2067792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kumimoji="1" lang="en-US" altLang="ja-JP" dirty="0" smtClean="0"/>
              <a:t>Painting and Photo</a:t>
            </a:r>
            <a:br>
              <a:rPr kumimoji="1" lang="en-US" altLang="ja-JP" dirty="0" smtClean="0"/>
            </a:br>
            <a:r>
              <a:rPr kumimoji="1" lang="en-US" altLang="ja-JP" dirty="0" smtClean="0"/>
              <a:t>contest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25753" y="3887106"/>
            <a:ext cx="2057400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kumimoji="1" lang="en-US" altLang="ja-JP" dirty="0" smtClean="0"/>
              <a:t>Commemorative Stamps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55111" y="3899981"/>
            <a:ext cx="237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Lighthouse digital card</a:t>
            </a:r>
            <a:endParaRPr kumimoji="1" lang="ja-JP" altLang="en-US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28" y="209260"/>
            <a:ext cx="1513581" cy="80699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9" y="80091"/>
            <a:ext cx="1350818" cy="954800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9088595" y="1198512"/>
            <a:ext cx="2784763" cy="25106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400325" y="1208900"/>
            <a:ext cx="2067792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kumimoji="1" lang="en-US" altLang="ja-JP" dirty="0" smtClean="0"/>
              <a:t>Lighthouses</a:t>
            </a:r>
            <a:br>
              <a:rPr kumimoji="1" lang="en-US" altLang="ja-JP" dirty="0" smtClean="0"/>
            </a:br>
            <a:r>
              <a:rPr kumimoji="1" lang="en-US" altLang="ja-JP" dirty="0" smtClean="0"/>
              <a:t> open to the public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73" y="1626630"/>
            <a:ext cx="2861448" cy="184152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24" y="4223392"/>
            <a:ext cx="2392818" cy="165440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725" y="4421712"/>
            <a:ext cx="1260080" cy="179762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890" y="4421712"/>
            <a:ext cx="1260080" cy="17976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231" y="4465091"/>
            <a:ext cx="2419739" cy="1662542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768928" y="3501740"/>
            <a:ext cx="232063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Address words by</a:t>
            </a:r>
            <a:br>
              <a:rPr kumimoji="1" lang="en-US" altLang="ja-JP" sz="1050" dirty="0" smtClean="0"/>
            </a:br>
            <a:r>
              <a:rPr kumimoji="1" lang="en-US" altLang="ja-JP" sz="1050" dirty="0" smtClean="0"/>
              <a:t>His Imperial Highness the Crown Prince</a:t>
            </a:r>
            <a:endParaRPr kumimoji="1" lang="ja-JP" altLang="en-US" sz="105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13508" y="5888180"/>
            <a:ext cx="232063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Address by the guest of honor,</a:t>
            </a:r>
            <a:br>
              <a:rPr kumimoji="1" lang="en-US" altLang="ja-JP" sz="1050" dirty="0" smtClean="0"/>
            </a:br>
            <a:r>
              <a:rPr kumimoji="1" lang="en-US" altLang="ja-JP" sz="1050" dirty="0" smtClean="0"/>
              <a:t>His Excellency the French Ambassador</a:t>
            </a:r>
            <a:endParaRPr kumimoji="1" lang="ja-JP" altLang="en-US" sz="1050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99" y="2217206"/>
            <a:ext cx="1404484" cy="93632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355" y="1862967"/>
            <a:ext cx="1165359" cy="166254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832" y="4264368"/>
            <a:ext cx="2580893" cy="160141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49" y="1704706"/>
            <a:ext cx="2415110" cy="1613830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3519060" y="5877794"/>
            <a:ext cx="232063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Words of appreciation from</a:t>
            </a:r>
            <a:br>
              <a:rPr kumimoji="1" lang="en-US" altLang="ja-JP" sz="1050" dirty="0" smtClean="0"/>
            </a:br>
            <a:r>
              <a:rPr kumimoji="1" lang="en-US" altLang="ja-JP" sz="1050" dirty="0" smtClean="0"/>
              <a:t>the Commandant, JCG</a:t>
            </a:r>
            <a:endParaRPr kumimoji="1" lang="ja-JP" altLang="en-US" sz="105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581398" y="3354205"/>
            <a:ext cx="23206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kumimoji="1" lang="en-US" altLang="ja-JP" sz="1050" dirty="0" smtClean="0"/>
              <a:t>Congratulatory address by</a:t>
            </a:r>
            <a:br>
              <a:rPr kumimoji="1" lang="en-US" altLang="ja-JP" sz="1050" dirty="0" smtClean="0"/>
            </a:br>
            <a:r>
              <a:rPr kumimoji="1" lang="en-US" altLang="ja-JP" sz="1050" dirty="0" smtClean="0"/>
              <a:t>His Excellency the Minister of Land, Infrastructure, Transport and Tourism at the reception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194923" y="1875348"/>
            <a:ext cx="2592134" cy="159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36</Words>
  <Application>Microsoft Office PowerPoint</Application>
  <PresentationFormat>Grand écran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Major Events in the 150th Lighthouse Anniversary</vt:lpstr>
    </vt:vector>
  </TitlesOfParts>
  <Company>海上保安庁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Events for</dc:title>
  <dc:creator>野口 英毅</dc:creator>
  <cp:lastModifiedBy>Marie-Hélène Grillet</cp:lastModifiedBy>
  <cp:revision>29</cp:revision>
  <cp:lastPrinted>2018-11-27T02:37:56Z</cp:lastPrinted>
  <dcterms:created xsi:type="dcterms:W3CDTF">2018-11-06T00:06:46Z</dcterms:created>
  <dcterms:modified xsi:type="dcterms:W3CDTF">2018-12-11T08:43:15Z</dcterms:modified>
</cp:coreProperties>
</file>