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1" r:id="rId2"/>
    <p:sldId id="352" r:id="rId3"/>
    <p:sldId id="357" r:id="rId4"/>
    <p:sldId id="364" r:id="rId5"/>
    <p:sldId id="353" r:id="rId6"/>
    <p:sldId id="355" r:id="rId7"/>
    <p:sldId id="356" r:id="rId8"/>
    <p:sldId id="359" r:id="rId9"/>
    <p:sldId id="360" r:id="rId10"/>
    <p:sldId id="365" r:id="rId1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49" autoAdjust="0"/>
    <p:restoredTop sz="72099" autoAdjust="0"/>
  </p:normalViewPr>
  <p:slideViewPr>
    <p:cSldViewPr snapToGrid="0">
      <p:cViewPr varScale="1">
        <p:scale>
          <a:sx n="52" d="100"/>
          <a:sy n="52" d="100"/>
        </p:scale>
        <p:origin x="-1296"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36483-91AD-41B2-82F4-C564AAE73E31}" type="datetimeFigureOut">
              <a:rPr lang="en-GB" smtClean="0"/>
              <a:t>09/12/2018</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0B1AAB-08F9-4197-A27A-A3B6413F76DC}" type="slidenum">
              <a:rPr lang="en-GB" smtClean="0"/>
              <a:t>‹#›</a:t>
            </a:fld>
            <a:endParaRPr lang="en-GB"/>
          </a:p>
        </p:txBody>
      </p:sp>
    </p:spTree>
    <p:extLst>
      <p:ext uri="{BB962C8B-B14F-4D97-AF65-F5344CB8AC3E}">
        <p14:creationId xmlns:p14="http://schemas.microsoft.com/office/powerpoint/2010/main" val="2585470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Standard starting </a:t>
            </a:r>
            <a:r>
              <a:rPr lang="sv-SE" dirty="0" err="1"/>
              <a:t>slide</a:t>
            </a:r>
            <a:endParaRPr lang="sv-SE" dirty="0"/>
          </a:p>
        </p:txBody>
      </p:sp>
      <p:sp>
        <p:nvSpPr>
          <p:cNvPr id="4" name="Platshållare för bildnummer 3"/>
          <p:cNvSpPr>
            <a:spLocks noGrp="1"/>
          </p:cNvSpPr>
          <p:nvPr>
            <p:ph type="sldNum" sz="quarter" idx="10"/>
          </p:nvPr>
        </p:nvSpPr>
        <p:spPr/>
        <p:txBody>
          <a:bodyPr/>
          <a:lstStyle/>
          <a:p>
            <a:fld id="{0422F8A5-1A7E-4F53-80A0-687F2EEC6D8C}" type="slidenum">
              <a:rPr lang="sv-SE" smtClean="0"/>
              <a:t>1</a:t>
            </a:fld>
            <a:endParaRPr lang="sv-SE"/>
          </a:p>
        </p:txBody>
      </p:sp>
    </p:spTree>
    <p:extLst>
      <p:ext uri="{BB962C8B-B14F-4D97-AF65-F5344CB8AC3E}">
        <p14:creationId xmlns:p14="http://schemas.microsoft.com/office/powerpoint/2010/main" val="1985376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2D0B1AAB-08F9-4197-A27A-A3B6413F76DC}" type="slidenum">
              <a:rPr lang="en-GB" smtClean="0"/>
              <a:t>2</a:t>
            </a:fld>
            <a:endParaRPr lang="en-GB"/>
          </a:p>
        </p:txBody>
      </p:sp>
    </p:spTree>
    <p:extLst>
      <p:ext uri="{BB962C8B-B14F-4D97-AF65-F5344CB8AC3E}">
        <p14:creationId xmlns:p14="http://schemas.microsoft.com/office/powerpoint/2010/main" val="1501275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dirty="0"/>
              <a:t>- The information sharing within STM is based on international standards and on standardized interfaces. In STM, information is shared in a safe and secure manner, where only authorized parties are allowed to access the information.</a:t>
            </a:r>
          </a:p>
          <a:p>
            <a:r>
              <a:rPr lang="en-US" sz="1200" dirty="0" smtClean="0"/>
              <a:t>-</a:t>
            </a:r>
            <a:endParaRPr lang="sv-SE" dirty="0"/>
          </a:p>
        </p:txBody>
      </p:sp>
      <p:sp>
        <p:nvSpPr>
          <p:cNvPr id="4" name="Platshållare för bildnummer 3"/>
          <p:cNvSpPr>
            <a:spLocks noGrp="1"/>
          </p:cNvSpPr>
          <p:nvPr>
            <p:ph type="sldNum" sz="quarter" idx="10"/>
          </p:nvPr>
        </p:nvSpPr>
        <p:spPr/>
        <p:txBody>
          <a:bodyPr/>
          <a:lstStyle/>
          <a:p>
            <a:fld id="{B800955C-8825-45B4-9BD5-8128A50A9B0E}" type="slidenum">
              <a:rPr lang="sv-SE" smtClean="0"/>
              <a:t>3</a:t>
            </a:fld>
            <a:endParaRPr lang="sv-SE"/>
          </a:p>
        </p:txBody>
      </p:sp>
    </p:spTree>
    <p:extLst>
      <p:ext uri="{BB962C8B-B14F-4D97-AF65-F5344CB8AC3E}">
        <p14:creationId xmlns:p14="http://schemas.microsoft.com/office/powerpoint/2010/main" val="289156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2D0B1AAB-08F9-4197-A27A-A3B6413F76DC}" type="slidenum">
              <a:rPr lang="en-GB" smtClean="0"/>
              <a:t>4</a:t>
            </a:fld>
            <a:endParaRPr lang="en-GB"/>
          </a:p>
        </p:txBody>
      </p:sp>
    </p:spTree>
    <p:extLst>
      <p:ext uri="{BB962C8B-B14F-4D97-AF65-F5344CB8AC3E}">
        <p14:creationId xmlns:p14="http://schemas.microsoft.com/office/powerpoint/2010/main" val="2920487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Routes</a:t>
            </a:r>
            <a:r>
              <a:rPr lang="sv-SE" baseline="0" dirty="0" smtClean="0"/>
              <a:t> – a common import and export format for all ECDIS-</a:t>
            </a:r>
            <a:r>
              <a:rPr lang="sv-SE" baseline="0" dirty="0" err="1" smtClean="0"/>
              <a:t>providers</a:t>
            </a:r>
            <a:r>
              <a:rPr lang="sv-SE" baseline="0" dirty="0" smtClean="0"/>
              <a:t>. The format is </a:t>
            </a:r>
            <a:r>
              <a:rPr lang="sv-SE" baseline="0" dirty="0" err="1" smtClean="0"/>
              <a:t>mandatory</a:t>
            </a:r>
            <a:r>
              <a:rPr lang="sv-SE" baseline="0" dirty="0" smtClean="0"/>
              <a:t> in all ECDIS systems from 2017. (</a:t>
            </a:r>
            <a:r>
              <a:rPr lang="sv-SE" baseline="0" dirty="0" err="1" smtClean="0"/>
              <a:t>But</a:t>
            </a:r>
            <a:r>
              <a:rPr lang="sv-SE" baseline="0" dirty="0" smtClean="0"/>
              <a:t> STM </a:t>
            </a:r>
            <a:r>
              <a:rPr lang="sv-SE" baseline="0" dirty="0" err="1" smtClean="0"/>
              <a:t>functions</a:t>
            </a:r>
            <a:r>
              <a:rPr lang="sv-SE" baseline="0" dirty="0" smtClean="0"/>
              <a:t> </a:t>
            </a:r>
            <a:r>
              <a:rPr lang="sv-SE" baseline="0" dirty="0" err="1" smtClean="0"/>
              <a:t>are</a:t>
            </a:r>
            <a:r>
              <a:rPr lang="sv-SE" baseline="0" dirty="0" smtClean="0"/>
              <a:t> not </a:t>
            </a:r>
            <a:r>
              <a:rPr lang="sv-SE" baseline="0" dirty="0" err="1" smtClean="0"/>
              <a:t>mandatory</a:t>
            </a:r>
            <a:r>
              <a:rPr lang="sv-SE" baseline="0" dirty="0" smtClean="0"/>
              <a:t>)</a:t>
            </a:r>
          </a:p>
          <a:p>
            <a:endParaRPr lang="sv-SE" baseline="0" dirty="0" smtClean="0"/>
          </a:p>
          <a:p>
            <a:r>
              <a:rPr lang="sv-SE" baseline="0" dirty="0" smtClean="0"/>
              <a:t>Ports – </a:t>
            </a:r>
            <a:r>
              <a:rPr lang="sv-SE" baseline="0" dirty="0" err="1" smtClean="0"/>
              <a:t>Time</a:t>
            </a:r>
            <a:r>
              <a:rPr lang="sv-SE" baseline="0" dirty="0" smtClean="0"/>
              <a:t> stamps </a:t>
            </a:r>
            <a:r>
              <a:rPr lang="sv-SE" baseline="0" dirty="0" err="1" smtClean="0"/>
              <a:t>of</a:t>
            </a:r>
            <a:r>
              <a:rPr lang="sv-SE" baseline="0" dirty="0" smtClean="0"/>
              <a:t> events: </a:t>
            </a:r>
            <a:r>
              <a:rPr lang="sv-SE" baseline="0" dirty="0" err="1" smtClean="0"/>
              <a:t>e.g</a:t>
            </a:r>
            <a:r>
              <a:rPr lang="sv-SE" baseline="0" dirty="0" smtClean="0"/>
              <a:t>. start and </a:t>
            </a:r>
            <a:r>
              <a:rPr lang="sv-SE" baseline="0" dirty="0" err="1" smtClean="0"/>
              <a:t>finsih</a:t>
            </a:r>
            <a:r>
              <a:rPr lang="sv-SE" baseline="0" dirty="0" smtClean="0"/>
              <a:t> </a:t>
            </a:r>
            <a:r>
              <a:rPr lang="sv-SE" baseline="0" dirty="0" err="1" smtClean="0"/>
              <a:t>time</a:t>
            </a:r>
            <a:r>
              <a:rPr lang="sv-SE" baseline="0" dirty="0" smtClean="0"/>
              <a:t> for a services, </a:t>
            </a:r>
            <a:r>
              <a:rPr lang="sv-SE" baseline="0" dirty="0" err="1" smtClean="0"/>
              <a:t>arrival</a:t>
            </a:r>
            <a:r>
              <a:rPr lang="sv-SE" baseline="0" dirty="0" smtClean="0"/>
              <a:t> and </a:t>
            </a:r>
            <a:r>
              <a:rPr lang="sv-SE" baseline="0" dirty="0" err="1" smtClean="0"/>
              <a:t>departure</a:t>
            </a:r>
            <a:r>
              <a:rPr lang="sv-SE" baseline="0" dirty="0" smtClean="0"/>
              <a:t> </a:t>
            </a:r>
            <a:r>
              <a:rPr lang="sv-SE" baseline="0" dirty="0" err="1" smtClean="0"/>
              <a:t>time</a:t>
            </a:r>
            <a:r>
              <a:rPr lang="sv-SE" baseline="0" dirty="0" smtClean="0"/>
              <a:t> </a:t>
            </a:r>
            <a:r>
              <a:rPr lang="sv-SE" baseline="0" dirty="0" err="1" smtClean="0"/>
              <a:t>of</a:t>
            </a:r>
            <a:r>
              <a:rPr lang="sv-SE" baseline="0" dirty="0" smtClean="0"/>
              <a:t> a </a:t>
            </a:r>
            <a:r>
              <a:rPr lang="sv-SE" baseline="0" dirty="0" err="1" smtClean="0"/>
              <a:t>vessel</a:t>
            </a:r>
            <a:r>
              <a:rPr lang="sv-SE" baseline="0" dirty="0" smtClean="0"/>
              <a:t>.  </a:t>
            </a:r>
          </a:p>
          <a:p>
            <a:r>
              <a:rPr lang="sv-SE" baseline="0" dirty="0" err="1" smtClean="0"/>
              <a:t>Aligned</a:t>
            </a:r>
            <a:r>
              <a:rPr lang="sv-SE" baseline="0" dirty="0" smtClean="0"/>
              <a:t> </a:t>
            </a:r>
            <a:r>
              <a:rPr lang="sv-SE" baseline="0" dirty="0" err="1" smtClean="0"/>
              <a:t>with</a:t>
            </a:r>
            <a:r>
              <a:rPr lang="sv-SE" baseline="0" dirty="0" smtClean="0"/>
              <a:t> UKHO/GS1/</a:t>
            </a:r>
            <a:r>
              <a:rPr lang="sv-SE" baseline="0" dirty="0" err="1" smtClean="0"/>
              <a:t>industry</a:t>
            </a:r>
            <a:r>
              <a:rPr lang="sv-SE" baseline="0" dirty="0" smtClean="0"/>
              <a:t> </a:t>
            </a:r>
            <a:r>
              <a:rPr lang="sv-SE" baseline="0" dirty="0" err="1" smtClean="0"/>
              <a:t>initiative</a:t>
            </a:r>
            <a:r>
              <a:rPr lang="sv-SE" baseline="0" dirty="0" smtClean="0"/>
              <a:t> to </a:t>
            </a:r>
            <a:r>
              <a:rPr lang="sv-SE" baseline="0" dirty="0" err="1" smtClean="0"/>
              <a:t>standardise</a:t>
            </a:r>
            <a:r>
              <a:rPr lang="sv-SE" baseline="0" dirty="0" smtClean="0"/>
              <a:t> master data and event data.</a:t>
            </a:r>
          </a:p>
          <a:p>
            <a:endParaRPr lang="sv-SE" baseline="0" dirty="0" smtClean="0"/>
          </a:p>
          <a:p>
            <a:r>
              <a:rPr lang="sv-SE" baseline="0" dirty="0" smtClean="0"/>
              <a:t>IMO – at the final </a:t>
            </a:r>
            <a:r>
              <a:rPr lang="sv-SE" baseline="0" dirty="0" err="1" smtClean="0"/>
              <a:t>conference</a:t>
            </a:r>
            <a:r>
              <a:rPr lang="sv-SE" baseline="0" dirty="0" smtClean="0"/>
              <a:t>, Heike Deggim, </a:t>
            </a:r>
            <a:r>
              <a:rPr lang="sv-SE" baseline="0" dirty="0" err="1" smtClean="0"/>
              <a:t>chief</a:t>
            </a:r>
            <a:r>
              <a:rPr lang="sv-SE" baseline="0" dirty="0" smtClean="0"/>
              <a:t> </a:t>
            </a:r>
            <a:r>
              <a:rPr lang="sv-SE" baseline="0" dirty="0" err="1" smtClean="0"/>
              <a:t>of</a:t>
            </a:r>
            <a:r>
              <a:rPr lang="sv-SE" baseline="0" dirty="0" smtClean="0"/>
              <a:t> IMO </a:t>
            </a:r>
            <a:r>
              <a:rPr lang="sv-SE" baseline="0" dirty="0" err="1" smtClean="0"/>
              <a:t>Maritime</a:t>
            </a:r>
            <a:r>
              <a:rPr lang="sv-SE" baseline="0" dirty="0" smtClean="0"/>
              <a:t> </a:t>
            </a:r>
            <a:r>
              <a:rPr lang="sv-SE" baseline="0" dirty="0" err="1" smtClean="0"/>
              <a:t>Safety</a:t>
            </a:r>
            <a:r>
              <a:rPr lang="sv-SE" baseline="0" dirty="0" smtClean="0"/>
              <a:t> Division, </a:t>
            </a:r>
            <a:r>
              <a:rPr lang="sv-SE" baseline="0" dirty="0" err="1" smtClean="0"/>
              <a:t>asked</a:t>
            </a:r>
            <a:r>
              <a:rPr lang="sv-SE" baseline="0" dirty="0" smtClean="0"/>
              <a:t> STM to </a:t>
            </a:r>
            <a:r>
              <a:rPr lang="sv-SE" baseline="0" dirty="0" err="1" smtClean="0"/>
              <a:t>submit</a:t>
            </a:r>
            <a:r>
              <a:rPr lang="sv-SE" baseline="0" dirty="0" smtClean="0"/>
              <a:t> an input paper to the </a:t>
            </a:r>
            <a:r>
              <a:rPr lang="sv-SE" baseline="0" dirty="0" err="1" smtClean="0"/>
              <a:t>next</a:t>
            </a:r>
            <a:r>
              <a:rPr lang="sv-SE" baseline="0" dirty="0" smtClean="0"/>
              <a:t> </a:t>
            </a:r>
            <a:r>
              <a:rPr lang="sv-SE" baseline="0" dirty="0" err="1" smtClean="0"/>
              <a:t>committee</a:t>
            </a:r>
            <a:r>
              <a:rPr lang="sv-SE" baseline="0" dirty="0" smtClean="0"/>
              <a:t> meeting in </a:t>
            </a:r>
            <a:r>
              <a:rPr lang="sv-SE" baseline="0" dirty="0" err="1" smtClean="0"/>
              <a:t>ordr</a:t>
            </a:r>
            <a:r>
              <a:rPr lang="sv-SE" baseline="0" dirty="0" smtClean="0"/>
              <a:t> to start the process to </a:t>
            </a:r>
            <a:r>
              <a:rPr lang="sv-SE" baseline="0" dirty="0" err="1" smtClean="0"/>
              <a:t>adjust</a:t>
            </a:r>
            <a:r>
              <a:rPr lang="sv-SE" baseline="0" dirty="0" smtClean="0"/>
              <a:t> </a:t>
            </a:r>
          </a:p>
          <a:p>
            <a:endParaRPr lang="sv-SE" dirty="0" smtClean="0"/>
          </a:p>
          <a:p>
            <a:r>
              <a:rPr lang="sv-SE" dirty="0" smtClean="0"/>
              <a:t>(Fredrik Karlsson gav ett lysande brandtal:</a:t>
            </a:r>
          </a:p>
          <a:p>
            <a:endParaRPr lang="sv-SE" dirty="0" smtClean="0"/>
          </a:p>
          <a:p>
            <a:r>
              <a:rPr lang="en-GB" sz="3200" dirty="0" err="1" smtClean="0"/>
              <a:t>Solas</a:t>
            </a:r>
            <a:r>
              <a:rPr lang="en-GB" sz="3200" dirty="0" smtClean="0"/>
              <a:t> Chapter V - Regulation 34 </a:t>
            </a:r>
          </a:p>
          <a:p>
            <a:pPr lvl="1"/>
            <a:r>
              <a:rPr lang="en-GB" sz="2800" dirty="0" smtClean="0"/>
              <a:t>on Safe navigation and avoidance of dangerous situations</a:t>
            </a:r>
          </a:p>
          <a:p>
            <a:pPr lvl="1"/>
            <a:r>
              <a:rPr lang="en-GB" sz="2800" dirty="0" smtClean="0"/>
              <a:t>”Prior proceeding to sea, the master shall ensure that the intended voyage has been planned</a:t>
            </a:r>
            <a:r>
              <a:rPr lang="en-GB" sz="2800" u="sng" dirty="0" smtClean="0"/>
              <a:t> </a:t>
            </a:r>
            <a:r>
              <a:rPr lang="en-GB" sz="2800" b="1" u="sng" dirty="0" smtClean="0">
                <a:solidFill>
                  <a:srgbClr val="FF0000"/>
                </a:solidFill>
              </a:rPr>
              <a:t>AND SENT DIGITALLY TO RELEVANT TRUSTED PARTIES SUCH AS VTS, SRS, PORTS, CUSTOMS etc. OR ELSE!</a:t>
            </a:r>
          </a:p>
          <a:p>
            <a:pPr lvl="1"/>
            <a:endParaRPr lang="en-GB" dirty="0" smtClean="0">
              <a:solidFill>
                <a:srgbClr val="FF0000"/>
              </a:solidFill>
            </a:endParaRPr>
          </a:p>
          <a:p>
            <a:r>
              <a:rPr lang="en-GB" sz="3200" dirty="0" smtClean="0"/>
              <a:t>IMO RESOLUTION A.893(21)</a:t>
            </a:r>
          </a:p>
          <a:p>
            <a:pPr lvl="1"/>
            <a:r>
              <a:rPr lang="en-GB" sz="2800" dirty="0" smtClean="0"/>
              <a:t>Guidelines for voyage planning</a:t>
            </a:r>
          </a:p>
          <a:p>
            <a:pPr lvl="1"/>
            <a:r>
              <a:rPr lang="en-GB" sz="2800" dirty="0" smtClean="0"/>
              <a:t>“Prior to departure the navigating officer will prepare detailed planning of the whole voyage or passage plan from berth to berth </a:t>
            </a:r>
            <a:r>
              <a:rPr lang="en-GB" sz="2800" b="1" u="sng" dirty="0" smtClean="0">
                <a:solidFill>
                  <a:srgbClr val="FF0000"/>
                </a:solidFill>
              </a:rPr>
              <a:t>AND PUBLISH IT DIGITALLY GODDAMMIT!!!”</a:t>
            </a:r>
            <a:endParaRPr lang="en-GB" sz="3200" u="sng" dirty="0" smtClean="0"/>
          </a:p>
          <a:p>
            <a:r>
              <a:rPr lang="sv-SE" dirty="0" smtClean="0"/>
              <a:t>)</a:t>
            </a:r>
            <a:endParaRPr lang="sv-SE" dirty="0"/>
          </a:p>
        </p:txBody>
      </p:sp>
      <p:sp>
        <p:nvSpPr>
          <p:cNvPr id="4" name="Platshållare för bildnummer 3"/>
          <p:cNvSpPr>
            <a:spLocks noGrp="1"/>
          </p:cNvSpPr>
          <p:nvPr>
            <p:ph type="sldNum" sz="quarter" idx="10"/>
          </p:nvPr>
        </p:nvSpPr>
        <p:spPr/>
        <p:txBody>
          <a:bodyPr/>
          <a:lstStyle/>
          <a:p>
            <a:fld id="{2D0B1AAB-08F9-4197-A27A-A3B6413F76DC}" type="slidenum">
              <a:rPr lang="en-GB" smtClean="0"/>
              <a:t>5</a:t>
            </a:fld>
            <a:endParaRPr lang="en-GB"/>
          </a:p>
        </p:txBody>
      </p:sp>
    </p:spTree>
    <p:extLst>
      <p:ext uri="{BB962C8B-B14F-4D97-AF65-F5344CB8AC3E}">
        <p14:creationId xmlns:p14="http://schemas.microsoft.com/office/powerpoint/2010/main" val="2280763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MCP – </a:t>
            </a:r>
            <a:r>
              <a:rPr lang="sv-SE" dirty="0" err="1" smtClean="0"/>
              <a:t>helps</a:t>
            </a:r>
            <a:r>
              <a:rPr lang="sv-SE" dirty="0" smtClean="0"/>
              <a:t> </a:t>
            </a:r>
            <a:r>
              <a:rPr lang="sv-SE" dirty="0" err="1" smtClean="0"/>
              <a:t>identifying</a:t>
            </a:r>
            <a:r>
              <a:rPr lang="sv-SE" dirty="0" smtClean="0"/>
              <a:t> </a:t>
            </a:r>
            <a:r>
              <a:rPr lang="sv-SE" dirty="0" err="1" smtClean="0"/>
              <a:t>users</a:t>
            </a:r>
            <a:r>
              <a:rPr lang="sv-SE" dirty="0" smtClean="0"/>
              <a:t> and services. Standards</a:t>
            </a:r>
            <a:r>
              <a:rPr lang="sv-SE" baseline="0" dirty="0" smtClean="0"/>
              <a:t> </a:t>
            </a:r>
            <a:r>
              <a:rPr lang="sv-SE" baseline="0" dirty="0" err="1" smtClean="0"/>
              <a:t>define</a:t>
            </a:r>
            <a:r>
              <a:rPr lang="sv-SE" baseline="0" dirty="0" smtClean="0"/>
              <a:t> data formats. </a:t>
            </a:r>
            <a:r>
              <a:rPr lang="sv-SE" baseline="0" dirty="0" err="1" smtClean="0"/>
              <a:t>SeaSWIM</a:t>
            </a:r>
            <a:r>
              <a:rPr lang="sv-SE" baseline="0" dirty="0" smtClean="0"/>
              <a:t> make sure </a:t>
            </a:r>
            <a:r>
              <a:rPr lang="sv-SE" baseline="0" dirty="0" err="1" smtClean="0"/>
              <a:t>that</a:t>
            </a:r>
            <a:r>
              <a:rPr lang="sv-SE" baseline="0" dirty="0" smtClean="0"/>
              <a:t> </a:t>
            </a:r>
            <a:r>
              <a:rPr lang="sv-SE" baseline="0" dirty="0" err="1" smtClean="0"/>
              <a:t>both</a:t>
            </a:r>
            <a:r>
              <a:rPr lang="sv-SE" baseline="0" dirty="0" smtClean="0"/>
              <a:t> </a:t>
            </a:r>
            <a:r>
              <a:rPr lang="sv-SE" baseline="0" dirty="0" err="1" smtClean="0"/>
              <a:t>ends</a:t>
            </a:r>
            <a:r>
              <a:rPr lang="sv-SE" baseline="0" dirty="0" smtClean="0"/>
              <a:t> </a:t>
            </a:r>
            <a:r>
              <a:rPr lang="sv-SE" baseline="0" dirty="0" err="1" smtClean="0"/>
              <a:t>of</a:t>
            </a:r>
            <a:r>
              <a:rPr lang="sv-SE" baseline="0" dirty="0" smtClean="0"/>
              <a:t> the information </a:t>
            </a:r>
            <a:r>
              <a:rPr lang="sv-SE" baseline="0" dirty="0" err="1" smtClean="0"/>
              <a:t>exchange</a:t>
            </a:r>
            <a:r>
              <a:rPr lang="sv-SE" baseline="0" dirty="0" smtClean="0"/>
              <a:t> </a:t>
            </a:r>
            <a:r>
              <a:rPr lang="sv-SE" baseline="0" dirty="0" err="1" smtClean="0"/>
              <a:t>are</a:t>
            </a:r>
            <a:r>
              <a:rPr lang="sv-SE" baseline="0" dirty="0" smtClean="0"/>
              <a:t> 100% </a:t>
            </a:r>
            <a:r>
              <a:rPr lang="sv-SE" baseline="0" dirty="0" err="1" smtClean="0"/>
              <a:t>compatible</a:t>
            </a:r>
            <a:r>
              <a:rPr lang="sv-SE" baseline="0" dirty="0" smtClean="0"/>
              <a:t> =&gt; INTEROPERABILITY</a:t>
            </a:r>
            <a:endParaRPr lang="sv-SE" dirty="0"/>
          </a:p>
        </p:txBody>
      </p:sp>
      <p:sp>
        <p:nvSpPr>
          <p:cNvPr id="4" name="Platshållare för bildnummer 3"/>
          <p:cNvSpPr>
            <a:spLocks noGrp="1"/>
          </p:cNvSpPr>
          <p:nvPr>
            <p:ph type="sldNum" sz="quarter" idx="10"/>
          </p:nvPr>
        </p:nvSpPr>
        <p:spPr/>
        <p:txBody>
          <a:bodyPr/>
          <a:lstStyle/>
          <a:p>
            <a:fld id="{2D0B1AAB-08F9-4197-A27A-A3B6413F76DC}" type="slidenum">
              <a:rPr lang="en-GB" smtClean="0"/>
              <a:t>6</a:t>
            </a:fld>
            <a:endParaRPr lang="en-GB"/>
          </a:p>
        </p:txBody>
      </p:sp>
    </p:spTree>
    <p:extLst>
      <p:ext uri="{BB962C8B-B14F-4D97-AF65-F5344CB8AC3E}">
        <p14:creationId xmlns:p14="http://schemas.microsoft.com/office/powerpoint/2010/main" val="3728096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dirty="0" smtClean="0"/>
              <a:t>- We have some of the largest suppliers of ECDIS systems and VTS systems as partners in STM, offering interoperable solutions through the digital maritime service infrastructure that we have established and which is based on the Maritime Connectivity Platform.</a:t>
            </a:r>
          </a:p>
          <a:p>
            <a:pPr marL="171450" indent="-171450">
              <a:buFontTx/>
              <a:buChar char="-"/>
            </a:pPr>
            <a:r>
              <a:rPr lang="en-US" sz="1200" dirty="0" smtClean="0"/>
              <a:t>One large achievement in STM is that we have managed to achieve interoperability between ECDIS systems and shore based systems of different brands. </a:t>
            </a:r>
          </a:p>
          <a:p>
            <a:pPr marL="0" indent="0">
              <a:buFontTx/>
              <a:buNone/>
            </a:pPr>
            <a:r>
              <a:rPr lang="en-US" sz="1200" dirty="0" smtClean="0"/>
              <a:t>- Type approval by classification society means that the manufacturers</a:t>
            </a:r>
            <a:r>
              <a:rPr lang="en-US" sz="1200" baseline="0" dirty="0" smtClean="0"/>
              <a:t> will have STM as part or option within their standard products.</a:t>
            </a:r>
            <a:endParaRPr lang="en-US" sz="1200" dirty="0" smtClean="0"/>
          </a:p>
          <a:p>
            <a:endParaRPr lang="sv-SE" dirty="0" smtClean="0"/>
          </a:p>
          <a:p>
            <a:endParaRPr lang="sv-SE" dirty="0"/>
          </a:p>
        </p:txBody>
      </p:sp>
      <p:sp>
        <p:nvSpPr>
          <p:cNvPr id="4" name="Platshållare för bildnummer 3"/>
          <p:cNvSpPr>
            <a:spLocks noGrp="1"/>
          </p:cNvSpPr>
          <p:nvPr>
            <p:ph type="sldNum" sz="quarter" idx="10"/>
          </p:nvPr>
        </p:nvSpPr>
        <p:spPr/>
        <p:txBody>
          <a:bodyPr/>
          <a:lstStyle/>
          <a:p>
            <a:fld id="{2D0B1AAB-08F9-4197-A27A-A3B6413F76DC}" type="slidenum">
              <a:rPr lang="en-GB" smtClean="0"/>
              <a:t>7</a:t>
            </a:fld>
            <a:endParaRPr lang="en-GB"/>
          </a:p>
        </p:txBody>
      </p:sp>
    </p:spTree>
    <p:extLst>
      <p:ext uri="{BB962C8B-B14F-4D97-AF65-F5344CB8AC3E}">
        <p14:creationId xmlns:p14="http://schemas.microsoft.com/office/powerpoint/2010/main" val="2423953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As a </a:t>
            </a:r>
            <a:r>
              <a:rPr lang="sv-SE" dirty="0" err="1" smtClean="0"/>
              <a:t>maritime</a:t>
            </a:r>
            <a:r>
              <a:rPr lang="sv-SE" dirty="0" smtClean="0"/>
              <a:t> administration </a:t>
            </a:r>
            <a:r>
              <a:rPr lang="sv-SE" dirty="0" err="1" smtClean="0"/>
              <a:t>involved</a:t>
            </a:r>
            <a:r>
              <a:rPr lang="sv-SE" dirty="0" smtClean="0"/>
              <a:t> </a:t>
            </a:r>
            <a:r>
              <a:rPr lang="sv-SE" dirty="0" err="1" smtClean="0"/>
              <a:t>we</a:t>
            </a:r>
            <a:r>
              <a:rPr lang="sv-SE" dirty="0" smtClean="0"/>
              <a:t> </a:t>
            </a:r>
            <a:r>
              <a:rPr lang="sv-SE" dirty="0" err="1" smtClean="0"/>
              <a:t>thought</a:t>
            </a:r>
            <a:r>
              <a:rPr lang="sv-SE" dirty="0" smtClean="0"/>
              <a:t> </a:t>
            </a:r>
            <a:r>
              <a:rPr lang="sv-SE" dirty="0" err="1" smtClean="0"/>
              <a:t>of</a:t>
            </a:r>
            <a:r>
              <a:rPr lang="sv-SE" dirty="0" smtClean="0"/>
              <a:t> the </a:t>
            </a:r>
            <a:r>
              <a:rPr lang="sv-SE" dirty="0" err="1" smtClean="0"/>
              <a:t>use</a:t>
            </a:r>
            <a:r>
              <a:rPr lang="sv-SE" dirty="0" smtClean="0"/>
              <a:t> </a:t>
            </a:r>
            <a:r>
              <a:rPr lang="sv-SE" dirty="0" err="1" smtClean="0"/>
              <a:t>cases</a:t>
            </a:r>
            <a:r>
              <a:rPr lang="sv-SE" dirty="0" smtClean="0"/>
              <a:t> </a:t>
            </a:r>
            <a:r>
              <a:rPr lang="sv-SE" dirty="0" err="1" smtClean="0"/>
              <a:t>which</a:t>
            </a:r>
            <a:r>
              <a:rPr lang="sv-SE" dirty="0" smtClean="0"/>
              <a:t> </a:t>
            </a:r>
            <a:r>
              <a:rPr lang="sv-SE" dirty="0" err="1" smtClean="0"/>
              <a:t>would</a:t>
            </a:r>
            <a:r>
              <a:rPr lang="sv-SE" dirty="0" smtClean="0"/>
              <a:t> a </a:t>
            </a:r>
            <a:r>
              <a:rPr lang="sv-SE" dirty="0" err="1" smtClean="0"/>
              <a:t>improve</a:t>
            </a:r>
            <a:r>
              <a:rPr lang="sv-SE" dirty="0" smtClean="0"/>
              <a:t> </a:t>
            </a:r>
            <a:r>
              <a:rPr lang="sv-SE" dirty="0" err="1" smtClean="0"/>
              <a:t>our</a:t>
            </a:r>
            <a:r>
              <a:rPr lang="sv-SE" dirty="0" smtClean="0"/>
              <a:t> </a:t>
            </a:r>
            <a:r>
              <a:rPr lang="sv-SE" dirty="0" err="1" smtClean="0"/>
              <a:t>efficiency</a:t>
            </a:r>
            <a:r>
              <a:rPr lang="sv-SE" dirty="0" smtClean="0"/>
              <a:t> and / or the </a:t>
            </a:r>
            <a:r>
              <a:rPr lang="sv-SE" dirty="0" err="1" smtClean="0"/>
              <a:t>safety</a:t>
            </a:r>
            <a:r>
              <a:rPr lang="sv-SE" dirty="0" smtClean="0"/>
              <a:t> </a:t>
            </a:r>
            <a:r>
              <a:rPr lang="sv-SE" dirty="0" err="1" smtClean="0"/>
              <a:t>of</a:t>
            </a:r>
            <a:r>
              <a:rPr lang="sv-SE" dirty="0" smtClean="0"/>
              <a:t> shipping. </a:t>
            </a:r>
            <a:r>
              <a:rPr lang="sv-SE" dirty="0" err="1" smtClean="0"/>
              <a:t>We</a:t>
            </a:r>
            <a:r>
              <a:rPr lang="sv-SE" dirty="0" smtClean="0"/>
              <a:t> </a:t>
            </a:r>
            <a:r>
              <a:rPr lang="sv-SE" dirty="0" err="1" smtClean="0"/>
              <a:t>found</a:t>
            </a:r>
            <a:r>
              <a:rPr lang="sv-SE" dirty="0" smtClean="0"/>
              <a:t> </a:t>
            </a:r>
            <a:r>
              <a:rPr lang="sv-SE" dirty="0" err="1" smtClean="0"/>
              <a:t>more</a:t>
            </a:r>
            <a:r>
              <a:rPr lang="sv-SE" dirty="0" smtClean="0"/>
              <a:t> </a:t>
            </a:r>
            <a:r>
              <a:rPr lang="sv-SE" dirty="0" err="1" smtClean="0"/>
              <a:t>benefits</a:t>
            </a:r>
            <a:r>
              <a:rPr lang="sv-SE" dirty="0" smtClean="0"/>
              <a:t> </a:t>
            </a:r>
            <a:r>
              <a:rPr lang="sv-SE" dirty="0" err="1" smtClean="0"/>
              <a:t>than</a:t>
            </a:r>
            <a:r>
              <a:rPr lang="sv-SE" dirty="0" smtClean="0"/>
              <a:t> </a:t>
            </a:r>
            <a:r>
              <a:rPr lang="sv-SE" dirty="0" err="1" smtClean="0"/>
              <a:t>we</a:t>
            </a:r>
            <a:r>
              <a:rPr lang="sv-SE" dirty="0" smtClean="0"/>
              <a:t> </a:t>
            </a:r>
            <a:r>
              <a:rPr lang="sv-SE" dirty="0" err="1" smtClean="0"/>
              <a:t>initially</a:t>
            </a:r>
            <a:r>
              <a:rPr lang="sv-SE" dirty="0" smtClean="0"/>
              <a:t> </a:t>
            </a:r>
            <a:r>
              <a:rPr lang="sv-SE" dirty="0" err="1" smtClean="0"/>
              <a:t>thought</a:t>
            </a:r>
            <a:r>
              <a:rPr lang="sv-SE" dirty="0" smtClean="0"/>
              <a:t>. </a:t>
            </a:r>
          </a:p>
          <a:p>
            <a:endParaRPr lang="sv-SE" dirty="0" smtClean="0"/>
          </a:p>
          <a:p>
            <a:r>
              <a:rPr lang="sv-SE" dirty="0" smtClean="0"/>
              <a:t>Port </a:t>
            </a:r>
            <a:r>
              <a:rPr lang="sv-SE" dirty="0" err="1" smtClean="0"/>
              <a:t>Synchronisation</a:t>
            </a:r>
            <a:r>
              <a:rPr lang="sv-SE" dirty="0" smtClean="0"/>
              <a:t> has the potential to </a:t>
            </a:r>
            <a:r>
              <a:rPr lang="sv-SE" dirty="0" err="1" smtClean="0"/>
              <a:t>reduce</a:t>
            </a:r>
            <a:r>
              <a:rPr lang="sv-SE" dirty="0" smtClean="0"/>
              <a:t> </a:t>
            </a:r>
            <a:r>
              <a:rPr lang="sv-SE" dirty="0" err="1" smtClean="0"/>
              <a:t>world</a:t>
            </a:r>
            <a:r>
              <a:rPr lang="sv-SE" dirty="0" smtClean="0"/>
              <a:t> </a:t>
            </a:r>
            <a:r>
              <a:rPr lang="sv-SE" dirty="0" err="1" smtClean="0"/>
              <a:t>wide</a:t>
            </a:r>
            <a:r>
              <a:rPr lang="sv-SE" dirty="0" smtClean="0"/>
              <a:t> emissions </a:t>
            </a:r>
            <a:r>
              <a:rPr lang="sv-SE" dirty="0" err="1" smtClean="0"/>
              <a:t>with</a:t>
            </a:r>
            <a:r>
              <a:rPr lang="sv-SE" dirty="0" smtClean="0"/>
              <a:t> </a:t>
            </a:r>
            <a:r>
              <a:rPr lang="sv-SE" dirty="0" err="1" smtClean="0"/>
              <a:t>up</a:t>
            </a:r>
            <a:r>
              <a:rPr lang="sv-SE" dirty="0" smtClean="0"/>
              <a:t> to 15-20% </a:t>
            </a:r>
            <a:r>
              <a:rPr lang="sv-SE" dirty="0" err="1" smtClean="0"/>
              <a:t>if</a:t>
            </a:r>
            <a:r>
              <a:rPr lang="sv-SE" dirty="0" smtClean="0"/>
              <a:t> </a:t>
            </a:r>
            <a:r>
              <a:rPr lang="sv-SE" dirty="0" err="1" smtClean="0"/>
              <a:t>implemented</a:t>
            </a:r>
            <a:r>
              <a:rPr lang="sv-SE" dirty="0" smtClean="0"/>
              <a:t> </a:t>
            </a:r>
            <a:r>
              <a:rPr lang="sv-SE" dirty="0" err="1" smtClean="0"/>
              <a:t>worldwide</a:t>
            </a:r>
            <a:r>
              <a:rPr lang="sv-SE" dirty="0" smtClean="0"/>
              <a:t>.</a:t>
            </a:r>
            <a:endParaRPr lang="sv-SE" dirty="0"/>
          </a:p>
        </p:txBody>
      </p:sp>
      <p:sp>
        <p:nvSpPr>
          <p:cNvPr id="4" name="Platshållare för bildnummer 3"/>
          <p:cNvSpPr>
            <a:spLocks noGrp="1"/>
          </p:cNvSpPr>
          <p:nvPr>
            <p:ph type="sldNum" sz="quarter" idx="10"/>
          </p:nvPr>
        </p:nvSpPr>
        <p:spPr/>
        <p:txBody>
          <a:bodyPr/>
          <a:lstStyle/>
          <a:p>
            <a:fld id="{2D0B1AAB-08F9-4197-A27A-A3B6413F76DC}" type="slidenum">
              <a:rPr lang="en-GB" smtClean="0"/>
              <a:t>8</a:t>
            </a:fld>
            <a:endParaRPr lang="en-GB"/>
          </a:p>
        </p:txBody>
      </p:sp>
    </p:spTree>
    <p:extLst>
      <p:ext uri="{BB962C8B-B14F-4D97-AF65-F5344CB8AC3E}">
        <p14:creationId xmlns:p14="http://schemas.microsoft.com/office/powerpoint/2010/main" val="1947352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smtClean="0"/>
              <a:t>Navigational</a:t>
            </a:r>
            <a:r>
              <a:rPr lang="sv-SE" dirty="0" smtClean="0"/>
              <a:t> </a:t>
            </a:r>
            <a:r>
              <a:rPr lang="sv-SE" dirty="0" err="1" smtClean="0"/>
              <a:t>warnings</a:t>
            </a:r>
            <a:r>
              <a:rPr lang="sv-SE" dirty="0" smtClean="0"/>
              <a:t> in the ECDIS is a no-</a:t>
            </a:r>
            <a:r>
              <a:rPr lang="sv-SE" dirty="0" err="1" smtClean="0"/>
              <a:t>brainer</a:t>
            </a:r>
            <a:r>
              <a:rPr lang="sv-SE" dirty="0" smtClean="0"/>
              <a:t> </a:t>
            </a:r>
            <a:r>
              <a:rPr lang="sv-SE" dirty="0" err="1" smtClean="0"/>
              <a:t>according</a:t>
            </a:r>
            <a:r>
              <a:rPr lang="sv-SE" dirty="0" smtClean="0"/>
              <a:t> to 90%</a:t>
            </a:r>
            <a:r>
              <a:rPr lang="sv-SE" baseline="0" dirty="0" smtClean="0"/>
              <a:t> </a:t>
            </a:r>
            <a:r>
              <a:rPr lang="sv-SE" baseline="0" dirty="0" err="1" smtClean="0"/>
              <a:t>of</a:t>
            </a:r>
            <a:r>
              <a:rPr lang="sv-SE" baseline="0" dirty="0" smtClean="0"/>
              <a:t> the officers on-board and in simulations. (700+ </a:t>
            </a:r>
            <a:r>
              <a:rPr lang="sv-SE" baseline="0" dirty="0" err="1" smtClean="0"/>
              <a:t>people</a:t>
            </a:r>
            <a:r>
              <a:rPr lang="sv-SE" baseline="0" dirty="0" smtClean="0"/>
              <a:t>)</a:t>
            </a:r>
            <a:endParaRPr lang="sv-SE" dirty="0"/>
          </a:p>
        </p:txBody>
      </p:sp>
      <p:sp>
        <p:nvSpPr>
          <p:cNvPr id="4" name="Platshållare för bildnummer 3"/>
          <p:cNvSpPr>
            <a:spLocks noGrp="1"/>
          </p:cNvSpPr>
          <p:nvPr>
            <p:ph type="sldNum" sz="quarter" idx="10"/>
          </p:nvPr>
        </p:nvSpPr>
        <p:spPr/>
        <p:txBody>
          <a:bodyPr/>
          <a:lstStyle/>
          <a:p>
            <a:fld id="{2D0B1AAB-08F9-4197-A27A-A3B6413F76DC}" type="slidenum">
              <a:rPr lang="en-GB" smtClean="0"/>
              <a:t>9</a:t>
            </a:fld>
            <a:endParaRPr lang="en-GB"/>
          </a:p>
        </p:txBody>
      </p:sp>
    </p:spTree>
    <p:extLst>
      <p:ext uri="{BB962C8B-B14F-4D97-AF65-F5344CB8AC3E}">
        <p14:creationId xmlns:p14="http://schemas.microsoft.com/office/powerpoint/2010/main" val="20182257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b="15763"/>
          <a:stretch/>
        </p:blipFill>
        <p:spPr>
          <a:xfrm>
            <a:off x="-1" y="0"/>
            <a:ext cx="12258675" cy="6858000"/>
          </a:xfrm>
          <a:prstGeom prst="rect">
            <a:avLst/>
          </a:prstGeom>
        </p:spPr>
      </p:pic>
      <p:pic>
        <p:nvPicPr>
          <p:cNvPr id="10" name="Bildobjekt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2421" y="388269"/>
            <a:ext cx="1944880" cy="1039266"/>
          </a:xfrm>
          <a:prstGeom prst="rect">
            <a:avLst/>
          </a:prstGeom>
        </p:spPr>
      </p:pic>
      <p:sp>
        <p:nvSpPr>
          <p:cNvPr id="12" name="Rubrik 1"/>
          <p:cNvSpPr>
            <a:spLocks noGrp="1"/>
          </p:cNvSpPr>
          <p:nvPr>
            <p:ph type="title" hasCustomPrompt="1"/>
          </p:nvPr>
        </p:nvSpPr>
        <p:spPr>
          <a:xfrm>
            <a:off x="3400424" y="4868734"/>
            <a:ext cx="8012305" cy="1110534"/>
          </a:xfrm>
        </p:spPr>
        <p:txBody>
          <a:bodyPr anchor="t">
            <a:normAutofit/>
          </a:bodyPr>
          <a:lstStyle>
            <a:lvl1pPr algn="l">
              <a:defRPr sz="3600" b="1" cap="all" baseline="0">
                <a:solidFill>
                  <a:schemeClr val="bg1"/>
                </a:solidFill>
                <a:latin typeface="Arial" panose="020B0604020202020204" pitchFamily="34" charset="0"/>
                <a:cs typeface="Arial" panose="020B0604020202020204" pitchFamily="34" charset="0"/>
              </a:defRPr>
            </a:lvl1pPr>
          </a:lstStyle>
          <a:p>
            <a:r>
              <a:rPr lang="sv-SE" dirty="0" err="1"/>
              <a:t>Click</a:t>
            </a:r>
            <a:r>
              <a:rPr lang="sv-SE" dirty="0"/>
              <a:t> </a:t>
            </a:r>
            <a:r>
              <a:rPr lang="sv-SE" dirty="0" err="1"/>
              <a:t>here</a:t>
            </a:r>
            <a:r>
              <a:rPr lang="sv-SE" dirty="0"/>
              <a:t> to </a:t>
            </a:r>
            <a:r>
              <a:rPr lang="sv-SE" dirty="0" err="1"/>
              <a:t>Add</a:t>
            </a:r>
            <a:r>
              <a:rPr lang="sv-SE" dirty="0"/>
              <a:t> </a:t>
            </a:r>
            <a:br>
              <a:rPr lang="sv-SE" dirty="0"/>
            </a:br>
            <a:r>
              <a:rPr lang="sv-SE" dirty="0"/>
              <a:t>Welcome </a:t>
            </a:r>
            <a:r>
              <a:rPr lang="sv-SE" dirty="0" err="1"/>
              <a:t>message</a:t>
            </a:r>
            <a:endParaRPr lang="sv-SE" dirty="0"/>
          </a:p>
        </p:txBody>
      </p:sp>
      <p:sp>
        <p:nvSpPr>
          <p:cNvPr id="14" name="Platshållare för datum 3"/>
          <p:cNvSpPr>
            <a:spLocks noGrp="1"/>
          </p:cNvSpPr>
          <p:nvPr>
            <p:ph type="dt" sz="half" idx="10"/>
          </p:nvPr>
        </p:nvSpPr>
        <p:spPr>
          <a:xfrm>
            <a:off x="838200" y="6356350"/>
            <a:ext cx="2743200" cy="365125"/>
          </a:xfrm>
        </p:spPr>
        <p:txBody>
          <a:bodyPr/>
          <a:lstStyle>
            <a:lvl1pPr>
              <a:defRPr>
                <a:solidFill>
                  <a:schemeClr val="bg1"/>
                </a:solidFill>
              </a:defRPr>
            </a:lvl1pPr>
          </a:lstStyle>
          <a:p>
            <a:fld id="{271F7355-7733-4F27-8B20-3348BCC620CD}" type="datetimeFigureOut">
              <a:rPr lang="sv-SE" smtClean="0"/>
              <a:pPr/>
              <a:t>2018-12-09</a:t>
            </a:fld>
            <a:endParaRPr lang="sv-SE" dirty="0"/>
          </a:p>
        </p:txBody>
      </p:sp>
      <p:pic>
        <p:nvPicPr>
          <p:cNvPr id="8" name="Bildobjekt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71074" y="340927"/>
            <a:ext cx="2250009" cy="394201"/>
          </a:xfrm>
          <a:prstGeom prst="rect">
            <a:avLst/>
          </a:prstGeom>
        </p:spPr>
      </p:pic>
    </p:spTree>
    <p:extLst>
      <p:ext uri="{BB962C8B-B14F-4D97-AF65-F5344CB8AC3E}">
        <p14:creationId xmlns:p14="http://schemas.microsoft.com/office/powerpoint/2010/main" val="3856356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8" name="Bildobjekt 7"/>
          <p:cNvPicPr>
            <a:picLocks noChangeAspect="1"/>
          </p:cNvPicPr>
          <p:nvPr userDrawn="1"/>
        </p:nvPicPr>
        <p:blipFill rotWithShape="1">
          <a:blip r:embed="rId2" cstate="print">
            <a:extLst>
              <a:ext uri="{28A0092B-C50C-407E-A947-70E740481C1C}">
                <a14:useLocalDpi xmlns:a14="http://schemas.microsoft.com/office/drawing/2010/main" val="0"/>
              </a:ext>
            </a:extLst>
          </a:blip>
          <a:srcRect l="1188" r="1112" b="16281"/>
          <a:stretch/>
        </p:blipFill>
        <p:spPr>
          <a:xfrm>
            <a:off x="-9525" y="2530475"/>
            <a:ext cx="12220576" cy="4346575"/>
          </a:xfrm>
          <a:prstGeom prst="rect">
            <a:avLst/>
          </a:prstGeom>
        </p:spPr>
      </p:pic>
      <p:sp>
        <p:nvSpPr>
          <p:cNvPr id="3" name="Platshållare för innehåll 2"/>
          <p:cNvSpPr>
            <a:spLocks noGrp="1"/>
          </p:cNvSpPr>
          <p:nvPr>
            <p:ph idx="1" hasCustomPrompt="1"/>
          </p:nvPr>
        </p:nvSpPr>
        <p:spPr>
          <a:xfrm>
            <a:off x="838200" y="3254820"/>
            <a:ext cx="10515600" cy="2260600"/>
          </a:xfrm>
        </p:spPr>
        <p:txBody>
          <a:bodyPr/>
          <a:lstStyle>
            <a:lvl1pPr marL="0" indent="0" algn="ctr">
              <a:buFontTx/>
              <a:buNone/>
              <a:defRPr/>
            </a:lvl1pPr>
            <a:lvl2pPr marL="457200" indent="0" algn="ctr">
              <a:buNone/>
              <a:defRPr sz="4000" baseline="0"/>
            </a:lvl2pPr>
          </a:lstStyle>
          <a:p>
            <a:pPr lvl="0"/>
            <a:r>
              <a:rPr lang="sv-SE" dirty="0" err="1"/>
              <a:t>Click</a:t>
            </a:r>
            <a:r>
              <a:rPr lang="sv-SE" dirty="0"/>
              <a:t> </a:t>
            </a:r>
            <a:r>
              <a:rPr lang="sv-SE" dirty="0" err="1"/>
              <a:t>here</a:t>
            </a:r>
            <a:r>
              <a:rPr lang="sv-SE" dirty="0"/>
              <a:t> to </a:t>
            </a:r>
            <a:r>
              <a:rPr lang="sv-SE" dirty="0" err="1"/>
              <a:t>add</a:t>
            </a:r>
            <a:r>
              <a:rPr lang="sv-SE" dirty="0"/>
              <a:t> </a:t>
            </a:r>
            <a:r>
              <a:rPr lang="sv-SE" dirty="0" err="1"/>
              <a:t>background</a:t>
            </a:r>
            <a:r>
              <a:rPr lang="sv-SE" dirty="0"/>
              <a:t> text</a:t>
            </a:r>
          </a:p>
          <a:p>
            <a:pPr lvl="1"/>
            <a:endParaRPr lang="sv-SE" dirty="0"/>
          </a:p>
          <a:p>
            <a:pPr lvl="1"/>
            <a:r>
              <a:rPr lang="sv-SE" dirty="0"/>
              <a:t>CLICK HERE TO ADD HEADING</a:t>
            </a:r>
          </a:p>
        </p:txBody>
      </p:sp>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71974" y="1264071"/>
            <a:ext cx="3152775" cy="1684717"/>
          </a:xfrm>
          <a:prstGeom prst="rect">
            <a:avLst/>
          </a:prstGeom>
        </p:spPr>
      </p:pic>
      <p:pic>
        <p:nvPicPr>
          <p:cNvPr id="6" name="Bildobjekt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71074" y="340927"/>
            <a:ext cx="2250009" cy="394201"/>
          </a:xfrm>
          <a:prstGeom prst="rect">
            <a:avLst/>
          </a:prstGeom>
        </p:spPr>
      </p:pic>
    </p:spTree>
    <p:extLst>
      <p:ext uri="{BB962C8B-B14F-4D97-AF65-F5344CB8AC3E}">
        <p14:creationId xmlns:p14="http://schemas.microsoft.com/office/powerpoint/2010/main" val="3416715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Heading, left-jusified text">
    <p:spTree>
      <p:nvGrpSpPr>
        <p:cNvPr id="1" name=""/>
        <p:cNvGrpSpPr/>
        <p:nvPr/>
      </p:nvGrpSpPr>
      <p:grpSpPr>
        <a:xfrm>
          <a:off x="0" y="0"/>
          <a:ext cx="0" cy="0"/>
          <a:chOff x="0" y="0"/>
          <a:chExt cx="0" cy="0"/>
        </a:xfrm>
      </p:grpSpPr>
      <p:sp>
        <p:nvSpPr>
          <p:cNvPr id="3" name="Platshållare för innehåll 2"/>
          <p:cNvSpPr>
            <a:spLocks noGrp="1"/>
          </p:cNvSpPr>
          <p:nvPr>
            <p:ph idx="1" hasCustomPrompt="1"/>
          </p:nvPr>
        </p:nvSpPr>
        <p:spPr>
          <a:xfrm>
            <a:off x="838200" y="1825625"/>
            <a:ext cx="10515600" cy="3479662"/>
          </a:xfrm>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atin typeface="Arial" panose="020B0604020202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sv-SE" dirty="0" err="1"/>
              <a:t>Click</a:t>
            </a:r>
            <a:r>
              <a:rPr lang="sv-SE" dirty="0"/>
              <a:t> </a:t>
            </a:r>
            <a:r>
              <a:rPr lang="sv-SE" dirty="0" err="1"/>
              <a:t>here</a:t>
            </a:r>
            <a:r>
              <a:rPr lang="sv-SE" dirty="0"/>
              <a:t> to </a:t>
            </a:r>
            <a:r>
              <a:rPr lang="sv-SE" dirty="0" err="1"/>
              <a:t>add</a:t>
            </a:r>
            <a:r>
              <a:rPr lang="sv-SE" dirty="0"/>
              <a:t> text and </a:t>
            </a:r>
            <a:r>
              <a:rPr lang="sv-SE" dirty="0" err="1"/>
              <a:t>bullets</a:t>
            </a:r>
            <a:endParaRPr lang="sv-SE" dirty="0"/>
          </a:p>
          <a:p>
            <a:pPr lvl="0"/>
            <a:endParaRPr lang="sv-SE" dirty="0"/>
          </a:p>
        </p:txBody>
      </p:sp>
      <p:sp>
        <p:nvSpPr>
          <p:cNvPr id="4" name="Platshållare för datum 3"/>
          <p:cNvSpPr>
            <a:spLocks noGrp="1"/>
          </p:cNvSpPr>
          <p:nvPr>
            <p:ph type="dt" sz="half" idx="10"/>
          </p:nvPr>
        </p:nvSpPr>
        <p:spPr/>
        <p:txBody>
          <a:bodyPr/>
          <a:lstStyle/>
          <a:p>
            <a:fld id="{C7692E41-175F-439A-AD3C-9D5ACF03722B}" type="datetimeFigureOut">
              <a:rPr lang="sv-SE" smtClean="0"/>
              <a:t>2018-12-09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0254394-0264-496E-A74B-24C34B21DEE4}" type="slidenum">
              <a:rPr lang="sv-SE" smtClean="0"/>
              <a:t>‹#›</a:t>
            </a:fld>
            <a:endParaRPr lang="sv-SE"/>
          </a:p>
        </p:txBody>
      </p:sp>
      <p:grpSp>
        <p:nvGrpSpPr>
          <p:cNvPr id="14" name="Grupp 13"/>
          <p:cNvGrpSpPr/>
          <p:nvPr userDrawn="1"/>
        </p:nvGrpSpPr>
        <p:grpSpPr>
          <a:xfrm>
            <a:off x="0" y="5512750"/>
            <a:ext cx="12192000" cy="1415566"/>
            <a:chOff x="0" y="5512750"/>
            <a:chExt cx="12192000" cy="1415566"/>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29906"/>
            <a:stretch/>
          </p:blipFill>
          <p:spPr>
            <a:xfrm>
              <a:off x="0" y="6000749"/>
              <a:ext cx="12192000" cy="927567"/>
            </a:xfrm>
            <a:prstGeom prst="rect">
              <a:avLst/>
            </a:prstGeom>
          </p:spPr>
        </p:pic>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4920" y="5512750"/>
              <a:ext cx="1944880" cy="1039266"/>
            </a:xfrm>
            <a:prstGeom prst="rect">
              <a:avLst/>
            </a:prstGeom>
          </p:spPr>
        </p:pic>
      </p:grpSp>
      <p:sp>
        <p:nvSpPr>
          <p:cNvPr id="15" name="Rubrik 1"/>
          <p:cNvSpPr>
            <a:spLocks noGrp="1"/>
          </p:cNvSpPr>
          <p:nvPr>
            <p:ph type="title" hasCustomPrompt="1"/>
          </p:nvPr>
        </p:nvSpPr>
        <p:spPr>
          <a:xfrm>
            <a:off x="838200" y="365125"/>
            <a:ext cx="10515600" cy="1325563"/>
          </a:xfrm>
        </p:spPr>
        <p:txBody>
          <a:bodyPr/>
          <a:lstStyle>
            <a:lvl1pPr>
              <a:defRPr>
                <a:latin typeface="Arial" panose="020B0604020202020204" pitchFamily="34" charset="0"/>
                <a:cs typeface="Arial" panose="020B0604020202020204" pitchFamily="34" charset="0"/>
              </a:defRPr>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97740" y="5475912"/>
            <a:ext cx="2250009" cy="394201"/>
          </a:xfrm>
          <a:prstGeom prst="rect">
            <a:avLst/>
          </a:prstGeom>
        </p:spPr>
      </p:pic>
    </p:spTree>
    <p:extLst>
      <p:ext uri="{BB962C8B-B14F-4D97-AF65-F5344CB8AC3E}">
        <p14:creationId xmlns:p14="http://schemas.microsoft.com/office/powerpoint/2010/main" val="9320431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Heading, picture">
    <p:spTree>
      <p:nvGrpSpPr>
        <p:cNvPr id="1" name=""/>
        <p:cNvGrpSpPr/>
        <p:nvPr/>
      </p:nvGrpSpPr>
      <p:grpSpPr>
        <a:xfrm>
          <a:off x="0" y="0"/>
          <a:ext cx="0" cy="0"/>
          <a:chOff x="0" y="0"/>
          <a:chExt cx="0" cy="0"/>
        </a:xfrm>
      </p:grpSpPr>
      <p:sp>
        <p:nvSpPr>
          <p:cNvPr id="3" name="Platshållare för innehåll 2"/>
          <p:cNvSpPr>
            <a:spLocks noGrp="1"/>
          </p:cNvSpPr>
          <p:nvPr>
            <p:ph idx="1" hasCustomPrompt="1"/>
          </p:nvPr>
        </p:nvSpPr>
        <p:spPr>
          <a:xfrm>
            <a:off x="838200" y="1825694"/>
            <a:ext cx="10515600" cy="3479662"/>
          </a:xfrm>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atin typeface="Arial" panose="020B0604020202020204" pitchFamily="34" charset="0"/>
                <a:cs typeface="Arial" panose="020B0604020202020204" pitchFamily="34" charset="0"/>
              </a:defRPr>
            </a:lvl1pPr>
          </a:lstStyle>
          <a:p>
            <a:pPr lvl="0"/>
            <a:r>
              <a:rPr lang="sv-SE" dirty="0"/>
              <a:t>Picture</a:t>
            </a:r>
          </a:p>
        </p:txBody>
      </p:sp>
      <p:sp>
        <p:nvSpPr>
          <p:cNvPr id="4" name="Platshållare för datum 3"/>
          <p:cNvSpPr>
            <a:spLocks noGrp="1"/>
          </p:cNvSpPr>
          <p:nvPr>
            <p:ph type="dt" sz="half" idx="10"/>
          </p:nvPr>
        </p:nvSpPr>
        <p:spPr/>
        <p:txBody>
          <a:bodyPr/>
          <a:lstStyle/>
          <a:p>
            <a:fld id="{C7692E41-175F-439A-AD3C-9D5ACF03722B}" type="datetimeFigureOut">
              <a:rPr lang="sv-SE" smtClean="0"/>
              <a:t>2018-12-09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0254394-0264-496E-A74B-24C34B21DEE4}" type="slidenum">
              <a:rPr lang="sv-SE" smtClean="0"/>
              <a:t>‹#›</a:t>
            </a:fld>
            <a:endParaRPr lang="sv-SE"/>
          </a:p>
        </p:txBody>
      </p:sp>
      <p:grpSp>
        <p:nvGrpSpPr>
          <p:cNvPr id="14" name="Grupp 13"/>
          <p:cNvGrpSpPr/>
          <p:nvPr userDrawn="1"/>
        </p:nvGrpSpPr>
        <p:grpSpPr>
          <a:xfrm>
            <a:off x="0" y="5512750"/>
            <a:ext cx="12192000" cy="1415566"/>
            <a:chOff x="0" y="5512750"/>
            <a:chExt cx="12192000" cy="1415566"/>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29906"/>
            <a:stretch/>
          </p:blipFill>
          <p:spPr>
            <a:xfrm>
              <a:off x="0" y="6000749"/>
              <a:ext cx="12192000" cy="927567"/>
            </a:xfrm>
            <a:prstGeom prst="rect">
              <a:avLst/>
            </a:prstGeom>
          </p:spPr>
        </p:pic>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4920" y="5512750"/>
              <a:ext cx="1944880" cy="1039266"/>
            </a:xfrm>
            <a:prstGeom prst="rect">
              <a:avLst/>
            </a:prstGeom>
          </p:spPr>
        </p:pic>
      </p:grpSp>
      <p:sp>
        <p:nvSpPr>
          <p:cNvPr id="15" name="Rubrik 1"/>
          <p:cNvSpPr>
            <a:spLocks noGrp="1"/>
          </p:cNvSpPr>
          <p:nvPr>
            <p:ph type="title" hasCustomPrompt="1"/>
          </p:nvPr>
        </p:nvSpPr>
        <p:spPr>
          <a:xfrm>
            <a:off x="838200" y="365125"/>
            <a:ext cx="10515600" cy="1325563"/>
          </a:xfrm>
        </p:spPr>
        <p:txBody>
          <a:bodyPr/>
          <a:lstStyle>
            <a:lvl1pPr>
              <a:defRPr>
                <a:latin typeface="Arial" panose="020B0604020202020204" pitchFamily="34" charset="0"/>
                <a:cs typeface="Arial" panose="020B0604020202020204" pitchFamily="34" charset="0"/>
              </a:defRPr>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97740" y="5475912"/>
            <a:ext cx="2250009" cy="394201"/>
          </a:xfrm>
          <a:prstGeom prst="rect">
            <a:avLst/>
          </a:prstGeom>
        </p:spPr>
      </p:pic>
    </p:spTree>
    <p:extLst>
      <p:ext uri="{BB962C8B-B14F-4D97-AF65-F5344CB8AC3E}">
        <p14:creationId xmlns:p14="http://schemas.microsoft.com/office/powerpoint/2010/main" val="261287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Heading, movie clip">
    <p:spTree>
      <p:nvGrpSpPr>
        <p:cNvPr id="1" name=""/>
        <p:cNvGrpSpPr/>
        <p:nvPr/>
      </p:nvGrpSpPr>
      <p:grpSpPr>
        <a:xfrm>
          <a:off x="0" y="0"/>
          <a:ext cx="0" cy="0"/>
          <a:chOff x="0" y="0"/>
          <a:chExt cx="0" cy="0"/>
        </a:xfrm>
      </p:grpSpPr>
      <p:sp>
        <p:nvSpPr>
          <p:cNvPr id="7" name="Platshållare för media 6"/>
          <p:cNvSpPr>
            <a:spLocks noGrp="1"/>
          </p:cNvSpPr>
          <p:nvPr>
            <p:ph type="media" sz="quarter" idx="13" hasCustomPrompt="1"/>
          </p:nvPr>
        </p:nvSpPr>
        <p:spPr>
          <a:xfrm>
            <a:off x="838200" y="1825625"/>
            <a:ext cx="10515600" cy="3479800"/>
          </a:xfrm>
        </p:spPr>
        <p:txBody>
          <a:bodyPr/>
          <a:lstStyle>
            <a:lvl1pPr>
              <a:defRPr/>
            </a:lvl1pPr>
          </a:lstStyle>
          <a:p>
            <a:r>
              <a:rPr lang="sv-SE" dirty="0" err="1"/>
              <a:t>Click</a:t>
            </a:r>
            <a:r>
              <a:rPr lang="sv-SE" dirty="0"/>
              <a:t> </a:t>
            </a:r>
            <a:r>
              <a:rPr lang="sv-SE" dirty="0" err="1"/>
              <a:t>here</a:t>
            </a:r>
            <a:r>
              <a:rPr lang="sv-SE" dirty="0"/>
              <a:t> to </a:t>
            </a:r>
            <a:r>
              <a:rPr lang="sv-SE" dirty="0" err="1"/>
              <a:t>add</a:t>
            </a:r>
            <a:r>
              <a:rPr lang="sv-SE" dirty="0"/>
              <a:t> </a:t>
            </a:r>
            <a:r>
              <a:rPr lang="sv-SE" dirty="0" err="1"/>
              <a:t>movie</a:t>
            </a:r>
            <a:r>
              <a:rPr lang="sv-SE" dirty="0"/>
              <a:t> clip</a:t>
            </a:r>
          </a:p>
        </p:txBody>
      </p:sp>
      <p:sp>
        <p:nvSpPr>
          <p:cNvPr id="4" name="Platshållare för datum 3"/>
          <p:cNvSpPr>
            <a:spLocks noGrp="1"/>
          </p:cNvSpPr>
          <p:nvPr>
            <p:ph type="dt" sz="half" idx="10"/>
          </p:nvPr>
        </p:nvSpPr>
        <p:spPr/>
        <p:txBody>
          <a:bodyPr/>
          <a:lstStyle/>
          <a:p>
            <a:fld id="{C7692E41-175F-439A-AD3C-9D5ACF03722B}" type="datetimeFigureOut">
              <a:rPr lang="sv-SE" smtClean="0"/>
              <a:t>2018-12-09</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0254394-0264-496E-A74B-24C34B21DEE4}" type="slidenum">
              <a:rPr lang="sv-SE" smtClean="0"/>
              <a:t>‹#›</a:t>
            </a:fld>
            <a:endParaRPr lang="sv-SE"/>
          </a:p>
        </p:txBody>
      </p:sp>
      <p:grpSp>
        <p:nvGrpSpPr>
          <p:cNvPr id="14" name="Grupp 13"/>
          <p:cNvGrpSpPr/>
          <p:nvPr userDrawn="1"/>
        </p:nvGrpSpPr>
        <p:grpSpPr>
          <a:xfrm>
            <a:off x="0" y="5512750"/>
            <a:ext cx="12192000" cy="1415566"/>
            <a:chOff x="0" y="5512750"/>
            <a:chExt cx="12192000" cy="1415566"/>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29906"/>
            <a:stretch/>
          </p:blipFill>
          <p:spPr>
            <a:xfrm>
              <a:off x="0" y="6000749"/>
              <a:ext cx="12192000" cy="927567"/>
            </a:xfrm>
            <a:prstGeom prst="rect">
              <a:avLst/>
            </a:prstGeom>
          </p:spPr>
        </p:pic>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4920" y="5512750"/>
              <a:ext cx="1944880" cy="1039266"/>
            </a:xfrm>
            <a:prstGeom prst="rect">
              <a:avLst/>
            </a:prstGeom>
          </p:spPr>
        </p:pic>
      </p:grpSp>
      <p:sp>
        <p:nvSpPr>
          <p:cNvPr id="15" name="Rubrik 1"/>
          <p:cNvSpPr>
            <a:spLocks noGrp="1"/>
          </p:cNvSpPr>
          <p:nvPr>
            <p:ph type="title" hasCustomPrompt="1"/>
          </p:nvPr>
        </p:nvSpPr>
        <p:spPr>
          <a:xfrm>
            <a:off x="838200" y="365125"/>
            <a:ext cx="10515600" cy="1325563"/>
          </a:xfrm>
        </p:spPr>
        <p:txBody>
          <a:bodyPr/>
          <a:lstStyle>
            <a:lvl1pPr>
              <a:defRPr>
                <a:latin typeface="Arial" panose="020B0604020202020204" pitchFamily="34" charset="0"/>
                <a:cs typeface="Arial" panose="020B0604020202020204" pitchFamily="34" charset="0"/>
              </a:defRPr>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97740" y="5475912"/>
            <a:ext cx="2250009" cy="394201"/>
          </a:xfrm>
          <a:prstGeom prst="rect">
            <a:avLst/>
          </a:prstGeom>
        </p:spPr>
      </p:pic>
    </p:spTree>
    <p:extLst>
      <p:ext uri="{BB962C8B-B14F-4D97-AF65-F5344CB8AC3E}">
        <p14:creationId xmlns:p14="http://schemas.microsoft.com/office/powerpoint/2010/main" val="2413604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Heading, 2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atin typeface="Arial" panose="020B0604020202020204" pitchFamily="34" charset="0"/>
                <a:cs typeface="Arial" panose="020B0604020202020204" pitchFamily="34" charset="0"/>
              </a:defRPr>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sp>
        <p:nvSpPr>
          <p:cNvPr id="3" name="Platshållare för innehåll 2"/>
          <p:cNvSpPr>
            <a:spLocks noGrp="1"/>
          </p:cNvSpPr>
          <p:nvPr>
            <p:ph sz="half" idx="1" hasCustomPrompt="1"/>
          </p:nvPr>
        </p:nvSpPr>
        <p:spPr>
          <a:xfrm>
            <a:off x="838200" y="1825625"/>
            <a:ext cx="5181600" cy="3479662"/>
          </a:xfrm>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sv-SE" dirty="0" err="1"/>
              <a:t>Click</a:t>
            </a:r>
            <a:r>
              <a:rPr lang="sv-SE" dirty="0"/>
              <a:t> </a:t>
            </a:r>
            <a:r>
              <a:rPr lang="sv-SE" dirty="0" err="1"/>
              <a:t>here</a:t>
            </a:r>
            <a:r>
              <a:rPr lang="sv-SE" dirty="0"/>
              <a:t> to </a:t>
            </a:r>
            <a:r>
              <a:rPr lang="sv-SE" dirty="0" err="1"/>
              <a:t>add</a:t>
            </a:r>
            <a:r>
              <a:rPr lang="sv-SE" dirty="0"/>
              <a:t> text and </a:t>
            </a:r>
            <a:r>
              <a:rPr lang="sv-SE" dirty="0" err="1"/>
              <a:t>bullets</a:t>
            </a:r>
            <a:endParaRPr lang="sv-SE" dirty="0"/>
          </a:p>
        </p:txBody>
      </p:sp>
      <p:sp>
        <p:nvSpPr>
          <p:cNvPr id="4" name="Platshållare för innehåll 3"/>
          <p:cNvSpPr>
            <a:spLocks noGrp="1"/>
          </p:cNvSpPr>
          <p:nvPr>
            <p:ph sz="half" idx="2" hasCustomPrompt="1"/>
          </p:nvPr>
        </p:nvSpPr>
        <p:spPr>
          <a:xfrm>
            <a:off x="6172200" y="1825625"/>
            <a:ext cx="5181600" cy="3479662"/>
          </a:xfrm>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sv-SE" dirty="0" err="1"/>
              <a:t>Click</a:t>
            </a:r>
            <a:r>
              <a:rPr lang="sv-SE" dirty="0"/>
              <a:t> </a:t>
            </a:r>
            <a:r>
              <a:rPr lang="sv-SE" dirty="0" err="1"/>
              <a:t>here</a:t>
            </a:r>
            <a:r>
              <a:rPr lang="sv-SE" dirty="0"/>
              <a:t> to </a:t>
            </a:r>
            <a:r>
              <a:rPr lang="sv-SE" dirty="0" err="1"/>
              <a:t>add</a:t>
            </a:r>
            <a:r>
              <a:rPr lang="sv-SE" dirty="0"/>
              <a:t> text and </a:t>
            </a:r>
            <a:r>
              <a:rPr lang="sv-SE" dirty="0" err="1"/>
              <a:t>bullets</a:t>
            </a:r>
            <a:endParaRPr lang="sv-SE" dirty="0"/>
          </a:p>
        </p:txBody>
      </p:sp>
      <p:sp>
        <p:nvSpPr>
          <p:cNvPr id="5" name="Platshållare för datum 4"/>
          <p:cNvSpPr>
            <a:spLocks noGrp="1"/>
          </p:cNvSpPr>
          <p:nvPr>
            <p:ph type="dt" sz="half" idx="10"/>
          </p:nvPr>
        </p:nvSpPr>
        <p:spPr/>
        <p:txBody>
          <a:bodyPr/>
          <a:lstStyle/>
          <a:p>
            <a:fld id="{C7692E41-175F-439A-AD3C-9D5ACF03722B}" type="datetimeFigureOut">
              <a:rPr lang="sv-SE" smtClean="0"/>
              <a:t>2018-12-09</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0254394-0264-496E-A74B-24C34B21DEE4}" type="slidenum">
              <a:rPr lang="sv-SE" smtClean="0"/>
              <a:t>‹#›</a:t>
            </a:fld>
            <a:endParaRPr lang="sv-SE"/>
          </a:p>
        </p:txBody>
      </p:sp>
      <p:grpSp>
        <p:nvGrpSpPr>
          <p:cNvPr id="8" name="Grupp 7"/>
          <p:cNvGrpSpPr/>
          <p:nvPr userDrawn="1"/>
        </p:nvGrpSpPr>
        <p:grpSpPr>
          <a:xfrm>
            <a:off x="0" y="5512750"/>
            <a:ext cx="12192000" cy="1415566"/>
            <a:chOff x="0" y="5512750"/>
            <a:chExt cx="12192000" cy="1415566"/>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29906"/>
            <a:stretch/>
          </p:blipFill>
          <p:spPr>
            <a:xfrm>
              <a:off x="0" y="6000749"/>
              <a:ext cx="12192000" cy="927567"/>
            </a:xfrm>
            <a:prstGeom prst="rect">
              <a:avLst/>
            </a:prstGeom>
          </p:spPr>
        </p:pic>
        <p:pic>
          <p:nvPicPr>
            <p:cNvPr id="10" name="Bildobjekt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4920" y="5512750"/>
              <a:ext cx="1944880" cy="1039266"/>
            </a:xfrm>
            <a:prstGeom prst="rect">
              <a:avLst/>
            </a:prstGeom>
          </p:spPr>
        </p:pic>
      </p:grpSp>
      <p:pic>
        <p:nvPicPr>
          <p:cNvPr id="12" name="Bildobjekt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97740" y="5475912"/>
            <a:ext cx="2250009" cy="394201"/>
          </a:xfrm>
          <a:prstGeom prst="rect">
            <a:avLst/>
          </a:prstGeom>
        </p:spPr>
      </p:pic>
    </p:spTree>
    <p:extLst>
      <p:ext uri="{BB962C8B-B14F-4D97-AF65-F5344CB8AC3E}">
        <p14:creationId xmlns:p14="http://schemas.microsoft.com/office/powerpoint/2010/main" val="2455990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Heading, 2 pictures">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atin typeface="Arial" panose="020B0604020202020204" pitchFamily="34" charset="0"/>
                <a:cs typeface="Arial" panose="020B0604020202020204" pitchFamily="34" charset="0"/>
              </a:defRPr>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sp>
        <p:nvSpPr>
          <p:cNvPr id="3" name="Platshållare för innehåll 2"/>
          <p:cNvSpPr>
            <a:spLocks noGrp="1"/>
          </p:cNvSpPr>
          <p:nvPr>
            <p:ph sz="half" idx="1" hasCustomPrompt="1"/>
          </p:nvPr>
        </p:nvSpPr>
        <p:spPr>
          <a:xfrm>
            <a:off x="838200" y="1825625"/>
            <a:ext cx="5181600" cy="3479662"/>
          </a:xfrm>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sv-SE" dirty="0"/>
              <a:t>Picture</a:t>
            </a:r>
          </a:p>
        </p:txBody>
      </p:sp>
      <p:sp>
        <p:nvSpPr>
          <p:cNvPr id="4" name="Platshållare för innehåll 3"/>
          <p:cNvSpPr>
            <a:spLocks noGrp="1"/>
          </p:cNvSpPr>
          <p:nvPr>
            <p:ph sz="half" idx="2" hasCustomPrompt="1"/>
          </p:nvPr>
        </p:nvSpPr>
        <p:spPr>
          <a:xfrm>
            <a:off x="6172200" y="1825625"/>
            <a:ext cx="5181600" cy="3479662"/>
          </a:xfrm>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sv-SE" dirty="0"/>
              <a:t>Picture</a:t>
            </a:r>
          </a:p>
        </p:txBody>
      </p:sp>
      <p:sp>
        <p:nvSpPr>
          <p:cNvPr id="5" name="Platshållare för datum 4"/>
          <p:cNvSpPr>
            <a:spLocks noGrp="1"/>
          </p:cNvSpPr>
          <p:nvPr>
            <p:ph type="dt" sz="half" idx="10"/>
          </p:nvPr>
        </p:nvSpPr>
        <p:spPr/>
        <p:txBody>
          <a:bodyPr/>
          <a:lstStyle/>
          <a:p>
            <a:fld id="{C7692E41-175F-439A-AD3C-9D5ACF03722B}" type="datetimeFigureOut">
              <a:rPr lang="sv-SE" smtClean="0"/>
              <a:t>2018-12-09</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0254394-0264-496E-A74B-24C34B21DEE4}" type="slidenum">
              <a:rPr lang="sv-SE" smtClean="0"/>
              <a:t>‹#›</a:t>
            </a:fld>
            <a:endParaRPr lang="sv-SE"/>
          </a:p>
        </p:txBody>
      </p:sp>
      <p:grpSp>
        <p:nvGrpSpPr>
          <p:cNvPr id="8" name="Grupp 7"/>
          <p:cNvGrpSpPr/>
          <p:nvPr userDrawn="1"/>
        </p:nvGrpSpPr>
        <p:grpSpPr>
          <a:xfrm>
            <a:off x="0" y="5512750"/>
            <a:ext cx="12192000" cy="1415566"/>
            <a:chOff x="0" y="5512750"/>
            <a:chExt cx="12192000" cy="1415566"/>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29906"/>
            <a:stretch/>
          </p:blipFill>
          <p:spPr>
            <a:xfrm>
              <a:off x="0" y="6000749"/>
              <a:ext cx="12192000" cy="927567"/>
            </a:xfrm>
            <a:prstGeom prst="rect">
              <a:avLst/>
            </a:prstGeom>
          </p:spPr>
        </p:pic>
        <p:pic>
          <p:nvPicPr>
            <p:cNvPr id="10" name="Bildobjekt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4920" y="5512750"/>
              <a:ext cx="1944880" cy="1039266"/>
            </a:xfrm>
            <a:prstGeom prst="rect">
              <a:avLst/>
            </a:prstGeom>
          </p:spPr>
        </p:pic>
      </p:grpSp>
      <p:pic>
        <p:nvPicPr>
          <p:cNvPr id="12" name="Bildobjekt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97740" y="5475912"/>
            <a:ext cx="2250009" cy="394201"/>
          </a:xfrm>
          <a:prstGeom prst="rect">
            <a:avLst/>
          </a:prstGeom>
        </p:spPr>
      </p:pic>
    </p:spTree>
    <p:extLst>
      <p:ext uri="{BB962C8B-B14F-4D97-AF65-F5344CB8AC3E}">
        <p14:creationId xmlns:p14="http://schemas.microsoft.com/office/powerpoint/2010/main" val="3801457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Empty">
    <p:spTree>
      <p:nvGrpSpPr>
        <p:cNvPr id="1" name=""/>
        <p:cNvGrpSpPr/>
        <p:nvPr/>
      </p:nvGrpSpPr>
      <p:grpSpPr>
        <a:xfrm>
          <a:off x="0" y="0"/>
          <a:ext cx="0" cy="0"/>
          <a:chOff x="0" y="0"/>
          <a:chExt cx="0" cy="0"/>
        </a:xfrm>
      </p:grpSpPr>
      <p:sp>
        <p:nvSpPr>
          <p:cNvPr id="5" name="Platshållare för datum 4"/>
          <p:cNvSpPr>
            <a:spLocks noGrp="1"/>
          </p:cNvSpPr>
          <p:nvPr>
            <p:ph type="dt" sz="half" idx="10"/>
          </p:nvPr>
        </p:nvSpPr>
        <p:spPr/>
        <p:txBody>
          <a:bodyPr/>
          <a:lstStyle/>
          <a:p>
            <a:fld id="{C7692E41-175F-439A-AD3C-9D5ACF03722B}" type="datetimeFigureOut">
              <a:rPr lang="sv-SE" smtClean="0"/>
              <a:t>2018-12-09</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0254394-0264-496E-A74B-24C34B21DEE4}" type="slidenum">
              <a:rPr lang="sv-SE" smtClean="0"/>
              <a:t>‹#›</a:t>
            </a:fld>
            <a:endParaRPr lang="sv-SE"/>
          </a:p>
        </p:txBody>
      </p:sp>
      <p:grpSp>
        <p:nvGrpSpPr>
          <p:cNvPr id="8" name="Grupp 7"/>
          <p:cNvGrpSpPr/>
          <p:nvPr userDrawn="1"/>
        </p:nvGrpSpPr>
        <p:grpSpPr>
          <a:xfrm>
            <a:off x="0" y="5512750"/>
            <a:ext cx="12192000" cy="1415566"/>
            <a:chOff x="0" y="5512750"/>
            <a:chExt cx="12192000" cy="1415566"/>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29906"/>
            <a:stretch/>
          </p:blipFill>
          <p:spPr>
            <a:xfrm>
              <a:off x="0" y="6000749"/>
              <a:ext cx="12192000" cy="927567"/>
            </a:xfrm>
            <a:prstGeom prst="rect">
              <a:avLst/>
            </a:prstGeom>
          </p:spPr>
        </p:pic>
        <p:pic>
          <p:nvPicPr>
            <p:cNvPr id="10" name="Bildobjekt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4920" y="5512750"/>
              <a:ext cx="1944880" cy="1039266"/>
            </a:xfrm>
            <a:prstGeom prst="rect">
              <a:avLst/>
            </a:prstGeom>
          </p:spPr>
        </p:pic>
      </p:grpSp>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97740" y="5475912"/>
            <a:ext cx="2250009" cy="394201"/>
          </a:xfrm>
          <a:prstGeom prst="rect">
            <a:avLst/>
          </a:prstGeom>
        </p:spPr>
      </p:pic>
    </p:spTree>
    <p:extLst>
      <p:ext uri="{BB962C8B-B14F-4D97-AF65-F5344CB8AC3E}">
        <p14:creationId xmlns:p14="http://schemas.microsoft.com/office/powerpoint/2010/main" val="34965899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inal slide">
    <p:spTree>
      <p:nvGrpSpPr>
        <p:cNvPr id="1" name=""/>
        <p:cNvGrpSpPr/>
        <p:nvPr/>
      </p:nvGrpSpPr>
      <p:grpSpPr>
        <a:xfrm>
          <a:off x="0" y="0"/>
          <a:ext cx="0" cy="0"/>
          <a:chOff x="0" y="0"/>
          <a:chExt cx="0" cy="0"/>
        </a:xfrm>
      </p:grpSpPr>
      <p:pic>
        <p:nvPicPr>
          <p:cNvPr id="8" name="Bildobjekt 7"/>
          <p:cNvPicPr>
            <a:picLocks noChangeAspect="1"/>
          </p:cNvPicPr>
          <p:nvPr userDrawn="1"/>
        </p:nvPicPr>
        <p:blipFill rotWithShape="1">
          <a:blip r:embed="rId2" cstate="print">
            <a:extLst>
              <a:ext uri="{28A0092B-C50C-407E-A947-70E740481C1C}">
                <a14:useLocalDpi xmlns:a14="http://schemas.microsoft.com/office/drawing/2010/main" val="0"/>
              </a:ext>
            </a:extLst>
          </a:blip>
          <a:srcRect l="1188" r="1112" b="16281"/>
          <a:stretch/>
        </p:blipFill>
        <p:spPr>
          <a:xfrm>
            <a:off x="-9525" y="2530475"/>
            <a:ext cx="12220576" cy="4346575"/>
          </a:xfrm>
          <a:prstGeom prst="rect">
            <a:avLst/>
          </a:prstGeom>
        </p:spPr>
      </p:pic>
      <p:sp>
        <p:nvSpPr>
          <p:cNvPr id="3" name="Platshållare för innehåll 2"/>
          <p:cNvSpPr>
            <a:spLocks noGrp="1"/>
          </p:cNvSpPr>
          <p:nvPr>
            <p:ph idx="1" hasCustomPrompt="1"/>
          </p:nvPr>
        </p:nvSpPr>
        <p:spPr>
          <a:xfrm>
            <a:off x="838200" y="3254820"/>
            <a:ext cx="10515600" cy="2260600"/>
          </a:xfrm>
        </p:spPr>
        <p:txBody>
          <a:bodyPr/>
          <a:lstStyle>
            <a:lvl1pPr marL="0" indent="0" algn="ctr">
              <a:buFontTx/>
              <a:buNone/>
              <a:defRPr>
                <a:latin typeface="Arial" panose="020B0604020202020204" pitchFamily="34" charset="0"/>
                <a:cs typeface="Arial" panose="020B0604020202020204" pitchFamily="34" charset="0"/>
              </a:defRPr>
            </a:lvl1pPr>
            <a:lvl2pPr marL="457200" indent="0" algn="ctr">
              <a:buNone/>
              <a:defRPr sz="4000" baseline="0">
                <a:latin typeface="Arial" panose="020B0604020202020204" pitchFamily="34" charset="0"/>
                <a:cs typeface="Arial" panose="020B0604020202020204" pitchFamily="34" charset="0"/>
              </a:defRPr>
            </a:lvl2pPr>
          </a:lstStyle>
          <a:p>
            <a:pPr lvl="0"/>
            <a:r>
              <a:rPr lang="sv-SE" dirty="0" err="1"/>
              <a:t>Click</a:t>
            </a:r>
            <a:r>
              <a:rPr lang="sv-SE" dirty="0"/>
              <a:t> </a:t>
            </a:r>
            <a:r>
              <a:rPr lang="sv-SE" dirty="0" err="1"/>
              <a:t>here</a:t>
            </a:r>
            <a:r>
              <a:rPr lang="sv-SE" dirty="0"/>
              <a:t> to </a:t>
            </a:r>
            <a:r>
              <a:rPr lang="sv-SE" dirty="0" err="1"/>
              <a:t>add</a:t>
            </a:r>
            <a:r>
              <a:rPr lang="sv-SE" dirty="0"/>
              <a:t> </a:t>
            </a:r>
            <a:r>
              <a:rPr lang="sv-SE" dirty="0" err="1"/>
              <a:t>background</a:t>
            </a:r>
            <a:r>
              <a:rPr lang="sv-SE" dirty="0"/>
              <a:t> text</a:t>
            </a:r>
          </a:p>
          <a:p>
            <a:pPr lvl="1"/>
            <a:endParaRPr lang="sv-SE" dirty="0"/>
          </a:p>
          <a:p>
            <a:pPr lvl="1"/>
            <a:r>
              <a:rPr lang="sv-SE" dirty="0"/>
              <a:t>CLICK HERE TO ADD HEADING</a:t>
            </a:r>
          </a:p>
        </p:txBody>
      </p:sp>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71974" y="1264071"/>
            <a:ext cx="3152775" cy="1684717"/>
          </a:xfrm>
          <a:prstGeom prst="rect">
            <a:avLst/>
          </a:prstGeom>
        </p:spPr>
      </p:pic>
      <p:pic>
        <p:nvPicPr>
          <p:cNvPr id="6" name="Bildobjekt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771074" y="340927"/>
            <a:ext cx="2250009" cy="394201"/>
          </a:xfrm>
          <a:prstGeom prst="rect">
            <a:avLst/>
          </a:prstGeom>
        </p:spPr>
      </p:pic>
    </p:spTree>
    <p:extLst>
      <p:ext uri="{BB962C8B-B14F-4D97-AF65-F5344CB8AC3E}">
        <p14:creationId xmlns:p14="http://schemas.microsoft.com/office/powerpoint/2010/main" val="38883647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Rubrik, vänsterjusterad tex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a:t>Klicka här för att lägga till rubrik</a:t>
            </a:r>
          </a:p>
        </p:txBody>
      </p:sp>
      <p:pic>
        <p:nvPicPr>
          <p:cNvPr id="7" name="Bildobjekt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1" name="Platshållare för innehåll 2"/>
          <p:cNvSpPr>
            <a:spLocks noGrp="1"/>
          </p:cNvSpPr>
          <p:nvPr userDrawn="1">
            <p:ph idx="1" hasCustomPrompt="1"/>
          </p:nvPr>
        </p:nvSpPr>
        <p:spPr>
          <a:xfrm>
            <a:off x="1987442" y="1806575"/>
            <a:ext cx="9782175" cy="4351338"/>
          </a:xfrm>
        </p:spPr>
        <p:txBody>
          <a:bodyPr/>
          <a:lstStyle>
            <a:lvl1pPr>
              <a:defRPr/>
            </a:lvl1pPr>
            <a:lvl2pPr>
              <a:defRPr/>
            </a:lvl2pPr>
            <a:lvl3pPr>
              <a:defRPr/>
            </a:lvl3pPr>
            <a:lvl4pPr>
              <a:defRPr baseline="0"/>
            </a:lvl4pPr>
            <a:lvl5pPr>
              <a:defRPr/>
            </a:lvl5pPr>
          </a:lstStyle>
          <a:p>
            <a:pPr lvl="0"/>
            <a:r>
              <a:rPr lang="sv-SE" dirty="0"/>
              <a:t>Klicka här för att lägga till text</a:t>
            </a:r>
          </a:p>
        </p:txBody>
      </p:sp>
      <p:pic>
        <p:nvPicPr>
          <p:cNvPr id="8" name="Bildobjekt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30242" y="6336516"/>
            <a:ext cx="2250009" cy="472502"/>
          </a:xfrm>
          <a:prstGeom prst="rect">
            <a:avLst/>
          </a:prstGeom>
        </p:spPr>
      </p:pic>
    </p:spTree>
    <p:extLst>
      <p:ext uri="{BB962C8B-B14F-4D97-AF65-F5344CB8AC3E}">
        <p14:creationId xmlns:p14="http://schemas.microsoft.com/office/powerpoint/2010/main" val="470689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ing, left-jusified tex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7" name="Bildobjekt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1" name="Platshållare för innehåll 2"/>
          <p:cNvSpPr>
            <a:spLocks noGrp="1"/>
          </p:cNvSpPr>
          <p:nvPr userDrawn="1">
            <p:ph idx="1" hasCustomPrompt="1"/>
          </p:nvPr>
        </p:nvSpPr>
        <p:spPr>
          <a:xfrm>
            <a:off x="1987442" y="1806575"/>
            <a:ext cx="9782175" cy="4351338"/>
          </a:xfrm>
        </p:spPr>
        <p:txBody>
          <a:bodyPr/>
          <a:lstStyle>
            <a:lvl1pPr>
              <a:defRPr/>
            </a:lvl1pPr>
            <a:lvl2pPr>
              <a:defRPr/>
            </a:lvl2pPr>
            <a:lvl3pPr>
              <a:defRPr/>
            </a:lvl3pPr>
            <a:lvl4pPr>
              <a:defRPr baseline="0"/>
            </a:lvl4pPr>
            <a:lvl5pPr>
              <a:defRPr/>
            </a:lvl5pPr>
          </a:lstStyle>
          <a:p>
            <a:pPr lvl="0"/>
            <a:r>
              <a:rPr lang="sv-SE" dirty="0" err="1"/>
              <a:t>Click</a:t>
            </a:r>
            <a:r>
              <a:rPr lang="sv-SE" dirty="0"/>
              <a:t> </a:t>
            </a:r>
            <a:r>
              <a:rPr lang="sv-SE" dirty="0" err="1"/>
              <a:t>here</a:t>
            </a:r>
            <a:r>
              <a:rPr lang="sv-SE" dirty="0"/>
              <a:t> to </a:t>
            </a:r>
            <a:r>
              <a:rPr lang="sv-SE" dirty="0" err="1"/>
              <a:t>add</a:t>
            </a:r>
            <a:r>
              <a:rPr lang="sv-SE" dirty="0"/>
              <a:t> text and </a:t>
            </a:r>
            <a:r>
              <a:rPr lang="sv-SE" dirty="0" err="1"/>
              <a:t>bullets</a:t>
            </a:r>
            <a:endParaRPr lang="sv-SE" dirty="0"/>
          </a:p>
        </p:txBody>
      </p:sp>
      <p:pic>
        <p:nvPicPr>
          <p:cNvPr id="3" name="Bildobjekt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1983287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picture">
    <p:spTree>
      <p:nvGrpSpPr>
        <p:cNvPr id="1" name=""/>
        <p:cNvGrpSpPr/>
        <p:nvPr/>
      </p:nvGrpSpPr>
      <p:grpSpPr>
        <a:xfrm>
          <a:off x="0" y="0"/>
          <a:ext cx="0" cy="0"/>
          <a:chOff x="0" y="0"/>
          <a:chExt cx="0" cy="0"/>
        </a:xfrm>
      </p:grpSpPr>
      <p:sp>
        <p:nvSpPr>
          <p:cNvPr id="11" name="Platshållare för innehåll 2"/>
          <p:cNvSpPr>
            <a:spLocks noGrp="1"/>
          </p:cNvSpPr>
          <p:nvPr>
            <p:ph idx="1" hasCustomPrompt="1"/>
          </p:nvPr>
        </p:nvSpPr>
        <p:spPr>
          <a:xfrm>
            <a:off x="1987442" y="1806575"/>
            <a:ext cx="9782175" cy="4351338"/>
          </a:xfrm>
        </p:spPr>
        <p:txBody>
          <a:bodyPr/>
          <a:lstStyle>
            <a:lvl1pPr algn="l">
              <a:defRPr/>
            </a:lvl1pPr>
            <a:lvl2pPr marL="457200" indent="0" algn="r">
              <a:buNone/>
              <a:defRPr/>
            </a:lvl2pPr>
            <a:lvl3pPr algn="r">
              <a:defRPr/>
            </a:lvl3pPr>
            <a:lvl4pPr algn="r">
              <a:defRPr baseline="0"/>
            </a:lvl4pPr>
            <a:lvl5pPr algn="r">
              <a:defRPr/>
            </a:lvl5pPr>
          </a:lstStyle>
          <a:p>
            <a:pPr lvl="0"/>
            <a:r>
              <a:rPr lang="sv-SE" dirty="0"/>
              <a:t>Picture</a:t>
            </a:r>
          </a:p>
          <a:p>
            <a:pPr lvl="1"/>
            <a:endParaRPr lang="sv-SE" dirty="0"/>
          </a:p>
        </p:txBody>
      </p:sp>
      <p:pic>
        <p:nvPicPr>
          <p:cNvPr id="12" name="Bildobjekt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4"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8" name="Bildobjekt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3808526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movie clip">
    <p:spTree>
      <p:nvGrpSpPr>
        <p:cNvPr id="1" name=""/>
        <p:cNvGrpSpPr/>
        <p:nvPr/>
      </p:nvGrpSpPr>
      <p:grpSpPr>
        <a:xfrm>
          <a:off x="0" y="0"/>
          <a:ext cx="0" cy="0"/>
          <a:chOff x="0" y="0"/>
          <a:chExt cx="0" cy="0"/>
        </a:xfrm>
      </p:grpSpPr>
      <p:sp>
        <p:nvSpPr>
          <p:cNvPr id="5" name="Platshållare för media 4"/>
          <p:cNvSpPr>
            <a:spLocks noGrp="1"/>
          </p:cNvSpPr>
          <p:nvPr>
            <p:ph type="media" sz="quarter" idx="10" hasCustomPrompt="1"/>
          </p:nvPr>
        </p:nvSpPr>
        <p:spPr>
          <a:xfrm>
            <a:off x="1987442" y="1806575"/>
            <a:ext cx="9782175" cy="4351338"/>
          </a:xfrm>
        </p:spPr>
        <p:txBody>
          <a:bodyPr/>
          <a:lstStyle>
            <a:lvl1pPr>
              <a:defRPr baseline="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movie</a:t>
            </a:r>
            <a:r>
              <a:rPr lang="sv-SE" dirty="0"/>
              <a:t> clip</a:t>
            </a:r>
          </a:p>
        </p:txBody>
      </p:sp>
      <p:pic>
        <p:nvPicPr>
          <p:cNvPr id="11" name="Bildobjekt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13" name="Bildobjekt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4"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8" name="Bildobjekt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1038550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2 parts">
    <p:spTree>
      <p:nvGrpSpPr>
        <p:cNvPr id="1" name=""/>
        <p:cNvGrpSpPr/>
        <p:nvPr/>
      </p:nvGrpSpPr>
      <p:grpSpPr>
        <a:xfrm>
          <a:off x="0" y="0"/>
          <a:ext cx="0" cy="0"/>
          <a:chOff x="0" y="0"/>
          <a:chExt cx="0" cy="0"/>
        </a:xfrm>
      </p:grpSpPr>
      <p:sp>
        <p:nvSpPr>
          <p:cNvPr id="16" name="Platshållare för innehåll 2"/>
          <p:cNvSpPr>
            <a:spLocks noGrp="1"/>
          </p:cNvSpPr>
          <p:nvPr>
            <p:ph sz="half" idx="14" hasCustomPrompt="1"/>
          </p:nvPr>
        </p:nvSpPr>
        <p:spPr>
          <a:xfrm>
            <a:off x="1997803" y="1810821"/>
            <a:ext cx="4839602" cy="4351338"/>
          </a:xfrm>
        </p:spPr>
        <p:txBody>
          <a:bodyPr/>
          <a:lstStyle>
            <a:lvl1pPr>
              <a:defRPr baseline="0"/>
            </a:lvl1pPr>
            <a:lvl2pPr>
              <a:defRPr/>
            </a:lvl2pPr>
            <a:lvl3pPr>
              <a:defRPr/>
            </a:lvl3pPr>
            <a:lvl4pPr>
              <a:defRPr/>
            </a:lvl4pPr>
            <a:lvl5pPr>
              <a:defRPr/>
            </a:lvl5pPr>
          </a:lstStyle>
          <a:p>
            <a:pPr lvl="0"/>
            <a:r>
              <a:rPr lang="sv-SE" dirty="0" err="1"/>
              <a:t>Click</a:t>
            </a:r>
            <a:r>
              <a:rPr lang="sv-SE" dirty="0"/>
              <a:t> </a:t>
            </a:r>
            <a:r>
              <a:rPr lang="sv-SE" dirty="0" err="1"/>
              <a:t>here</a:t>
            </a:r>
            <a:r>
              <a:rPr lang="sv-SE" dirty="0"/>
              <a:t> to </a:t>
            </a:r>
            <a:r>
              <a:rPr lang="sv-SE" dirty="0" err="1"/>
              <a:t>add</a:t>
            </a:r>
            <a:r>
              <a:rPr lang="sv-SE" dirty="0"/>
              <a:t> text and </a:t>
            </a:r>
            <a:r>
              <a:rPr lang="sv-SE" dirty="0" err="1"/>
              <a:t>bullets</a:t>
            </a:r>
            <a:endParaRPr lang="sv-SE" dirty="0"/>
          </a:p>
        </p:txBody>
      </p:sp>
      <p:sp>
        <p:nvSpPr>
          <p:cNvPr id="22" name="Platshållare för innehåll 2"/>
          <p:cNvSpPr>
            <a:spLocks noGrp="1"/>
          </p:cNvSpPr>
          <p:nvPr>
            <p:ph sz="half" idx="15" hasCustomPrompt="1"/>
          </p:nvPr>
        </p:nvSpPr>
        <p:spPr>
          <a:xfrm>
            <a:off x="6930015" y="1810821"/>
            <a:ext cx="4839602" cy="4351338"/>
          </a:xfrm>
        </p:spPr>
        <p:txBody>
          <a:bodyPr/>
          <a:lstStyle>
            <a:lvl1pPr>
              <a:defRPr baseline="0"/>
            </a:lvl1pPr>
            <a:lvl2pPr>
              <a:defRPr/>
            </a:lvl2pPr>
            <a:lvl3pPr>
              <a:defRPr/>
            </a:lvl3pPr>
            <a:lvl4pPr>
              <a:defRPr/>
            </a:lvl4pPr>
            <a:lvl5pPr>
              <a:defRPr/>
            </a:lvl5pPr>
          </a:lstStyle>
          <a:p>
            <a:pPr lvl="0"/>
            <a:r>
              <a:rPr lang="sv-SE" dirty="0" err="1"/>
              <a:t>Click</a:t>
            </a:r>
            <a:r>
              <a:rPr lang="sv-SE" dirty="0"/>
              <a:t> </a:t>
            </a:r>
            <a:r>
              <a:rPr lang="sv-SE" dirty="0" err="1"/>
              <a:t>here</a:t>
            </a:r>
            <a:r>
              <a:rPr lang="sv-SE" dirty="0"/>
              <a:t> to </a:t>
            </a:r>
            <a:r>
              <a:rPr lang="sv-SE" dirty="0" err="1"/>
              <a:t>add</a:t>
            </a:r>
            <a:r>
              <a:rPr lang="sv-SE" dirty="0"/>
              <a:t> text and </a:t>
            </a:r>
            <a:r>
              <a:rPr lang="sv-SE" dirty="0" err="1"/>
              <a:t>bullets</a:t>
            </a:r>
            <a:endParaRPr lang="sv-SE" dirty="0"/>
          </a:p>
        </p:txBody>
      </p:sp>
      <p:pic>
        <p:nvPicPr>
          <p:cNvPr id="12" name="Bildobjekt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13" name="Bildobjekt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5"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9" name="Bildobjekt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1030724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ing, 2 pictures">
    <p:spTree>
      <p:nvGrpSpPr>
        <p:cNvPr id="1" name=""/>
        <p:cNvGrpSpPr/>
        <p:nvPr/>
      </p:nvGrpSpPr>
      <p:grpSpPr>
        <a:xfrm>
          <a:off x="0" y="0"/>
          <a:ext cx="0" cy="0"/>
          <a:chOff x="0" y="0"/>
          <a:chExt cx="0" cy="0"/>
        </a:xfrm>
      </p:grpSpPr>
      <p:sp>
        <p:nvSpPr>
          <p:cNvPr id="16" name="Platshållare för innehåll 2"/>
          <p:cNvSpPr>
            <a:spLocks noGrp="1"/>
          </p:cNvSpPr>
          <p:nvPr>
            <p:ph sz="half" idx="14" hasCustomPrompt="1"/>
          </p:nvPr>
        </p:nvSpPr>
        <p:spPr>
          <a:xfrm>
            <a:off x="1997803" y="1810821"/>
            <a:ext cx="4839602" cy="4351338"/>
          </a:xfrm>
        </p:spPr>
        <p:txBody>
          <a:bodyPr/>
          <a:lstStyle>
            <a:lvl1pPr>
              <a:defRPr baseline="0"/>
            </a:lvl1pPr>
            <a:lvl2pPr>
              <a:defRPr/>
            </a:lvl2pPr>
            <a:lvl3pPr>
              <a:defRPr/>
            </a:lvl3pPr>
            <a:lvl4pPr>
              <a:defRPr/>
            </a:lvl4pPr>
            <a:lvl5pPr>
              <a:defRPr/>
            </a:lvl5pPr>
          </a:lstStyle>
          <a:p>
            <a:pPr lvl="0"/>
            <a:r>
              <a:rPr lang="sv-SE" dirty="0"/>
              <a:t>Picture</a:t>
            </a:r>
          </a:p>
        </p:txBody>
      </p:sp>
      <p:sp>
        <p:nvSpPr>
          <p:cNvPr id="22" name="Platshållare för innehåll 2"/>
          <p:cNvSpPr>
            <a:spLocks noGrp="1"/>
          </p:cNvSpPr>
          <p:nvPr>
            <p:ph sz="half" idx="15" hasCustomPrompt="1"/>
          </p:nvPr>
        </p:nvSpPr>
        <p:spPr>
          <a:xfrm>
            <a:off x="6930015" y="1810821"/>
            <a:ext cx="4839602" cy="4351338"/>
          </a:xfrm>
        </p:spPr>
        <p:txBody>
          <a:bodyPr/>
          <a:lstStyle>
            <a:lvl1pPr marL="0" indent="0">
              <a:buNone/>
              <a:defRPr/>
            </a:lvl1pPr>
            <a:lvl2pPr>
              <a:defRPr/>
            </a:lvl2pPr>
            <a:lvl3pPr>
              <a:defRPr/>
            </a:lvl3pPr>
            <a:lvl4pPr>
              <a:defRPr/>
            </a:lvl4pPr>
            <a:lvl5pPr>
              <a:defRPr/>
            </a:lvl5pPr>
          </a:lstStyle>
          <a:p>
            <a:pPr lvl="0"/>
            <a:r>
              <a:rPr lang="sv-SE" dirty="0"/>
              <a:t>Picture</a:t>
            </a:r>
          </a:p>
          <a:p>
            <a:pPr lvl="0"/>
            <a:endParaRPr lang="sv-SE" dirty="0"/>
          </a:p>
        </p:txBody>
      </p:sp>
      <p:pic>
        <p:nvPicPr>
          <p:cNvPr id="12" name="Bildobjekt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0"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1623657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ing, 3 pictures">
    <p:spTree>
      <p:nvGrpSpPr>
        <p:cNvPr id="1" name=""/>
        <p:cNvGrpSpPr/>
        <p:nvPr/>
      </p:nvGrpSpPr>
      <p:grpSpPr>
        <a:xfrm>
          <a:off x="0" y="0"/>
          <a:ext cx="0" cy="0"/>
          <a:chOff x="0" y="0"/>
          <a:chExt cx="0" cy="0"/>
        </a:xfrm>
      </p:grpSpPr>
      <p:sp>
        <p:nvSpPr>
          <p:cNvPr id="15" name="Platshållare för innehåll 31"/>
          <p:cNvSpPr>
            <a:spLocks noGrp="1"/>
          </p:cNvSpPr>
          <p:nvPr>
            <p:ph sz="quarter" idx="18" hasCustomPrompt="1"/>
          </p:nvPr>
        </p:nvSpPr>
        <p:spPr>
          <a:xfrm>
            <a:off x="7819009" y="1806576"/>
            <a:ext cx="3950606" cy="2045508"/>
          </a:xfrm>
        </p:spPr>
        <p:txBody>
          <a:bodyPr/>
          <a:lstStyle>
            <a:lvl1pPr>
              <a:defRPr/>
            </a:lvl1pPr>
          </a:lstStyle>
          <a:p>
            <a:r>
              <a:rPr lang="sv-SE" dirty="0"/>
              <a:t>Picture</a:t>
            </a:r>
          </a:p>
        </p:txBody>
      </p:sp>
      <p:sp>
        <p:nvSpPr>
          <p:cNvPr id="7" name="Platshållare för innehåll 31"/>
          <p:cNvSpPr>
            <a:spLocks noGrp="1"/>
          </p:cNvSpPr>
          <p:nvPr>
            <p:ph sz="quarter" idx="16" hasCustomPrompt="1"/>
          </p:nvPr>
        </p:nvSpPr>
        <p:spPr>
          <a:xfrm>
            <a:off x="1987442" y="1806575"/>
            <a:ext cx="5589817" cy="4331507"/>
          </a:xfrm>
        </p:spPr>
        <p:txBody>
          <a:bodyPr/>
          <a:lstStyle>
            <a:lvl1pPr>
              <a:defRPr/>
            </a:lvl1pPr>
          </a:lstStyle>
          <a:p>
            <a:r>
              <a:rPr lang="sv-SE" dirty="0"/>
              <a:t>Picture</a:t>
            </a:r>
          </a:p>
        </p:txBody>
      </p:sp>
      <p:sp>
        <p:nvSpPr>
          <p:cNvPr id="16" name="Platshållare för innehåll 31"/>
          <p:cNvSpPr>
            <a:spLocks noGrp="1"/>
          </p:cNvSpPr>
          <p:nvPr>
            <p:ph sz="quarter" idx="19" hasCustomPrompt="1"/>
          </p:nvPr>
        </p:nvSpPr>
        <p:spPr>
          <a:xfrm>
            <a:off x="7832540" y="4058453"/>
            <a:ext cx="3950606" cy="2045508"/>
          </a:xfrm>
        </p:spPr>
        <p:txBody>
          <a:bodyPr/>
          <a:lstStyle>
            <a:lvl1pPr>
              <a:defRPr/>
            </a:lvl1pPr>
          </a:lstStyle>
          <a:p>
            <a:r>
              <a:rPr lang="sv-SE" dirty="0"/>
              <a:t>Picture</a:t>
            </a:r>
          </a:p>
        </p:txBody>
      </p:sp>
      <p:pic>
        <p:nvPicPr>
          <p:cNvPr id="13" name="Bildobjekt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10" name="Bildobjekt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1"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12" name="Bildobjekt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2639950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ing, 3 pictures_2">
    <p:spTree>
      <p:nvGrpSpPr>
        <p:cNvPr id="1" name=""/>
        <p:cNvGrpSpPr/>
        <p:nvPr/>
      </p:nvGrpSpPr>
      <p:grpSpPr>
        <a:xfrm>
          <a:off x="0" y="0"/>
          <a:ext cx="0" cy="0"/>
          <a:chOff x="0" y="0"/>
          <a:chExt cx="0" cy="0"/>
        </a:xfrm>
      </p:grpSpPr>
      <p:sp>
        <p:nvSpPr>
          <p:cNvPr id="15" name="Platshållare för innehåll 31"/>
          <p:cNvSpPr>
            <a:spLocks noGrp="1"/>
          </p:cNvSpPr>
          <p:nvPr>
            <p:ph sz="quarter" idx="18" hasCustomPrompt="1"/>
          </p:nvPr>
        </p:nvSpPr>
        <p:spPr>
          <a:xfrm>
            <a:off x="1987442" y="1806575"/>
            <a:ext cx="3950606" cy="2045508"/>
          </a:xfrm>
        </p:spPr>
        <p:txBody>
          <a:bodyPr/>
          <a:lstStyle>
            <a:lvl1pPr>
              <a:defRPr/>
            </a:lvl1pPr>
          </a:lstStyle>
          <a:p>
            <a:r>
              <a:rPr lang="sv-SE" dirty="0"/>
              <a:t>Picture</a:t>
            </a:r>
          </a:p>
        </p:txBody>
      </p:sp>
      <p:sp>
        <p:nvSpPr>
          <p:cNvPr id="7" name="Platshållare för innehåll 31"/>
          <p:cNvSpPr>
            <a:spLocks noGrp="1"/>
          </p:cNvSpPr>
          <p:nvPr>
            <p:ph sz="quarter" idx="16" hasCustomPrompt="1"/>
          </p:nvPr>
        </p:nvSpPr>
        <p:spPr>
          <a:xfrm>
            <a:off x="6179800" y="1780692"/>
            <a:ext cx="5589817" cy="4331507"/>
          </a:xfrm>
        </p:spPr>
        <p:txBody>
          <a:bodyPr/>
          <a:lstStyle>
            <a:lvl1pPr>
              <a:defRPr/>
            </a:lvl1pPr>
          </a:lstStyle>
          <a:p>
            <a:r>
              <a:rPr lang="sv-SE" dirty="0"/>
              <a:t>Picture</a:t>
            </a:r>
          </a:p>
        </p:txBody>
      </p:sp>
      <p:sp>
        <p:nvSpPr>
          <p:cNvPr id="16" name="Platshållare för innehåll 31"/>
          <p:cNvSpPr>
            <a:spLocks noGrp="1"/>
          </p:cNvSpPr>
          <p:nvPr>
            <p:ph sz="quarter" idx="19" hasCustomPrompt="1"/>
          </p:nvPr>
        </p:nvSpPr>
        <p:spPr>
          <a:xfrm>
            <a:off x="1987442" y="4066691"/>
            <a:ext cx="3950606" cy="2045508"/>
          </a:xfrm>
        </p:spPr>
        <p:txBody>
          <a:bodyPr/>
          <a:lstStyle>
            <a:lvl1pPr>
              <a:defRPr/>
            </a:lvl1pPr>
          </a:lstStyle>
          <a:p>
            <a:r>
              <a:rPr lang="sv-SE" dirty="0"/>
              <a:t>Picture</a:t>
            </a:r>
          </a:p>
        </p:txBody>
      </p:sp>
      <p:pic>
        <p:nvPicPr>
          <p:cNvPr id="13" name="Bildobjekt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10" name="Bildobjekt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sp>
        <p:nvSpPr>
          <p:cNvPr id="11" name="Rubrik 1"/>
          <p:cNvSpPr>
            <a:spLocks noGrp="1"/>
          </p:cNvSpPr>
          <p:nvPr>
            <p:ph type="title" hasCustomPrompt="1"/>
          </p:nvPr>
        </p:nvSpPr>
        <p:spPr>
          <a:xfrm>
            <a:off x="2899719" y="395025"/>
            <a:ext cx="8869898" cy="866775"/>
          </a:xfrm>
        </p:spPr>
        <p:txBody>
          <a:bodyPr anchor="b">
            <a:normAutofit/>
          </a:bodyPr>
          <a:lstStyle>
            <a:lvl1pPr algn="l">
              <a:defRPr sz="4400"/>
            </a:lvl1pPr>
          </a:lstStyle>
          <a:p>
            <a:r>
              <a:rPr lang="sv-SE" dirty="0" err="1"/>
              <a:t>Click</a:t>
            </a:r>
            <a:r>
              <a:rPr lang="sv-SE" dirty="0"/>
              <a:t> </a:t>
            </a:r>
            <a:r>
              <a:rPr lang="sv-SE" dirty="0" err="1"/>
              <a:t>here</a:t>
            </a:r>
            <a:r>
              <a:rPr lang="sv-SE" dirty="0"/>
              <a:t> to </a:t>
            </a:r>
            <a:r>
              <a:rPr lang="sv-SE" dirty="0" err="1"/>
              <a:t>add</a:t>
            </a:r>
            <a:r>
              <a:rPr lang="sv-SE" dirty="0"/>
              <a:t> </a:t>
            </a:r>
            <a:r>
              <a:rPr lang="sv-SE" dirty="0" err="1"/>
              <a:t>heading</a:t>
            </a:r>
            <a:endParaRPr lang="sv-SE" dirty="0"/>
          </a:p>
        </p:txBody>
      </p:sp>
      <p:pic>
        <p:nvPicPr>
          <p:cNvPr id="12" name="Bildobjekt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230379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4" y="0"/>
            <a:ext cx="1539766" cy="6858000"/>
          </a:xfrm>
          <a:prstGeom prst="rect">
            <a:avLst/>
          </a:prstGeom>
        </p:spPr>
      </p:pic>
      <p:pic>
        <p:nvPicPr>
          <p:cNvPr id="6" name="Bildobjekt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402" y="308779"/>
            <a:ext cx="1944880" cy="1039266"/>
          </a:xfrm>
          <a:prstGeom prst="rect">
            <a:avLst/>
          </a:prstGeom>
        </p:spPr>
      </p:pic>
      <p:pic>
        <p:nvPicPr>
          <p:cNvPr id="7" name="Bildobjekt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64713" y="6389123"/>
            <a:ext cx="2250009" cy="394201"/>
          </a:xfrm>
          <a:prstGeom prst="rect">
            <a:avLst/>
          </a:prstGeom>
        </p:spPr>
      </p:pic>
    </p:spTree>
    <p:extLst>
      <p:ext uri="{BB962C8B-B14F-4D97-AF65-F5344CB8AC3E}">
        <p14:creationId xmlns:p14="http://schemas.microsoft.com/office/powerpoint/2010/main" val="320489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noProof="0" dirty="0"/>
              <a:t>Click here to add heading</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dirty="0" err="1"/>
              <a:t>Click</a:t>
            </a:r>
            <a:r>
              <a:rPr lang="sv-SE" dirty="0"/>
              <a:t> </a:t>
            </a:r>
            <a:r>
              <a:rPr lang="sv-SE" dirty="0" err="1"/>
              <a:t>here</a:t>
            </a:r>
            <a:r>
              <a:rPr lang="sv-SE" dirty="0"/>
              <a:t> to </a:t>
            </a:r>
            <a:r>
              <a:rPr lang="sv-SE" dirty="0" err="1"/>
              <a:t>add</a:t>
            </a:r>
            <a:r>
              <a:rPr lang="sv-SE" dirty="0"/>
              <a:t> text and </a:t>
            </a:r>
            <a:r>
              <a:rPr lang="sv-SE" dirty="0" err="1"/>
              <a:t>bullets</a:t>
            </a:r>
            <a:endParaRPr lang="sv-SE" dirty="0"/>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7355-7733-4F27-8B20-3348BCC620CD}" type="datetimeFigureOut">
              <a:rPr lang="sv-SE" smtClean="0"/>
              <a:t>2018-12-09</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B9278-76FA-4AC1-9971-9B8E32594135}" type="slidenum">
              <a:rPr lang="sv-SE" smtClean="0"/>
              <a:t>‹#›</a:t>
            </a:fld>
            <a:endParaRPr lang="sv-SE"/>
          </a:p>
        </p:txBody>
      </p:sp>
    </p:spTree>
    <p:extLst>
      <p:ext uri="{BB962C8B-B14F-4D97-AF65-F5344CB8AC3E}">
        <p14:creationId xmlns:p14="http://schemas.microsoft.com/office/powerpoint/2010/main" val="404013864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4" r:id="rId3"/>
    <p:sldLayoutId id="2147483663" r:id="rId4"/>
    <p:sldLayoutId id="2147483652" r:id="rId5"/>
    <p:sldLayoutId id="2147483661" r:id="rId6"/>
    <p:sldLayoutId id="2147483654" r:id="rId7"/>
    <p:sldLayoutId id="2147483662" r:id="rId8"/>
    <p:sldLayoutId id="2147483655" r:id="rId9"/>
    <p:sldLayoutId id="2147483650"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a:xfrm>
            <a:off x="3035808" y="4342261"/>
            <a:ext cx="9156192" cy="1110534"/>
          </a:xfrm>
        </p:spPr>
        <p:txBody>
          <a:bodyPr>
            <a:normAutofit fontScale="90000"/>
          </a:bodyPr>
          <a:lstStyle/>
          <a:p>
            <a:r>
              <a:rPr lang="en-US" sz="5300" dirty="0"/>
              <a:t>Sea traffic management</a:t>
            </a:r>
            <a:br>
              <a:rPr lang="en-US" sz="5300" dirty="0"/>
            </a:br>
            <a:r>
              <a:rPr lang="sv-SE" dirty="0" err="1" smtClean="0"/>
              <a:t>Validation</a:t>
            </a:r>
            <a:r>
              <a:rPr lang="sv-SE" dirty="0" smtClean="0"/>
              <a:t> </a:t>
            </a:r>
            <a:r>
              <a:rPr lang="sv-SE" dirty="0" err="1" smtClean="0"/>
              <a:t>project</a:t>
            </a:r>
            <a:r>
              <a:rPr lang="sv-SE" dirty="0" smtClean="0"/>
              <a:t> </a:t>
            </a:r>
            <a:r>
              <a:rPr lang="sv-SE" dirty="0" err="1" smtClean="0"/>
              <a:t>results</a:t>
            </a:r>
            <a:r>
              <a:rPr lang="sv-SE" dirty="0" smtClean="0"/>
              <a:t/>
            </a:r>
            <a:br>
              <a:rPr lang="sv-SE" dirty="0" smtClean="0"/>
            </a:br>
            <a:endParaRPr lang="sv-SE"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0267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How can IALA contribute?</a:t>
            </a:r>
            <a:endParaRPr lang="en-GB" dirty="0"/>
          </a:p>
        </p:txBody>
      </p:sp>
      <p:sp>
        <p:nvSpPr>
          <p:cNvPr id="3" name="Platshållare för innehåll 2"/>
          <p:cNvSpPr>
            <a:spLocks noGrp="1"/>
          </p:cNvSpPr>
          <p:nvPr>
            <p:ph idx="1"/>
          </p:nvPr>
        </p:nvSpPr>
        <p:spPr/>
        <p:txBody>
          <a:bodyPr>
            <a:normAutofit/>
          </a:bodyPr>
          <a:lstStyle/>
          <a:p>
            <a:pPr lvl="0"/>
            <a:r>
              <a:rPr lang="sv-SE" sz="4000" dirty="0" err="1" smtClean="0"/>
              <a:t>Standardisation</a:t>
            </a:r>
            <a:r>
              <a:rPr lang="sv-SE" sz="4000" dirty="0" smtClean="0"/>
              <a:t> </a:t>
            </a:r>
            <a:r>
              <a:rPr lang="sv-SE" sz="4000" dirty="0" err="1" smtClean="0"/>
              <a:t>work</a:t>
            </a:r>
            <a:r>
              <a:rPr lang="sv-SE" sz="4000" dirty="0" smtClean="0"/>
              <a:t> </a:t>
            </a:r>
            <a:r>
              <a:rPr lang="sv-SE" sz="4000" dirty="0"/>
              <a:t>S-100</a:t>
            </a:r>
          </a:p>
          <a:p>
            <a:pPr lvl="0"/>
            <a:r>
              <a:rPr lang="sv-SE" sz="4000" dirty="0" err="1" smtClean="0"/>
              <a:t>Uppdated</a:t>
            </a:r>
            <a:r>
              <a:rPr lang="sv-SE" sz="4000" dirty="0" smtClean="0"/>
              <a:t> VTS </a:t>
            </a:r>
            <a:r>
              <a:rPr lang="sv-SE" sz="4000" dirty="0" err="1"/>
              <a:t>Guidelines</a:t>
            </a:r>
            <a:endParaRPr lang="sv-SE" sz="4000" dirty="0"/>
          </a:p>
          <a:p>
            <a:pPr lvl="0"/>
            <a:r>
              <a:rPr lang="sv-SE" sz="4000" dirty="0" err="1" smtClean="0"/>
              <a:t>Contribute</a:t>
            </a:r>
            <a:r>
              <a:rPr lang="sv-SE" sz="4000" dirty="0" smtClean="0"/>
              <a:t> </a:t>
            </a:r>
            <a:r>
              <a:rPr lang="sv-SE" sz="4000" dirty="0" smtClean="0"/>
              <a:t>STM in </a:t>
            </a:r>
            <a:r>
              <a:rPr lang="sv-SE" sz="4000" dirty="0" err="1" smtClean="0"/>
              <a:t>to</a:t>
            </a:r>
            <a:r>
              <a:rPr lang="sv-SE" sz="4000" dirty="0" smtClean="0"/>
              <a:t> IMO</a:t>
            </a:r>
            <a:endParaRPr lang="sv-SE" sz="4000" dirty="0"/>
          </a:p>
          <a:p>
            <a:r>
              <a:rPr lang="sv-SE" sz="4000" dirty="0" err="1"/>
              <a:t>Capacity</a:t>
            </a:r>
            <a:r>
              <a:rPr lang="sv-SE" sz="4000" dirty="0"/>
              <a:t> </a:t>
            </a:r>
            <a:r>
              <a:rPr lang="sv-SE" sz="4000" dirty="0" err="1" smtClean="0"/>
              <a:t>Building</a:t>
            </a:r>
            <a:endParaRPr lang="sv-SE" sz="4000" dirty="0" smtClean="0"/>
          </a:p>
          <a:p>
            <a:pPr lvl="1"/>
            <a:endParaRPr lang="en-GB" sz="3200" dirty="0" smtClean="0"/>
          </a:p>
          <a:p>
            <a:pPr lvl="2"/>
            <a:endParaRPr lang="en-GB" sz="3600" dirty="0"/>
          </a:p>
        </p:txBody>
      </p:sp>
    </p:spTree>
    <p:extLst>
      <p:ext uri="{BB962C8B-B14F-4D97-AF65-F5344CB8AC3E}">
        <p14:creationId xmlns:p14="http://schemas.microsoft.com/office/powerpoint/2010/main" val="3995024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2899719" y="395025"/>
            <a:ext cx="8966460" cy="866775"/>
          </a:xfrm>
        </p:spPr>
        <p:txBody>
          <a:bodyPr>
            <a:normAutofit/>
          </a:bodyPr>
          <a:lstStyle/>
          <a:p>
            <a:endParaRPr lang="en-GB" dirty="0"/>
          </a:p>
        </p:txBody>
      </p:sp>
      <p:sp>
        <p:nvSpPr>
          <p:cNvPr id="3" name="Platshållare för innehåll 2"/>
          <p:cNvSpPr>
            <a:spLocks noGrp="1"/>
          </p:cNvSpPr>
          <p:nvPr>
            <p:ph idx="1"/>
          </p:nvPr>
        </p:nvSpPr>
        <p:spPr/>
        <p:txBody>
          <a:bodyPr>
            <a:normAutofit/>
          </a:bodyPr>
          <a:lstStyle/>
          <a:p>
            <a:pPr marL="457200" lvl="1" indent="0" algn="ctr">
              <a:buNone/>
            </a:pPr>
            <a:endParaRPr lang="en-GB" sz="3800" dirty="0" smtClean="0"/>
          </a:p>
          <a:p>
            <a:pPr marL="457200" lvl="1" indent="0" algn="ctr">
              <a:buNone/>
            </a:pPr>
            <a:endParaRPr lang="en-GB" sz="3800" dirty="0"/>
          </a:p>
          <a:p>
            <a:pPr marL="457200" lvl="1" indent="0" algn="ctr">
              <a:buNone/>
            </a:pPr>
            <a:r>
              <a:rPr lang="en-GB" sz="3800" dirty="0" smtClean="0"/>
              <a:t>What </a:t>
            </a:r>
            <a:r>
              <a:rPr lang="en-GB" sz="3800" dirty="0"/>
              <a:t>is Sea Traffic </a:t>
            </a:r>
            <a:r>
              <a:rPr lang="en-GB" sz="3800" dirty="0" smtClean="0"/>
              <a:t>Management – STM?</a:t>
            </a:r>
          </a:p>
        </p:txBody>
      </p:sp>
    </p:spTree>
    <p:extLst>
      <p:ext uri="{BB962C8B-B14F-4D97-AF65-F5344CB8AC3E}">
        <p14:creationId xmlns:p14="http://schemas.microsoft.com/office/powerpoint/2010/main" val="498994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latshållare för innehåll 10"/>
          <p:cNvPicPr>
            <a:picLocks noGrp="1" noChangeAspect="1"/>
          </p:cNvPicPr>
          <p:nvPr>
            <p:ph idx="1"/>
          </p:nvPr>
        </p:nvPicPr>
        <p:blipFill rotWithShape="1">
          <a:blip r:embed="rId3">
            <a:extLst>
              <a:ext uri="{28A0092B-C50C-407E-A947-70E740481C1C}">
                <a14:useLocalDpi xmlns:a14="http://schemas.microsoft.com/office/drawing/2010/main" val="0"/>
              </a:ext>
            </a:extLst>
          </a:blip>
          <a:srcRect l="33874" t="15313" r="10358" b="15707"/>
          <a:stretch/>
        </p:blipFill>
        <p:spPr>
          <a:xfrm>
            <a:off x="7928194" y="1670690"/>
            <a:ext cx="2431228" cy="2463502"/>
          </a:xfrm>
        </p:spPr>
      </p:pic>
      <p:sp>
        <p:nvSpPr>
          <p:cNvPr id="3" name="Rubrik 2"/>
          <p:cNvSpPr>
            <a:spLocks noGrp="1"/>
          </p:cNvSpPr>
          <p:nvPr>
            <p:ph type="title"/>
          </p:nvPr>
        </p:nvSpPr>
        <p:spPr/>
        <p:txBody>
          <a:bodyPr/>
          <a:lstStyle/>
          <a:p>
            <a:r>
              <a:rPr lang="sv-SE" dirty="0"/>
              <a:t>Information </a:t>
            </a:r>
            <a:r>
              <a:rPr lang="sv-SE" dirty="0" err="1"/>
              <a:t>sharing</a:t>
            </a:r>
            <a:endParaRPr lang="sv-SE" dirty="0"/>
          </a:p>
        </p:txBody>
      </p:sp>
      <p:pic>
        <p:nvPicPr>
          <p:cNvPr id="12" name="Bildobjekt 11"/>
          <p:cNvPicPr>
            <a:picLocks noChangeAspect="1"/>
          </p:cNvPicPr>
          <p:nvPr/>
        </p:nvPicPr>
        <p:blipFill rotWithShape="1">
          <a:blip r:embed="rId4">
            <a:extLst>
              <a:ext uri="{28A0092B-C50C-407E-A947-70E740481C1C}">
                <a14:useLocalDpi xmlns:a14="http://schemas.microsoft.com/office/drawing/2010/main" val="0"/>
              </a:ext>
            </a:extLst>
          </a:blip>
          <a:srcRect r="2084" b="1875"/>
          <a:stretch/>
        </p:blipFill>
        <p:spPr>
          <a:xfrm>
            <a:off x="6452568" y="225911"/>
            <a:ext cx="5282006" cy="5120642"/>
          </a:xfrm>
          <a:prstGeom prst="rect">
            <a:avLst/>
          </a:prstGeom>
        </p:spPr>
      </p:pic>
      <p:pic>
        <p:nvPicPr>
          <p:cNvPr id="13" name="Bildobjekt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96075" y="172121"/>
            <a:ext cx="5224563" cy="5218473"/>
          </a:xfrm>
          <a:prstGeom prst="rect">
            <a:avLst/>
          </a:prstGeom>
        </p:spPr>
      </p:pic>
      <p:sp>
        <p:nvSpPr>
          <p:cNvPr id="14" name="textruta 13"/>
          <p:cNvSpPr txBox="1"/>
          <p:nvPr/>
        </p:nvSpPr>
        <p:spPr>
          <a:xfrm>
            <a:off x="560300" y="1829902"/>
            <a:ext cx="5806204" cy="3385542"/>
          </a:xfrm>
          <a:prstGeom prst="rect">
            <a:avLst/>
          </a:prstGeom>
          <a:noFill/>
        </p:spPr>
        <p:txBody>
          <a:bodyPr wrap="square" rtlCol="0">
            <a:spAutoFit/>
          </a:bodyPr>
          <a:lstStyle/>
          <a:p>
            <a:pPr marL="285750" indent="-285750">
              <a:buFont typeface="Arial" panose="020B0604020202020204" pitchFamily="34" charset="0"/>
              <a:buChar char="•"/>
            </a:pPr>
            <a:r>
              <a:rPr lang="en-US" sz="3200" dirty="0"/>
              <a:t>Global standards for ships and port </a:t>
            </a:r>
            <a:r>
              <a:rPr lang="en-US" sz="3200" dirty="0" smtClean="0"/>
              <a:t>actors</a:t>
            </a:r>
          </a:p>
          <a:p>
            <a:pPr marL="285750" indent="-285750">
              <a:buFont typeface="Arial" panose="020B0604020202020204" pitchFamily="34" charset="0"/>
              <a:buChar char="•"/>
            </a:pPr>
            <a:r>
              <a:rPr lang="en-US" sz="3200" dirty="0" smtClean="0"/>
              <a:t>Global reliable infrastructure</a:t>
            </a:r>
          </a:p>
          <a:p>
            <a:pPr marL="285750" indent="-285750">
              <a:buFont typeface="Arial" panose="020B0604020202020204" pitchFamily="34" charset="0"/>
              <a:buChar char="•"/>
            </a:pPr>
            <a:r>
              <a:rPr lang="en-US" sz="3200" dirty="0"/>
              <a:t>Software and services using this global ecosystem</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r>
              <a:rPr lang="sv-SE" dirty="0" smtClean="0"/>
              <a:t> </a:t>
            </a:r>
            <a:endParaRPr lang="sv-SE" dirty="0"/>
          </a:p>
        </p:txBody>
      </p:sp>
    </p:spTree>
    <p:extLst>
      <p:ext uri="{BB962C8B-B14F-4D97-AF65-F5344CB8AC3E}">
        <p14:creationId xmlns:p14="http://schemas.microsoft.com/office/powerpoint/2010/main" val="2262595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2899719" y="395025"/>
            <a:ext cx="8966460" cy="866775"/>
          </a:xfrm>
        </p:spPr>
        <p:txBody>
          <a:bodyPr>
            <a:normAutofit/>
          </a:bodyPr>
          <a:lstStyle/>
          <a:p>
            <a:endParaRPr lang="en-GB" dirty="0"/>
          </a:p>
        </p:txBody>
      </p:sp>
      <p:sp>
        <p:nvSpPr>
          <p:cNvPr id="3" name="Platshållare för innehåll 2"/>
          <p:cNvSpPr>
            <a:spLocks noGrp="1"/>
          </p:cNvSpPr>
          <p:nvPr>
            <p:ph idx="1"/>
          </p:nvPr>
        </p:nvSpPr>
        <p:spPr/>
        <p:txBody>
          <a:bodyPr>
            <a:normAutofit/>
          </a:bodyPr>
          <a:lstStyle/>
          <a:p>
            <a:pPr marL="457200" lvl="1" indent="0" algn="ctr">
              <a:buNone/>
            </a:pPr>
            <a:endParaRPr lang="en-GB" sz="3800" dirty="0" smtClean="0"/>
          </a:p>
          <a:p>
            <a:pPr marL="457200" lvl="1" indent="0" algn="ctr">
              <a:buNone/>
            </a:pPr>
            <a:endParaRPr lang="en-GB" sz="3800" dirty="0"/>
          </a:p>
          <a:p>
            <a:pPr marL="457200" lvl="1" indent="0" algn="ctr">
              <a:buNone/>
            </a:pPr>
            <a:r>
              <a:rPr lang="en-GB" sz="3800" dirty="0" smtClean="0"/>
              <a:t>Some results from the STM Validation project</a:t>
            </a:r>
          </a:p>
        </p:txBody>
      </p:sp>
    </p:spTree>
    <p:extLst>
      <p:ext uri="{BB962C8B-B14F-4D97-AF65-F5344CB8AC3E}">
        <p14:creationId xmlns:p14="http://schemas.microsoft.com/office/powerpoint/2010/main" val="1341720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Global Standards</a:t>
            </a:r>
            <a:endParaRPr lang="en-GB" dirty="0"/>
          </a:p>
        </p:txBody>
      </p:sp>
      <p:sp>
        <p:nvSpPr>
          <p:cNvPr id="3" name="Platshållare för innehåll 2"/>
          <p:cNvSpPr>
            <a:spLocks noGrp="1"/>
          </p:cNvSpPr>
          <p:nvPr>
            <p:ph idx="1"/>
          </p:nvPr>
        </p:nvSpPr>
        <p:spPr/>
        <p:txBody>
          <a:bodyPr>
            <a:normAutofit fontScale="92500" lnSpcReduction="20000"/>
          </a:bodyPr>
          <a:lstStyle/>
          <a:p>
            <a:r>
              <a:rPr lang="en-GB" sz="3600" dirty="0" smtClean="0"/>
              <a:t>Routes – IEC 61174 ed.4</a:t>
            </a:r>
          </a:p>
          <a:p>
            <a:pPr lvl="1"/>
            <a:r>
              <a:rPr lang="en-GB" sz="3200" dirty="0" smtClean="0"/>
              <a:t>S-421</a:t>
            </a:r>
          </a:p>
          <a:p>
            <a:pPr lvl="1"/>
            <a:r>
              <a:rPr lang="en-GB" sz="3200" dirty="0" smtClean="0"/>
              <a:t>Working in IEC on next version</a:t>
            </a:r>
          </a:p>
          <a:p>
            <a:r>
              <a:rPr lang="en-GB" sz="3600" dirty="0" smtClean="0"/>
              <a:t>Port time stamps</a:t>
            </a:r>
          </a:p>
          <a:p>
            <a:pPr lvl="1"/>
            <a:r>
              <a:rPr lang="en-GB" sz="3200" dirty="0" smtClean="0"/>
              <a:t>S-211 – Port call messages</a:t>
            </a:r>
          </a:p>
          <a:p>
            <a:pPr lvl="1"/>
            <a:r>
              <a:rPr lang="en-GB" sz="3200" dirty="0" smtClean="0"/>
              <a:t>Work ongoing to align with other standards, e.g. logistics</a:t>
            </a:r>
          </a:p>
          <a:p>
            <a:r>
              <a:rPr lang="en-GB" sz="3600" dirty="0" smtClean="0"/>
              <a:t>IMO regulations</a:t>
            </a:r>
          </a:p>
          <a:p>
            <a:pPr lvl="1"/>
            <a:r>
              <a:rPr lang="en-GB" sz="3200" dirty="0" smtClean="0"/>
              <a:t>IMO </a:t>
            </a:r>
            <a:r>
              <a:rPr lang="en-GB" sz="3200" dirty="0" smtClean="0"/>
              <a:t>asked STM Validation project to present </a:t>
            </a:r>
            <a:r>
              <a:rPr lang="en-GB" sz="3200" dirty="0" smtClean="0"/>
              <a:t>the results to IMO.</a:t>
            </a:r>
            <a:endParaRPr lang="en-GB" sz="3200" dirty="0" smtClean="0"/>
          </a:p>
        </p:txBody>
      </p:sp>
    </p:spTree>
    <p:extLst>
      <p:ext uri="{BB962C8B-B14F-4D97-AF65-F5344CB8AC3E}">
        <p14:creationId xmlns:p14="http://schemas.microsoft.com/office/powerpoint/2010/main" val="40624081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Global Infrastructure</a:t>
            </a:r>
            <a:endParaRPr lang="en-GB" dirty="0"/>
          </a:p>
        </p:txBody>
      </p:sp>
      <p:sp>
        <p:nvSpPr>
          <p:cNvPr id="3" name="Platshållare för innehåll 2"/>
          <p:cNvSpPr>
            <a:spLocks noGrp="1"/>
          </p:cNvSpPr>
          <p:nvPr>
            <p:ph idx="1"/>
          </p:nvPr>
        </p:nvSpPr>
        <p:spPr/>
        <p:txBody>
          <a:bodyPr>
            <a:noAutofit/>
          </a:bodyPr>
          <a:lstStyle/>
          <a:p>
            <a:r>
              <a:rPr lang="en-GB" sz="3600" dirty="0" smtClean="0"/>
              <a:t> Maritime Connectivity Platform – MCP </a:t>
            </a:r>
          </a:p>
          <a:p>
            <a:pPr lvl="1"/>
            <a:r>
              <a:rPr lang="en-GB" sz="3200" dirty="0" smtClean="0"/>
              <a:t>Identifying users and services </a:t>
            </a:r>
          </a:p>
          <a:p>
            <a:pPr lvl="1"/>
            <a:r>
              <a:rPr lang="en-GB" sz="3200" dirty="0" smtClean="0"/>
              <a:t>Developed by sister project EfficienSea2</a:t>
            </a:r>
          </a:p>
          <a:p>
            <a:pPr lvl="1"/>
            <a:r>
              <a:rPr lang="en-GB" sz="3200" dirty="0" smtClean="0"/>
              <a:t>STM Validation – the major user</a:t>
            </a:r>
          </a:p>
          <a:p>
            <a:pPr lvl="1"/>
            <a:r>
              <a:rPr lang="en-GB" sz="3200" dirty="0" smtClean="0"/>
              <a:t>SMA plan to join MCP Consortium led by Korea</a:t>
            </a:r>
          </a:p>
          <a:p>
            <a:r>
              <a:rPr lang="en-GB" sz="3600" dirty="0" err="1" smtClean="0"/>
              <a:t>SeaSWIM</a:t>
            </a:r>
            <a:endParaRPr lang="en-GB" sz="3600" dirty="0" smtClean="0"/>
          </a:p>
          <a:p>
            <a:pPr lvl="1"/>
            <a:r>
              <a:rPr lang="en-GB" sz="3200" dirty="0" smtClean="0"/>
              <a:t>Securing interoperability and encryption</a:t>
            </a:r>
          </a:p>
          <a:p>
            <a:pPr lvl="1"/>
            <a:r>
              <a:rPr lang="en-GB" sz="3200" b="1" i="1" dirty="0" smtClean="0"/>
              <a:t>9+ industry actors plan to take ownership</a:t>
            </a:r>
          </a:p>
          <a:p>
            <a:pPr lvl="2"/>
            <a:r>
              <a:rPr lang="en-GB" sz="2800" b="1" i="1" dirty="0" smtClean="0"/>
              <a:t>Might affect governance of MCP as well</a:t>
            </a:r>
          </a:p>
        </p:txBody>
      </p:sp>
    </p:spTree>
    <p:extLst>
      <p:ext uri="{BB962C8B-B14F-4D97-AF65-F5344CB8AC3E}">
        <p14:creationId xmlns:p14="http://schemas.microsoft.com/office/powerpoint/2010/main" val="3677704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Interoperable Software </a:t>
            </a:r>
            <a:endParaRPr lang="en-GB" dirty="0"/>
          </a:p>
        </p:txBody>
      </p:sp>
      <p:sp>
        <p:nvSpPr>
          <p:cNvPr id="3" name="Platshållare för innehåll 2"/>
          <p:cNvSpPr>
            <a:spLocks noGrp="1"/>
          </p:cNvSpPr>
          <p:nvPr>
            <p:ph idx="1"/>
          </p:nvPr>
        </p:nvSpPr>
        <p:spPr/>
        <p:txBody>
          <a:bodyPr>
            <a:normAutofit lnSpcReduction="10000"/>
          </a:bodyPr>
          <a:lstStyle/>
          <a:p>
            <a:r>
              <a:rPr lang="en-GB" sz="3600" dirty="0" smtClean="0"/>
              <a:t>ECDIS-manufacturers</a:t>
            </a:r>
            <a:endParaRPr lang="en-GB" sz="3600" dirty="0"/>
          </a:p>
          <a:p>
            <a:pPr lvl="1"/>
            <a:r>
              <a:rPr lang="en-GB" sz="3200" dirty="0" smtClean="0"/>
              <a:t>“4” – </a:t>
            </a:r>
            <a:r>
              <a:rPr lang="en-GB" sz="3200" dirty="0" err="1" smtClean="0"/>
              <a:t>Adveto</a:t>
            </a:r>
            <a:r>
              <a:rPr lang="en-GB" sz="3200" dirty="0" smtClean="0"/>
              <a:t>, </a:t>
            </a:r>
            <a:r>
              <a:rPr lang="en-GB" sz="3200" dirty="0" err="1" smtClean="0"/>
              <a:t>Furuno</a:t>
            </a:r>
            <a:r>
              <a:rPr lang="en-GB" sz="3200" dirty="0" smtClean="0"/>
              <a:t> &amp; </a:t>
            </a:r>
            <a:r>
              <a:rPr lang="en-GB" sz="3200" dirty="0" err="1" smtClean="0"/>
              <a:t>Wärtsilä</a:t>
            </a:r>
            <a:r>
              <a:rPr lang="en-GB" sz="3200" dirty="0" smtClean="0"/>
              <a:t> x 2</a:t>
            </a:r>
          </a:p>
          <a:p>
            <a:pPr lvl="2"/>
            <a:r>
              <a:rPr lang="en-GB" sz="2800" dirty="0" smtClean="0"/>
              <a:t>market share approx. 30% </a:t>
            </a:r>
            <a:endParaRPr lang="en-GB" sz="2800" dirty="0"/>
          </a:p>
          <a:p>
            <a:pPr lvl="1"/>
            <a:r>
              <a:rPr lang="en-GB" sz="3200" dirty="0" smtClean="0"/>
              <a:t>Integrated in standard product</a:t>
            </a:r>
          </a:p>
          <a:p>
            <a:pPr lvl="1"/>
            <a:r>
              <a:rPr lang="en-GB" sz="3200" dirty="0" smtClean="0"/>
              <a:t>Type approved </a:t>
            </a:r>
          </a:p>
          <a:p>
            <a:r>
              <a:rPr lang="en-GB" sz="3600" dirty="0" smtClean="0"/>
              <a:t>VTS-manufacturers</a:t>
            </a:r>
            <a:endParaRPr lang="en-GB" sz="3600" dirty="0"/>
          </a:p>
          <a:p>
            <a:pPr lvl="1"/>
            <a:r>
              <a:rPr lang="en-GB" sz="3200" dirty="0" smtClean="0"/>
              <a:t>4 – Kongsberg, Saab, </a:t>
            </a:r>
            <a:r>
              <a:rPr lang="en-GB" sz="3200" dirty="0" err="1" smtClean="0"/>
              <a:t>Wärtsilä</a:t>
            </a:r>
            <a:r>
              <a:rPr lang="en-GB" sz="3200" dirty="0" smtClean="0"/>
              <a:t> &amp; Airbus</a:t>
            </a:r>
          </a:p>
          <a:p>
            <a:pPr lvl="2"/>
            <a:r>
              <a:rPr lang="en-GB" sz="2800" dirty="0" smtClean="0"/>
              <a:t>Large market share</a:t>
            </a:r>
          </a:p>
          <a:p>
            <a:r>
              <a:rPr lang="en-GB" sz="3600" dirty="0" smtClean="0"/>
              <a:t>Huge interest from other companies</a:t>
            </a:r>
            <a:endParaRPr lang="en-GB" sz="3600" dirty="0"/>
          </a:p>
        </p:txBody>
      </p:sp>
    </p:spTree>
    <p:extLst>
      <p:ext uri="{BB962C8B-B14F-4D97-AF65-F5344CB8AC3E}">
        <p14:creationId xmlns:p14="http://schemas.microsoft.com/office/powerpoint/2010/main" val="3040976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Interoperable Services</a:t>
            </a:r>
            <a:endParaRPr lang="en-GB" dirty="0"/>
          </a:p>
        </p:txBody>
      </p:sp>
      <p:sp>
        <p:nvSpPr>
          <p:cNvPr id="3" name="Platshållare för innehåll 2"/>
          <p:cNvSpPr>
            <a:spLocks noGrp="1"/>
          </p:cNvSpPr>
          <p:nvPr>
            <p:ph idx="1"/>
          </p:nvPr>
        </p:nvSpPr>
        <p:spPr/>
        <p:txBody>
          <a:bodyPr>
            <a:normAutofit lnSpcReduction="10000"/>
          </a:bodyPr>
          <a:lstStyle/>
          <a:p>
            <a:r>
              <a:rPr lang="en-GB" sz="3600" dirty="0" smtClean="0"/>
              <a:t>Route optimisation – directly into ECDIS</a:t>
            </a:r>
          </a:p>
          <a:p>
            <a:pPr lvl="1"/>
            <a:r>
              <a:rPr lang="en-GB" sz="3200" dirty="0" smtClean="0"/>
              <a:t>Pilot routes – operational in SE, FI, NO</a:t>
            </a:r>
          </a:p>
          <a:p>
            <a:pPr lvl="1"/>
            <a:r>
              <a:rPr lang="en-GB" sz="3200" dirty="0" smtClean="0"/>
              <a:t>Ice routes – operational in SE, FI</a:t>
            </a:r>
          </a:p>
          <a:p>
            <a:pPr lvl="1"/>
            <a:r>
              <a:rPr lang="en-GB" sz="3200" dirty="0" smtClean="0"/>
              <a:t>Weather routes – operational by private providers</a:t>
            </a:r>
          </a:p>
          <a:p>
            <a:pPr lvl="1"/>
            <a:r>
              <a:rPr lang="en-GB" sz="3200" dirty="0" smtClean="0"/>
              <a:t>SAR patterns – operational 2019 in SE</a:t>
            </a:r>
          </a:p>
          <a:p>
            <a:r>
              <a:rPr lang="en-GB" sz="3600" dirty="0" smtClean="0"/>
              <a:t>Port Synchronisation – operational in </a:t>
            </a:r>
            <a:r>
              <a:rPr lang="en-GB" sz="3600" dirty="0" err="1" smtClean="0"/>
              <a:t>R’dam</a:t>
            </a:r>
            <a:endParaRPr lang="en-GB" sz="3600" dirty="0" smtClean="0"/>
          </a:p>
          <a:p>
            <a:pPr lvl="1"/>
            <a:r>
              <a:rPr lang="en-GB" sz="3200" dirty="0" smtClean="0"/>
              <a:t>Just-in-time arrivals (normal or if port is late)</a:t>
            </a:r>
          </a:p>
          <a:p>
            <a:pPr lvl="2"/>
            <a:r>
              <a:rPr lang="en-GB" sz="2800" b="1" i="1" dirty="0" smtClean="0"/>
              <a:t>Supported by new BIMCO standard clause</a:t>
            </a:r>
          </a:p>
          <a:p>
            <a:pPr lvl="1"/>
            <a:r>
              <a:rPr lang="en-GB" sz="3200" dirty="0" err="1" smtClean="0"/>
              <a:t>Replanning</a:t>
            </a:r>
            <a:r>
              <a:rPr lang="en-GB" sz="3200" dirty="0" smtClean="0"/>
              <a:t> in ports (if ship is late)</a:t>
            </a:r>
          </a:p>
          <a:p>
            <a:pPr lvl="1"/>
            <a:endParaRPr lang="en-GB" sz="3200" dirty="0" smtClean="0"/>
          </a:p>
          <a:p>
            <a:pPr lvl="2"/>
            <a:endParaRPr lang="en-GB" sz="3600" dirty="0"/>
          </a:p>
        </p:txBody>
      </p:sp>
    </p:spTree>
    <p:extLst>
      <p:ext uri="{BB962C8B-B14F-4D97-AF65-F5344CB8AC3E}">
        <p14:creationId xmlns:p14="http://schemas.microsoft.com/office/powerpoint/2010/main" val="4185264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Interoperable Services</a:t>
            </a:r>
            <a:endParaRPr lang="en-GB" dirty="0"/>
          </a:p>
        </p:txBody>
      </p:sp>
      <p:sp>
        <p:nvSpPr>
          <p:cNvPr id="3" name="Platshållare för innehåll 2"/>
          <p:cNvSpPr>
            <a:spLocks noGrp="1"/>
          </p:cNvSpPr>
          <p:nvPr>
            <p:ph idx="1"/>
          </p:nvPr>
        </p:nvSpPr>
        <p:spPr/>
        <p:txBody>
          <a:bodyPr>
            <a:normAutofit/>
          </a:bodyPr>
          <a:lstStyle/>
          <a:p>
            <a:r>
              <a:rPr lang="en-GB" sz="3600" dirty="0" smtClean="0"/>
              <a:t>Navigational warnings directly into ECDIS – operational in the whole Baltic Sea </a:t>
            </a:r>
          </a:p>
          <a:p>
            <a:r>
              <a:rPr lang="en-GB" sz="3600" dirty="0" smtClean="0"/>
              <a:t>Ship-to-ship route exchange (200 ships active)</a:t>
            </a:r>
          </a:p>
          <a:p>
            <a:r>
              <a:rPr lang="en-GB" sz="3600" dirty="0" smtClean="0"/>
              <a:t>Shore centres (6 active)</a:t>
            </a:r>
          </a:p>
          <a:p>
            <a:pPr lvl="1"/>
            <a:r>
              <a:rPr lang="en-GB" sz="2800" dirty="0" smtClean="0"/>
              <a:t>Route cross-check</a:t>
            </a:r>
          </a:p>
          <a:p>
            <a:pPr lvl="1"/>
            <a:r>
              <a:rPr lang="en-GB" sz="2800" dirty="0" smtClean="0"/>
              <a:t>Enhanced monitoring</a:t>
            </a:r>
          </a:p>
          <a:p>
            <a:pPr lvl="1"/>
            <a:r>
              <a:rPr lang="en-GB" sz="2800" dirty="0" smtClean="0"/>
              <a:t>Route recommendation</a:t>
            </a:r>
          </a:p>
          <a:p>
            <a:pPr lvl="1"/>
            <a:endParaRPr lang="en-GB" sz="3200" dirty="0" smtClean="0"/>
          </a:p>
          <a:p>
            <a:pPr lvl="2"/>
            <a:endParaRPr lang="en-GB" sz="3600" dirty="0"/>
          </a:p>
        </p:txBody>
      </p:sp>
    </p:spTree>
    <p:extLst>
      <p:ext uri="{BB962C8B-B14F-4D97-AF65-F5344CB8AC3E}">
        <p14:creationId xmlns:p14="http://schemas.microsoft.com/office/powerpoint/2010/main" val="1052972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TM_template_powerpoint.potx [Skrivskyddad]" id="{62267696-DB8E-4D4A-8292-C405F50CCEA1}" vid="{70AB8E17-D1C8-4167-97AF-7B4CA7044A51}"/>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6381</TotalTime>
  <Words>754</Words>
  <Application>Microsoft Office PowerPoint</Application>
  <PresentationFormat>Anpassad</PresentationFormat>
  <Paragraphs>102</Paragraphs>
  <Slides>10</Slides>
  <Notes>9</Notes>
  <HiddenSlides>0</HiddenSlides>
  <MMClips>0</MMClips>
  <ScaleCrop>false</ScaleCrop>
  <HeadingPairs>
    <vt:vector size="4" baseType="variant">
      <vt:variant>
        <vt:lpstr>Tema</vt:lpstr>
      </vt:variant>
      <vt:variant>
        <vt:i4>1</vt:i4>
      </vt:variant>
      <vt:variant>
        <vt:lpstr>Bildrubriker</vt:lpstr>
      </vt:variant>
      <vt:variant>
        <vt:i4>10</vt:i4>
      </vt:variant>
    </vt:vector>
  </HeadingPairs>
  <TitlesOfParts>
    <vt:vector size="11" baseType="lpstr">
      <vt:lpstr>Office-tema</vt:lpstr>
      <vt:lpstr>Sea traffic management Validation project results </vt:lpstr>
      <vt:lpstr>PowerPoint-presentation</vt:lpstr>
      <vt:lpstr>Information sharing</vt:lpstr>
      <vt:lpstr>PowerPoint-presentation</vt:lpstr>
      <vt:lpstr>Global Standards</vt:lpstr>
      <vt:lpstr>Global Infrastructure</vt:lpstr>
      <vt:lpstr>Interoperable Software </vt:lpstr>
      <vt:lpstr>Interoperable Services</vt:lpstr>
      <vt:lpstr>Interoperable Services</vt:lpstr>
      <vt:lpstr>How can IALA contribute?</vt:lpstr>
    </vt:vector>
  </TitlesOfParts>
  <Company>Sjöfartsverket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Holmqvist, Linda</dc:creator>
  <cp:lastModifiedBy>Eriksson, Ove</cp:lastModifiedBy>
  <cp:revision>48</cp:revision>
  <dcterms:created xsi:type="dcterms:W3CDTF">2017-11-07T09:33:48Z</dcterms:created>
  <dcterms:modified xsi:type="dcterms:W3CDTF">2018-12-11T07:21:06Z</dcterms:modified>
</cp:coreProperties>
</file>