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371" r:id="rId5"/>
    <p:sldId id="352" r:id="rId6"/>
    <p:sldId id="342" r:id="rId7"/>
    <p:sldId id="362" r:id="rId8"/>
    <p:sldId id="322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70" r:id="rId17"/>
    <p:sldId id="374" r:id="rId18"/>
    <p:sldId id="373" r:id="rId19"/>
    <p:sldId id="372" r:id="rId20"/>
  </p:sldIdLst>
  <p:sldSz cx="9144000" cy="6858000" type="screen4x3"/>
  <p:notesSz cx="6811963" cy="9942513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B52"/>
    <a:srgbClr val="C9DAB4"/>
    <a:srgbClr val="911738"/>
    <a:srgbClr val="8A8AB7"/>
    <a:srgbClr val="95C5C6"/>
    <a:srgbClr val="DDA820"/>
    <a:srgbClr val="CCCCCC"/>
    <a:srgbClr val="808080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n typografi, intet git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ema til typografi 1 - Markering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llemlayout 1 - Markering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5" autoAdjust="0"/>
    <p:restoredTop sz="97833" autoAdjust="0"/>
  </p:normalViewPr>
  <p:slideViewPr>
    <p:cSldViewPr snapToGrid="0" snapToObjects="1">
      <p:cViewPr>
        <p:scale>
          <a:sx n="80" d="100"/>
          <a:sy n="80" d="100"/>
        </p:scale>
        <p:origin x="-82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6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1" d="100"/>
          <a:sy n="61" d="100"/>
        </p:scale>
        <p:origin x="-2088" y="-78"/>
      </p:cViewPr>
      <p:guideLst>
        <p:guide orient="horz" pos="3131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59213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4940196-C390-4C5A-819F-0852133A8BC0}" type="datetimeFigureOut">
              <a:rPr lang="da-DK"/>
              <a:pPr>
                <a:defRPr/>
              </a:pPr>
              <a:t>20-04-2012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3"/>
          </p:nvPr>
        </p:nvSpPr>
        <p:spPr>
          <a:xfrm>
            <a:off x="3859213" y="9444038"/>
            <a:ext cx="2951162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4D9135A-3B75-44A2-803D-469A6A4B5598}" type="slidenum">
              <a:rPr lang="da-DK"/>
              <a:pPr>
                <a:defRPr/>
              </a:pPr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9213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A71C978-031F-4AC0-93E1-C8A390AB0420}" type="datetimeFigureOut">
              <a:rPr lang="de-DE"/>
              <a:pPr>
                <a:defRPr/>
              </a:pPr>
              <a:t>20.04.2012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9887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9213" y="9444038"/>
            <a:ext cx="2951162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F2CD63E-C869-42A4-B281-17B69D5D12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5" name="Rectangle 5"/>
          <p:cNvSpPr txBox="1">
            <a:spLocks noChangeArrowheads="1"/>
          </p:cNvSpPr>
          <p:nvPr userDrawn="1"/>
        </p:nvSpPr>
        <p:spPr bwMode="auto">
          <a:xfrm>
            <a:off x="3133725" y="625792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Omar Frits Eriksson  - ofe@frv.dk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Chef, Innovation og Analyse</a:t>
            </a:r>
            <a:endParaRPr kumimoji="0" lang="da-DK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10350" y="1371600"/>
            <a:ext cx="1847850" cy="4648200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1066800" y="1371600"/>
            <a:ext cx="5391150" cy="4648200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8387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og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abel 2"/>
          <p:cNvSpPr>
            <a:spLocks noGrp="1"/>
          </p:cNvSpPr>
          <p:nvPr>
            <p:ph type="tbl" idx="1"/>
          </p:nvPr>
        </p:nvSpPr>
        <p:spPr>
          <a:xfrm>
            <a:off x="1066800" y="1968500"/>
            <a:ext cx="7391400" cy="4051300"/>
          </a:xfrm>
        </p:spPr>
        <p:txBody>
          <a:bodyPr/>
          <a:lstStyle/>
          <a:p>
            <a:pPr lvl="0"/>
            <a:endParaRPr lang="da-DK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ét indholdsobjekt og 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2"/>
          </p:nvPr>
        </p:nvSpPr>
        <p:spPr>
          <a:xfrm>
            <a:off x="4838700" y="196850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3"/>
          </p:nvPr>
        </p:nvSpPr>
        <p:spPr>
          <a:xfrm>
            <a:off x="4838700" y="407035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 smtClean="0"/>
              <a:t>Omar Frits Eriksson  - </a:t>
            </a:r>
            <a:r>
              <a:rPr lang="da-DK" dirty="0" err="1" smtClean="0"/>
              <a:t>ofe@frv.dk</a:t>
            </a:r>
            <a:endParaRPr lang="da-DK" dirty="0" smtClean="0"/>
          </a:p>
          <a:p>
            <a:pPr>
              <a:defRPr/>
            </a:pPr>
            <a:r>
              <a:rPr lang="da-DK" dirty="0" smtClean="0"/>
              <a:t>Chef, Innovation og Analyse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838700" y="1968500"/>
            <a:ext cx="361950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 smtClean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7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177800"/>
            <a:ext cx="9144000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1F1B5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da-DK">
              <a:solidFill>
                <a:srgbClr val="1F1B52"/>
              </a:solidFill>
            </a:endParaRP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1371600"/>
            <a:ext cx="7391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titeltypografi i masteren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68500"/>
            <a:ext cx="73914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</a:p>
        </p:txBody>
      </p:sp>
      <p:pic>
        <p:nvPicPr>
          <p:cNvPr id="3079" name="Picture 18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990975" y="171450"/>
            <a:ext cx="11636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Font typeface="Times" pitchFamily="18" charset="0"/>
        <a:buChar char="•"/>
        <a:defRPr sz="1400" b="1">
          <a:solidFill>
            <a:srgbClr val="1F1B5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–"/>
        <a:defRPr sz="1400" b="1">
          <a:solidFill>
            <a:srgbClr val="1F1B52"/>
          </a:solidFill>
          <a:latin typeface="+mn-lt"/>
        </a:defRPr>
      </a:lvl2pPr>
      <a:lvl3pPr marL="11811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•"/>
        <a:defRPr sz="1400" b="1">
          <a:solidFill>
            <a:srgbClr val="1F1B52"/>
          </a:solidFill>
          <a:latin typeface="+mn-lt"/>
        </a:defRPr>
      </a:lvl3pPr>
      <a:lvl4pPr marL="16383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–"/>
        <a:defRPr sz="1400" b="1">
          <a:solidFill>
            <a:srgbClr val="1F1B52"/>
          </a:solidFill>
          <a:latin typeface="+mn-lt"/>
        </a:defRPr>
      </a:lvl4pPr>
      <a:lvl5pPr marL="20955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5pPr>
      <a:lvl6pPr marL="25527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6pPr>
      <a:lvl7pPr marL="30099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7pPr>
      <a:lvl8pPr marL="34671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8pPr>
      <a:lvl9pPr marL="39243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2844140"/>
          </a:xfrm>
        </p:spPr>
        <p:txBody>
          <a:bodyPr/>
          <a:lstStyle/>
          <a:p>
            <a:pPr algn="ctr"/>
            <a:r>
              <a:rPr lang="da-DK" dirty="0" smtClean="0"/>
              <a:t>Omar </a:t>
            </a:r>
            <a:r>
              <a:rPr lang="da-DK" dirty="0" err="1" smtClean="0"/>
              <a:t>on</a:t>
            </a:r>
            <a:r>
              <a:rPr lang="da-DK" dirty="0" smtClean="0"/>
              <a:t> AIS</a:t>
            </a:r>
            <a:br>
              <a:rPr lang="da-DK" dirty="0" smtClean="0"/>
            </a:br>
            <a:r>
              <a:rPr lang="da-DK" dirty="0" smtClean="0"/>
              <a:t>at EEP18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smtClean="0"/>
          </a:p>
        </p:txBody>
      </p:sp>
      <p:sp>
        <p:nvSpPr>
          <p:cNvPr id="18435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0"/>
            <a:ext cx="96393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smtClean="0"/>
          </a:p>
        </p:txBody>
      </p:sp>
      <p:sp>
        <p:nvSpPr>
          <p:cNvPr id="19459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smtClean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0"/>
            <a:ext cx="96393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smtClean="0"/>
          </a:p>
        </p:txBody>
      </p:sp>
      <p:sp>
        <p:nvSpPr>
          <p:cNvPr id="2048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smtClean="0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0"/>
            <a:ext cx="96393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04925"/>
            <a:ext cx="91059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1026" name="Picture 2" descr="C:\_Dokumenter\Fotos\20110919 Atlantic Ocean ROu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10639"/>
            <a:ext cx="9360468" cy="9155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_Dokumenter\Privat\Martin\Fotos\20110910 Martin on bi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875"/>
            <a:ext cx="9144000" cy="7178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_Dokumenter\Privat\Foto\20121231 Brainstorm Tombola\Bicycle Rac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8410" y="0"/>
            <a:ext cx="9362410" cy="8400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4103" y="990600"/>
            <a:ext cx="7391400" cy="381000"/>
          </a:xfrm>
        </p:spPr>
        <p:txBody>
          <a:bodyPr/>
          <a:lstStyle/>
          <a:p>
            <a:pPr algn="ctr"/>
            <a:r>
              <a:rPr lang="da-DK" dirty="0" smtClean="0"/>
              <a:t>AIS Timeline</a:t>
            </a:r>
          </a:p>
        </p:txBody>
      </p:sp>
      <p:pic>
        <p:nvPicPr>
          <p:cNvPr id="5" name="Pladsholder til indhold 5" descr="20110727 DaMSA AIS Timelin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8343" y="1371600"/>
            <a:ext cx="7420603" cy="47449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381442"/>
            <a:ext cx="9144001" cy="383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2692" y="794822"/>
            <a:ext cx="2922502" cy="199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ladsholder til indhold 4" descr="20120126 The Worl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1889448"/>
            <a:ext cx="9215598" cy="4968552"/>
          </a:xfrm>
        </p:spPr>
      </p:pic>
      <p:sp>
        <p:nvSpPr>
          <p:cNvPr id="6" name="Titel 1"/>
          <p:cNvSpPr txBox="1">
            <a:spLocks/>
          </p:cNvSpPr>
          <p:nvPr/>
        </p:nvSpPr>
        <p:spPr bwMode="auto">
          <a:xfrm>
            <a:off x="486888" y="1145475"/>
            <a:ext cx="817319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Crowded</a:t>
            </a:r>
            <a:r>
              <a:rPr kumimoji="0" lang="da-DK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da-DK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waterways</a:t>
            </a:r>
            <a:r>
              <a:rPr lang="da-DK" sz="2800" b="1" kern="0" dirty="0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  <a:t> of the </a:t>
            </a:r>
            <a:r>
              <a:rPr lang="da-DK" sz="2800" b="1" kern="0" dirty="0" err="1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  <a:t>world</a:t>
            </a:r>
            <a:r>
              <a:rPr lang="da-DK" sz="2800" b="1" kern="0" dirty="0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  <a:t/>
            </a:r>
            <a:br>
              <a:rPr lang="da-DK" sz="2800" b="1" kern="0" dirty="0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</a:br>
            <a:r>
              <a:rPr kumimoji="0" lang="da-DK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(&gt;50.000 </a:t>
            </a:r>
            <a:r>
              <a:rPr kumimoji="0" lang="da-DK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vessels</a:t>
            </a:r>
            <a:r>
              <a:rPr kumimoji="0" lang="da-DK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from </a:t>
            </a:r>
            <a:r>
              <a:rPr kumimoji="0" lang="da-DK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terrestrial+Satellite</a:t>
            </a:r>
            <a:r>
              <a:rPr kumimoji="0" lang="da-DK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AIS)</a:t>
            </a:r>
            <a:endParaRPr kumimoji="0" lang="da-DK" sz="2800" b="1" i="0" u="none" strike="noStrike" kern="0" cap="none" spc="0" normalizeH="0" baseline="0" noProof="0" dirty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>
          <a:xfrm>
            <a:off x="395288" y="1425575"/>
            <a:ext cx="3097212" cy="4524375"/>
          </a:xfrm>
        </p:spPr>
        <p:txBody>
          <a:bodyPr/>
          <a:lstStyle/>
          <a:p>
            <a:r>
              <a:rPr lang="da-DK" smtClean="0"/>
              <a:t>DaMSA / AAU</a:t>
            </a:r>
            <a:br>
              <a:rPr lang="da-DK" smtClean="0"/>
            </a:br>
            <a:r>
              <a:rPr lang="da-DK" smtClean="0"/>
              <a:t/>
            </a:r>
            <a:br>
              <a:rPr lang="da-DK" smtClean="0"/>
            </a:br>
            <a:r>
              <a:rPr lang="da-DK" smtClean="0"/>
              <a:t>AIS </a:t>
            </a:r>
            <a:br>
              <a:rPr lang="da-DK" smtClean="0"/>
            </a:br>
            <a:r>
              <a:rPr lang="da-DK" smtClean="0"/>
              <a:t>Satellite</a:t>
            </a:r>
            <a:br>
              <a:rPr lang="da-DK" smtClean="0"/>
            </a:br>
            <a:r>
              <a:rPr lang="da-DK" smtClean="0"/>
              <a:t>Prototype</a:t>
            </a:r>
            <a:br>
              <a:rPr lang="da-DK" smtClean="0"/>
            </a:br>
            <a:r>
              <a:rPr lang="da-DK" smtClean="0"/>
              <a:t/>
            </a:r>
            <a:br>
              <a:rPr lang="da-DK" smtClean="0"/>
            </a:br>
            <a:r>
              <a:rPr lang="da-DK" smtClean="0"/>
              <a:t/>
            </a:r>
            <a:br>
              <a:rPr lang="da-DK" smtClean="0"/>
            </a:br>
            <a:r>
              <a:rPr lang="da-DK" sz="1800" smtClean="0"/>
              <a:t>(Jens Dalsgaard,</a:t>
            </a:r>
            <a:br>
              <a:rPr lang="da-DK" sz="1800" smtClean="0"/>
            </a:br>
            <a:r>
              <a:rPr lang="da-DK" sz="1800" smtClean="0"/>
              <a:t>AAU Space)</a:t>
            </a:r>
            <a:endParaRPr lang="da-DK" smtClean="0"/>
          </a:p>
        </p:txBody>
      </p:sp>
      <p:pic>
        <p:nvPicPr>
          <p:cNvPr id="7171" name="Picture 6" descr="midten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-406400"/>
            <a:ext cx="5221287" cy="721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smtClean="0"/>
          </a:p>
        </p:txBody>
      </p:sp>
      <p:sp>
        <p:nvSpPr>
          <p:cNvPr id="1536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endParaRPr lang="da-DK" smtClean="0"/>
          </a:p>
        </p:txBody>
      </p:sp>
      <p:pic>
        <p:nvPicPr>
          <p:cNvPr id="15364" name="Picture 2" descr="http://www.aausat3.space.aau.dk/gallery/navisjan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52513"/>
            <a:ext cx="91503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57825"/>
            <a:ext cx="9144000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smtClean="0"/>
          </a:p>
        </p:txBody>
      </p:sp>
      <p:sp>
        <p:nvSpPr>
          <p:cNvPr id="512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endParaRPr lang="da-DK" smtClean="0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7575" y="-100013"/>
            <a:ext cx="10098088" cy="698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smtClean="0"/>
          </a:p>
        </p:txBody>
      </p:sp>
      <p:sp>
        <p:nvSpPr>
          <p:cNvPr id="16387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smtClean="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0"/>
            <a:ext cx="96393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smtClean="0"/>
          </a:p>
        </p:txBody>
      </p:sp>
      <p:sp>
        <p:nvSpPr>
          <p:cNvPr id="17411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smtClean="0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0"/>
            <a:ext cx="96393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FSstandard">
  <a:themeElements>
    <a:clrScheme name="PPP farvekode">
      <a:dk1>
        <a:srgbClr val="1C2A35"/>
      </a:dk1>
      <a:lt1>
        <a:srgbClr val="FFFFFF"/>
      </a:lt1>
      <a:dk2>
        <a:srgbClr val="1C2A35"/>
      </a:dk2>
      <a:lt2>
        <a:srgbClr val="FFFFFF"/>
      </a:lt2>
      <a:accent1>
        <a:srgbClr val="911738"/>
      </a:accent1>
      <a:accent2>
        <a:srgbClr val="95C5C6"/>
      </a:accent2>
      <a:accent3>
        <a:srgbClr val="8A8AB7"/>
      </a:accent3>
      <a:accent4>
        <a:srgbClr val="C0CF99"/>
      </a:accent4>
      <a:accent5>
        <a:srgbClr val="DDA820"/>
      </a:accent5>
      <a:accent6>
        <a:srgbClr val="DFEBF5"/>
      </a:accent6>
      <a:hlink>
        <a:srgbClr val="1C2A35"/>
      </a:hlink>
      <a:folHlink>
        <a:srgbClr val="1C2A35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SFSstandar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DC15ED8C2A2FD47B07DFC79D8C228B0" ma:contentTypeVersion="2" ma:contentTypeDescription="Opret et nyt dokument." ma:contentTypeScope="" ma:versionID="f46ea9f3534d3e55f19794da80a391c9">
  <xsd:schema xmlns:xsd="http://www.w3.org/2001/XMLSchema" xmlns:p="http://schemas.microsoft.com/office/2006/metadata/properties" targetNamespace="http://schemas.microsoft.com/office/2006/metadata/properties" ma:root="true" ma:fieldsID="79458e8cc01bc5f1f076b1628d37ae1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 ma:readOnly="tru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5DDEC0-6F8C-4784-AE07-1ECDDDE77FF7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F0CF5559-1AF5-4F45-A7BF-6BA686CCE7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45FCABF-FFE4-45FB-9B1D-8DE9AD00CA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3017</TotalTime>
  <Words>13</Words>
  <Application>Microsoft Office PowerPoint</Application>
  <PresentationFormat>Skærmshow (4:3)</PresentationFormat>
  <Paragraphs>4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16</vt:i4>
      </vt:variant>
    </vt:vector>
  </HeadingPairs>
  <TitlesOfParts>
    <vt:vector size="17" baseType="lpstr">
      <vt:lpstr>SFSstandard</vt:lpstr>
      <vt:lpstr>Omar on AIS at EEP18</vt:lpstr>
      <vt:lpstr>AIS Timeline</vt:lpstr>
      <vt:lpstr>Dias nummer 3</vt:lpstr>
      <vt:lpstr>Dias nummer 4</vt:lpstr>
      <vt:lpstr>DaMSA / AAU  AIS  Satellite Prototype   (Jens Dalsgaard, AAU Space)</vt:lpstr>
      <vt:lpstr>Dias nummer 6</vt:lpstr>
      <vt:lpstr>Dias nummer 7</vt:lpstr>
      <vt:lpstr>Dias nummer 8</vt:lpstr>
      <vt:lpstr>Dias nummer 9</vt:lpstr>
      <vt:lpstr>Dias nummer 10</vt:lpstr>
      <vt:lpstr>Dias nummer 11</vt:lpstr>
      <vt:lpstr>Dias nummer 12</vt:lpstr>
      <vt:lpstr>Dias nummer 13</vt:lpstr>
      <vt:lpstr>Dias nummer 14</vt:lpstr>
      <vt:lpstr>Dias nummer 15</vt:lpstr>
      <vt:lpstr>Dias nummer 16</vt:lpstr>
    </vt:vector>
  </TitlesOfParts>
  <Company>Søfartsstyrelsen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Dansk søfart – Søfartsstyrelsens rolle</dc:title>
  <dc:creator>MMJ</dc:creator>
  <cp:lastModifiedBy>Omar Frits Erikson</cp:lastModifiedBy>
  <cp:revision>506</cp:revision>
  <cp:lastPrinted>2005-12-08T11:06:53Z</cp:lastPrinted>
  <dcterms:created xsi:type="dcterms:W3CDTF">2006-03-22T13:32:14Z</dcterms:created>
  <dcterms:modified xsi:type="dcterms:W3CDTF">2012-04-20T10:14:25Z</dcterms:modified>
</cp:coreProperties>
</file>