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7" r:id="rId4"/>
    <p:sldId id="265" r:id="rId5"/>
    <p:sldId id="266" r:id="rId6"/>
    <p:sldId id="258" r:id="rId7"/>
    <p:sldId id="259" r:id="rId8"/>
    <p:sldId id="264" r:id="rId9"/>
    <p:sldId id="260" r:id="rId10"/>
    <p:sldId id="261" r:id="rId11"/>
    <p:sldId id="263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D106AF-5589-477D-8B57-EF709D468F67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F03B937-DF83-4F2F-80A5-493E1A51BA83}">
      <dgm:prSet phldrT="[Text]"/>
      <dgm:spPr>
        <a:solidFill>
          <a:srgbClr val="FF0000"/>
        </a:solidFill>
      </dgm:spPr>
      <dgm:t>
        <a:bodyPr/>
        <a:lstStyle/>
        <a:p>
          <a:r>
            <a:rPr lang="en-GB" dirty="0" smtClean="0"/>
            <a:t>Need</a:t>
          </a:r>
          <a:endParaRPr lang="en-GB" dirty="0"/>
        </a:p>
      </dgm:t>
    </dgm:pt>
    <dgm:pt modelId="{08C3B242-D279-4F33-BB87-539164EF06FE}" type="parTrans" cxnId="{9B3AAAFE-E955-4625-8F7B-E0EEC19693F6}">
      <dgm:prSet/>
      <dgm:spPr/>
      <dgm:t>
        <a:bodyPr/>
        <a:lstStyle/>
        <a:p>
          <a:endParaRPr lang="en-GB"/>
        </a:p>
      </dgm:t>
    </dgm:pt>
    <dgm:pt modelId="{70602B61-0D11-4EB7-B479-E403E0E1EA54}" type="sibTrans" cxnId="{9B3AAAFE-E955-4625-8F7B-E0EEC19693F6}">
      <dgm:prSet/>
      <dgm:spPr/>
      <dgm:t>
        <a:bodyPr/>
        <a:lstStyle/>
        <a:p>
          <a:endParaRPr lang="en-GB"/>
        </a:p>
      </dgm:t>
    </dgm:pt>
    <dgm:pt modelId="{4F9A5DD2-8EB6-4A2A-A20E-4487B375E859}">
      <dgm:prSet phldrT="[Text]"/>
      <dgm:spPr/>
      <dgm:t>
        <a:bodyPr/>
        <a:lstStyle/>
        <a:p>
          <a:r>
            <a:rPr lang="en-GB" dirty="0" smtClean="0"/>
            <a:t>Committee</a:t>
          </a:r>
          <a:endParaRPr lang="en-GB" dirty="0"/>
        </a:p>
      </dgm:t>
    </dgm:pt>
    <dgm:pt modelId="{03DE45B4-B568-483E-9F91-6CD8B77216CA}" type="parTrans" cxnId="{349640C2-98BF-46D4-B6C4-B4DF5946E460}">
      <dgm:prSet/>
      <dgm:spPr/>
      <dgm:t>
        <a:bodyPr/>
        <a:lstStyle/>
        <a:p>
          <a:endParaRPr lang="en-GB"/>
        </a:p>
      </dgm:t>
    </dgm:pt>
    <dgm:pt modelId="{F5DF5039-C828-47EE-9ADA-C119EC7D9466}" type="sibTrans" cxnId="{349640C2-98BF-46D4-B6C4-B4DF5946E460}">
      <dgm:prSet/>
      <dgm:spPr/>
      <dgm:t>
        <a:bodyPr/>
        <a:lstStyle/>
        <a:p>
          <a:endParaRPr lang="en-GB"/>
        </a:p>
      </dgm:t>
    </dgm:pt>
    <dgm:pt modelId="{51ED2FB6-69E7-4B40-92D6-8905933F1D11}">
      <dgm:prSet phldrT="[Text]"/>
      <dgm:spPr>
        <a:solidFill>
          <a:srgbClr val="92D050"/>
        </a:solidFill>
      </dgm:spPr>
      <dgm:t>
        <a:bodyPr/>
        <a:lstStyle/>
        <a:p>
          <a:r>
            <a:rPr lang="en-GB" dirty="0" smtClean="0"/>
            <a:t>Draft</a:t>
          </a:r>
          <a:endParaRPr lang="en-GB" dirty="0"/>
        </a:p>
      </dgm:t>
    </dgm:pt>
    <dgm:pt modelId="{46700E94-4D2A-4EA3-987C-8FFA7ACF8B3C}" type="parTrans" cxnId="{47F2963E-80DB-44C8-8F00-17E978D336F1}">
      <dgm:prSet/>
      <dgm:spPr/>
      <dgm:t>
        <a:bodyPr/>
        <a:lstStyle/>
        <a:p>
          <a:endParaRPr lang="en-GB"/>
        </a:p>
      </dgm:t>
    </dgm:pt>
    <dgm:pt modelId="{DBC76964-4E34-4458-888D-324B1AEC8FE9}" type="sibTrans" cxnId="{47F2963E-80DB-44C8-8F00-17E978D336F1}">
      <dgm:prSet/>
      <dgm:spPr/>
      <dgm:t>
        <a:bodyPr/>
        <a:lstStyle/>
        <a:p>
          <a:endParaRPr lang="en-GB"/>
        </a:p>
      </dgm:t>
    </dgm:pt>
    <dgm:pt modelId="{E8ABD0F0-1D7E-41E9-B4A9-78684929B5A8}">
      <dgm:prSet phldrT="[Text]"/>
      <dgm:spPr/>
      <dgm:t>
        <a:bodyPr/>
        <a:lstStyle/>
        <a:p>
          <a:r>
            <a:rPr lang="en-GB" dirty="0" smtClean="0"/>
            <a:t>WG</a:t>
          </a:r>
          <a:endParaRPr lang="en-GB" dirty="0"/>
        </a:p>
      </dgm:t>
    </dgm:pt>
    <dgm:pt modelId="{E62505FB-6838-4786-8EB3-F288F1EB25AF}" type="parTrans" cxnId="{CBB99DA0-F2BA-4195-B08D-B6D501A613EC}">
      <dgm:prSet/>
      <dgm:spPr/>
      <dgm:t>
        <a:bodyPr/>
        <a:lstStyle/>
        <a:p>
          <a:endParaRPr lang="en-GB"/>
        </a:p>
      </dgm:t>
    </dgm:pt>
    <dgm:pt modelId="{EF893665-592D-4FAE-806B-A1D73576FE10}" type="sibTrans" cxnId="{CBB99DA0-F2BA-4195-B08D-B6D501A613EC}">
      <dgm:prSet/>
      <dgm:spPr/>
      <dgm:t>
        <a:bodyPr/>
        <a:lstStyle/>
        <a:p>
          <a:endParaRPr lang="en-GB"/>
        </a:p>
      </dgm:t>
    </dgm:pt>
    <dgm:pt modelId="{2712BEA0-D330-4BE8-B815-AFE2DDCFB37F}">
      <dgm:prSet phldrT="[Text]"/>
      <dgm:spPr/>
      <dgm:t>
        <a:bodyPr/>
        <a:lstStyle/>
        <a:p>
          <a:r>
            <a:rPr lang="en-GB" dirty="0" smtClean="0"/>
            <a:t>National Member</a:t>
          </a:r>
          <a:endParaRPr lang="en-GB" dirty="0"/>
        </a:p>
      </dgm:t>
    </dgm:pt>
    <dgm:pt modelId="{9B0B327E-E311-45F4-B6E6-1F44ACBFB8A9}" type="parTrans" cxnId="{CA38B7A8-3293-4421-B980-F5E96BAE967D}">
      <dgm:prSet/>
      <dgm:spPr/>
      <dgm:t>
        <a:bodyPr/>
        <a:lstStyle/>
        <a:p>
          <a:endParaRPr lang="en-GB"/>
        </a:p>
      </dgm:t>
    </dgm:pt>
    <dgm:pt modelId="{C16C5471-6D1A-4FA7-8D72-ECD198C2E84D}" type="sibTrans" cxnId="{CA38B7A8-3293-4421-B980-F5E96BAE967D}">
      <dgm:prSet/>
      <dgm:spPr/>
      <dgm:t>
        <a:bodyPr/>
        <a:lstStyle/>
        <a:p>
          <a:endParaRPr lang="en-GB"/>
        </a:p>
      </dgm:t>
    </dgm:pt>
    <dgm:pt modelId="{E1204606-A528-4977-A0FD-4F2BFFD3E136}">
      <dgm:prSet phldrT="[Text]"/>
      <dgm:spPr>
        <a:solidFill>
          <a:srgbClr val="7030A0"/>
        </a:solidFill>
      </dgm:spPr>
      <dgm:t>
        <a:bodyPr/>
        <a:lstStyle/>
        <a:p>
          <a:r>
            <a:rPr lang="en-GB" dirty="0" smtClean="0"/>
            <a:t>Academy</a:t>
          </a:r>
          <a:endParaRPr lang="en-GB" dirty="0"/>
        </a:p>
      </dgm:t>
    </dgm:pt>
    <dgm:pt modelId="{5073B46F-6DC5-4291-9C60-0595803CC4FD}" type="parTrans" cxnId="{19E4D78A-7427-4ABE-A50F-CA63BF27B217}">
      <dgm:prSet/>
      <dgm:spPr/>
      <dgm:t>
        <a:bodyPr/>
        <a:lstStyle/>
        <a:p>
          <a:endParaRPr lang="en-GB"/>
        </a:p>
      </dgm:t>
    </dgm:pt>
    <dgm:pt modelId="{E4C24C7E-B0E1-4DAB-A02C-B412F49D0F55}" type="sibTrans" cxnId="{19E4D78A-7427-4ABE-A50F-CA63BF27B217}">
      <dgm:prSet/>
      <dgm:spPr/>
      <dgm:t>
        <a:bodyPr/>
        <a:lstStyle/>
        <a:p>
          <a:endParaRPr lang="en-GB"/>
        </a:p>
      </dgm:t>
    </dgm:pt>
    <dgm:pt modelId="{C5612F21-C0E7-4A4C-9FA0-776516525992}">
      <dgm:prSet phldrT="[Text]"/>
      <dgm:spPr/>
      <dgm:t>
        <a:bodyPr/>
        <a:lstStyle/>
        <a:p>
          <a:r>
            <a:rPr lang="en-GB" dirty="0" smtClean="0"/>
            <a:t>Council</a:t>
          </a:r>
          <a:endParaRPr lang="en-GB" dirty="0"/>
        </a:p>
      </dgm:t>
    </dgm:pt>
    <dgm:pt modelId="{F2080A22-A6E2-4143-9669-D7B130230F7B}" type="parTrans" cxnId="{CB2934B9-7CB3-4339-AEA8-7BFD8588644D}">
      <dgm:prSet/>
      <dgm:spPr/>
      <dgm:t>
        <a:bodyPr/>
        <a:lstStyle/>
        <a:p>
          <a:endParaRPr lang="en-GB"/>
        </a:p>
      </dgm:t>
    </dgm:pt>
    <dgm:pt modelId="{9AC6A541-1CE7-467F-A6BD-8FC190B89FE7}" type="sibTrans" cxnId="{CB2934B9-7CB3-4339-AEA8-7BFD8588644D}">
      <dgm:prSet/>
      <dgm:spPr/>
      <dgm:t>
        <a:bodyPr/>
        <a:lstStyle/>
        <a:p>
          <a:endParaRPr lang="en-GB"/>
        </a:p>
      </dgm:t>
    </dgm:pt>
    <dgm:pt modelId="{D266AE8C-D774-4A98-868A-8E9239681CAD}" type="pres">
      <dgm:prSet presAssocID="{9DD106AF-5589-477D-8B57-EF709D468F67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51F0A2C-197D-4A7E-804F-5D5A5F90D5FC}" type="pres">
      <dgm:prSet presAssocID="{1F03B937-DF83-4F2F-80A5-493E1A51BA83}" presName="compNode" presStyleCnt="0"/>
      <dgm:spPr/>
    </dgm:pt>
    <dgm:pt modelId="{B8EC92E9-3DBB-4DEF-AF86-0B4E4A19EB5D}" type="pres">
      <dgm:prSet presAssocID="{1F03B937-DF83-4F2F-80A5-493E1A51BA83}" presName="noGeometry" presStyleCnt="0"/>
      <dgm:spPr/>
    </dgm:pt>
    <dgm:pt modelId="{2EEA2D05-455D-4FD6-9313-AD9A5F6D1176}" type="pres">
      <dgm:prSet presAssocID="{1F03B937-DF83-4F2F-80A5-493E1A51BA83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B6CAAA1-8645-4A0A-B3FB-891A96AF4E22}" type="pres">
      <dgm:prSet presAssocID="{1F03B937-DF83-4F2F-80A5-493E1A51BA83}" presName="childTextHidden" presStyleLbl="bgAccFollowNode1" presStyleIdx="0" presStyleCnt="3"/>
      <dgm:spPr/>
      <dgm:t>
        <a:bodyPr/>
        <a:lstStyle/>
        <a:p>
          <a:endParaRPr lang="en-GB"/>
        </a:p>
      </dgm:t>
    </dgm:pt>
    <dgm:pt modelId="{06571F2D-815E-438F-B0D8-844818B00FC9}" type="pres">
      <dgm:prSet presAssocID="{1F03B937-DF83-4F2F-80A5-493E1A51BA83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9D229CF-2B49-49F9-85B8-1446C77046F5}" type="pres">
      <dgm:prSet presAssocID="{1F03B937-DF83-4F2F-80A5-493E1A51BA83}" presName="aSpace" presStyleCnt="0"/>
      <dgm:spPr/>
    </dgm:pt>
    <dgm:pt modelId="{109860E0-3DBA-4635-8FDD-A9498B1371A8}" type="pres">
      <dgm:prSet presAssocID="{51ED2FB6-69E7-4B40-92D6-8905933F1D11}" presName="compNode" presStyleCnt="0"/>
      <dgm:spPr/>
    </dgm:pt>
    <dgm:pt modelId="{CCC75767-2ED5-4870-A896-5A0573290BAF}" type="pres">
      <dgm:prSet presAssocID="{51ED2FB6-69E7-4B40-92D6-8905933F1D11}" presName="noGeometry" presStyleCnt="0"/>
      <dgm:spPr/>
    </dgm:pt>
    <dgm:pt modelId="{4A3C8FE1-2909-45AB-99F4-6687EDB7E7F0}" type="pres">
      <dgm:prSet presAssocID="{51ED2FB6-69E7-4B40-92D6-8905933F1D11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823E177-B144-4A89-968E-79472A1BF720}" type="pres">
      <dgm:prSet presAssocID="{51ED2FB6-69E7-4B40-92D6-8905933F1D11}" presName="childTextHidden" presStyleLbl="bgAccFollowNode1" presStyleIdx="1" presStyleCnt="3"/>
      <dgm:spPr/>
      <dgm:t>
        <a:bodyPr/>
        <a:lstStyle/>
        <a:p>
          <a:endParaRPr lang="en-GB"/>
        </a:p>
      </dgm:t>
    </dgm:pt>
    <dgm:pt modelId="{43D11461-FFFF-45C5-B02B-83F3F26EDAA4}" type="pres">
      <dgm:prSet presAssocID="{51ED2FB6-69E7-4B40-92D6-8905933F1D1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8003C4-9838-43A6-A664-378E695925CA}" type="pres">
      <dgm:prSet presAssocID="{51ED2FB6-69E7-4B40-92D6-8905933F1D11}" presName="aSpace" presStyleCnt="0"/>
      <dgm:spPr/>
    </dgm:pt>
    <dgm:pt modelId="{0C550293-01D5-47DC-9D61-650783DFD32B}" type="pres">
      <dgm:prSet presAssocID="{E1204606-A528-4977-A0FD-4F2BFFD3E136}" presName="compNode" presStyleCnt="0"/>
      <dgm:spPr/>
    </dgm:pt>
    <dgm:pt modelId="{9F91D46F-A8A0-4FBD-9E58-9E5C5252FB06}" type="pres">
      <dgm:prSet presAssocID="{E1204606-A528-4977-A0FD-4F2BFFD3E136}" presName="noGeometry" presStyleCnt="0"/>
      <dgm:spPr/>
    </dgm:pt>
    <dgm:pt modelId="{662F3DDB-FD11-419A-B896-9F2A30A41128}" type="pres">
      <dgm:prSet presAssocID="{E1204606-A528-4977-A0FD-4F2BFFD3E136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7CF835-6744-4A93-B814-B298919EC2B5}" type="pres">
      <dgm:prSet presAssocID="{E1204606-A528-4977-A0FD-4F2BFFD3E136}" presName="childTextHidden" presStyleLbl="bgAccFollowNode1" presStyleIdx="2" presStyleCnt="3"/>
      <dgm:spPr/>
      <dgm:t>
        <a:bodyPr/>
        <a:lstStyle/>
        <a:p>
          <a:endParaRPr lang="en-GB"/>
        </a:p>
      </dgm:t>
    </dgm:pt>
    <dgm:pt modelId="{97057A6F-ED10-4259-83A9-C16B0AEF638B}" type="pres">
      <dgm:prSet presAssocID="{E1204606-A528-4977-A0FD-4F2BFFD3E13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DF6ABB5-51A6-4519-BF60-B584DA0F82BA}" type="presOf" srcId="{E1204606-A528-4977-A0FD-4F2BFFD3E136}" destId="{97057A6F-ED10-4259-83A9-C16B0AEF638B}" srcOrd="0" destOrd="0" presId="urn:microsoft.com/office/officeart/2005/8/layout/hProcess6"/>
    <dgm:cxn modelId="{CA38B7A8-3293-4421-B980-F5E96BAE967D}" srcId="{51ED2FB6-69E7-4B40-92D6-8905933F1D11}" destId="{2712BEA0-D330-4BE8-B815-AFE2DDCFB37F}" srcOrd="1" destOrd="0" parTransId="{9B0B327E-E311-45F4-B6E6-1F44ACBFB8A9}" sibTransId="{C16C5471-6D1A-4FA7-8D72-ECD198C2E84D}"/>
    <dgm:cxn modelId="{5D4DB74C-0F84-4970-8BF0-ECE98EA68090}" type="presOf" srcId="{4F9A5DD2-8EB6-4A2A-A20E-4487B375E859}" destId="{4B6CAAA1-8645-4A0A-B3FB-891A96AF4E22}" srcOrd="1" destOrd="0" presId="urn:microsoft.com/office/officeart/2005/8/layout/hProcess6"/>
    <dgm:cxn modelId="{178D28B5-328B-4217-A622-35AE1258E4D2}" type="presOf" srcId="{1F03B937-DF83-4F2F-80A5-493E1A51BA83}" destId="{06571F2D-815E-438F-B0D8-844818B00FC9}" srcOrd="0" destOrd="0" presId="urn:microsoft.com/office/officeart/2005/8/layout/hProcess6"/>
    <dgm:cxn modelId="{A061C505-A2F5-4B09-A903-8978E40A6953}" type="presOf" srcId="{9DD106AF-5589-477D-8B57-EF709D468F67}" destId="{D266AE8C-D774-4A98-868A-8E9239681CAD}" srcOrd="0" destOrd="0" presId="urn:microsoft.com/office/officeart/2005/8/layout/hProcess6"/>
    <dgm:cxn modelId="{9219D9E1-2760-4C78-BE64-3474DFA724B1}" type="presOf" srcId="{2712BEA0-D330-4BE8-B815-AFE2DDCFB37F}" destId="{0823E177-B144-4A89-968E-79472A1BF720}" srcOrd="1" destOrd="1" presId="urn:microsoft.com/office/officeart/2005/8/layout/hProcess6"/>
    <dgm:cxn modelId="{F9DDBE7D-A589-42CE-BEE5-032F8D597167}" type="presOf" srcId="{2712BEA0-D330-4BE8-B815-AFE2DDCFB37F}" destId="{4A3C8FE1-2909-45AB-99F4-6687EDB7E7F0}" srcOrd="0" destOrd="1" presId="urn:microsoft.com/office/officeart/2005/8/layout/hProcess6"/>
    <dgm:cxn modelId="{39E38506-72BF-452B-8BE2-1F7F9E516E87}" type="presOf" srcId="{C5612F21-C0E7-4A4C-9FA0-776516525992}" destId="{A47CF835-6744-4A93-B814-B298919EC2B5}" srcOrd="1" destOrd="0" presId="urn:microsoft.com/office/officeart/2005/8/layout/hProcess6"/>
    <dgm:cxn modelId="{C7E2039B-6084-4B33-98B1-0D038EF7ECCC}" type="presOf" srcId="{E8ABD0F0-1D7E-41E9-B4A9-78684929B5A8}" destId="{0823E177-B144-4A89-968E-79472A1BF720}" srcOrd="1" destOrd="0" presId="urn:microsoft.com/office/officeart/2005/8/layout/hProcess6"/>
    <dgm:cxn modelId="{9B3AAAFE-E955-4625-8F7B-E0EEC19693F6}" srcId="{9DD106AF-5589-477D-8B57-EF709D468F67}" destId="{1F03B937-DF83-4F2F-80A5-493E1A51BA83}" srcOrd="0" destOrd="0" parTransId="{08C3B242-D279-4F33-BB87-539164EF06FE}" sibTransId="{70602B61-0D11-4EB7-B479-E403E0E1EA54}"/>
    <dgm:cxn modelId="{C033F655-346A-4DAD-A03F-AE8D1F562B57}" type="presOf" srcId="{4F9A5DD2-8EB6-4A2A-A20E-4487B375E859}" destId="{2EEA2D05-455D-4FD6-9313-AD9A5F6D1176}" srcOrd="0" destOrd="0" presId="urn:microsoft.com/office/officeart/2005/8/layout/hProcess6"/>
    <dgm:cxn modelId="{7F0F9BB1-914A-47B5-8AEC-3DEF689D2607}" type="presOf" srcId="{51ED2FB6-69E7-4B40-92D6-8905933F1D11}" destId="{43D11461-FFFF-45C5-B02B-83F3F26EDAA4}" srcOrd="0" destOrd="0" presId="urn:microsoft.com/office/officeart/2005/8/layout/hProcess6"/>
    <dgm:cxn modelId="{2E03C9E6-651F-4D32-91F8-AAFB32451328}" type="presOf" srcId="{E8ABD0F0-1D7E-41E9-B4A9-78684929B5A8}" destId="{4A3C8FE1-2909-45AB-99F4-6687EDB7E7F0}" srcOrd="0" destOrd="0" presId="urn:microsoft.com/office/officeart/2005/8/layout/hProcess6"/>
    <dgm:cxn modelId="{81E3FC64-19A0-4D9B-A518-62ED1581788E}" type="presOf" srcId="{C5612F21-C0E7-4A4C-9FA0-776516525992}" destId="{662F3DDB-FD11-419A-B896-9F2A30A41128}" srcOrd="0" destOrd="0" presId="urn:microsoft.com/office/officeart/2005/8/layout/hProcess6"/>
    <dgm:cxn modelId="{19E4D78A-7427-4ABE-A50F-CA63BF27B217}" srcId="{9DD106AF-5589-477D-8B57-EF709D468F67}" destId="{E1204606-A528-4977-A0FD-4F2BFFD3E136}" srcOrd="2" destOrd="0" parTransId="{5073B46F-6DC5-4291-9C60-0595803CC4FD}" sibTransId="{E4C24C7E-B0E1-4DAB-A02C-B412F49D0F55}"/>
    <dgm:cxn modelId="{47F2963E-80DB-44C8-8F00-17E978D336F1}" srcId="{9DD106AF-5589-477D-8B57-EF709D468F67}" destId="{51ED2FB6-69E7-4B40-92D6-8905933F1D11}" srcOrd="1" destOrd="0" parTransId="{46700E94-4D2A-4EA3-987C-8FFA7ACF8B3C}" sibTransId="{DBC76964-4E34-4458-888D-324B1AEC8FE9}"/>
    <dgm:cxn modelId="{349640C2-98BF-46D4-B6C4-B4DF5946E460}" srcId="{1F03B937-DF83-4F2F-80A5-493E1A51BA83}" destId="{4F9A5DD2-8EB6-4A2A-A20E-4487B375E859}" srcOrd="0" destOrd="0" parTransId="{03DE45B4-B568-483E-9F91-6CD8B77216CA}" sibTransId="{F5DF5039-C828-47EE-9ADA-C119EC7D9466}"/>
    <dgm:cxn modelId="{CBB99DA0-F2BA-4195-B08D-B6D501A613EC}" srcId="{51ED2FB6-69E7-4B40-92D6-8905933F1D11}" destId="{E8ABD0F0-1D7E-41E9-B4A9-78684929B5A8}" srcOrd="0" destOrd="0" parTransId="{E62505FB-6838-4786-8EB3-F288F1EB25AF}" sibTransId="{EF893665-592D-4FAE-806B-A1D73576FE10}"/>
    <dgm:cxn modelId="{CB2934B9-7CB3-4339-AEA8-7BFD8588644D}" srcId="{E1204606-A528-4977-A0FD-4F2BFFD3E136}" destId="{C5612F21-C0E7-4A4C-9FA0-776516525992}" srcOrd="0" destOrd="0" parTransId="{F2080A22-A6E2-4143-9669-D7B130230F7B}" sibTransId="{9AC6A541-1CE7-467F-A6BD-8FC190B89FE7}"/>
    <dgm:cxn modelId="{AA8B6596-B533-4670-837B-2DE02FFBB7B5}" type="presParOf" srcId="{D266AE8C-D774-4A98-868A-8E9239681CAD}" destId="{551F0A2C-197D-4A7E-804F-5D5A5F90D5FC}" srcOrd="0" destOrd="0" presId="urn:microsoft.com/office/officeart/2005/8/layout/hProcess6"/>
    <dgm:cxn modelId="{0820B088-B08E-4C4D-8C31-464A15DA48F0}" type="presParOf" srcId="{551F0A2C-197D-4A7E-804F-5D5A5F90D5FC}" destId="{B8EC92E9-3DBB-4DEF-AF86-0B4E4A19EB5D}" srcOrd="0" destOrd="0" presId="urn:microsoft.com/office/officeart/2005/8/layout/hProcess6"/>
    <dgm:cxn modelId="{5F2F090A-597B-49B2-8EE0-A5947CFD4EDB}" type="presParOf" srcId="{551F0A2C-197D-4A7E-804F-5D5A5F90D5FC}" destId="{2EEA2D05-455D-4FD6-9313-AD9A5F6D1176}" srcOrd="1" destOrd="0" presId="urn:microsoft.com/office/officeart/2005/8/layout/hProcess6"/>
    <dgm:cxn modelId="{190B8057-D48A-4FC0-8916-B7978A073628}" type="presParOf" srcId="{551F0A2C-197D-4A7E-804F-5D5A5F90D5FC}" destId="{4B6CAAA1-8645-4A0A-B3FB-891A96AF4E22}" srcOrd="2" destOrd="0" presId="urn:microsoft.com/office/officeart/2005/8/layout/hProcess6"/>
    <dgm:cxn modelId="{0E4453BC-847D-427C-BD8D-EA8D5FF5E46C}" type="presParOf" srcId="{551F0A2C-197D-4A7E-804F-5D5A5F90D5FC}" destId="{06571F2D-815E-438F-B0D8-844818B00FC9}" srcOrd="3" destOrd="0" presId="urn:microsoft.com/office/officeart/2005/8/layout/hProcess6"/>
    <dgm:cxn modelId="{82A1597F-1A87-4896-AF63-54FDFC1C9466}" type="presParOf" srcId="{D266AE8C-D774-4A98-868A-8E9239681CAD}" destId="{09D229CF-2B49-49F9-85B8-1446C77046F5}" srcOrd="1" destOrd="0" presId="urn:microsoft.com/office/officeart/2005/8/layout/hProcess6"/>
    <dgm:cxn modelId="{1790107D-B126-40AF-B115-AD4F9FBCAF1D}" type="presParOf" srcId="{D266AE8C-D774-4A98-868A-8E9239681CAD}" destId="{109860E0-3DBA-4635-8FDD-A9498B1371A8}" srcOrd="2" destOrd="0" presId="urn:microsoft.com/office/officeart/2005/8/layout/hProcess6"/>
    <dgm:cxn modelId="{AAABAB2F-56AA-4B59-A0FD-47E64FF93505}" type="presParOf" srcId="{109860E0-3DBA-4635-8FDD-A9498B1371A8}" destId="{CCC75767-2ED5-4870-A896-5A0573290BAF}" srcOrd="0" destOrd="0" presId="urn:microsoft.com/office/officeart/2005/8/layout/hProcess6"/>
    <dgm:cxn modelId="{DEC9FF13-1825-4333-9919-11682C0D7294}" type="presParOf" srcId="{109860E0-3DBA-4635-8FDD-A9498B1371A8}" destId="{4A3C8FE1-2909-45AB-99F4-6687EDB7E7F0}" srcOrd="1" destOrd="0" presId="urn:microsoft.com/office/officeart/2005/8/layout/hProcess6"/>
    <dgm:cxn modelId="{553FA258-BB51-45FF-880B-694B8172827E}" type="presParOf" srcId="{109860E0-3DBA-4635-8FDD-A9498B1371A8}" destId="{0823E177-B144-4A89-968E-79472A1BF720}" srcOrd="2" destOrd="0" presId="urn:microsoft.com/office/officeart/2005/8/layout/hProcess6"/>
    <dgm:cxn modelId="{F635428C-2C58-48B8-BA58-CFDA998B1165}" type="presParOf" srcId="{109860E0-3DBA-4635-8FDD-A9498B1371A8}" destId="{43D11461-FFFF-45C5-B02B-83F3F26EDAA4}" srcOrd="3" destOrd="0" presId="urn:microsoft.com/office/officeart/2005/8/layout/hProcess6"/>
    <dgm:cxn modelId="{836DC41D-0CD9-43B6-BDAA-47C62CD769AC}" type="presParOf" srcId="{D266AE8C-D774-4A98-868A-8E9239681CAD}" destId="{148003C4-9838-43A6-A664-378E695925CA}" srcOrd="3" destOrd="0" presId="urn:microsoft.com/office/officeart/2005/8/layout/hProcess6"/>
    <dgm:cxn modelId="{E22D47A5-683B-4714-AC4E-BB13442F943D}" type="presParOf" srcId="{D266AE8C-D774-4A98-868A-8E9239681CAD}" destId="{0C550293-01D5-47DC-9D61-650783DFD32B}" srcOrd="4" destOrd="0" presId="urn:microsoft.com/office/officeart/2005/8/layout/hProcess6"/>
    <dgm:cxn modelId="{C733859D-09CF-484D-B0E1-C46080465C0A}" type="presParOf" srcId="{0C550293-01D5-47DC-9D61-650783DFD32B}" destId="{9F91D46F-A8A0-4FBD-9E58-9E5C5252FB06}" srcOrd="0" destOrd="0" presId="urn:microsoft.com/office/officeart/2005/8/layout/hProcess6"/>
    <dgm:cxn modelId="{8ED8CB73-BB55-482A-B591-4494315C6F2F}" type="presParOf" srcId="{0C550293-01D5-47DC-9D61-650783DFD32B}" destId="{662F3DDB-FD11-419A-B896-9F2A30A41128}" srcOrd="1" destOrd="0" presId="urn:microsoft.com/office/officeart/2005/8/layout/hProcess6"/>
    <dgm:cxn modelId="{AC559C06-B292-45C8-BEBF-FEC41E49BA08}" type="presParOf" srcId="{0C550293-01D5-47DC-9D61-650783DFD32B}" destId="{A47CF835-6744-4A93-B814-B298919EC2B5}" srcOrd="2" destOrd="0" presId="urn:microsoft.com/office/officeart/2005/8/layout/hProcess6"/>
    <dgm:cxn modelId="{AD4F56AF-EBCE-4EE3-B345-27273B718C9A}" type="presParOf" srcId="{0C550293-01D5-47DC-9D61-650783DFD32B}" destId="{97057A6F-ED10-4259-83A9-C16B0AEF638B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EA2D05-455D-4FD6-9313-AD9A5F6D1176}">
      <dsp:nvSpPr>
        <dsp:cNvPr id="0" name=""/>
        <dsp:cNvSpPr/>
      </dsp:nvSpPr>
      <dsp:spPr>
        <a:xfrm>
          <a:off x="534441" y="1267404"/>
          <a:ext cx="2121693" cy="1854627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Committee</a:t>
          </a:r>
          <a:endParaRPr lang="en-GB" sz="1500" kern="1200" dirty="0"/>
        </a:p>
      </dsp:txBody>
      <dsp:txXfrm>
        <a:off x="1064865" y="1545598"/>
        <a:ext cx="1034326" cy="1298239"/>
      </dsp:txXfrm>
    </dsp:sp>
    <dsp:sp modelId="{06571F2D-815E-438F-B0D8-844818B00FC9}">
      <dsp:nvSpPr>
        <dsp:cNvPr id="0" name=""/>
        <dsp:cNvSpPr/>
      </dsp:nvSpPr>
      <dsp:spPr>
        <a:xfrm>
          <a:off x="4018" y="1664295"/>
          <a:ext cx="1060846" cy="1060846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Need</a:t>
          </a:r>
          <a:endParaRPr lang="en-GB" sz="1400" kern="1200" dirty="0"/>
        </a:p>
      </dsp:txBody>
      <dsp:txXfrm>
        <a:off x="159375" y="1819652"/>
        <a:ext cx="750132" cy="750132"/>
      </dsp:txXfrm>
    </dsp:sp>
    <dsp:sp modelId="{4A3C8FE1-2909-45AB-99F4-6687EDB7E7F0}">
      <dsp:nvSpPr>
        <dsp:cNvPr id="0" name=""/>
        <dsp:cNvSpPr/>
      </dsp:nvSpPr>
      <dsp:spPr>
        <a:xfrm>
          <a:off x="3319164" y="1267404"/>
          <a:ext cx="2121693" cy="1854627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WG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National Member</a:t>
          </a:r>
          <a:endParaRPr lang="en-GB" sz="1500" kern="1200" dirty="0"/>
        </a:p>
      </dsp:txBody>
      <dsp:txXfrm>
        <a:off x="3849588" y="1545598"/>
        <a:ext cx="1034326" cy="1298239"/>
      </dsp:txXfrm>
    </dsp:sp>
    <dsp:sp modelId="{43D11461-FFFF-45C5-B02B-83F3F26EDAA4}">
      <dsp:nvSpPr>
        <dsp:cNvPr id="0" name=""/>
        <dsp:cNvSpPr/>
      </dsp:nvSpPr>
      <dsp:spPr>
        <a:xfrm>
          <a:off x="2788741" y="1664295"/>
          <a:ext cx="1060846" cy="1060846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Draft</a:t>
          </a:r>
          <a:endParaRPr lang="en-GB" sz="1400" kern="1200" dirty="0"/>
        </a:p>
      </dsp:txBody>
      <dsp:txXfrm>
        <a:off x="2944098" y="1819652"/>
        <a:ext cx="750132" cy="750132"/>
      </dsp:txXfrm>
    </dsp:sp>
    <dsp:sp modelId="{662F3DDB-FD11-419A-B896-9F2A30A41128}">
      <dsp:nvSpPr>
        <dsp:cNvPr id="0" name=""/>
        <dsp:cNvSpPr/>
      </dsp:nvSpPr>
      <dsp:spPr>
        <a:xfrm>
          <a:off x="6103887" y="1267404"/>
          <a:ext cx="2121693" cy="1854627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Council</a:t>
          </a:r>
          <a:endParaRPr lang="en-GB" sz="1500" kern="1200" dirty="0"/>
        </a:p>
      </dsp:txBody>
      <dsp:txXfrm>
        <a:off x="6634311" y="1545598"/>
        <a:ext cx="1034326" cy="1298239"/>
      </dsp:txXfrm>
    </dsp:sp>
    <dsp:sp modelId="{97057A6F-ED10-4259-83A9-C16B0AEF638B}">
      <dsp:nvSpPr>
        <dsp:cNvPr id="0" name=""/>
        <dsp:cNvSpPr/>
      </dsp:nvSpPr>
      <dsp:spPr>
        <a:xfrm>
          <a:off x="5573464" y="1664295"/>
          <a:ext cx="1060846" cy="1060846"/>
        </a:xfrm>
        <a:prstGeom prst="ellips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Academy</a:t>
          </a:r>
          <a:endParaRPr lang="en-GB" sz="1400" kern="1200" dirty="0"/>
        </a:p>
      </dsp:txBody>
      <dsp:txXfrm>
        <a:off x="5728821" y="1819652"/>
        <a:ext cx="750132" cy="7501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16/04/2012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16/04/2012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16/04/2012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16/04/2012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16/04/2012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16/04/2012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16/04/2012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DCD8B9-441C-4556-A93B-D142255AC0E9}" type="datetimeFigureOut">
              <a:rPr lang="en-GB" smtClean="0"/>
              <a:t>16/04/2012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F62E84-7A56-4730-A0CB-90FB0676E9B7}" type="slidenum">
              <a:rPr lang="en-GB" smtClean="0"/>
              <a:t>‹N°›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403244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 </a:t>
            </a:r>
            <a:r>
              <a:rPr lang="en-GB" dirty="0" smtClean="0"/>
              <a:t>IALA World- Wide Academy</a:t>
            </a:r>
            <a:br>
              <a:rPr lang="en-GB" dirty="0" smtClean="0"/>
            </a:br>
            <a:r>
              <a:rPr lang="en-GB" dirty="0" smtClean="0"/>
              <a:t>“The Academy”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7854696" cy="17526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5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 Course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 Academy does not have capacity to develop Model courses itself</a:t>
            </a:r>
          </a:p>
          <a:p>
            <a:r>
              <a:rPr lang="en-GB" dirty="0" smtClean="0"/>
              <a:t>Need for new or revised courses identified by Committees, National Members, Council or Academy</a:t>
            </a:r>
          </a:p>
          <a:p>
            <a:r>
              <a:rPr lang="en-GB" dirty="0" smtClean="0"/>
              <a:t>Appropriate Committee asked by Council to develop course</a:t>
            </a:r>
          </a:p>
          <a:p>
            <a:r>
              <a:rPr lang="en-GB" dirty="0" smtClean="0"/>
              <a:t>Approved draft forwarded to Academy Programme Manager who will liaise with the drafting Committee</a:t>
            </a:r>
          </a:p>
          <a:p>
            <a:r>
              <a:rPr lang="en-GB" dirty="0" smtClean="0"/>
              <a:t>Once final draft approved by the Committee it will be passed to Council for endorsement</a:t>
            </a:r>
          </a:p>
          <a:p>
            <a:r>
              <a:rPr lang="en-GB" dirty="0" smtClean="0"/>
              <a:t>Academy issues the endorsed model Course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30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 </a:t>
            </a:r>
            <a:r>
              <a:rPr lang="en-GB" dirty="0"/>
              <a:t>C</a:t>
            </a:r>
            <a:r>
              <a:rPr lang="en-GB" dirty="0" smtClean="0"/>
              <a:t>ourse Process Flow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7260994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rved Down Arrow 4"/>
          <p:cNvSpPr/>
          <p:nvPr/>
        </p:nvSpPr>
        <p:spPr>
          <a:xfrm>
            <a:off x="3491880" y="2492896"/>
            <a:ext cx="2808312" cy="100811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Curved Down Arrow 5"/>
          <p:cNvSpPr/>
          <p:nvPr/>
        </p:nvSpPr>
        <p:spPr>
          <a:xfrm rot="10800000">
            <a:off x="3526508" y="4835446"/>
            <a:ext cx="2816598" cy="103961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urved Left Arrow 2"/>
          <p:cNvSpPr/>
          <p:nvPr/>
        </p:nvSpPr>
        <p:spPr>
          <a:xfrm rot="5400000">
            <a:off x="3894274" y="2594558"/>
            <a:ext cx="1211436" cy="6048672"/>
          </a:xfrm>
          <a:prstGeom prst="curved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11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95536" y="5229200"/>
            <a:ext cx="7772400" cy="122168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Rear Admiral Jean-Charles Leclair</a:t>
            </a:r>
          </a:p>
          <a:p>
            <a:r>
              <a:rPr lang="en-GB" dirty="0" smtClean="0"/>
              <a:t>Dean of The Academy</a:t>
            </a:r>
          </a:p>
          <a:p>
            <a:r>
              <a:rPr lang="en-GB" dirty="0" smtClean="0"/>
              <a:t>jean-charles.leclair@iala-aism.org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719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Academy Update March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013800"/>
          </a:xfrm>
        </p:spPr>
        <p:txBody>
          <a:bodyPr>
            <a:normAutofit fontScale="92500"/>
          </a:bodyPr>
          <a:lstStyle/>
          <a:p>
            <a:pPr marL="393192" lvl="1" indent="0">
              <a:buNone/>
              <a:defRPr/>
            </a:pPr>
            <a:r>
              <a:rPr lang="en-GB" sz="2800" b="1" dirty="0" smtClean="0">
                <a:solidFill>
                  <a:srgbClr val="0070C0"/>
                </a:solidFill>
              </a:rPr>
              <a:t>Since EEP 17, a </a:t>
            </a:r>
            <a:r>
              <a:rPr lang="en-GB" sz="2800" b="1" dirty="0">
                <a:solidFill>
                  <a:srgbClr val="0070C0"/>
                </a:solidFill>
              </a:rPr>
              <a:t>new definition was proposed and agreed by the IALA Council in December 2011: </a:t>
            </a:r>
          </a:p>
          <a:p>
            <a:pPr lvl="1">
              <a:defRPr/>
            </a:pPr>
            <a:endParaRPr lang="en-GB" sz="1800" dirty="0">
              <a:solidFill>
                <a:srgbClr val="0070C0"/>
              </a:solidFill>
            </a:endParaRPr>
          </a:p>
          <a:p>
            <a:pPr marL="0" indent="0">
              <a:buNone/>
              <a:defRPr/>
            </a:pPr>
            <a:r>
              <a:rPr lang="en-GB" sz="3200" b="1" i="1" dirty="0"/>
              <a:t>“The IALA World-Wide Academy (WWA) is the vehicle by which IALA delivers training and capacity building. </a:t>
            </a:r>
          </a:p>
          <a:p>
            <a:pPr marL="0" indent="0">
              <a:buNone/>
              <a:defRPr/>
            </a:pPr>
            <a:r>
              <a:rPr lang="en-GB" sz="2400" b="1" i="1" dirty="0" smtClean="0"/>
              <a:t>It </a:t>
            </a:r>
            <a:r>
              <a:rPr lang="en-GB" sz="2400" b="1" i="1" dirty="0"/>
              <a:t>may augment the Research &amp; Development (R&amp;D) carried out by the IALA Committees in identifying activities applicable to external funding</a:t>
            </a:r>
            <a:r>
              <a:rPr lang="en-GB" sz="2800" b="1" i="1" dirty="0"/>
              <a:t>.” </a:t>
            </a:r>
            <a:endParaRPr lang="fr-FR" sz="2800" b="1" i="1" dirty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5361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Academy Update March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45396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smtClean="0"/>
              <a:t>Furthermore:</a:t>
            </a:r>
            <a:endParaRPr lang="en-US" dirty="0"/>
          </a:p>
          <a:p>
            <a:pPr lvl="0"/>
            <a:r>
              <a:rPr lang="en-US" dirty="0" smtClean="0"/>
              <a:t>a </a:t>
            </a:r>
            <a:r>
              <a:rPr lang="en-US" dirty="0"/>
              <a:t>Board was appointed to govern it;</a:t>
            </a:r>
            <a:endParaRPr lang="fr-FR" dirty="0"/>
          </a:p>
          <a:p>
            <a:pPr lvl="0"/>
            <a:r>
              <a:rPr lang="en-US" dirty="0"/>
              <a:t>generous sponsors have accepted to contribute towards its budget;</a:t>
            </a:r>
            <a:endParaRPr lang="fr-FR" dirty="0"/>
          </a:p>
          <a:p>
            <a:pPr lvl="0"/>
            <a:r>
              <a:rPr lang="en-US" dirty="0"/>
              <a:t>dedicated staff were appointed;</a:t>
            </a:r>
            <a:endParaRPr lang="fr-FR" dirty="0"/>
          </a:p>
          <a:p>
            <a:pPr lvl="0"/>
            <a:r>
              <a:rPr lang="en-US" dirty="0"/>
              <a:t>basic model courses for AtoN manager and for safety of navigation authorities were approved, as well as two new model courses for technicians;</a:t>
            </a:r>
            <a:endParaRPr lang="fr-FR" dirty="0"/>
          </a:p>
          <a:p>
            <a:pPr lvl="0"/>
            <a:r>
              <a:rPr lang="en-US" dirty="0"/>
              <a:t>discussions have continued to develop VTS personnel training;</a:t>
            </a:r>
            <a:endParaRPr lang="fr-FR" dirty="0"/>
          </a:p>
          <a:p>
            <a:pPr lvl="0"/>
            <a:r>
              <a:rPr lang="en-US" dirty="0"/>
              <a:t>training seminars were organised or planned.</a:t>
            </a:r>
            <a:endParaRPr lang="fr-FR" dirty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63077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Academy Update March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013800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ct val="50000"/>
              </a:spcBef>
              <a:buNone/>
              <a:defRPr/>
            </a:pPr>
            <a:r>
              <a:rPr lang="en-GB" sz="2800" dirty="0"/>
              <a:t>The IALA  WWA is governed by a Board</a:t>
            </a:r>
          </a:p>
          <a:p>
            <a:pPr marL="457200" indent="-457200">
              <a:spcBef>
                <a:spcPct val="50000"/>
              </a:spcBef>
              <a:defRPr/>
            </a:pPr>
            <a:r>
              <a:rPr lang="en-GB" sz="2800" b="1" dirty="0">
                <a:solidFill>
                  <a:srgbClr val="0070C0"/>
                </a:solidFill>
              </a:rPr>
              <a:t>The Board</a:t>
            </a:r>
            <a:r>
              <a:rPr lang="en-GB" sz="2800" dirty="0">
                <a:solidFill>
                  <a:srgbClr val="0070C0"/>
                </a:solidFill>
              </a:rPr>
              <a:t> </a:t>
            </a:r>
            <a:r>
              <a:rPr lang="en-GB" sz="2800" dirty="0"/>
              <a:t>:</a:t>
            </a:r>
            <a:endParaRPr lang="fr-FR" sz="2800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en-GB" sz="2800" dirty="0"/>
              <a:t>Maintains a global view of maritime AtoN training and capacity building needs</a:t>
            </a:r>
            <a:endParaRPr lang="fr-FR" sz="2800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en-GB" sz="2800" dirty="0"/>
              <a:t>Prepares, maintains and ensures delivery of the WWA programme:</a:t>
            </a:r>
            <a:endParaRPr lang="fr-FR" sz="2800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en-GB" sz="2800" dirty="0"/>
              <a:t>Monitors finances and maintains independence of WWA funding from the general IALA budget:</a:t>
            </a:r>
            <a:endParaRPr lang="fr-FR" sz="2800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en-GB" sz="2800" dirty="0"/>
              <a:t>Reports to the IALA Council</a:t>
            </a:r>
            <a:endParaRPr lang="fr-FR" sz="2800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9429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Academy Update March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0138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First Board Meeting in February 2012</a:t>
            </a:r>
          </a:p>
          <a:p>
            <a:r>
              <a:rPr lang="en-GB" dirty="0" smtClean="0"/>
              <a:t>Independent Funding secured</a:t>
            </a:r>
          </a:p>
          <a:p>
            <a:r>
              <a:rPr lang="en-GB" dirty="0" smtClean="0"/>
              <a:t>Four year Master Plan with annual Action Plan</a:t>
            </a:r>
          </a:p>
          <a:p>
            <a:r>
              <a:rPr lang="en-GB" dirty="0" smtClean="0"/>
              <a:t>Quality Management System to be developed</a:t>
            </a:r>
          </a:p>
          <a:p>
            <a:r>
              <a:rPr lang="en-GB" dirty="0" smtClean="0"/>
              <a:t>Capacity Building based on:</a:t>
            </a:r>
          </a:p>
          <a:p>
            <a:pPr lvl="1"/>
            <a:r>
              <a:rPr lang="en-GB" dirty="0" smtClean="0"/>
              <a:t>Same regional groups as the IHO</a:t>
            </a:r>
          </a:p>
          <a:p>
            <a:pPr lvl="1"/>
            <a:r>
              <a:rPr lang="en-GB" dirty="0" smtClean="0"/>
              <a:t>Lead Member State in each region</a:t>
            </a:r>
          </a:p>
          <a:p>
            <a:pPr lvl="1"/>
            <a:r>
              <a:rPr lang="en-GB" dirty="0" smtClean="0"/>
              <a:t>Seven regions identified as targets for Capacity building</a:t>
            </a:r>
          </a:p>
          <a:p>
            <a:pPr lvl="1"/>
            <a:r>
              <a:rPr lang="en-GB" dirty="0" smtClean="0"/>
              <a:t>Strategy based on the “4A’s” principle</a:t>
            </a:r>
          </a:p>
        </p:txBody>
      </p:sp>
    </p:spTree>
    <p:extLst>
      <p:ext uri="{BB962C8B-B14F-4D97-AF65-F5344CB8AC3E}">
        <p14:creationId xmlns:p14="http://schemas.microsoft.com/office/powerpoint/2010/main" val="13243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“4As”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528392"/>
          </a:xfrm>
        </p:spPr>
        <p:txBody>
          <a:bodyPr/>
          <a:lstStyle/>
          <a:p>
            <a:r>
              <a:rPr lang="en-GB" dirty="0" smtClean="0"/>
              <a:t>Raising </a:t>
            </a:r>
            <a:r>
              <a:rPr lang="en-GB" dirty="0" smtClean="0">
                <a:solidFill>
                  <a:srgbClr val="FF0000"/>
                </a:solidFill>
              </a:rPr>
              <a:t>AWARENESS</a:t>
            </a:r>
            <a:r>
              <a:rPr lang="en-GB" dirty="0" smtClean="0"/>
              <a:t> through targeted “Level 1+” seminars using  a pre-seminar questionnaire</a:t>
            </a:r>
          </a:p>
          <a:p>
            <a:r>
              <a:rPr lang="en-GB" dirty="0" smtClean="0"/>
              <a:t>Request </a:t>
            </a:r>
            <a:r>
              <a:rPr lang="en-GB" dirty="0"/>
              <a:t>by </a:t>
            </a:r>
            <a:r>
              <a:rPr lang="en-GB" dirty="0" smtClean="0"/>
              <a:t>newly aware States </a:t>
            </a:r>
            <a:r>
              <a:rPr lang="en-GB" dirty="0"/>
              <a:t>for </a:t>
            </a:r>
            <a:r>
              <a:rPr lang="en-GB" dirty="0" smtClean="0">
                <a:solidFill>
                  <a:srgbClr val="FF0000"/>
                </a:solidFill>
              </a:rPr>
              <a:t>ASSESSMENT</a:t>
            </a:r>
            <a:r>
              <a:rPr lang="en-GB" dirty="0" smtClean="0"/>
              <a:t> of needs leading to…..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ANALYSIS</a:t>
            </a:r>
            <a:r>
              <a:rPr lang="en-GB" dirty="0" smtClean="0"/>
              <a:t> of requirements including the use of available AIS data from all sources to give……..</a:t>
            </a:r>
          </a:p>
          <a:p>
            <a:r>
              <a:rPr lang="en-GB" dirty="0" smtClean="0"/>
              <a:t>Recommended </a:t>
            </a:r>
            <a:r>
              <a:rPr lang="en-GB" dirty="0" smtClean="0">
                <a:solidFill>
                  <a:srgbClr val="FF0000"/>
                </a:solidFill>
              </a:rPr>
              <a:t>ACTIONS </a:t>
            </a:r>
            <a:r>
              <a:rPr lang="en-GB" dirty="0" smtClean="0"/>
              <a:t>to achieve full compliance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882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Dependence on Committees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63752"/>
          </a:xfrm>
        </p:spPr>
        <p:txBody>
          <a:bodyPr>
            <a:normAutofit/>
          </a:bodyPr>
          <a:lstStyle/>
          <a:p>
            <a:r>
              <a:rPr lang="en-GB" dirty="0" smtClean="0"/>
              <a:t>This is the first EEP Committee held after the Council adopted the decision to form The Academy</a:t>
            </a:r>
          </a:p>
          <a:p>
            <a:r>
              <a:rPr lang="en-GB" dirty="0" smtClean="0"/>
              <a:t>Board recognised the essential work of Committees</a:t>
            </a:r>
          </a:p>
          <a:p>
            <a:r>
              <a:rPr lang="en-GB" dirty="0"/>
              <a:t>The Academy recognises the “</a:t>
            </a:r>
            <a:r>
              <a:rPr lang="en-GB" b="1" i="1" dirty="0"/>
              <a:t>fantastic work conducted by the EEP Committee”</a:t>
            </a:r>
            <a:r>
              <a:rPr lang="en-GB" dirty="0"/>
              <a:t> to date and wishes to build on it</a:t>
            </a:r>
          </a:p>
          <a:p>
            <a:r>
              <a:rPr lang="en-GB" dirty="0" smtClean="0"/>
              <a:t>Close and positive liaison will be maintained</a:t>
            </a:r>
          </a:p>
          <a:p>
            <a:r>
              <a:rPr lang="en-GB" dirty="0" smtClean="0"/>
              <a:t>Regular briefings and interaction</a:t>
            </a:r>
          </a:p>
          <a:p>
            <a:r>
              <a:rPr lang="en-GB" dirty="0" smtClean="0"/>
              <a:t>Independent but linked Academy Website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2693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Academy and Model Courses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40360"/>
          </a:xfrm>
        </p:spPr>
        <p:txBody>
          <a:bodyPr/>
          <a:lstStyle/>
          <a:p>
            <a:r>
              <a:rPr lang="en-GB" sz="3600" dirty="0"/>
              <a:t>The Board of The Academy has responsibility for </a:t>
            </a:r>
            <a:r>
              <a:rPr lang="en-GB" sz="3600" b="1" dirty="0"/>
              <a:t>issuing</a:t>
            </a:r>
            <a:r>
              <a:rPr lang="en-GB" sz="3600" dirty="0"/>
              <a:t> all Model Courses </a:t>
            </a:r>
            <a:r>
              <a:rPr lang="en-GB" sz="3600" b="1" dirty="0"/>
              <a:t>approved</a:t>
            </a:r>
            <a:r>
              <a:rPr lang="en-GB" sz="3600" dirty="0"/>
              <a:t> by Committees and formally </a:t>
            </a:r>
            <a:r>
              <a:rPr lang="en-GB" sz="3600" b="1" dirty="0"/>
              <a:t>endorsed</a:t>
            </a:r>
            <a:r>
              <a:rPr lang="en-GB" sz="3600" dirty="0"/>
              <a:t> by the Council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115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Level 2 Technician Model Courses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New overview AtoN Level 2 Technician Model Course ready for EEP consideration</a:t>
            </a:r>
          </a:p>
          <a:p>
            <a:pPr lvl="1"/>
            <a:r>
              <a:rPr lang="en-GB" dirty="0" smtClean="0"/>
              <a:t>Separate model courses on each Element</a:t>
            </a:r>
          </a:p>
          <a:p>
            <a:pPr lvl="1"/>
            <a:r>
              <a:rPr lang="en-GB" dirty="0" smtClean="0"/>
              <a:t>Four already produced by EEP in existing format and approved by Council</a:t>
            </a:r>
          </a:p>
          <a:p>
            <a:pPr lvl="1"/>
            <a:r>
              <a:rPr lang="en-GB" dirty="0" smtClean="0"/>
              <a:t>First in new format (Mercury Rotating Optics) to be forwarded to EEP shortly</a:t>
            </a:r>
          </a:p>
          <a:p>
            <a:pPr lvl="1"/>
            <a:r>
              <a:rPr lang="en-GB" dirty="0" smtClean="0"/>
              <a:t>Only 51 new model courses to go!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Lesson plans and PowerPoint presentations may be available to registered users on the Academy website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877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212</TotalTime>
  <Words>564</Words>
  <Application>Microsoft Office PowerPoint</Application>
  <PresentationFormat>Affichage à l'écran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Flow</vt:lpstr>
      <vt:lpstr> The IALA World- Wide Academy “The Academy”</vt:lpstr>
      <vt:lpstr>Academy Update March 2012</vt:lpstr>
      <vt:lpstr>Academy Update March 2012</vt:lpstr>
      <vt:lpstr>Academy Update March 2012</vt:lpstr>
      <vt:lpstr>Academy Update March 2012</vt:lpstr>
      <vt:lpstr>The “4As”</vt:lpstr>
      <vt:lpstr>Dependence on Committees</vt:lpstr>
      <vt:lpstr>The Academy and Model Courses</vt:lpstr>
      <vt:lpstr>Level 2 Technician Model Courses</vt:lpstr>
      <vt:lpstr>Model Course Process</vt:lpstr>
      <vt:lpstr>Model Course Process Flow</vt:lpstr>
      <vt:lpstr>Questions?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Worldwide Academy</dc:title>
  <dc:creator>stephen</dc:creator>
  <cp:lastModifiedBy>jean-charles</cp:lastModifiedBy>
  <cp:revision>47</cp:revision>
  <dcterms:created xsi:type="dcterms:W3CDTF">2012-03-16T11:30:47Z</dcterms:created>
  <dcterms:modified xsi:type="dcterms:W3CDTF">2012-04-16T10:45:09Z</dcterms:modified>
</cp:coreProperties>
</file>