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"/>
  </p:notesMasterIdLst>
  <p:sldIdLst>
    <p:sldId id="256" r:id="rId5"/>
    <p:sldId id="288" r:id="rId6"/>
    <p:sldId id="286" r:id="rId7"/>
    <p:sldId id="287" r:id="rId8"/>
    <p:sldId id="289" r:id="rId9"/>
    <p:sldId id="290" r:id="rId10"/>
    <p:sldId id="285" r:id="rId11"/>
  </p:sldIdLst>
  <p:sldSz cx="9144000" cy="6858000" type="screen4x3"/>
  <p:notesSz cx="6811963" cy="9942513"/>
  <p:defaultTextStyle>
    <a:defPPr>
      <a:defRPr lang="da-DK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1B52"/>
    <a:srgbClr val="DFEBF5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emlayout 2 - Markerin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58" autoAdjust="0"/>
    <p:restoredTop sz="86447" autoAdjust="0"/>
  </p:normalViewPr>
  <p:slideViewPr>
    <p:cSldViewPr snapToGrid="0" snapToObjects="1">
      <p:cViewPr>
        <p:scale>
          <a:sx n="100" d="100"/>
          <a:sy n="100" d="100"/>
        </p:scale>
        <p:origin x="-654" y="14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6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2CC52-AB6D-492E-A213-235CDAA049AB}" type="datetimeFigureOut">
              <a:rPr lang="de-DE" smtClean="0"/>
              <a:pPr/>
              <a:t>18.04.2013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9887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15033-845D-4210-BCFC-557E4B9FE49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2E295-9172-438F-BE13-C9A9BAA6C4BD}" type="slidenum">
              <a:rPr lang="da-DK" smtClean="0"/>
              <a:pPr/>
              <a:t>7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10350" y="1371600"/>
            <a:ext cx="1847850" cy="4648200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1066800" y="1371600"/>
            <a:ext cx="5391150" cy="4648200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391400" cy="3810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66800" y="1968500"/>
            <a:ext cx="3619500" cy="40513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838700" y="1968500"/>
            <a:ext cx="3619500" cy="40513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og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391400" cy="3810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abel 2"/>
          <p:cNvSpPr>
            <a:spLocks noGrp="1"/>
          </p:cNvSpPr>
          <p:nvPr>
            <p:ph type="tbl" idx="1"/>
          </p:nvPr>
        </p:nvSpPr>
        <p:spPr>
          <a:xfrm>
            <a:off x="1066800" y="1968500"/>
            <a:ext cx="7391400" cy="4051300"/>
          </a:xfrm>
        </p:spPr>
        <p:txBody>
          <a:bodyPr/>
          <a:lstStyle/>
          <a:p>
            <a:pPr lvl="0"/>
            <a:endParaRPr lang="da-DK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og 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391400" cy="3810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66800" y="1968500"/>
            <a:ext cx="3619500" cy="40513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quarter" idx="2"/>
          </p:nvPr>
        </p:nvSpPr>
        <p:spPr>
          <a:xfrm>
            <a:off x="4838700" y="1968500"/>
            <a:ext cx="3619500" cy="194945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3"/>
          </p:nvPr>
        </p:nvSpPr>
        <p:spPr>
          <a:xfrm>
            <a:off x="4838700" y="4070350"/>
            <a:ext cx="3619500" cy="194945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ét indholdsobjekt og 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391400" cy="3810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66800" y="1968500"/>
            <a:ext cx="3619500" cy="40513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quarter" idx="2"/>
          </p:nvPr>
        </p:nvSpPr>
        <p:spPr>
          <a:xfrm>
            <a:off x="4838700" y="1968500"/>
            <a:ext cx="3619500" cy="194945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3"/>
          </p:nvPr>
        </p:nvSpPr>
        <p:spPr>
          <a:xfrm>
            <a:off x="4838700" y="4070350"/>
            <a:ext cx="3619500" cy="194945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66800" y="1968500"/>
            <a:ext cx="3619500" cy="405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838700" y="1968500"/>
            <a:ext cx="3619500" cy="405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177800"/>
            <a:ext cx="91440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1F1B5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a-DK">
              <a:solidFill>
                <a:srgbClr val="1F1B52"/>
              </a:solidFill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371600"/>
            <a:ext cx="739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68500"/>
            <a:ext cx="7391400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a-DK"/>
          </a:p>
        </p:txBody>
      </p:sp>
      <p:pic>
        <p:nvPicPr>
          <p:cNvPr id="3079" name="Picture 1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990975" y="171450"/>
            <a:ext cx="1163638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lede 7" descr="sofart_uk_rgb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752488" y="220222"/>
            <a:ext cx="1656271" cy="3658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Font typeface="Times" pitchFamily="18" charset="0"/>
        <a:buChar char="•"/>
        <a:defRPr sz="1400" b="1">
          <a:solidFill>
            <a:srgbClr val="1F1B5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Char char="–"/>
        <a:defRPr sz="1400" b="1">
          <a:solidFill>
            <a:srgbClr val="1F1B52"/>
          </a:solidFill>
          <a:latin typeface="+mn-lt"/>
        </a:defRPr>
      </a:lvl2pPr>
      <a:lvl3pPr marL="1181100" indent="-26670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Char char="•"/>
        <a:defRPr sz="1400" b="1">
          <a:solidFill>
            <a:srgbClr val="1F1B52"/>
          </a:solidFill>
          <a:latin typeface="+mn-lt"/>
        </a:defRPr>
      </a:lvl3pPr>
      <a:lvl4pPr marL="1638300" indent="-26670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Char char="–"/>
        <a:defRPr sz="1400" b="1">
          <a:solidFill>
            <a:srgbClr val="1F1B52"/>
          </a:solidFill>
          <a:latin typeface="+mn-lt"/>
        </a:defRPr>
      </a:lvl4pPr>
      <a:lvl5pPr marL="2095500" indent="-26670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5pPr>
      <a:lvl6pPr marL="2552700" indent="-266700" algn="l" rtl="0" fontAlgn="base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6pPr>
      <a:lvl7pPr marL="3009900" indent="-266700" algn="l" rtl="0" fontAlgn="base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7pPr>
      <a:lvl8pPr marL="3467100" indent="-266700" algn="l" rtl="0" fontAlgn="base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8pPr>
      <a:lvl9pPr marL="3924300" indent="-266700" algn="l" rtl="0" fontAlgn="base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83140" y="2619374"/>
            <a:ext cx="6223379" cy="833509"/>
          </a:xfrm>
        </p:spPr>
        <p:txBody>
          <a:bodyPr/>
          <a:lstStyle/>
          <a:p>
            <a:pPr algn="ctr" eaLnBrk="1" hangingPunct="1"/>
            <a:r>
              <a:rPr lang="en-GB" sz="2400" dirty="0" smtClean="0"/>
              <a:t>Experiences with Electrical Bird Deterrence at Danish Lighthouses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 </a:t>
            </a:r>
          </a:p>
        </p:txBody>
      </p:sp>
      <p:pic>
        <p:nvPicPr>
          <p:cNvPr id="409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3" y="5360988"/>
            <a:ext cx="190500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1107159"/>
            <a:ext cx="3476164" cy="463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7163" y="1466850"/>
            <a:ext cx="4751699" cy="356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3687" y="1028700"/>
            <a:ext cx="351472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1177127"/>
            <a:ext cx="3476625" cy="464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7945" y="1177127"/>
            <a:ext cx="3480706" cy="464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a-DK" sz="1800" dirty="0" smtClean="0"/>
              <a:t>Thank you very much for your attention</a:t>
            </a:r>
            <a:endParaRPr lang="da-DK" sz="18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7013" y="5156200"/>
            <a:ext cx="2447925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Sstandard">
  <a:themeElements>
    <a:clrScheme name="SFS PPP præsentation">
      <a:dk1>
        <a:srgbClr val="1C2A35"/>
      </a:dk1>
      <a:lt1>
        <a:srgbClr val="FFFFFF"/>
      </a:lt1>
      <a:dk2>
        <a:srgbClr val="1C2A35"/>
      </a:dk2>
      <a:lt2>
        <a:srgbClr val="FFFFFF"/>
      </a:lt2>
      <a:accent1>
        <a:srgbClr val="911738"/>
      </a:accent1>
      <a:accent2>
        <a:srgbClr val="95C5C6"/>
      </a:accent2>
      <a:accent3>
        <a:srgbClr val="8A8AB7"/>
      </a:accent3>
      <a:accent4>
        <a:srgbClr val="C0CF99"/>
      </a:accent4>
      <a:accent5>
        <a:srgbClr val="DDA820"/>
      </a:accent5>
      <a:accent6>
        <a:srgbClr val="DFEBF5"/>
      </a:accent6>
      <a:hlink>
        <a:srgbClr val="1C2A35"/>
      </a:hlink>
      <a:folHlink>
        <a:srgbClr val="1C2A35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SFS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DC15ED8C2A2FD47B07DFC79D8C228B0" ma:contentTypeVersion="2" ma:contentTypeDescription="Opret et nyt dokument." ma:contentTypeScope="" ma:versionID="f46ea9f3534d3e55f19794da80a391c9">
  <xsd:schema xmlns:xsd="http://www.w3.org/2001/XMLSchema" xmlns:p="http://schemas.microsoft.com/office/2006/metadata/properties" targetNamespace="http://schemas.microsoft.com/office/2006/metadata/properties" ma:root="true" ma:fieldsID="79458e8cc01bc5f1f076b1628d37ae1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6566142-E793-4618-B7D4-304AA922B6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B3825B-9ADF-4009-92F5-E4E554A4BA5C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E96E722-7A38-491C-A63E-330F6F36E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SFSstandard</Template>
  <TotalTime>1056</TotalTime>
  <Words>16</Words>
  <Application>Microsoft Office PowerPoint</Application>
  <PresentationFormat>Skærmshow (4:3)</PresentationFormat>
  <Paragraphs>3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7</vt:i4>
      </vt:variant>
    </vt:vector>
  </HeadingPairs>
  <TitlesOfParts>
    <vt:vector size="8" baseType="lpstr">
      <vt:lpstr>SFSstandard</vt:lpstr>
      <vt:lpstr>Experiences with Electrical Bird Deterrence at Danish Lighthouses      </vt:lpstr>
      <vt:lpstr>Dias nummer 2</vt:lpstr>
      <vt:lpstr>Dias nummer 3</vt:lpstr>
      <vt:lpstr>Dias nummer 4</vt:lpstr>
      <vt:lpstr>Dias nummer 5</vt:lpstr>
      <vt:lpstr>Dias nummer 6</vt:lpstr>
      <vt:lpstr>Thank you very much for your attention</vt:lpstr>
    </vt:vector>
  </TitlesOfParts>
  <Company>Søfartsstyrelsen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Dansk søfart – Søfartsstyrelsens rolle</dc:title>
  <dc:creator>MMJ</dc:creator>
  <cp:lastModifiedBy>Jørgen Royal Petersen</cp:lastModifiedBy>
  <cp:revision>280</cp:revision>
  <cp:lastPrinted>2005-12-08T11:06:53Z</cp:lastPrinted>
  <dcterms:created xsi:type="dcterms:W3CDTF">2006-03-22T13:32:14Z</dcterms:created>
  <dcterms:modified xsi:type="dcterms:W3CDTF">2013-04-18T09:08:04Z</dcterms:modified>
</cp:coreProperties>
</file>