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9" r:id="rId1"/>
  </p:sldMasterIdLst>
  <p:notesMasterIdLst>
    <p:notesMasterId r:id="rId20"/>
  </p:notesMasterIdLst>
  <p:sldIdLst>
    <p:sldId id="256" r:id="rId2"/>
    <p:sldId id="260" r:id="rId3"/>
    <p:sldId id="262" r:id="rId4"/>
    <p:sldId id="261" r:id="rId5"/>
    <p:sldId id="266" r:id="rId6"/>
    <p:sldId id="267" r:id="rId7"/>
    <p:sldId id="268" r:id="rId8"/>
    <p:sldId id="263" r:id="rId9"/>
    <p:sldId id="279" r:id="rId10"/>
    <p:sldId id="271" r:id="rId11"/>
    <p:sldId id="275" r:id="rId12"/>
    <p:sldId id="269" r:id="rId13"/>
    <p:sldId id="278" r:id="rId14"/>
    <p:sldId id="272" r:id="rId15"/>
    <p:sldId id="276" r:id="rId16"/>
    <p:sldId id="264" r:id="rId17"/>
    <p:sldId id="265" r:id="rId18"/>
    <p:sldId id="277"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99" autoAdjust="0"/>
    <p:restoredTop sz="94591" autoAdjust="0"/>
  </p:normalViewPr>
  <p:slideViewPr>
    <p:cSldViewPr snapToGrid="0" snapToObjects="1">
      <p:cViewPr>
        <p:scale>
          <a:sx n="116" d="100"/>
          <a:sy n="116" d="100"/>
        </p:scale>
        <p:origin x="-115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D7296C-67F5-DE4F-ACFC-B7A9FAD0135C}" type="doc">
      <dgm:prSet loTypeId="urn:microsoft.com/office/officeart/2005/8/layout/hProcess9" loCatId="" qsTypeId="urn:microsoft.com/office/officeart/2005/8/quickstyle/3D1" qsCatId="3D" csTypeId="urn:microsoft.com/office/officeart/2005/8/colors/accent1_2" csCatId="accent1" phldr="1"/>
      <dgm:spPr/>
      <dgm:t>
        <a:bodyPr/>
        <a:lstStyle/>
        <a:p>
          <a:endParaRPr lang="en-US"/>
        </a:p>
      </dgm:t>
    </dgm:pt>
    <dgm:pt modelId="{4EB7B6C5-A1BC-7C42-8850-6E39CA411C84}">
      <dgm:prSet phldrT="[Text]"/>
      <dgm:spPr/>
      <dgm:t>
        <a:bodyPr/>
        <a:lstStyle/>
        <a:p>
          <a:r>
            <a:rPr lang="en-US">
              <a:solidFill>
                <a:srgbClr val="FFFF00"/>
              </a:solidFill>
            </a:rPr>
            <a:t>Report to Correspondance Group 2/13</a:t>
          </a:r>
        </a:p>
      </dgm:t>
    </dgm:pt>
    <dgm:pt modelId="{2E1E9392-71C9-F84B-BFAD-5D6DCDB1087D}" type="parTrans" cxnId="{2BF6E86C-5F4F-7A40-8D02-14741C49D592}">
      <dgm:prSet/>
      <dgm:spPr/>
      <dgm:t>
        <a:bodyPr/>
        <a:lstStyle/>
        <a:p>
          <a:endParaRPr lang="en-US"/>
        </a:p>
      </dgm:t>
    </dgm:pt>
    <dgm:pt modelId="{494BDD34-A431-AE44-A61F-91E501556FFA}" type="sibTrans" cxnId="{2BF6E86C-5F4F-7A40-8D02-14741C49D592}">
      <dgm:prSet/>
      <dgm:spPr/>
      <dgm:t>
        <a:bodyPr/>
        <a:lstStyle/>
        <a:p>
          <a:endParaRPr lang="en-US"/>
        </a:p>
      </dgm:t>
    </dgm:pt>
    <dgm:pt modelId="{2601A84C-CA28-5145-8920-004B582D19C3}">
      <dgm:prSet phldrT="[Text]"/>
      <dgm:spPr/>
      <dgm:t>
        <a:bodyPr/>
        <a:lstStyle/>
        <a:p>
          <a:r>
            <a:rPr lang="en-US">
              <a:solidFill>
                <a:srgbClr val="FFFF00"/>
              </a:solidFill>
            </a:rPr>
            <a:t>Report to Subcommittee NAV 59</a:t>
          </a:r>
        </a:p>
      </dgm:t>
    </dgm:pt>
    <dgm:pt modelId="{56A10057-4A62-A048-A267-C888C216F684}" type="parTrans" cxnId="{82C88397-5F00-4549-B215-32C27DDC3A35}">
      <dgm:prSet/>
      <dgm:spPr/>
      <dgm:t>
        <a:bodyPr/>
        <a:lstStyle/>
        <a:p>
          <a:endParaRPr lang="en-US"/>
        </a:p>
      </dgm:t>
    </dgm:pt>
    <dgm:pt modelId="{ED096409-3D64-4241-94EE-9B7A1B511000}" type="sibTrans" cxnId="{82C88397-5F00-4549-B215-32C27DDC3A35}">
      <dgm:prSet/>
      <dgm:spPr/>
      <dgm:t>
        <a:bodyPr/>
        <a:lstStyle/>
        <a:p>
          <a:endParaRPr lang="en-US"/>
        </a:p>
      </dgm:t>
    </dgm:pt>
    <dgm:pt modelId="{7F848D83-90DE-C645-9225-82B921EB513D}">
      <dgm:prSet phldrT="[Text]"/>
      <dgm:spPr/>
      <dgm:t>
        <a:bodyPr/>
        <a:lstStyle/>
        <a:p>
          <a:r>
            <a:rPr lang="en-US">
              <a:solidFill>
                <a:srgbClr val="FFFF00"/>
              </a:solidFill>
            </a:rPr>
            <a:t>Secretariate</a:t>
          </a:r>
        </a:p>
      </dgm:t>
    </dgm:pt>
    <dgm:pt modelId="{D22E78B6-0E26-C14F-9074-373A55179874}" type="parTrans" cxnId="{E7BCEA22-70A1-7F41-AF2D-D3F5ACD4F321}">
      <dgm:prSet/>
      <dgm:spPr/>
      <dgm:t>
        <a:bodyPr/>
        <a:lstStyle/>
        <a:p>
          <a:endParaRPr lang="en-US"/>
        </a:p>
      </dgm:t>
    </dgm:pt>
    <dgm:pt modelId="{DF72EDFA-8F6D-E44E-8CD5-839C84053F80}" type="sibTrans" cxnId="{E7BCEA22-70A1-7F41-AF2D-D3F5ACD4F321}">
      <dgm:prSet/>
      <dgm:spPr/>
      <dgm:t>
        <a:bodyPr/>
        <a:lstStyle/>
        <a:p>
          <a:endParaRPr lang="en-US"/>
        </a:p>
      </dgm:t>
    </dgm:pt>
    <dgm:pt modelId="{782B648C-D96F-1C4C-A902-04B2779EF22A}">
      <dgm:prSet phldrT="[Text]"/>
      <dgm:spPr/>
      <dgm:t>
        <a:bodyPr/>
        <a:lstStyle/>
        <a:p>
          <a:r>
            <a:rPr lang="en-US"/>
            <a:t>Request feedback (3 months)</a:t>
          </a:r>
        </a:p>
      </dgm:t>
    </dgm:pt>
    <dgm:pt modelId="{575759AC-243B-404D-80A2-FF7EAFBF0874}" type="parTrans" cxnId="{35A50DAE-5496-0942-B903-2992B63C04E5}">
      <dgm:prSet/>
      <dgm:spPr/>
      <dgm:t>
        <a:bodyPr/>
        <a:lstStyle/>
        <a:p>
          <a:endParaRPr lang="en-US"/>
        </a:p>
      </dgm:t>
    </dgm:pt>
    <dgm:pt modelId="{29EAC0E9-70D5-3E41-9A65-3C93DBFD2FB0}" type="sibTrans" cxnId="{35A50DAE-5496-0942-B903-2992B63C04E5}">
      <dgm:prSet/>
      <dgm:spPr/>
      <dgm:t>
        <a:bodyPr/>
        <a:lstStyle/>
        <a:p>
          <a:endParaRPr lang="en-US"/>
        </a:p>
      </dgm:t>
    </dgm:pt>
    <dgm:pt modelId="{E42FA2AD-15CD-3743-BA8C-7B848703418E}">
      <dgm:prSet phldrT="[Text]"/>
      <dgm:spPr/>
      <dgm:t>
        <a:bodyPr/>
        <a:lstStyle/>
        <a:p>
          <a:r>
            <a:rPr lang="en-US">
              <a:solidFill>
                <a:srgbClr val="FFFF00"/>
              </a:solidFill>
            </a:rPr>
            <a:t>Test Methodology</a:t>
          </a:r>
        </a:p>
      </dgm:t>
    </dgm:pt>
    <dgm:pt modelId="{BBABF5AA-BFC2-E94D-BE1D-D0122E80C310}" type="parTrans" cxnId="{AD83EA8C-CE48-E64B-AAAA-6202586C0376}">
      <dgm:prSet/>
      <dgm:spPr/>
      <dgm:t>
        <a:bodyPr/>
        <a:lstStyle/>
        <a:p>
          <a:endParaRPr lang="en-US"/>
        </a:p>
      </dgm:t>
    </dgm:pt>
    <dgm:pt modelId="{9B32F81C-10CA-1744-957F-4A63481A2C0E}" type="sibTrans" cxnId="{AD83EA8C-CE48-E64B-AAAA-6202586C0376}">
      <dgm:prSet/>
      <dgm:spPr/>
      <dgm:t>
        <a:bodyPr/>
        <a:lstStyle/>
        <a:p>
          <a:endParaRPr lang="en-US"/>
        </a:p>
      </dgm:t>
    </dgm:pt>
    <dgm:pt modelId="{03E9AAF8-5B5B-9447-85C8-89540C9734C9}">
      <dgm:prSet phldrT="[Text]"/>
      <dgm:spPr/>
      <dgm:t>
        <a:bodyPr/>
        <a:lstStyle/>
        <a:p>
          <a:r>
            <a:rPr lang="en-US"/>
            <a:t>AMSA?</a:t>
          </a:r>
        </a:p>
      </dgm:t>
    </dgm:pt>
    <dgm:pt modelId="{37BB3AA0-3EA7-6B4C-AEBC-37E3442A99F9}" type="parTrans" cxnId="{4EDE5DEB-AE6F-4F47-8E37-003E8361D24F}">
      <dgm:prSet/>
      <dgm:spPr/>
      <dgm:t>
        <a:bodyPr/>
        <a:lstStyle/>
        <a:p>
          <a:endParaRPr lang="en-US"/>
        </a:p>
      </dgm:t>
    </dgm:pt>
    <dgm:pt modelId="{70F90E22-47EA-7047-A4FF-8D87A1BB35BC}" type="sibTrans" cxnId="{4EDE5DEB-AE6F-4F47-8E37-003E8361D24F}">
      <dgm:prSet/>
      <dgm:spPr/>
      <dgm:t>
        <a:bodyPr/>
        <a:lstStyle/>
        <a:p>
          <a:endParaRPr lang="en-US"/>
        </a:p>
      </dgm:t>
    </dgm:pt>
    <dgm:pt modelId="{129A1FCF-B923-644D-8B52-AF1DE96D009D}">
      <dgm:prSet phldrT="[Text]"/>
      <dgm:spPr/>
      <dgm:t>
        <a:bodyPr/>
        <a:lstStyle/>
        <a:p>
          <a:r>
            <a:rPr lang="en-US"/>
            <a:t>Kystverket?</a:t>
          </a:r>
        </a:p>
      </dgm:t>
    </dgm:pt>
    <dgm:pt modelId="{4D37A4EC-EA71-1C43-BBA8-2E903D0B2437}" type="parTrans" cxnId="{9226B86B-110D-CF41-89A5-277C2C743538}">
      <dgm:prSet/>
      <dgm:spPr/>
      <dgm:t>
        <a:bodyPr/>
        <a:lstStyle/>
        <a:p>
          <a:endParaRPr lang="en-US"/>
        </a:p>
      </dgm:t>
    </dgm:pt>
    <dgm:pt modelId="{8874014E-8414-CA41-981E-0CAE7A14E5B0}" type="sibTrans" cxnId="{9226B86B-110D-CF41-89A5-277C2C743538}">
      <dgm:prSet/>
      <dgm:spPr/>
      <dgm:t>
        <a:bodyPr/>
        <a:lstStyle/>
        <a:p>
          <a:endParaRPr lang="en-US"/>
        </a:p>
      </dgm:t>
    </dgm:pt>
    <dgm:pt modelId="{E0AEB93E-94F8-0542-933C-7FB5310140E6}">
      <dgm:prSet phldrT="[Text]"/>
      <dgm:spPr/>
      <dgm:t>
        <a:bodyPr/>
        <a:lstStyle/>
        <a:p>
          <a:r>
            <a:rPr lang="en-US"/>
            <a:t>Refine Methodology</a:t>
          </a:r>
        </a:p>
      </dgm:t>
    </dgm:pt>
    <dgm:pt modelId="{26688F7A-EF4D-AE45-9DCE-0232492C02CB}" type="parTrans" cxnId="{15A82B4A-6E19-0642-AC7A-882137280D52}">
      <dgm:prSet/>
      <dgm:spPr/>
      <dgm:t>
        <a:bodyPr/>
        <a:lstStyle/>
        <a:p>
          <a:endParaRPr lang="en-US"/>
        </a:p>
      </dgm:t>
    </dgm:pt>
    <dgm:pt modelId="{F4CEC07E-1B7B-3541-9DB5-7894B2114822}" type="sibTrans" cxnId="{15A82B4A-6E19-0642-AC7A-882137280D52}">
      <dgm:prSet/>
      <dgm:spPr/>
      <dgm:t>
        <a:bodyPr/>
        <a:lstStyle/>
        <a:p>
          <a:endParaRPr lang="en-US"/>
        </a:p>
      </dgm:t>
    </dgm:pt>
    <dgm:pt modelId="{426AFE81-8EC5-014E-8613-3F68A974C893}">
      <dgm:prSet phldrT="[Text]"/>
      <dgm:spPr/>
      <dgm:t>
        <a:bodyPr/>
        <a:lstStyle/>
        <a:p>
          <a:r>
            <a:rPr lang="en-US"/>
            <a:t>Refine Methodology</a:t>
          </a:r>
        </a:p>
      </dgm:t>
    </dgm:pt>
    <dgm:pt modelId="{35E5D682-E270-7F4F-BB2E-949C2EC2849B}" type="parTrans" cxnId="{02DF3D1A-4AA3-D348-BD16-62D0361904EF}">
      <dgm:prSet/>
      <dgm:spPr/>
      <dgm:t>
        <a:bodyPr/>
        <a:lstStyle/>
        <a:p>
          <a:endParaRPr lang="en-US"/>
        </a:p>
      </dgm:t>
    </dgm:pt>
    <dgm:pt modelId="{722F251D-435E-1040-8A67-7070872079C9}" type="sibTrans" cxnId="{02DF3D1A-4AA3-D348-BD16-62D0361904EF}">
      <dgm:prSet/>
      <dgm:spPr/>
      <dgm:t>
        <a:bodyPr/>
        <a:lstStyle/>
        <a:p>
          <a:endParaRPr lang="en-US"/>
        </a:p>
      </dgm:t>
    </dgm:pt>
    <dgm:pt modelId="{2125548C-B0BE-9E4F-AEC0-AA75298A8EDC}">
      <dgm:prSet phldrT="[Text]"/>
      <dgm:spPr/>
      <dgm:t>
        <a:bodyPr/>
        <a:lstStyle/>
        <a:p>
          <a:r>
            <a:rPr lang="en-US">
              <a:solidFill>
                <a:srgbClr val="FFFF00"/>
              </a:solidFill>
            </a:rPr>
            <a:t>Report to Correspondance Group 5/13 </a:t>
          </a:r>
        </a:p>
      </dgm:t>
    </dgm:pt>
    <dgm:pt modelId="{F55D5D7F-9F6C-BC45-ADC1-EEDDA660CAE0}" type="parTrans" cxnId="{C2FAA5C3-E269-1343-A57B-174FC4914370}">
      <dgm:prSet/>
      <dgm:spPr/>
      <dgm:t>
        <a:bodyPr/>
        <a:lstStyle/>
        <a:p>
          <a:endParaRPr lang="en-US"/>
        </a:p>
      </dgm:t>
    </dgm:pt>
    <dgm:pt modelId="{14C2AECB-7594-A54A-A5CC-605DB90CDF7D}" type="sibTrans" cxnId="{C2FAA5C3-E269-1343-A57B-174FC4914370}">
      <dgm:prSet/>
      <dgm:spPr/>
      <dgm:t>
        <a:bodyPr/>
        <a:lstStyle/>
        <a:p>
          <a:endParaRPr lang="en-US"/>
        </a:p>
      </dgm:t>
    </dgm:pt>
    <dgm:pt modelId="{BE47F965-3051-D14D-8F8C-C538EF662FA0}">
      <dgm:prSet/>
      <dgm:spPr/>
      <dgm:t>
        <a:bodyPr/>
        <a:lstStyle/>
        <a:p>
          <a:r>
            <a:rPr lang="en-US"/>
            <a:t>Request feedback (3 months)</a:t>
          </a:r>
        </a:p>
      </dgm:t>
    </dgm:pt>
    <dgm:pt modelId="{24ED2EB9-297A-364E-9AB7-5E49591918B4}" type="parTrans" cxnId="{8396CE48-4F0C-7E49-8337-D09EE09F3D0E}">
      <dgm:prSet/>
      <dgm:spPr/>
      <dgm:t>
        <a:bodyPr/>
        <a:lstStyle/>
        <a:p>
          <a:endParaRPr lang="en-US"/>
        </a:p>
      </dgm:t>
    </dgm:pt>
    <dgm:pt modelId="{D9FFBDCF-F276-F746-8024-5A18261DC1CA}" type="sibTrans" cxnId="{8396CE48-4F0C-7E49-8337-D09EE09F3D0E}">
      <dgm:prSet/>
      <dgm:spPr/>
      <dgm:t>
        <a:bodyPr/>
        <a:lstStyle/>
        <a:p>
          <a:endParaRPr lang="en-US"/>
        </a:p>
      </dgm:t>
    </dgm:pt>
    <dgm:pt modelId="{95E6A0DC-C41C-1645-9576-1D9A9D316C0F}">
      <dgm:prSet phldrT="[Text]"/>
      <dgm:spPr/>
      <dgm:t>
        <a:bodyPr/>
        <a:lstStyle/>
        <a:p>
          <a:r>
            <a:rPr lang="en-US"/>
            <a:t>Request setting up of responsible body to manage moderation and recording.</a:t>
          </a:r>
        </a:p>
      </dgm:t>
    </dgm:pt>
    <dgm:pt modelId="{5D85C2D4-C1C0-D944-A881-0D744BC0E5D7}" type="parTrans" cxnId="{717CA2E5-8F82-754C-945A-83D055763E4B}">
      <dgm:prSet/>
      <dgm:spPr/>
      <dgm:t>
        <a:bodyPr/>
        <a:lstStyle/>
        <a:p>
          <a:endParaRPr lang="en-US"/>
        </a:p>
      </dgm:t>
    </dgm:pt>
    <dgm:pt modelId="{E9EA7C64-698D-E741-B863-ACA8DE334733}" type="sibTrans" cxnId="{717CA2E5-8F82-754C-945A-83D055763E4B}">
      <dgm:prSet/>
      <dgm:spPr/>
      <dgm:t>
        <a:bodyPr/>
        <a:lstStyle/>
        <a:p>
          <a:endParaRPr lang="en-US"/>
        </a:p>
      </dgm:t>
    </dgm:pt>
    <dgm:pt modelId="{F00010E6-4985-8A44-8E1E-9AAF3D03A032}">
      <dgm:prSet phldrT="[Text]"/>
      <dgm:spPr/>
      <dgm:t>
        <a:bodyPr/>
        <a:lstStyle/>
        <a:p>
          <a:r>
            <a:rPr lang="en-US"/>
            <a:t>Faciltate mechanism for recording and liaison with Moderator &amp; Administrations.</a:t>
          </a:r>
        </a:p>
      </dgm:t>
    </dgm:pt>
    <dgm:pt modelId="{49A77CFB-B419-8448-B48F-58ABDC51F2F8}" type="parTrans" cxnId="{D37B43AF-0542-FE48-A0C4-00216300F3F2}">
      <dgm:prSet/>
      <dgm:spPr/>
      <dgm:t>
        <a:bodyPr/>
        <a:lstStyle/>
        <a:p>
          <a:endParaRPr lang="en-US"/>
        </a:p>
      </dgm:t>
    </dgm:pt>
    <dgm:pt modelId="{0CCFBDA9-5B0A-EC4B-B23C-C23909ACAEB6}" type="sibTrans" cxnId="{D37B43AF-0542-FE48-A0C4-00216300F3F2}">
      <dgm:prSet/>
      <dgm:spPr/>
      <dgm:t>
        <a:bodyPr/>
        <a:lstStyle/>
        <a:p>
          <a:endParaRPr lang="en-US"/>
        </a:p>
      </dgm:t>
    </dgm:pt>
    <dgm:pt modelId="{392EB8DA-6E6A-6D45-A81A-3E70F9FA30C1}">
      <dgm:prSet phldrT="[Text]"/>
      <dgm:spPr/>
      <dgm:t>
        <a:bodyPr/>
        <a:lstStyle/>
        <a:p>
          <a:r>
            <a:rPr lang="en-US"/>
            <a:t>Publish and circulate methodology guidelines</a:t>
          </a:r>
        </a:p>
      </dgm:t>
    </dgm:pt>
    <dgm:pt modelId="{4D85AD9B-E38B-BD42-93A6-649603AA6C5D}" type="parTrans" cxnId="{D4908F87-E526-E348-AD6E-FCEB569F6AB3}">
      <dgm:prSet/>
      <dgm:spPr/>
      <dgm:t>
        <a:bodyPr/>
        <a:lstStyle/>
        <a:p>
          <a:endParaRPr lang="en-US"/>
        </a:p>
      </dgm:t>
    </dgm:pt>
    <dgm:pt modelId="{5882C48E-CD5F-084E-A953-03361EA60F1C}" type="sibTrans" cxnId="{D4908F87-E526-E348-AD6E-FCEB569F6AB3}">
      <dgm:prSet/>
      <dgm:spPr/>
      <dgm:t>
        <a:bodyPr/>
        <a:lstStyle/>
        <a:p>
          <a:endParaRPr lang="en-US"/>
        </a:p>
      </dgm:t>
    </dgm:pt>
    <dgm:pt modelId="{93F71704-7BE6-DF48-B230-C623D5597145}" type="pres">
      <dgm:prSet presAssocID="{02D7296C-67F5-DE4F-ACFC-B7A9FAD0135C}" presName="CompostProcess" presStyleCnt="0">
        <dgm:presLayoutVars>
          <dgm:dir/>
          <dgm:resizeHandles val="exact"/>
        </dgm:presLayoutVars>
      </dgm:prSet>
      <dgm:spPr/>
      <dgm:t>
        <a:bodyPr/>
        <a:lstStyle/>
        <a:p>
          <a:endParaRPr lang="en-US"/>
        </a:p>
      </dgm:t>
    </dgm:pt>
    <dgm:pt modelId="{965A3AB1-956A-6A48-94C1-C8EE4D8C4919}" type="pres">
      <dgm:prSet presAssocID="{02D7296C-67F5-DE4F-ACFC-B7A9FAD0135C}" presName="arrow" presStyleLbl="bgShp" presStyleIdx="0" presStyleCnt="1"/>
      <dgm:spPr/>
    </dgm:pt>
    <dgm:pt modelId="{E7B47CE9-9BC8-3944-BF31-BA6A9F06C301}" type="pres">
      <dgm:prSet presAssocID="{02D7296C-67F5-DE4F-ACFC-B7A9FAD0135C}" presName="linearProcess" presStyleCnt="0"/>
      <dgm:spPr/>
    </dgm:pt>
    <dgm:pt modelId="{EBF4A606-4B80-5C45-A092-6877A4169DDB}" type="pres">
      <dgm:prSet presAssocID="{E42FA2AD-15CD-3743-BA8C-7B848703418E}" presName="textNode" presStyleLbl="node1" presStyleIdx="0" presStyleCnt="7">
        <dgm:presLayoutVars>
          <dgm:bulletEnabled val="1"/>
        </dgm:presLayoutVars>
      </dgm:prSet>
      <dgm:spPr/>
      <dgm:t>
        <a:bodyPr/>
        <a:lstStyle/>
        <a:p>
          <a:endParaRPr lang="en-US"/>
        </a:p>
      </dgm:t>
    </dgm:pt>
    <dgm:pt modelId="{47F5CC00-6DF1-C344-9F58-544ADFACB672}" type="pres">
      <dgm:prSet presAssocID="{9B32F81C-10CA-1744-957F-4A63481A2C0E}" presName="sibTrans" presStyleCnt="0"/>
      <dgm:spPr/>
    </dgm:pt>
    <dgm:pt modelId="{E76BCE0B-609B-3642-917C-06E578C8C0EA}" type="pres">
      <dgm:prSet presAssocID="{E0AEB93E-94F8-0542-933C-7FB5310140E6}" presName="textNode" presStyleLbl="node1" presStyleIdx="1" presStyleCnt="7">
        <dgm:presLayoutVars>
          <dgm:bulletEnabled val="1"/>
        </dgm:presLayoutVars>
      </dgm:prSet>
      <dgm:spPr/>
      <dgm:t>
        <a:bodyPr/>
        <a:lstStyle/>
        <a:p>
          <a:endParaRPr lang="en-US"/>
        </a:p>
      </dgm:t>
    </dgm:pt>
    <dgm:pt modelId="{77B2C502-3CA0-D940-8EB2-84D619009018}" type="pres">
      <dgm:prSet presAssocID="{F4CEC07E-1B7B-3541-9DB5-7894B2114822}" presName="sibTrans" presStyleCnt="0"/>
      <dgm:spPr/>
    </dgm:pt>
    <dgm:pt modelId="{68346D9D-2048-EB4C-9EF2-32A57D982D63}" type="pres">
      <dgm:prSet presAssocID="{4EB7B6C5-A1BC-7C42-8850-6E39CA411C84}" presName="textNode" presStyleLbl="node1" presStyleIdx="2" presStyleCnt="7">
        <dgm:presLayoutVars>
          <dgm:bulletEnabled val="1"/>
        </dgm:presLayoutVars>
      </dgm:prSet>
      <dgm:spPr/>
      <dgm:t>
        <a:bodyPr/>
        <a:lstStyle/>
        <a:p>
          <a:endParaRPr lang="en-US"/>
        </a:p>
      </dgm:t>
    </dgm:pt>
    <dgm:pt modelId="{BDE5A2D4-3275-4A48-916C-9E050CD710F8}" type="pres">
      <dgm:prSet presAssocID="{494BDD34-A431-AE44-A61F-91E501556FFA}" presName="sibTrans" presStyleCnt="0"/>
      <dgm:spPr/>
    </dgm:pt>
    <dgm:pt modelId="{E9D3BC30-DA54-2E43-A213-DBE2EB417674}" type="pres">
      <dgm:prSet presAssocID="{426AFE81-8EC5-014E-8613-3F68A974C893}" presName="textNode" presStyleLbl="node1" presStyleIdx="3" presStyleCnt="7">
        <dgm:presLayoutVars>
          <dgm:bulletEnabled val="1"/>
        </dgm:presLayoutVars>
      </dgm:prSet>
      <dgm:spPr/>
      <dgm:t>
        <a:bodyPr/>
        <a:lstStyle/>
        <a:p>
          <a:endParaRPr lang="en-US"/>
        </a:p>
      </dgm:t>
    </dgm:pt>
    <dgm:pt modelId="{79AD347E-017B-DD4C-AEAC-648A1D0A85F2}" type="pres">
      <dgm:prSet presAssocID="{722F251D-435E-1040-8A67-7070872079C9}" presName="sibTrans" presStyleCnt="0"/>
      <dgm:spPr/>
    </dgm:pt>
    <dgm:pt modelId="{07BC9413-92D7-4E44-A70A-ADE3AD7AC332}" type="pres">
      <dgm:prSet presAssocID="{2125548C-B0BE-9E4F-AEC0-AA75298A8EDC}" presName="textNode" presStyleLbl="node1" presStyleIdx="4" presStyleCnt="7">
        <dgm:presLayoutVars>
          <dgm:bulletEnabled val="1"/>
        </dgm:presLayoutVars>
      </dgm:prSet>
      <dgm:spPr/>
      <dgm:t>
        <a:bodyPr/>
        <a:lstStyle/>
        <a:p>
          <a:endParaRPr lang="en-US"/>
        </a:p>
      </dgm:t>
    </dgm:pt>
    <dgm:pt modelId="{40774257-5E4D-3F4F-9213-DC5C6D631FBF}" type="pres">
      <dgm:prSet presAssocID="{14C2AECB-7594-A54A-A5CC-605DB90CDF7D}" presName="sibTrans" presStyleCnt="0"/>
      <dgm:spPr/>
    </dgm:pt>
    <dgm:pt modelId="{DB4053DC-D113-6A49-A77D-769345D9449E}" type="pres">
      <dgm:prSet presAssocID="{2601A84C-CA28-5145-8920-004B582D19C3}" presName="textNode" presStyleLbl="node1" presStyleIdx="5" presStyleCnt="7">
        <dgm:presLayoutVars>
          <dgm:bulletEnabled val="1"/>
        </dgm:presLayoutVars>
      </dgm:prSet>
      <dgm:spPr/>
      <dgm:t>
        <a:bodyPr/>
        <a:lstStyle/>
        <a:p>
          <a:endParaRPr lang="en-US"/>
        </a:p>
      </dgm:t>
    </dgm:pt>
    <dgm:pt modelId="{5765EAF6-8D42-CE41-AAD8-90FAC57C6FAC}" type="pres">
      <dgm:prSet presAssocID="{ED096409-3D64-4241-94EE-9B7A1B511000}" presName="sibTrans" presStyleCnt="0"/>
      <dgm:spPr/>
    </dgm:pt>
    <dgm:pt modelId="{6C5C68A7-002E-E349-A6CA-6D22089B63F2}" type="pres">
      <dgm:prSet presAssocID="{7F848D83-90DE-C645-9225-82B921EB513D}" presName="textNode" presStyleLbl="node1" presStyleIdx="6" presStyleCnt="7">
        <dgm:presLayoutVars>
          <dgm:bulletEnabled val="1"/>
        </dgm:presLayoutVars>
      </dgm:prSet>
      <dgm:spPr/>
      <dgm:t>
        <a:bodyPr/>
        <a:lstStyle/>
        <a:p>
          <a:endParaRPr lang="en-US"/>
        </a:p>
      </dgm:t>
    </dgm:pt>
  </dgm:ptLst>
  <dgm:cxnLst>
    <dgm:cxn modelId="{D37B43AF-0542-FE48-A0C4-00216300F3F2}" srcId="{7F848D83-90DE-C645-9225-82B921EB513D}" destId="{F00010E6-4985-8A44-8E1E-9AAF3D03A032}" srcOrd="0" destOrd="0" parTransId="{49A77CFB-B419-8448-B48F-58ABDC51F2F8}" sibTransId="{0CCFBDA9-5B0A-EC4B-B23C-C23909ACAEB6}"/>
    <dgm:cxn modelId="{AD83EA8C-CE48-E64B-AAAA-6202586C0376}" srcId="{02D7296C-67F5-DE4F-ACFC-B7A9FAD0135C}" destId="{E42FA2AD-15CD-3743-BA8C-7B848703418E}" srcOrd="0" destOrd="0" parTransId="{BBABF5AA-BFC2-E94D-BE1D-D0122E80C310}" sibTransId="{9B32F81C-10CA-1744-957F-4A63481A2C0E}"/>
    <dgm:cxn modelId="{F3B073FC-23D8-2F4E-9FB4-DDF4D267BF8D}" type="presOf" srcId="{E42FA2AD-15CD-3743-BA8C-7B848703418E}" destId="{EBF4A606-4B80-5C45-A092-6877A4169DDB}" srcOrd="0" destOrd="0" presId="urn:microsoft.com/office/officeart/2005/8/layout/hProcess9"/>
    <dgm:cxn modelId="{C216D35F-75C5-7C4B-BA13-7C610F2722C6}" type="presOf" srcId="{782B648C-D96F-1C4C-A902-04B2779EF22A}" destId="{68346D9D-2048-EB4C-9EF2-32A57D982D63}" srcOrd="0" destOrd="1" presId="urn:microsoft.com/office/officeart/2005/8/layout/hProcess9"/>
    <dgm:cxn modelId="{C2FAA5C3-E269-1343-A57B-174FC4914370}" srcId="{02D7296C-67F5-DE4F-ACFC-B7A9FAD0135C}" destId="{2125548C-B0BE-9E4F-AEC0-AA75298A8EDC}" srcOrd="4" destOrd="0" parTransId="{F55D5D7F-9F6C-BC45-ADC1-EEDDA660CAE0}" sibTransId="{14C2AECB-7594-A54A-A5CC-605DB90CDF7D}"/>
    <dgm:cxn modelId="{A170B7E5-5FA6-D44A-9B1B-FEDC28276875}" type="presOf" srcId="{2125548C-B0BE-9E4F-AEC0-AA75298A8EDC}" destId="{07BC9413-92D7-4E44-A70A-ADE3AD7AC332}" srcOrd="0" destOrd="0" presId="urn:microsoft.com/office/officeart/2005/8/layout/hProcess9"/>
    <dgm:cxn modelId="{2D803C43-53C6-B943-AC12-4A6962EA2ED6}" type="presOf" srcId="{129A1FCF-B923-644D-8B52-AF1DE96D009D}" destId="{EBF4A606-4B80-5C45-A092-6877A4169DDB}" srcOrd="0" destOrd="2" presId="urn:microsoft.com/office/officeart/2005/8/layout/hProcess9"/>
    <dgm:cxn modelId="{15A82B4A-6E19-0642-AC7A-882137280D52}" srcId="{02D7296C-67F5-DE4F-ACFC-B7A9FAD0135C}" destId="{E0AEB93E-94F8-0542-933C-7FB5310140E6}" srcOrd="1" destOrd="0" parTransId="{26688F7A-EF4D-AE45-9DCE-0232492C02CB}" sibTransId="{F4CEC07E-1B7B-3541-9DB5-7894B2114822}"/>
    <dgm:cxn modelId="{3EED7C73-1DD2-BD43-ACEA-8EF54035B917}" type="presOf" srcId="{F00010E6-4985-8A44-8E1E-9AAF3D03A032}" destId="{6C5C68A7-002E-E349-A6CA-6D22089B63F2}" srcOrd="0" destOrd="1" presId="urn:microsoft.com/office/officeart/2005/8/layout/hProcess9"/>
    <dgm:cxn modelId="{82C88397-5F00-4549-B215-32C27DDC3A35}" srcId="{02D7296C-67F5-DE4F-ACFC-B7A9FAD0135C}" destId="{2601A84C-CA28-5145-8920-004B582D19C3}" srcOrd="5" destOrd="0" parTransId="{56A10057-4A62-A048-A267-C888C216F684}" sibTransId="{ED096409-3D64-4241-94EE-9B7A1B511000}"/>
    <dgm:cxn modelId="{9226B86B-110D-CF41-89A5-277C2C743538}" srcId="{E42FA2AD-15CD-3743-BA8C-7B848703418E}" destId="{129A1FCF-B923-644D-8B52-AF1DE96D009D}" srcOrd="1" destOrd="0" parTransId="{4D37A4EC-EA71-1C43-BBA8-2E903D0B2437}" sibTransId="{8874014E-8414-CA41-981E-0CAE7A14E5B0}"/>
    <dgm:cxn modelId="{4A372114-48EA-404C-99A2-84F424E2E003}" type="presOf" srcId="{426AFE81-8EC5-014E-8613-3F68A974C893}" destId="{E9D3BC30-DA54-2E43-A213-DBE2EB417674}" srcOrd="0" destOrd="0" presId="urn:microsoft.com/office/officeart/2005/8/layout/hProcess9"/>
    <dgm:cxn modelId="{717CA2E5-8F82-754C-945A-83D055763E4B}" srcId="{2601A84C-CA28-5145-8920-004B582D19C3}" destId="{95E6A0DC-C41C-1645-9576-1D9A9D316C0F}" srcOrd="0" destOrd="0" parTransId="{5D85C2D4-C1C0-D944-A881-0D744BC0E5D7}" sibTransId="{E9EA7C64-698D-E741-B863-ACA8DE334733}"/>
    <dgm:cxn modelId="{BB1C2679-1C10-DE42-BA00-EE4F4106CE2F}" type="presOf" srcId="{02D7296C-67F5-DE4F-ACFC-B7A9FAD0135C}" destId="{93F71704-7BE6-DF48-B230-C623D5597145}" srcOrd="0" destOrd="0" presId="urn:microsoft.com/office/officeart/2005/8/layout/hProcess9"/>
    <dgm:cxn modelId="{D4908F87-E526-E348-AD6E-FCEB569F6AB3}" srcId="{7F848D83-90DE-C645-9225-82B921EB513D}" destId="{392EB8DA-6E6A-6D45-A81A-3E70F9FA30C1}" srcOrd="1" destOrd="0" parTransId="{4D85AD9B-E38B-BD42-93A6-649603AA6C5D}" sibTransId="{5882C48E-CD5F-084E-A953-03361EA60F1C}"/>
    <dgm:cxn modelId="{931CE7A7-3253-E641-A85C-53EB89186E99}" type="presOf" srcId="{03E9AAF8-5B5B-9447-85C8-89540C9734C9}" destId="{EBF4A606-4B80-5C45-A092-6877A4169DDB}" srcOrd="0" destOrd="1" presId="urn:microsoft.com/office/officeart/2005/8/layout/hProcess9"/>
    <dgm:cxn modelId="{BEC9CEB4-2C6C-4849-8445-2D4B139AC3BD}" type="presOf" srcId="{BE47F965-3051-D14D-8F8C-C538EF662FA0}" destId="{07BC9413-92D7-4E44-A70A-ADE3AD7AC332}" srcOrd="0" destOrd="1" presId="urn:microsoft.com/office/officeart/2005/8/layout/hProcess9"/>
    <dgm:cxn modelId="{62E48158-7E77-6841-AA8C-8D288E720C89}" type="presOf" srcId="{4EB7B6C5-A1BC-7C42-8850-6E39CA411C84}" destId="{68346D9D-2048-EB4C-9EF2-32A57D982D63}" srcOrd="0" destOrd="0" presId="urn:microsoft.com/office/officeart/2005/8/layout/hProcess9"/>
    <dgm:cxn modelId="{2BF6E86C-5F4F-7A40-8D02-14741C49D592}" srcId="{02D7296C-67F5-DE4F-ACFC-B7A9FAD0135C}" destId="{4EB7B6C5-A1BC-7C42-8850-6E39CA411C84}" srcOrd="2" destOrd="0" parTransId="{2E1E9392-71C9-F84B-BFAD-5D6DCDB1087D}" sibTransId="{494BDD34-A431-AE44-A61F-91E501556FFA}"/>
    <dgm:cxn modelId="{02DF3D1A-4AA3-D348-BD16-62D0361904EF}" srcId="{02D7296C-67F5-DE4F-ACFC-B7A9FAD0135C}" destId="{426AFE81-8EC5-014E-8613-3F68A974C893}" srcOrd="3" destOrd="0" parTransId="{35E5D682-E270-7F4F-BB2E-949C2EC2849B}" sibTransId="{722F251D-435E-1040-8A67-7070872079C9}"/>
    <dgm:cxn modelId="{8396CE48-4F0C-7E49-8337-D09EE09F3D0E}" srcId="{2125548C-B0BE-9E4F-AEC0-AA75298A8EDC}" destId="{BE47F965-3051-D14D-8F8C-C538EF662FA0}" srcOrd="0" destOrd="0" parTransId="{24ED2EB9-297A-364E-9AB7-5E49591918B4}" sibTransId="{D9FFBDCF-F276-F746-8024-5A18261DC1CA}"/>
    <dgm:cxn modelId="{FA5044F8-62CF-9D4A-8809-414826C66B96}" type="presOf" srcId="{95E6A0DC-C41C-1645-9576-1D9A9D316C0F}" destId="{DB4053DC-D113-6A49-A77D-769345D9449E}" srcOrd="0" destOrd="1" presId="urn:microsoft.com/office/officeart/2005/8/layout/hProcess9"/>
    <dgm:cxn modelId="{97F33748-1906-B644-8CF6-DE44E6B88768}" type="presOf" srcId="{392EB8DA-6E6A-6D45-A81A-3E70F9FA30C1}" destId="{6C5C68A7-002E-E349-A6CA-6D22089B63F2}" srcOrd="0" destOrd="2" presId="urn:microsoft.com/office/officeart/2005/8/layout/hProcess9"/>
    <dgm:cxn modelId="{91F117D6-B48C-6543-9FC2-404BFA7999DA}" type="presOf" srcId="{2601A84C-CA28-5145-8920-004B582D19C3}" destId="{DB4053DC-D113-6A49-A77D-769345D9449E}" srcOrd="0" destOrd="0" presId="urn:microsoft.com/office/officeart/2005/8/layout/hProcess9"/>
    <dgm:cxn modelId="{E7BCEA22-70A1-7F41-AF2D-D3F5ACD4F321}" srcId="{02D7296C-67F5-DE4F-ACFC-B7A9FAD0135C}" destId="{7F848D83-90DE-C645-9225-82B921EB513D}" srcOrd="6" destOrd="0" parTransId="{D22E78B6-0E26-C14F-9074-373A55179874}" sibTransId="{DF72EDFA-8F6D-E44E-8CD5-839C84053F80}"/>
    <dgm:cxn modelId="{35A50DAE-5496-0942-B903-2992B63C04E5}" srcId="{4EB7B6C5-A1BC-7C42-8850-6E39CA411C84}" destId="{782B648C-D96F-1C4C-A902-04B2779EF22A}" srcOrd="0" destOrd="0" parTransId="{575759AC-243B-404D-80A2-FF7EAFBF0874}" sibTransId="{29EAC0E9-70D5-3E41-9A65-3C93DBFD2FB0}"/>
    <dgm:cxn modelId="{FA4A700C-2BA8-0C4E-90FB-CFB855113264}" type="presOf" srcId="{7F848D83-90DE-C645-9225-82B921EB513D}" destId="{6C5C68A7-002E-E349-A6CA-6D22089B63F2}" srcOrd="0" destOrd="0" presId="urn:microsoft.com/office/officeart/2005/8/layout/hProcess9"/>
    <dgm:cxn modelId="{068F8FFA-1A60-3544-9E32-81BC268D9285}" type="presOf" srcId="{E0AEB93E-94F8-0542-933C-7FB5310140E6}" destId="{E76BCE0B-609B-3642-917C-06E578C8C0EA}" srcOrd="0" destOrd="0" presId="urn:microsoft.com/office/officeart/2005/8/layout/hProcess9"/>
    <dgm:cxn modelId="{4EDE5DEB-AE6F-4F47-8E37-003E8361D24F}" srcId="{E42FA2AD-15CD-3743-BA8C-7B848703418E}" destId="{03E9AAF8-5B5B-9447-85C8-89540C9734C9}" srcOrd="0" destOrd="0" parTransId="{37BB3AA0-3EA7-6B4C-AEBC-37E3442A99F9}" sibTransId="{70F90E22-47EA-7047-A4FF-8D87A1BB35BC}"/>
    <dgm:cxn modelId="{331007C4-7BE7-584B-915A-BC848EC5DC01}" type="presParOf" srcId="{93F71704-7BE6-DF48-B230-C623D5597145}" destId="{965A3AB1-956A-6A48-94C1-C8EE4D8C4919}" srcOrd="0" destOrd="0" presId="urn:microsoft.com/office/officeart/2005/8/layout/hProcess9"/>
    <dgm:cxn modelId="{340A615D-FC06-8D42-9378-2321EA10703D}" type="presParOf" srcId="{93F71704-7BE6-DF48-B230-C623D5597145}" destId="{E7B47CE9-9BC8-3944-BF31-BA6A9F06C301}" srcOrd="1" destOrd="0" presId="urn:microsoft.com/office/officeart/2005/8/layout/hProcess9"/>
    <dgm:cxn modelId="{024D9403-D77D-1F4B-AD03-D716C9121350}" type="presParOf" srcId="{E7B47CE9-9BC8-3944-BF31-BA6A9F06C301}" destId="{EBF4A606-4B80-5C45-A092-6877A4169DDB}" srcOrd="0" destOrd="0" presId="urn:microsoft.com/office/officeart/2005/8/layout/hProcess9"/>
    <dgm:cxn modelId="{A123135A-8F3D-0347-AFDC-8401B5F031FD}" type="presParOf" srcId="{E7B47CE9-9BC8-3944-BF31-BA6A9F06C301}" destId="{47F5CC00-6DF1-C344-9F58-544ADFACB672}" srcOrd="1" destOrd="0" presId="urn:microsoft.com/office/officeart/2005/8/layout/hProcess9"/>
    <dgm:cxn modelId="{2E40A15C-4E27-3B4C-BAF7-4D76BD799539}" type="presParOf" srcId="{E7B47CE9-9BC8-3944-BF31-BA6A9F06C301}" destId="{E76BCE0B-609B-3642-917C-06E578C8C0EA}" srcOrd="2" destOrd="0" presId="urn:microsoft.com/office/officeart/2005/8/layout/hProcess9"/>
    <dgm:cxn modelId="{ADAAA7AC-B2DC-0741-8485-EDF7F9563269}" type="presParOf" srcId="{E7B47CE9-9BC8-3944-BF31-BA6A9F06C301}" destId="{77B2C502-3CA0-D940-8EB2-84D619009018}" srcOrd="3" destOrd="0" presId="urn:microsoft.com/office/officeart/2005/8/layout/hProcess9"/>
    <dgm:cxn modelId="{41D543B7-530A-484D-BB53-0A474D2985D7}" type="presParOf" srcId="{E7B47CE9-9BC8-3944-BF31-BA6A9F06C301}" destId="{68346D9D-2048-EB4C-9EF2-32A57D982D63}" srcOrd="4" destOrd="0" presId="urn:microsoft.com/office/officeart/2005/8/layout/hProcess9"/>
    <dgm:cxn modelId="{F3166A8E-391F-634B-989A-0DEDDC4DC7FB}" type="presParOf" srcId="{E7B47CE9-9BC8-3944-BF31-BA6A9F06C301}" destId="{BDE5A2D4-3275-4A48-916C-9E050CD710F8}" srcOrd="5" destOrd="0" presId="urn:microsoft.com/office/officeart/2005/8/layout/hProcess9"/>
    <dgm:cxn modelId="{763B679A-4268-F14D-9EBC-8AA6A3596EF8}" type="presParOf" srcId="{E7B47CE9-9BC8-3944-BF31-BA6A9F06C301}" destId="{E9D3BC30-DA54-2E43-A213-DBE2EB417674}" srcOrd="6" destOrd="0" presId="urn:microsoft.com/office/officeart/2005/8/layout/hProcess9"/>
    <dgm:cxn modelId="{810FE87C-727A-D94D-B3F8-81631ADB5322}" type="presParOf" srcId="{E7B47CE9-9BC8-3944-BF31-BA6A9F06C301}" destId="{79AD347E-017B-DD4C-AEAC-648A1D0A85F2}" srcOrd="7" destOrd="0" presId="urn:microsoft.com/office/officeart/2005/8/layout/hProcess9"/>
    <dgm:cxn modelId="{99CD3280-7453-AA46-A206-B9D1B532A1DD}" type="presParOf" srcId="{E7B47CE9-9BC8-3944-BF31-BA6A9F06C301}" destId="{07BC9413-92D7-4E44-A70A-ADE3AD7AC332}" srcOrd="8" destOrd="0" presId="urn:microsoft.com/office/officeart/2005/8/layout/hProcess9"/>
    <dgm:cxn modelId="{530AF27F-A052-B54F-92BB-7CB5802264D9}" type="presParOf" srcId="{E7B47CE9-9BC8-3944-BF31-BA6A9F06C301}" destId="{40774257-5E4D-3F4F-9213-DC5C6D631FBF}" srcOrd="9" destOrd="0" presId="urn:microsoft.com/office/officeart/2005/8/layout/hProcess9"/>
    <dgm:cxn modelId="{DFD21D96-72A6-F448-AADF-C63669EC880D}" type="presParOf" srcId="{E7B47CE9-9BC8-3944-BF31-BA6A9F06C301}" destId="{DB4053DC-D113-6A49-A77D-769345D9449E}" srcOrd="10" destOrd="0" presId="urn:microsoft.com/office/officeart/2005/8/layout/hProcess9"/>
    <dgm:cxn modelId="{7BC43793-8625-B741-9C5C-C8669F2D424E}" type="presParOf" srcId="{E7B47CE9-9BC8-3944-BF31-BA6A9F06C301}" destId="{5765EAF6-8D42-CE41-AAD8-90FAC57C6FAC}" srcOrd="11" destOrd="0" presId="urn:microsoft.com/office/officeart/2005/8/layout/hProcess9"/>
    <dgm:cxn modelId="{0EB3E09F-2BA0-D24B-85A4-6863CBE5784F}" type="presParOf" srcId="{E7B47CE9-9BC8-3944-BF31-BA6A9F06C301}" destId="{6C5C68A7-002E-E349-A6CA-6D22089B63F2}" srcOrd="12"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5A3AB1-956A-6A48-94C1-C8EE4D8C4919}">
      <dsp:nvSpPr>
        <dsp:cNvPr id="0" name=""/>
        <dsp:cNvSpPr/>
      </dsp:nvSpPr>
      <dsp:spPr>
        <a:xfrm>
          <a:off x="669702" y="0"/>
          <a:ext cx="7589964" cy="5375275"/>
        </a:xfrm>
        <a:prstGeom prst="rightArrow">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BF4A606-4B80-5C45-A092-6877A4169DDB}">
      <dsp:nvSpPr>
        <dsp:cNvPr id="0" name=""/>
        <dsp:cNvSpPr/>
      </dsp:nvSpPr>
      <dsp:spPr>
        <a:xfrm>
          <a:off x="763"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a:solidFill>
                <a:srgbClr val="FFFF00"/>
              </a:solidFill>
            </a:rPr>
            <a:t>Test Methodology</a:t>
          </a:r>
        </a:p>
        <a:p>
          <a:pPr marL="57150" lvl="1" indent="-57150" algn="l" defTabSz="400050">
            <a:lnSpc>
              <a:spcPct val="90000"/>
            </a:lnSpc>
            <a:spcBef>
              <a:spcPct val="0"/>
            </a:spcBef>
            <a:spcAft>
              <a:spcPct val="15000"/>
            </a:spcAft>
            <a:buChar char="••"/>
          </a:pPr>
          <a:r>
            <a:rPr lang="en-US" sz="900" kern="1200"/>
            <a:t>AMSA?</a:t>
          </a:r>
        </a:p>
        <a:p>
          <a:pPr marL="57150" lvl="1" indent="-57150" algn="l" defTabSz="400050">
            <a:lnSpc>
              <a:spcPct val="90000"/>
            </a:lnSpc>
            <a:spcBef>
              <a:spcPct val="0"/>
            </a:spcBef>
            <a:spcAft>
              <a:spcPct val="15000"/>
            </a:spcAft>
            <a:buChar char="••"/>
          </a:pPr>
          <a:r>
            <a:rPr lang="en-US" sz="900" kern="1200"/>
            <a:t>Kystverket?</a:t>
          </a:r>
        </a:p>
      </dsp:txBody>
      <dsp:txXfrm>
        <a:off x="60465" y="1672284"/>
        <a:ext cx="1103588" cy="2030706"/>
      </dsp:txXfrm>
    </dsp:sp>
    <dsp:sp modelId="{E76BCE0B-609B-3642-917C-06E578C8C0EA}">
      <dsp:nvSpPr>
        <dsp:cNvPr id="0" name=""/>
        <dsp:cNvSpPr/>
      </dsp:nvSpPr>
      <dsp:spPr>
        <a:xfrm>
          <a:off x="1284904"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a:t>Refine Methodology</a:t>
          </a:r>
        </a:p>
      </dsp:txBody>
      <dsp:txXfrm>
        <a:off x="1344606" y="1672284"/>
        <a:ext cx="1103588" cy="2030706"/>
      </dsp:txXfrm>
    </dsp:sp>
    <dsp:sp modelId="{68346D9D-2048-EB4C-9EF2-32A57D982D63}">
      <dsp:nvSpPr>
        <dsp:cNvPr id="0" name=""/>
        <dsp:cNvSpPr/>
      </dsp:nvSpPr>
      <dsp:spPr>
        <a:xfrm>
          <a:off x="2569046"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a:solidFill>
                <a:srgbClr val="FFFF00"/>
              </a:solidFill>
            </a:rPr>
            <a:t>Report to Correspondance Group 2/13</a:t>
          </a:r>
        </a:p>
        <a:p>
          <a:pPr marL="57150" lvl="1" indent="-57150" algn="l" defTabSz="400050">
            <a:lnSpc>
              <a:spcPct val="90000"/>
            </a:lnSpc>
            <a:spcBef>
              <a:spcPct val="0"/>
            </a:spcBef>
            <a:spcAft>
              <a:spcPct val="15000"/>
            </a:spcAft>
            <a:buChar char="••"/>
          </a:pPr>
          <a:r>
            <a:rPr lang="en-US" sz="900" kern="1200"/>
            <a:t>Request feedback (3 months)</a:t>
          </a:r>
        </a:p>
      </dsp:txBody>
      <dsp:txXfrm>
        <a:off x="2628748" y="1672284"/>
        <a:ext cx="1103588" cy="2030706"/>
      </dsp:txXfrm>
    </dsp:sp>
    <dsp:sp modelId="{E9D3BC30-DA54-2E43-A213-DBE2EB417674}">
      <dsp:nvSpPr>
        <dsp:cNvPr id="0" name=""/>
        <dsp:cNvSpPr/>
      </dsp:nvSpPr>
      <dsp:spPr>
        <a:xfrm>
          <a:off x="3853188"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a:t>Refine Methodology</a:t>
          </a:r>
        </a:p>
      </dsp:txBody>
      <dsp:txXfrm>
        <a:off x="3912890" y="1672284"/>
        <a:ext cx="1103588" cy="2030706"/>
      </dsp:txXfrm>
    </dsp:sp>
    <dsp:sp modelId="{07BC9413-92D7-4E44-A70A-ADE3AD7AC332}">
      <dsp:nvSpPr>
        <dsp:cNvPr id="0" name=""/>
        <dsp:cNvSpPr/>
      </dsp:nvSpPr>
      <dsp:spPr>
        <a:xfrm>
          <a:off x="5137330"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a:solidFill>
                <a:srgbClr val="FFFF00"/>
              </a:solidFill>
            </a:rPr>
            <a:t>Report to Correspondance Group 5/13 </a:t>
          </a:r>
        </a:p>
        <a:p>
          <a:pPr marL="57150" lvl="1" indent="-57150" algn="l" defTabSz="400050">
            <a:lnSpc>
              <a:spcPct val="90000"/>
            </a:lnSpc>
            <a:spcBef>
              <a:spcPct val="0"/>
            </a:spcBef>
            <a:spcAft>
              <a:spcPct val="15000"/>
            </a:spcAft>
            <a:buChar char="••"/>
          </a:pPr>
          <a:r>
            <a:rPr lang="en-US" sz="900" kern="1200"/>
            <a:t>Request feedback (3 months)</a:t>
          </a:r>
        </a:p>
      </dsp:txBody>
      <dsp:txXfrm>
        <a:off x="5197032" y="1672284"/>
        <a:ext cx="1103588" cy="2030706"/>
      </dsp:txXfrm>
    </dsp:sp>
    <dsp:sp modelId="{DB4053DC-D113-6A49-A77D-769345D9449E}">
      <dsp:nvSpPr>
        <dsp:cNvPr id="0" name=""/>
        <dsp:cNvSpPr/>
      </dsp:nvSpPr>
      <dsp:spPr>
        <a:xfrm>
          <a:off x="6421472"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a:solidFill>
                <a:srgbClr val="FFFF00"/>
              </a:solidFill>
            </a:rPr>
            <a:t>Report to Subcommittee NAV 59</a:t>
          </a:r>
        </a:p>
        <a:p>
          <a:pPr marL="57150" lvl="1" indent="-57150" algn="l" defTabSz="400050">
            <a:lnSpc>
              <a:spcPct val="90000"/>
            </a:lnSpc>
            <a:spcBef>
              <a:spcPct val="0"/>
            </a:spcBef>
            <a:spcAft>
              <a:spcPct val="15000"/>
            </a:spcAft>
            <a:buChar char="••"/>
          </a:pPr>
          <a:r>
            <a:rPr lang="en-US" sz="900" kern="1200"/>
            <a:t>Request setting up of responsible body to manage moderation and recording.</a:t>
          </a:r>
        </a:p>
      </dsp:txBody>
      <dsp:txXfrm>
        <a:off x="6481174" y="1672284"/>
        <a:ext cx="1103588" cy="2030706"/>
      </dsp:txXfrm>
    </dsp:sp>
    <dsp:sp modelId="{6C5C68A7-002E-E349-A6CA-6D22089B63F2}">
      <dsp:nvSpPr>
        <dsp:cNvPr id="0" name=""/>
        <dsp:cNvSpPr/>
      </dsp:nvSpPr>
      <dsp:spPr>
        <a:xfrm>
          <a:off x="7705614" y="1612582"/>
          <a:ext cx="1222992" cy="21501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t" anchorCtr="0">
          <a:noAutofit/>
        </a:bodyPr>
        <a:lstStyle/>
        <a:p>
          <a:pPr lvl="0" algn="l" defTabSz="488950">
            <a:lnSpc>
              <a:spcPct val="90000"/>
            </a:lnSpc>
            <a:spcBef>
              <a:spcPct val="0"/>
            </a:spcBef>
            <a:spcAft>
              <a:spcPct val="35000"/>
            </a:spcAft>
          </a:pPr>
          <a:r>
            <a:rPr lang="en-US" sz="1100" kern="1200">
              <a:solidFill>
                <a:srgbClr val="FFFF00"/>
              </a:solidFill>
            </a:rPr>
            <a:t>Secretariate</a:t>
          </a:r>
        </a:p>
        <a:p>
          <a:pPr marL="57150" lvl="1" indent="-57150" algn="l" defTabSz="400050">
            <a:lnSpc>
              <a:spcPct val="90000"/>
            </a:lnSpc>
            <a:spcBef>
              <a:spcPct val="0"/>
            </a:spcBef>
            <a:spcAft>
              <a:spcPct val="15000"/>
            </a:spcAft>
            <a:buChar char="••"/>
          </a:pPr>
          <a:r>
            <a:rPr lang="en-US" sz="900" kern="1200"/>
            <a:t>Faciltate mechanism for recording and liaison with Moderator &amp; Administrations.</a:t>
          </a:r>
        </a:p>
        <a:p>
          <a:pPr marL="57150" lvl="1" indent="-57150" algn="l" defTabSz="400050">
            <a:lnSpc>
              <a:spcPct val="90000"/>
            </a:lnSpc>
            <a:spcBef>
              <a:spcPct val="0"/>
            </a:spcBef>
            <a:spcAft>
              <a:spcPct val="15000"/>
            </a:spcAft>
            <a:buChar char="••"/>
          </a:pPr>
          <a:r>
            <a:rPr lang="en-US" sz="900" kern="1200"/>
            <a:t>Publish and circulate methodology guidelines</a:t>
          </a:r>
        </a:p>
      </dsp:txBody>
      <dsp:txXfrm>
        <a:off x="7765316" y="1672284"/>
        <a:ext cx="1103588" cy="20307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214BF3-82F0-C94F-8FCA-8BD1ADD3FCDA}" type="datetimeFigureOut">
              <a:rPr lang="en-US" smtClean="0"/>
              <a:t>15/03/2013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1D6625-9474-3842-A49F-81E8F83AFBE2}" type="slidenum">
              <a:rPr lang="en-US" smtClean="0"/>
              <a:t>‹#›</a:t>
            </a:fld>
            <a:endParaRPr lang="en-US"/>
          </a:p>
        </p:txBody>
      </p:sp>
    </p:spTree>
    <p:extLst>
      <p:ext uri="{BB962C8B-B14F-4D97-AF65-F5344CB8AC3E}">
        <p14:creationId xmlns:p14="http://schemas.microsoft.com/office/powerpoint/2010/main" val="15940195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2</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11</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12</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13</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14</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15</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16</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17</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18</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3</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4</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5</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6</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7</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8</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9</a:t>
            </a:fld>
            <a:endParaRPr lang="en-US"/>
          </a:p>
        </p:txBody>
      </p:sp>
    </p:spTree>
    <p:extLst>
      <p:ext uri="{BB962C8B-B14F-4D97-AF65-F5344CB8AC3E}">
        <p14:creationId xmlns:p14="http://schemas.microsoft.com/office/powerpoint/2010/main" val="472729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Risks may be</a:t>
            </a:r>
            <a:r>
              <a:rPr lang="en-US" baseline="0" dirty="0" smtClean="0"/>
              <a:t> apparent </a:t>
            </a:r>
            <a:endParaRPr lang="en-US" dirty="0"/>
          </a:p>
        </p:txBody>
      </p:sp>
      <p:sp>
        <p:nvSpPr>
          <p:cNvPr id="4" name="Slide Number Placeholder 3"/>
          <p:cNvSpPr>
            <a:spLocks noGrp="1"/>
          </p:cNvSpPr>
          <p:nvPr>
            <p:ph type="sldNum" sz="quarter" idx="10"/>
          </p:nvPr>
        </p:nvSpPr>
        <p:spPr/>
        <p:txBody>
          <a:bodyPr/>
          <a:lstStyle/>
          <a:p>
            <a:fld id="{1DDA62C4-AD8F-2B4A-AD6B-E63569773236}" type="slidenum">
              <a:rPr lang="en-US" smtClean="0"/>
              <a:t>10</a:t>
            </a:fld>
            <a:endParaRPr lang="en-US"/>
          </a:p>
        </p:txBody>
      </p:sp>
    </p:spTree>
    <p:extLst>
      <p:ext uri="{BB962C8B-B14F-4D97-AF65-F5344CB8AC3E}">
        <p14:creationId xmlns:p14="http://schemas.microsoft.com/office/powerpoint/2010/main" val="472729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GB"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7" name="Date Placeholder 6"/>
          <p:cNvSpPr>
            <a:spLocks noGrp="1"/>
          </p:cNvSpPr>
          <p:nvPr>
            <p:ph type="dt" sz="half" idx="10"/>
          </p:nvPr>
        </p:nvSpPr>
        <p:spPr/>
        <p:txBody>
          <a:bodyPr/>
          <a:lstStyle/>
          <a:p>
            <a:fld id="{8ACDB3CC-F982-40F9-8DD6-BCC9AFBF44BD}" type="datetime1">
              <a:rPr lang="en-US" smtClean="0"/>
              <a:pPr/>
              <a:t>18/03/2013</a:t>
            </a:fld>
            <a:endParaRPr lang="en-US" dirty="0"/>
          </a:p>
        </p:txBody>
      </p:sp>
      <p:sp>
        <p:nvSpPr>
          <p:cNvPr id="8" name="Slide Number Placeholder 7"/>
          <p:cNvSpPr>
            <a:spLocks noGrp="1"/>
          </p:cNvSpPr>
          <p:nvPr>
            <p:ph type="sldNum" sz="quarter" idx="11"/>
          </p:nvPr>
        </p:nvSpPr>
        <p:spPr/>
        <p:txBody>
          <a:bodyPr/>
          <a:lstStyle/>
          <a:p>
            <a:fld id="{AC5B1FEA-406A-7749-A5C3-DDCB5F67A4CE}"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39E8DAB-AB6C-0848-B38E-D80B94D98D94}" type="datetimeFigureOut">
              <a:rPr lang="en-US" smtClean="0"/>
              <a:t>15/03/2013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39E8DAB-AB6C-0848-B38E-D80B94D98D94}" type="datetimeFigureOut">
              <a:rPr lang="en-US" smtClean="0"/>
              <a:t>15/03/2013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10"/>
          </p:nvPr>
        </p:nvSpPr>
        <p:spPr/>
        <p:txBody>
          <a:bodyPr/>
          <a:lstStyle/>
          <a:p>
            <a:fld id="{439E8DAB-AB6C-0848-B38E-D80B94D98D94}" type="datetimeFigureOut">
              <a:rPr lang="en-US" smtClean="0"/>
              <a:t>15/03/2013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GB"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4DDAE5B-B07C-441A-8026-C23A427A74DC}" type="datetime1">
              <a:rPr lang="en-US" smtClean="0"/>
              <a:pPr/>
              <a:t>18/03/2013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5" name="Date Placeholder 4"/>
          <p:cNvSpPr>
            <a:spLocks noGrp="1"/>
          </p:cNvSpPr>
          <p:nvPr>
            <p:ph type="dt" sz="half" idx="10"/>
          </p:nvPr>
        </p:nvSpPr>
        <p:spPr/>
        <p:txBody>
          <a:bodyPr/>
          <a:lstStyle/>
          <a:p>
            <a:fld id="{439E8DAB-AB6C-0848-B38E-D80B94D98D94}" type="datetimeFigureOut">
              <a:rPr lang="en-US" smtClean="0"/>
              <a:t>15/03/2013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29AA0-ED7B-E145-8FDC-DA01E7601BA1}"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7" name="Date Placeholder 6"/>
          <p:cNvSpPr>
            <a:spLocks noGrp="1"/>
          </p:cNvSpPr>
          <p:nvPr>
            <p:ph type="dt" sz="half" idx="10"/>
          </p:nvPr>
        </p:nvSpPr>
        <p:spPr/>
        <p:txBody>
          <a:bodyPr/>
          <a:lstStyle/>
          <a:p>
            <a:fld id="{439E8DAB-AB6C-0848-B38E-D80B94D98D94}" type="datetimeFigureOut">
              <a:rPr lang="en-US" smtClean="0"/>
              <a:t>15/03/2013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29AA0-ED7B-E145-8FDC-DA01E7601BA1}"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439E8DAB-AB6C-0848-B38E-D80B94D98D94}" type="datetimeFigureOut">
              <a:rPr lang="en-US" smtClean="0"/>
              <a:t>15/03/2013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9E8DAB-AB6C-0848-B38E-D80B94D98D94}" type="datetimeFigureOut">
              <a:rPr lang="en-US" smtClean="0"/>
              <a:t>15/03/2013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GB"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39E8DAB-AB6C-0848-B38E-D80B94D98D94}" type="datetimeFigureOut">
              <a:rPr lang="en-US" smtClean="0"/>
              <a:t>15/03/2013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GB"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39E8DAB-AB6C-0848-B38E-D80B94D98D94}" type="datetimeFigureOut">
              <a:rPr lang="en-US" smtClean="0"/>
              <a:t>15/03/2013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29AA0-ED7B-E145-8FDC-DA01E7601BA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en-US" smtClean="0"/>
              <a:t>7</a:t>
            </a:r>
            <a:r>
              <a:rPr lang="en-US" baseline="30000" smtClean="0"/>
              <a:t>th</a:t>
            </a:r>
            <a:r>
              <a:rPr lang="en-US" smtClean="0"/>
              <a:t> 8</a:t>
            </a:r>
            <a:r>
              <a:rPr lang="en-US" baseline="30000" smtClean="0"/>
              <a:t>th</a:t>
            </a:r>
            <a:r>
              <a:rPr lang="en-US" smtClean="0"/>
              <a:t> March 2013</a:t>
            </a:r>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Robert Tremlett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r>
              <a:rPr lang="en-US" smtClean="0"/>
              <a:t>Sydney                           </a:t>
            </a:r>
            <a:fld id="{6CA29AA0-ED7B-E145-8FDC-DA01E7601BA1}" type="slidenum">
              <a:rPr lang="en-US" smtClean="0"/>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package" Target="../embeddings/Microsoft_Word_Document4.docx"/><Relationship Id="rId5" Type="http://schemas.openxmlformats.org/officeDocument/2006/relationships/image" Target="../media/image6.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package" Target="../embeddings/Microsoft_Word_Document1.docx"/><Relationship Id="rId5"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package" Target="../embeddings/Microsoft_Word_Document2.docx"/><Relationship Id="rId5" Type="http://schemas.openxmlformats.org/officeDocument/2006/relationships/image" Target="../media/image3.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package" Target="../embeddings/Microsoft_Word_Document3.docx"/><Relationship Id="rId5" Type="http://schemas.openxmlformats.org/officeDocument/2006/relationships/image" Target="../media/image4.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534" y="2295085"/>
            <a:ext cx="8224520" cy="1470025"/>
          </a:xfrm>
        </p:spPr>
        <p:txBody>
          <a:bodyPr>
            <a:noAutofit/>
          </a:bodyPr>
          <a:lstStyle/>
          <a:p>
            <a:r>
              <a:rPr lang="en-US" sz="3600" dirty="0" smtClean="0"/>
              <a:t/>
            </a:r>
            <a:br>
              <a:rPr lang="en-US" sz="3600" dirty="0" smtClean="0"/>
            </a:br>
            <a:r>
              <a:rPr lang="en-US" sz="3600" dirty="0" smtClean="0"/>
              <a:t/>
            </a:r>
            <a:br>
              <a:rPr lang="en-US" sz="3600" dirty="0" smtClean="0"/>
            </a:br>
            <a:r>
              <a:rPr lang="en-US" sz="3600" dirty="0" smtClean="0"/>
              <a:t>Methodology For Identification And Validation Of New User Needs &amp; Solutions</a:t>
            </a:r>
            <a:r>
              <a:rPr lang="en-GB" sz="3600" dirty="0" smtClean="0"/>
              <a:t/>
            </a:r>
            <a:br>
              <a:rPr lang="en-GB" sz="3600" dirty="0" smtClean="0"/>
            </a:br>
            <a:endParaRPr lang="en-US" sz="3600" dirty="0"/>
          </a:p>
        </p:txBody>
      </p:sp>
      <p:sp>
        <p:nvSpPr>
          <p:cNvPr id="3" name="Subtitle 2"/>
          <p:cNvSpPr>
            <a:spLocks noGrp="1"/>
          </p:cNvSpPr>
          <p:nvPr>
            <p:ph type="subTitle" idx="1"/>
          </p:nvPr>
        </p:nvSpPr>
        <p:spPr>
          <a:xfrm>
            <a:off x="0" y="3947506"/>
            <a:ext cx="9143999" cy="2172824"/>
          </a:xfrm>
        </p:spPr>
        <p:txBody>
          <a:bodyPr>
            <a:normAutofit fontScale="85000" lnSpcReduction="20000"/>
          </a:bodyPr>
          <a:lstStyle/>
          <a:p>
            <a:endParaRPr lang="en-US" sz="1800" dirty="0" smtClean="0"/>
          </a:p>
          <a:p>
            <a:endParaRPr lang="en-US" sz="1800" dirty="0"/>
          </a:p>
          <a:p>
            <a:endParaRPr lang="en-US" sz="1800" dirty="0" smtClean="0"/>
          </a:p>
          <a:p>
            <a:endParaRPr lang="en-US" sz="1800" dirty="0"/>
          </a:p>
          <a:p>
            <a:r>
              <a:rPr lang="en-US" sz="1800" dirty="0" smtClean="0"/>
              <a:t>IALA e-</a:t>
            </a:r>
            <a:r>
              <a:rPr lang="en-US" sz="1800" dirty="0" err="1" smtClean="0"/>
              <a:t>Nav</a:t>
            </a:r>
            <a:endParaRPr lang="en-US" sz="1800" dirty="0" smtClean="0"/>
          </a:p>
          <a:p>
            <a:r>
              <a:rPr lang="en-US" sz="1800" dirty="0" smtClean="0"/>
              <a:t> 18</a:t>
            </a:r>
            <a:r>
              <a:rPr lang="en-US" sz="1800" baseline="30000" dirty="0" smtClean="0"/>
              <a:t>th</a:t>
            </a:r>
            <a:r>
              <a:rPr lang="en-US" sz="1800" dirty="0" smtClean="0"/>
              <a:t> March 2013</a:t>
            </a:r>
          </a:p>
          <a:p>
            <a:r>
              <a:rPr lang="en-US" sz="1800" dirty="0" smtClean="0"/>
              <a:t>Robert </a:t>
            </a:r>
            <a:r>
              <a:rPr lang="en-US" sz="1800" dirty="0" smtClean="0"/>
              <a:t>Tremlett</a:t>
            </a:r>
          </a:p>
          <a:p>
            <a:endParaRPr lang="en-US" sz="1800" dirty="0" smtClean="0"/>
          </a:p>
          <a:p>
            <a:r>
              <a:rPr lang="en-US" sz="1800" dirty="0"/>
              <a:t>With </a:t>
            </a:r>
            <a:r>
              <a:rPr lang="en-US" sz="1800" dirty="0" smtClean="0"/>
              <a:t>input from </a:t>
            </a:r>
            <a:r>
              <a:rPr lang="en-US" sz="1800" dirty="0"/>
              <a:t>Dr. Michelle </a:t>
            </a:r>
            <a:r>
              <a:rPr lang="en-US" sz="1800" dirty="0" err="1" smtClean="0"/>
              <a:t>Grech</a:t>
            </a:r>
            <a:r>
              <a:rPr lang="en-US" sz="1800" dirty="0" smtClean="0"/>
              <a:t> AMSA on Usability and HCD</a:t>
            </a:r>
            <a:endParaRPr lang="en-US" sz="1800" dirty="0"/>
          </a:p>
          <a:p>
            <a:endParaRPr lang="en-US" sz="1800" dirty="0"/>
          </a:p>
        </p:txBody>
      </p:sp>
    </p:spTree>
    <p:extLst>
      <p:ext uri="{BB962C8B-B14F-4D97-AF65-F5344CB8AC3E}">
        <p14:creationId xmlns:p14="http://schemas.microsoft.com/office/powerpoint/2010/main" val="150616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4402"/>
          </a:xfrm>
        </p:spPr>
        <p:txBody>
          <a:bodyPr>
            <a:normAutofit/>
          </a:bodyPr>
          <a:lstStyle/>
          <a:p>
            <a:r>
              <a:rPr lang="en-US" sz="4800" dirty="0" smtClean="0"/>
              <a:t>Human Centered Design</a:t>
            </a:r>
            <a:endParaRPr lang="en-US" sz="4800" dirty="0">
              <a:solidFill>
                <a:srgbClr val="3366FF"/>
              </a:solidFill>
            </a:endParaRPr>
          </a:p>
        </p:txBody>
      </p:sp>
      <p:sp>
        <p:nvSpPr>
          <p:cNvPr id="3" name="Content Placeholder 2"/>
          <p:cNvSpPr>
            <a:spLocks noGrp="1"/>
          </p:cNvSpPr>
          <p:nvPr>
            <p:ph idx="1"/>
          </p:nvPr>
        </p:nvSpPr>
        <p:spPr>
          <a:xfrm>
            <a:off x="457200" y="1214120"/>
            <a:ext cx="8229600" cy="4525963"/>
          </a:xfrm>
        </p:spPr>
        <p:txBody>
          <a:bodyPr>
            <a:noAutofit/>
          </a:bodyPr>
          <a:lstStyle/>
          <a:p>
            <a:pPr lvl="1"/>
            <a:r>
              <a:rPr lang="en-US" sz="1800" dirty="0" smtClean="0"/>
              <a:t>Designable </a:t>
            </a:r>
            <a:r>
              <a:rPr lang="en-US" sz="1800" dirty="0"/>
              <a:t>components of a system need to be fitted to the characteristics of the intended users (and maintainers), rather than selecting and/or adapting humans to fit the system, product or service (p.5, ISO 26800:2011(E)). </a:t>
            </a:r>
            <a:endParaRPr lang="en-US" sz="1800" dirty="0" smtClean="0"/>
          </a:p>
          <a:p>
            <a:pPr lvl="1"/>
            <a:r>
              <a:rPr lang="en-US" sz="1800" dirty="0" smtClean="0"/>
              <a:t>When addressing </a:t>
            </a:r>
            <a:r>
              <a:rPr lang="en-US" sz="1800" dirty="0"/>
              <a:t>the needs of all users </a:t>
            </a:r>
            <a:r>
              <a:rPr lang="en-US" sz="1800" dirty="0" smtClean="0"/>
              <a:t>the </a:t>
            </a:r>
            <a:r>
              <a:rPr lang="en-US" sz="1800" dirty="0"/>
              <a:t>system should support the user in low and high stress environments (such as low and high traffic situations and during challenging navigation and environmental conditions), and particularly whenever system and operator breakdowns are most susceptible. </a:t>
            </a:r>
            <a:endParaRPr lang="en-US" sz="1800" dirty="0" smtClean="0"/>
          </a:p>
          <a:p>
            <a:endParaRPr lang="en-US" sz="2800" dirty="0"/>
          </a:p>
          <a:p>
            <a:pPr lvl="1"/>
            <a:endParaRPr lang="en-US" sz="2000" dirty="0" smtClean="0"/>
          </a:p>
          <a:p>
            <a:pPr lvl="1"/>
            <a:endParaRPr lang="en-US" sz="2000" dirty="0"/>
          </a:p>
          <a:p>
            <a:pPr marL="0" indent="0">
              <a:buNone/>
            </a:pPr>
            <a:endParaRPr lang="en-US" sz="2400" dirty="0"/>
          </a:p>
          <a:p>
            <a:pPr lvl="1"/>
            <a:endParaRPr lang="en-GB" sz="2000" dirty="0"/>
          </a:p>
          <a:p>
            <a:pPr marL="0" indent="0">
              <a:buNone/>
            </a:pPr>
            <a:endParaRPr lang="en-GB" sz="2400" dirty="0"/>
          </a:p>
          <a:p>
            <a:endParaRPr lang="en-GB" sz="2400" dirty="0"/>
          </a:p>
          <a:p>
            <a:pPr lvl="1"/>
            <a:endParaRPr lang="en-US" sz="1200" dirty="0"/>
          </a:p>
          <a:p>
            <a:pPr lvl="1"/>
            <a:endParaRPr lang="en-US" sz="11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10</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739816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4082"/>
          </a:xfrm>
        </p:spPr>
        <p:txBody>
          <a:bodyPr/>
          <a:lstStyle/>
          <a:p>
            <a:r>
              <a:rPr lang="en-US" sz="4800" dirty="0" smtClean="0"/>
              <a:t>HCD Framework</a:t>
            </a:r>
            <a:endParaRPr lang="en-US" sz="4800" dirty="0"/>
          </a:p>
        </p:txBody>
      </p:sp>
      <p:sp>
        <p:nvSpPr>
          <p:cNvPr id="3" name="Content Placeholder 2"/>
          <p:cNvSpPr>
            <a:spLocks noGrp="1"/>
          </p:cNvSpPr>
          <p:nvPr>
            <p:ph idx="1"/>
          </p:nvPr>
        </p:nvSpPr>
        <p:spPr>
          <a:xfrm>
            <a:off x="457200" y="1315720"/>
            <a:ext cx="8229600" cy="4525963"/>
          </a:xfrm>
        </p:spPr>
        <p:txBody>
          <a:bodyPr>
            <a:noAutofit/>
          </a:bodyPr>
          <a:lstStyle/>
          <a:p>
            <a:r>
              <a:rPr lang="en-US" sz="1800" dirty="0"/>
              <a:t>Establish a good understanding of any usability design shortfalls of previous generations of navigation systems </a:t>
            </a:r>
            <a:endParaRPr lang="en-US" sz="1800" dirty="0" smtClean="0"/>
          </a:p>
          <a:p>
            <a:r>
              <a:rPr lang="en-US" sz="1800" dirty="0" smtClean="0"/>
              <a:t>Establish </a:t>
            </a:r>
            <a:r>
              <a:rPr lang="en-US" sz="1800" dirty="0"/>
              <a:t>the context of </a:t>
            </a:r>
            <a:r>
              <a:rPr lang="en-US" sz="1800" dirty="0" smtClean="0"/>
              <a:t>use, </a:t>
            </a:r>
          </a:p>
          <a:p>
            <a:pPr lvl="1"/>
            <a:r>
              <a:rPr lang="en-US" sz="1400" dirty="0" smtClean="0"/>
              <a:t>based </a:t>
            </a:r>
            <a:r>
              <a:rPr lang="en-US" sz="1400" dirty="0"/>
              <a:t>upon an explicit understanding of users, tasks and environments; </a:t>
            </a:r>
          </a:p>
          <a:p>
            <a:r>
              <a:rPr lang="en-US" sz="1800" dirty="0"/>
              <a:t>Ensure users are involved throughout design and development; </a:t>
            </a:r>
          </a:p>
          <a:p>
            <a:r>
              <a:rPr lang="en-US" sz="1800" dirty="0"/>
              <a:t>Ensure the design addresses the whole user experience; </a:t>
            </a:r>
          </a:p>
          <a:p>
            <a:r>
              <a:rPr lang="en-US" sz="1800" dirty="0"/>
              <a:t>Ensure the design is driven and revised by user Testing, Evaluation and Assessment (TEA); </a:t>
            </a:r>
          </a:p>
          <a:p>
            <a:r>
              <a:rPr lang="en-US" sz="1800" dirty="0"/>
              <a:t>The process is iterative; </a:t>
            </a:r>
          </a:p>
          <a:p>
            <a:r>
              <a:rPr lang="en-US" sz="1800" dirty="0"/>
              <a:t>The design team includes relevant multidisciplinary skills and perspectives. </a:t>
            </a:r>
          </a:p>
          <a:p>
            <a:r>
              <a:rPr lang="en-US" sz="1800" dirty="0" smtClean="0"/>
              <a:t>HCD </a:t>
            </a:r>
            <a:r>
              <a:rPr lang="en-US" sz="1800" dirty="0"/>
              <a:t>framework process should as a minimum consist of these four activities: </a:t>
            </a:r>
            <a:endParaRPr lang="en-US" sz="1800" dirty="0"/>
          </a:p>
          <a:p>
            <a:pPr lvl="1"/>
            <a:r>
              <a:rPr lang="en-US" sz="1400" dirty="0"/>
              <a:t>Understand and specify context of use (in which the system is/will be used); </a:t>
            </a:r>
          </a:p>
          <a:p>
            <a:pPr lvl="1"/>
            <a:r>
              <a:rPr lang="en-US" sz="1400" dirty="0"/>
              <a:t>Identify user requirements; </a:t>
            </a:r>
          </a:p>
          <a:p>
            <a:pPr lvl="1"/>
            <a:r>
              <a:rPr lang="en-US" sz="1400" dirty="0"/>
              <a:t>Produce and/or develop design solutions to meet user requirements; </a:t>
            </a:r>
          </a:p>
          <a:p>
            <a:pPr lvl="1"/>
            <a:r>
              <a:rPr lang="en-US" sz="1400" dirty="0"/>
              <a:t>Evaluate the designs against defined criteria. </a:t>
            </a:r>
          </a:p>
          <a:p>
            <a:pPr lvl="1"/>
            <a:endParaRPr lang="en-GB" sz="1600" dirty="0" smtClean="0"/>
          </a:p>
          <a:p>
            <a:pPr lvl="1"/>
            <a:endParaRPr lang="en-US" sz="1200" dirty="0"/>
          </a:p>
          <a:p>
            <a:pPr lvl="1"/>
            <a:endParaRPr lang="en-US" sz="11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11</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1047631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29779"/>
          </a:xfrm>
        </p:spPr>
        <p:txBody>
          <a:bodyPr>
            <a:normAutofit fontScale="90000"/>
          </a:bodyPr>
          <a:lstStyle/>
          <a:p>
            <a:r>
              <a:rPr lang="en-US" sz="3200" dirty="0" smtClean="0"/>
              <a:t>E-Navigation Human Centered Framework</a:t>
            </a:r>
            <a:endParaRPr lang="en-US" sz="3200" dirty="0">
              <a:solidFill>
                <a:srgbClr val="3366FF"/>
              </a:solidFill>
            </a:endParaRPr>
          </a:p>
        </p:txBody>
      </p:sp>
      <p:pic>
        <p:nvPicPr>
          <p:cNvPr id="11" name="Picture 10"/>
          <p:cNvPicPr>
            <a:picLocks noChangeAspect="1"/>
          </p:cNvPicPr>
          <p:nvPr/>
        </p:nvPicPr>
        <p:blipFill>
          <a:blip r:embed="rId3"/>
          <a:stretch>
            <a:fillRect/>
          </a:stretch>
        </p:blipFill>
        <p:spPr>
          <a:xfrm>
            <a:off x="111760" y="629779"/>
            <a:ext cx="9032240" cy="6146941"/>
          </a:xfrm>
          <a:prstGeom prst="rect">
            <a:avLst/>
          </a:prstGeom>
        </p:spPr>
      </p:pic>
      <p:sp>
        <p:nvSpPr>
          <p:cNvPr id="12" name="TextBox 11"/>
          <p:cNvSpPr txBox="1"/>
          <p:nvPr/>
        </p:nvSpPr>
        <p:spPr>
          <a:xfrm>
            <a:off x="4236729" y="651676"/>
            <a:ext cx="4698183" cy="369332"/>
          </a:xfrm>
          <a:prstGeom prst="rect">
            <a:avLst/>
          </a:prstGeom>
          <a:noFill/>
        </p:spPr>
        <p:txBody>
          <a:bodyPr wrap="none" rtlCol="0">
            <a:spAutoFit/>
          </a:bodyPr>
          <a:lstStyle/>
          <a:p>
            <a:r>
              <a:rPr lang="en-US" dirty="0"/>
              <a:t>Australian Maritime Safety Authority (2013) </a:t>
            </a:r>
            <a:endParaRPr lang="en-US" dirty="0"/>
          </a:p>
        </p:txBody>
      </p:sp>
    </p:spTree>
    <p:extLst>
      <p:ext uri="{BB962C8B-B14F-4D97-AF65-F5344CB8AC3E}">
        <p14:creationId xmlns:p14="http://schemas.microsoft.com/office/powerpoint/2010/main" val="755220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4082"/>
          </a:xfrm>
        </p:spPr>
        <p:txBody>
          <a:bodyPr/>
          <a:lstStyle/>
          <a:p>
            <a:r>
              <a:rPr lang="en-US" sz="3600" dirty="0" smtClean="0"/>
              <a:t>Testing and Evaluation &amp; Assessment</a:t>
            </a:r>
            <a:endParaRPr lang="en-US" sz="3600" dirty="0"/>
          </a:p>
        </p:txBody>
      </p:sp>
      <p:sp>
        <p:nvSpPr>
          <p:cNvPr id="3" name="Content Placeholder 2"/>
          <p:cNvSpPr>
            <a:spLocks noGrp="1"/>
          </p:cNvSpPr>
          <p:nvPr>
            <p:ph idx="1"/>
          </p:nvPr>
        </p:nvSpPr>
        <p:spPr>
          <a:xfrm>
            <a:off x="457200" y="1315720"/>
            <a:ext cx="8229600" cy="4525963"/>
          </a:xfrm>
        </p:spPr>
        <p:txBody>
          <a:bodyPr>
            <a:noAutofit/>
          </a:bodyPr>
          <a:lstStyle/>
          <a:p>
            <a:r>
              <a:rPr lang="en-US" dirty="0"/>
              <a:t>Four components that should be included are,</a:t>
            </a:r>
            <a:endParaRPr lang="en-GB" dirty="0"/>
          </a:p>
          <a:p>
            <a:pPr lvl="1"/>
            <a:r>
              <a:rPr lang="en-US" dirty="0"/>
              <a:t>Effectiveness (accuracy and completeness with which users achieve specified goals);</a:t>
            </a:r>
            <a:endParaRPr lang="en-GB" dirty="0"/>
          </a:p>
          <a:p>
            <a:pPr lvl="1"/>
            <a:r>
              <a:rPr lang="en-US" dirty="0"/>
              <a:t>Efficiency (resources expended in relation to the accuracy and completeness with which the users achieve goals); and</a:t>
            </a:r>
            <a:endParaRPr lang="en-GB" dirty="0"/>
          </a:p>
          <a:p>
            <a:pPr lvl="1"/>
            <a:r>
              <a:rPr lang="en-US" dirty="0"/>
              <a:t>Satisfaction (user's perceived acceptability of the system). </a:t>
            </a:r>
            <a:endParaRPr lang="en-GB" dirty="0"/>
          </a:p>
          <a:p>
            <a:pPr lvl="1"/>
            <a:r>
              <a:rPr lang="en-US" dirty="0"/>
              <a:t>Safety</a:t>
            </a:r>
            <a:endParaRPr lang="en-GB" dirty="0"/>
          </a:p>
          <a:p>
            <a:r>
              <a:rPr lang="en-GB" sz="2400" dirty="0" smtClean="0"/>
              <a:t>Incorporate</a:t>
            </a:r>
          </a:p>
          <a:p>
            <a:pPr lvl="1"/>
            <a:r>
              <a:rPr lang="en-GB" sz="1600" dirty="0" smtClean="0"/>
              <a:t>Understanding and specify context of use</a:t>
            </a:r>
          </a:p>
          <a:p>
            <a:pPr lvl="1"/>
            <a:r>
              <a:rPr lang="en-GB" sz="1600" dirty="0" smtClean="0"/>
              <a:t>Identify User requirements</a:t>
            </a:r>
          </a:p>
          <a:p>
            <a:pPr lvl="1"/>
            <a:r>
              <a:rPr lang="en-US" dirty="0"/>
              <a:t>Produce and/or develop design solutions to meet </a:t>
            </a:r>
            <a:r>
              <a:rPr lang="en-US" dirty="0" smtClean="0"/>
              <a:t>understanding and User requirements</a:t>
            </a:r>
            <a:endParaRPr lang="en-GB" dirty="0"/>
          </a:p>
          <a:p>
            <a:pPr lvl="1"/>
            <a:r>
              <a:rPr lang="en-US" dirty="0"/>
              <a:t>Evaluate the design against criteria  </a:t>
            </a:r>
            <a:endParaRPr lang="en-GB" dirty="0"/>
          </a:p>
          <a:p>
            <a:pPr lvl="1"/>
            <a:endParaRPr lang="en-GB" sz="1600" dirty="0" smtClean="0"/>
          </a:p>
          <a:p>
            <a:pPr lvl="1"/>
            <a:endParaRPr lang="en-US" sz="1200" dirty="0"/>
          </a:p>
          <a:p>
            <a:pPr lvl="1"/>
            <a:endParaRPr lang="en-US" sz="11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13</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635360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598"/>
            <a:ext cx="8229600" cy="934402"/>
          </a:xfrm>
        </p:spPr>
        <p:txBody>
          <a:bodyPr>
            <a:normAutofit/>
          </a:bodyPr>
          <a:lstStyle/>
          <a:p>
            <a:r>
              <a:rPr lang="en-US" sz="4800" dirty="0" smtClean="0"/>
              <a:t>Usability Criteria</a:t>
            </a:r>
            <a:endParaRPr lang="en-US" sz="4800" dirty="0">
              <a:solidFill>
                <a:srgbClr val="3366FF"/>
              </a:solidFill>
            </a:endParaRPr>
          </a:p>
        </p:txBody>
      </p:sp>
      <p:sp>
        <p:nvSpPr>
          <p:cNvPr id="7" name="Slide Number Placeholder 6"/>
          <p:cNvSpPr>
            <a:spLocks noGrp="1"/>
          </p:cNvSpPr>
          <p:nvPr>
            <p:ph type="sldNum" sz="quarter" idx="12"/>
          </p:nvPr>
        </p:nvSpPr>
        <p:spPr/>
        <p:txBody>
          <a:bodyPr/>
          <a:lstStyle/>
          <a:p>
            <a:fld id="{898AC150-AE26-804E-A1F5-DFBC182FD744}" type="slidenum">
              <a:rPr lang="en-US" smtClean="0"/>
              <a:t>14</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09921024"/>
              </p:ext>
            </p:extLst>
          </p:nvPr>
        </p:nvGraphicFramePr>
        <p:xfrm>
          <a:off x="76200" y="1109347"/>
          <a:ext cx="9067800" cy="5410199"/>
        </p:xfrm>
        <a:graphic>
          <a:graphicData uri="http://schemas.openxmlformats.org/drawingml/2006/table">
            <a:tbl>
              <a:tblPr firstRow="1" bandRow="1">
                <a:tableStyleId>{3C2FFA5D-87B4-456A-9821-1D502468CF0F}</a:tableStyleId>
              </a:tblPr>
              <a:tblGrid>
                <a:gridCol w="2473960"/>
                <a:gridCol w="6593840"/>
              </a:tblGrid>
              <a:tr h="370840">
                <a:tc>
                  <a:txBody>
                    <a:bodyPr/>
                    <a:lstStyle/>
                    <a:p>
                      <a:endParaRPr lang="en-US" sz="1400" dirty="0"/>
                    </a:p>
                  </a:txBody>
                  <a:tcPr/>
                </a:tc>
                <a:tc>
                  <a:txBody>
                    <a:bodyPr/>
                    <a:lstStyle/>
                    <a:p>
                      <a:r>
                        <a:rPr lang="en-US" sz="1800" kern="1200" dirty="0" smtClean="0">
                          <a:effectLst/>
                        </a:rPr>
                        <a:t>Some examples usability assessment criteria </a:t>
                      </a:r>
                      <a:endParaRPr lang="en-US" dirty="0"/>
                    </a:p>
                  </a:txBody>
                  <a:tcPr/>
                </a:tc>
              </a:tr>
              <a:tr h="370840">
                <a:tc>
                  <a:txBody>
                    <a:bodyPr/>
                    <a:lstStyle/>
                    <a:p>
                      <a:r>
                        <a:rPr lang="en-US" sz="1400" dirty="0" smtClean="0"/>
                        <a:t>Accuracy</a:t>
                      </a:r>
                      <a:endParaRPr lang="en-US" sz="1400" dirty="0"/>
                    </a:p>
                  </a:txBody>
                  <a:tcPr/>
                </a:tc>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400" dirty="0" smtClean="0"/>
                        <a:t>The number of errors users make completing tasks. </a:t>
                      </a:r>
                    </a:p>
                  </a:txBody>
                  <a:tcPr/>
                </a:tc>
              </a:tr>
              <a:tr h="370840">
                <a:tc>
                  <a:txBody>
                    <a:bodyPr/>
                    <a:lstStyle/>
                    <a:p>
                      <a:r>
                        <a:rPr lang="en-US" sz="1400" dirty="0" smtClean="0"/>
                        <a:t>Recall</a:t>
                      </a:r>
                      <a:endParaRPr lang="en-US" sz="1400" dirty="0"/>
                    </a:p>
                  </a:txBody>
                  <a:tcPr/>
                </a:tc>
                <a:tc>
                  <a:txBody>
                    <a:bodyPr/>
                    <a:lstStyle/>
                    <a:p>
                      <a:r>
                        <a:rPr lang="en-US" sz="1400" dirty="0" smtClean="0"/>
                        <a:t>Recall - How much information can users </a:t>
                      </a:r>
                      <a:r>
                        <a:rPr lang="en-US" sz="1400" kern="1200" dirty="0" smtClean="0"/>
                        <a:t>recall</a:t>
                      </a:r>
                      <a:r>
                        <a:rPr lang="en-US" sz="1400" dirty="0" smtClean="0"/>
                        <a:t> after using the interface</a:t>
                      </a:r>
                      <a:endParaRPr lang="en-US" sz="1400" dirty="0"/>
                    </a:p>
                  </a:txBody>
                  <a:tcPr/>
                </a:tc>
              </a:tr>
              <a:tr h="370840">
                <a:tc>
                  <a:txBody>
                    <a:bodyPr/>
                    <a:lstStyle/>
                    <a:p>
                      <a:r>
                        <a:rPr lang="en-US" sz="1400" dirty="0" smtClean="0"/>
                        <a:t>Completeness </a:t>
                      </a:r>
                      <a:endParaRPr lang="en-US" sz="1400" dirty="0"/>
                    </a:p>
                  </a:txBody>
                  <a:tcPr/>
                </a:tc>
                <a:tc>
                  <a:txBody>
                    <a:bodyPr/>
                    <a:lstStyle/>
                    <a:p>
                      <a:r>
                        <a:rPr lang="en-US" sz="1400" dirty="0" smtClean="0"/>
                        <a:t>The extent to which tasks are solved</a:t>
                      </a:r>
                      <a:endParaRPr lang="en-US" sz="1400" dirty="0"/>
                    </a:p>
                  </a:txBody>
                  <a:tcPr/>
                </a:tc>
              </a:tr>
              <a:tr h="370840">
                <a:tc>
                  <a:txBody>
                    <a:bodyPr/>
                    <a:lstStyle/>
                    <a:p>
                      <a:r>
                        <a:rPr lang="en-US" sz="1400" dirty="0" smtClean="0"/>
                        <a:t>Quality of Outcome </a:t>
                      </a:r>
                      <a:endParaRPr lang="en-US" sz="1400" dirty="0"/>
                    </a:p>
                  </a:txBody>
                  <a:tcPr/>
                </a:tc>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400" dirty="0" smtClean="0"/>
                        <a:t>Extensive measure of the outcome of tasks. </a:t>
                      </a:r>
                    </a:p>
                  </a:txBody>
                  <a:tcPr/>
                </a:tc>
              </a:tr>
              <a:tr h="370840">
                <a:tc>
                  <a:txBody>
                    <a:bodyPr/>
                    <a:lstStyle/>
                    <a:p>
                      <a:r>
                        <a:rPr lang="en-US" sz="1400" dirty="0" smtClean="0"/>
                        <a:t>Measure of satisfaction </a:t>
                      </a:r>
                      <a:endParaRPr lang="en-US" sz="1400" dirty="0"/>
                    </a:p>
                  </a:txBody>
                  <a:tcPr/>
                </a:tc>
                <a:tc>
                  <a:txBody>
                    <a:bodyPr/>
                    <a:lstStyle/>
                    <a:p>
                      <a:r>
                        <a:rPr lang="en-US" sz="1400" dirty="0" smtClean="0"/>
                        <a:t>E.g. how satisfied were you with the use of the search engine? </a:t>
                      </a:r>
                      <a:endParaRPr lang="en-US" sz="1400" dirty="0"/>
                    </a:p>
                  </a:txBody>
                  <a:tcPr/>
                </a:tc>
              </a:tr>
              <a:tr h="370840">
                <a:tc>
                  <a:txBody>
                    <a:bodyPr/>
                    <a:lstStyle/>
                    <a:p>
                      <a:r>
                        <a:rPr lang="en-US" sz="1400" dirty="0" smtClean="0"/>
                        <a:t>Preference </a:t>
                      </a:r>
                      <a:endParaRPr lang="en-US" sz="1400" dirty="0"/>
                    </a:p>
                  </a:txBody>
                  <a:tcPr/>
                </a:tc>
                <a:tc>
                  <a:txBody>
                    <a:bodyPr/>
                    <a:lstStyle/>
                    <a:p>
                      <a:r>
                        <a:rPr lang="en-US" sz="1400" dirty="0" smtClean="0"/>
                        <a:t>Give users a choice of interfaces and see which they choose</a:t>
                      </a:r>
                      <a:endParaRPr lang="en-US" sz="1400" dirty="0"/>
                    </a:p>
                  </a:txBody>
                  <a:tcPr/>
                </a:tc>
              </a:tr>
              <a:tr h="370840">
                <a:tc>
                  <a:txBody>
                    <a:bodyPr/>
                    <a:lstStyle/>
                    <a:p>
                      <a:r>
                        <a:rPr lang="en-US" sz="1400" dirty="0" smtClean="0"/>
                        <a:t>Content Dependent Questions </a:t>
                      </a:r>
                      <a:endParaRPr lang="en-US" sz="1400" dirty="0"/>
                    </a:p>
                  </a:txBody>
                  <a:tcPr/>
                </a:tc>
                <a:tc>
                  <a:txBody>
                    <a:bodyPr/>
                    <a:lstStyle/>
                    <a:p>
                      <a:r>
                        <a:rPr lang="en-US" sz="1400" dirty="0" smtClean="0"/>
                        <a:t>Users’ satisfaction with specific features</a:t>
                      </a:r>
                      <a:endParaRPr lang="en-US" sz="1400" dirty="0"/>
                    </a:p>
                  </a:txBody>
                  <a:tcPr/>
                </a:tc>
              </a:tr>
              <a:tr h="370840">
                <a:tc>
                  <a:txBody>
                    <a:bodyPr/>
                    <a:lstStyle/>
                    <a:p>
                      <a:r>
                        <a:rPr lang="en-US" sz="1400" dirty="0" smtClean="0"/>
                        <a:t>Satisfaction before use </a:t>
                      </a:r>
                      <a:endParaRPr lang="en-US" sz="1400" dirty="0"/>
                    </a:p>
                  </a:txBody>
                  <a:tcPr/>
                </a:tc>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400" dirty="0" smtClean="0"/>
                        <a:t>- Satisfaction obtained while tasks are solved. Can be measured with heart rate variability, reflex responses and quantifications of negative comments. </a:t>
                      </a:r>
                    </a:p>
                  </a:txBody>
                  <a:tcPr/>
                </a:tc>
              </a:tr>
              <a:tr h="370840">
                <a:tc>
                  <a:txBody>
                    <a:bodyPr/>
                    <a:lstStyle/>
                    <a:p>
                      <a:r>
                        <a:rPr lang="en-US" sz="1400" dirty="0" smtClean="0"/>
                        <a:t>Attitude towards content </a:t>
                      </a:r>
                      <a:endParaRPr lang="en-US" sz="1400" dirty="0"/>
                    </a:p>
                  </a:txBody>
                  <a:tcPr/>
                </a:tc>
                <a:tc>
                  <a:txBody>
                    <a:bodyPr/>
                    <a:lstStyle/>
                    <a:p>
                      <a:r>
                        <a:rPr lang="en-US" sz="1400" dirty="0" smtClean="0"/>
                        <a:t>How appealing was the subject matter? </a:t>
                      </a:r>
                      <a:endParaRPr lang="en-US" sz="1400" dirty="0"/>
                    </a:p>
                  </a:txBody>
                  <a:tcPr/>
                </a:tc>
              </a:tr>
              <a:tr h="370840">
                <a:tc>
                  <a:txBody>
                    <a:bodyPr/>
                    <a:lstStyle/>
                    <a:p>
                      <a:r>
                        <a:rPr lang="en-US" sz="1400" dirty="0" smtClean="0"/>
                        <a:t>Perceptions on outcome </a:t>
                      </a:r>
                      <a:endParaRPr lang="en-US" sz="1400" dirty="0"/>
                    </a:p>
                  </a:txBody>
                  <a:tcPr/>
                </a:tc>
                <a:tc>
                  <a:txBody>
                    <a:bodyPr/>
                    <a:lstStyle/>
                    <a:p>
                      <a:r>
                        <a:rPr lang="en-US" sz="1400" dirty="0" smtClean="0"/>
                        <a:t>Users’ sense of success</a:t>
                      </a:r>
                      <a:endParaRPr lang="en-US" sz="1400" dirty="0"/>
                    </a:p>
                  </a:txBody>
                  <a:tcPr/>
                </a:tc>
              </a:tr>
              <a:tr h="370840">
                <a:tc>
                  <a:txBody>
                    <a:bodyPr/>
                    <a:lstStyle/>
                    <a:p>
                      <a:r>
                        <a:rPr lang="en-US" sz="1400" dirty="0" smtClean="0"/>
                        <a:t>Other measures of satisfaction</a:t>
                      </a:r>
                      <a:endParaRPr lang="en-US" sz="1400" dirty="0"/>
                    </a:p>
                  </a:txBody>
                  <a:tcPr/>
                </a:tc>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400" dirty="0" smtClean="0"/>
                        <a:t>- Easy to make mistakes, the display is cluttered, meaningfulness. </a:t>
                      </a:r>
                    </a:p>
                  </a:txBody>
                  <a:tcPr/>
                </a:tc>
              </a:tr>
              <a:tr h="370840">
                <a:tc>
                  <a:txBody>
                    <a:bodyPr/>
                    <a:lstStyle/>
                    <a:p>
                      <a:r>
                        <a:rPr lang="en-US" sz="1400" dirty="0" smtClean="0"/>
                        <a:t>Measuring specific attitudes </a:t>
                      </a:r>
                      <a:endParaRPr lang="en-US" sz="1400" dirty="0"/>
                    </a:p>
                  </a:txBody>
                  <a:tcPr/>
                </a:tc>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sz="1400" dirty="0" smtClean="0"/>
                        <a:t>Annoyance, anxiety, complexity control, engagement, flexibility, fun, intuitive, learnability, liking, physical discomfort, want to use again </a:t>
                      </a:r>
                    </a:p>
                  </a:txBody>
                  <a:tcPr/>
                </a:tc>
              </a:tr>
            </a:tbl>
          </a:graphicData>
        </a:graphic>
      </p:graphicFrame>
      <p:sp>
        <p:nvSpPr>
          <p:cNvPr id="10" name="Date Placeholder 4"/>
          <p:cNvSpPr>
            <a:spLocks noGrp="1"/>
          </p:cNvSpPr>
          <p:nvPr>
            <p:ph type="dt" sz="half" idx="10"/>
          </p:nvPr>
        </p:nvSpPr>
        <p:spPr>
          <a:xfrm>
            <a:off x="457199" y="6492875"/>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492875"/>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184972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8543278" y="6491840"/>
            <a:ext cx="561975" cy="365125"/>
          </a:xfrm>
        </p:spPr>
        <p:txBody>
          <a:bodyPr/>
          <a:lstStyle/>
          <a:p>
            <a:fld id="{898AC150-AE26-804E-A1F5-DFBC182FD744}" type="slidenum">
              <a:rPr lang="en-US" smtClean="0"/>
              <a:t>15</a:t>
            </a:fld>
            <a:endParaRPr lang="en-US" dirty="0"/>
          </a:p>
        </p:txBody>
      </p:sp>
      <p:sp>
        <p:nvSpPr>
          <p:cNvPr id="19" name="Rectangle 18"/>
          <p:cNvSpPr/>
          <p:nvPr/>
        </p:nvSpPr>
        <p:spPr>
          <a:xfrm>
            <a:off x="0" y="5273040"/>
            <a:ext cx="9144000" cy="1323439"/>
          </a:xfrm>
          <a:prstGeom prst="rect">
            <a:avLst/>
          </a:prstGeom>
          <a:solidFill>
            <a:schemeClr val="bg1"/>
          </a:solidFill>
        </p:spPr>
        <p:txBody>
          <a:bodyPr wrap="square">
            <a:spAutoFit/>
          </a:bodyPr>
          <a:lstStyle/>
          <a:p>
            <a:r>
              <a:rPr lang="en-GB" sz="1000" dirty="0"/>
              <a:t>Registration Number to be assigned by the responsible body. </a:t>
            </a:r>
          </a:p>
          <a:p>
            <a:r>
              <a:rPr lang="en-GB" sz="1000" dirty="0"/>
              <a:t>Values: </a:t>
            </a:r>
            <a:r>
              <a:rPr lang="en-GB" sz="1000" b="1" dirty="0"/>
              <a:t>0</a:t>
            </a:r>
            <a:r>
              <a:rPr lang="en-GB" sz="1000" dirty="0"/>
              <a:t> = No change| </a:t>
            </a:r>
            <a:r>
              <a:rPr lang="en-GB" sz="1000" b="1" dirty="0"/>
              <a:t>1</a:t>
            </a:r>
            <a:r>
              <a:rPr lang="en-GB" sz="1000" dirty="0"/>
              <a:t> =  Low |</a:t>
            </a:r>
            <a:r>
              <a:rPr lang="en-GB" sz="1000" b="1" dirty="0"/>
              <a:t>2</a:t>
            </a:r>
            <a:r>
              <a:rPr lang="en-GB" sz="1000" dirty="0"/>
              <a:t> = High|</a:t>
            </a:r>
          </a:p>
          <a:p>
            <a:r>
              <a:rPr lang="en-GB" sz="1000" dirty="0"/>
              <a:t>O = Originator</a:t>
            </a:r>
          </a:p>
          <a:p>
            <a:r>
              <a:rPr lang="en-GB" sz="1000" dirty="0"/>
              <a:t>M = Moderator (delegated by the </a:t>
            </a:r>
            <a:r>
              <a:rPr lang="en-GB" sz="900" dirty="0"/>
              <a:t>responsible</a:t>
            </a:r>
            <a:r>
              <a:rPr lang="en-GB" sz="1000" dirty="0"/>
              <a:t> body)</a:t>
            </a:r>
          </a:p>
          <a:p>
            <a:r>
              <a:rPr lang="en-GB" sz="1000" dirty="0"/>
              <a:t>Description of “User need”: Applicable or empty (A, or -).  Further description to be written under “Notes”.</a:t>
            </a:r>
          </a:p>
          <a:p>
            <a:r>
              <a:rPr lang="en-GB" sz="1000" dirty="0"/>
              <a:t>Description of “Current solution” Existing or empty (E or -).  Further description to be written under “Notes”, including operational and institutional aspects.</a:t>
            </a:r>
          </a:p>
          <a:p>
            <a:r>
              <a:rPr lang="en-GB" sz="1000" dirty="0"/>
              <a:t>Description of e-navigation solution: Reference to the correct solution number (</a:t>
            </a:r>
            <a:r>
              <a:rPr lang="en-GB" sz="1000" dirty="0" err="1"/>
              <a:t>S.xxx</a:t>
            </a:r>
            <a:r>
              <a:rPr lang="en-GB" sz="1000" dirty="0"/>
              <a:t>).  Further description to be written under “Notes”.</a:t>
            </a:r>
          </a:p>
          <a:p>
            <a:r>
              <a:rPr lang="en-GB" sz="1000" dirty="0"/>
              <a:t>Risk Verification Assessment: If Yes (Y), reference should be made to the source.  If no, mark with a “-“.</a:t>
            </a:r>
            <a:r>
              <a:rPr lang="en-GB" sz="1000" dirty="0"/>
              <a:t> </a:t>
            </a:r>
            <a:endParaRPr lang="en-US" sz="1000" dirty="0"/>
          </a:p>
        </p:txBody>
      </p:sp>
      <p:graphicFrame>
        <p:nvGraphicFramePr>
          <p:cNvPr id="10" name="Object 9"/>
          <p:cNvGraphicFramePr>
            <a:graphicFrameLocks noChangeAspect="1"/>
          </p:cNvGraphicFramePr>
          <p:nvPr>
            <p:extLst>
              <p:ext uri="{D42A27DB-BD31-4B8C-83A1-F6EECF244321}">
                <p14:modId xmlns:p14="http://schemas.microsoft.com/office/powerpoint/2010/main" val="844070067"/>
              </p:ext>
            </p:extLst>
          </p:nvPr>
        </p:nvGraphicFramePr>
        <p:xfrm>
          <a:off x="43109" y="87589"/>
          <a:ext cx="9100891" cy="5273040"/>
        </p:xfrm>
        <a:graphic>
          <a:graphicData uri="http://schemas.openxmlformats.org/presentationml/2006/ole">
            <mc:AlternateContent xmlns:mc="http://schemas.openxmlformats.org/markup-compatibility/2006">
              <mc:Choice xmlns:v="urn:schemas-microsoft-com:vml" Requires="v">
                <p:oleObj spid="_x0000_s8202" name="Document" r:id="rId4" imgW="9448800" imgH="5473700" progId="Word.Document.12">
                  <p:embed/>
                </p:oleObj>
              </mc:Choice>
              <mc:Fallback>
                <p:oleObj name="Document" r:id="rId4" imgW="9448800" imgH="5473700" progId="Word.Document.12">
                  <p:embed/>
                  <p:pic>
                    <p:nvPicPr>
                      <p:cNvPr id="0" name=""/>
                      <p:cNvPicPr/>
                      <p:nvPr/>
                    </p:nvPicPr>
                    <p:blipFill>
                      <a:blip r:embed="rId5"/>
                      <a:stretch>
                        <a:fillRect/>
                      </a:stretch>
                    </p:blipFill>
                    <p:spPr>
                      <a:xfrm>
                        <a:off x="43109" y="87589"/>
                        <a:ext cx="9100891" cy="5273040"/>
                      </a:xfrm>
                      <a:prstGeom prst="rect">
                        <a:avLst/>
                      </a:prstGeom>
                    </p:spPr>
                  </p:pic>
                </p:oleObj>
              </mc:Fallback>
            </mc:AlternateContent>
          </a:graphicData>
        </a:graphic>
      </p:graphicFrame>
      <p:sp>
        <p:nvSpPr>
          <p:cNvPr id="14" name="Date Placeholder 4"/>
          <p:cNvSpPr>
            <a:spLocks noGrp="1"/>
          </p:cNvSpPr>
          <p:nvPr>
            <p:ph type="dt" sz="half" idx="10"/>
          </p:nvPr>
        </p:nvSpPr>
        <p:spPr>
          <a:xfrm>
            <a:off x="457199" y="649184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5" name="Footer Placeholder 5"/>
          <p:cNvSpPr>
            <a:spLocks noGrp="1"/>
          </p:cNvSpPr>
          <p:nvPr>
            <p:ph type="ftr" sz="quarter" idx="11"/>
          </p:nvPr>
        </p:nvSpPr>
        <p:spPr>
          <a:xfrm>
            <a:off x="4928737" y="6491840"/>
            <a:ext cx="2504697" cy="365125"/>
          </a:xfrm>
        </p:spPr>
        <p:txBody>
          <a:bodyPr/>
          <a:lstStyle/>
          <a:p>
            <a:r>
              <a:rPr lang="en-US" dirty="0" smtClean="0"/>
              <a:t>Robert Tremlett</a:t>
            </a:r>
            <a:endParaRPr lang="en-US" dirty="0"/>
          </a:p>
        </p:txBody>
      </p:sp>
      <p:sp>
        <p:nvSpPr>
          <p:cNvPr id="16" name="TextBox 15"/>
          <p:cNvSpPr txBox="1"/>
          <p:nvPr/>
        </p:nvSpPr>
        <p:spPr>
          <a:xfrm>
            <a:off x="7364499" y="195615"/>
            <a:ext cx="949749" cy="369332"/>
          </a:xfrm>
          <a:prstGeom prst="rect">
            <a:avLst/>
          </a:prstGeom>
          <a:noFill/>
        </p:spPr>
        <p:txBody>
          <a:bodyPr wrap="none" rtlCol="0">
            <a:spAutoFit/>
          </a:bodyPr>
          <a:lstStyle/>
          <a:p>
            <a:r>
              <a:rPr lang="en-US" dirty="0" smtClean="0"/>
              <a:t>Table C</a:t>
            </a:r>
            <a:endParaRPr lang="en-US" dirty="0"/>
          </a:p>
        </p:txBody>
      </p:sp>
    </p:spTree>
    <p:extLst>
      <p:ext uri="{BB962C8B-B14F-4D97-AF65-F5344CB8AC3E}">
        <p14:creationId xmlns:p14="http://schemas.microsoft.com/office/powerpoint/2010/main" val="608260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4402"/>
          </a:xfrm>
        </p:spPr>
        <p:txBody>
          <a:bodyPr>
            <a:noAutofit/>
          </a:bodyPr>
          <a:lstStyle/>
          <a:p>
            <a:r>
              <a:rPr lang="en-US" sz="4000" dirty="0" smtClean="0"/>
              <a:t>Solution Acceptance</a:t>
            </a:r>
            <a:r>
              <a:rPr lang="en-US" sz="4000" dirty="0" smtClean="0">
                <a:solidFill>
                  <a:srgbClr val="3366FF"/>
                </a:solidFill>
              </a:rPr>
              <a:t>		</a:t>
            </a:r>
            <a:endParaRPr lang="en-US" sz="4000" dirty="0">
              <a:solidFill>
                <a:srgbClr val="3366FF"/>
              </a:solidFill>
            </a:endParaRPr>
          </a:p>
        </p:txBody>
      </p:sp>
      <p:sp>
        <p:nvSpPr>
          <p:cNvPr id="3" name="Content Placeholder 2"/>
          <p:cNvSpPr>
            <a:spLocks noGrp="1"/>
          </p:cNvSpPr>
          <p:nvPr>
            <p:ph idx="1"/>
          </p:nvPr>
        </p:nvSpPr>
        <p:spPr>
          <a:xfrm>
            <a:off x="457200" y="1214120"/>
            <a:ext cx="8229600" cy="4525963"/>
          </a:xfrm>
        </p:spPr>
        <p:txBody>
          <a:bodyPr>
            <a:noAutofit/>
          </a:bodyPr>
          <a:lstStyle/>
          <a:p>
            <a:pPr lvl="0"/>
            <a:r>
              <a:rPr lang="en-US" sz="2400" dirty="0"/>
              <a:t>Once </a:t>
            </a:r>
            <a:r>
              <a:rPr lang="en-US" sz="2400" dirty="0" smtClean="0"/>
              <a:t>accepted</a:t>
            </a:r>
            <a:r>
              <a:rPr lang="en-US" sz="2400" dirty="0"/>
              <a:t>, </a:t>
            </a:r>
            <a:r>
              <a:rPr lang="en-US" sz="2400" dirty="0" smtClean="0"/>
              <a:t>a responsible </a:t>
            </a:r>
            <a:r>
              <a:rPr lang="en-US" sz="2400" dirty="0"/>
              <a:t>body and coordinator to </a:t>
            </a:r>
            <a:r>
              <a:rPr lang="en-US" sz="2400" dirty="0" smtClean="0"/>
              <a:t>need </a:t>
            </a:r>
            <a:r>
              <a:rPr lang="en-US" sz="2400" dirty="0"/>
              <a:t>to validate appropriate u</a:t>
            </a:r>
            <a:r>
              <a:rPr lang="en-US" sz="2400" dirty="0" smtClean="0"/>
              <a:t>ser need or solution, </a:t>
            </a:r>
          </a:p>
          <a:p>
            <a:pPr lvl="0"/>
            <a:r>
              <a:rPr lang="en-US" sz="2400" dirty="0" smtClean="0"/>
              <a:t>There after there will be a need to; </a:t>
            </a:r>
            <a:endParaRPr lang="en-GB" sz="2400" dirty="0"/>
          </a:p>
          <a:p>
            <a:pPr lvl="1"/>
            <a:r>
              <a:rPr lang="en-US" sz="2000" dirty="0"/>
              <a:t>Determine or update the scale and scope of data to meet solution  </a:t>
            </a:r>
            <a:endParaRPr lang="en-GB" sz="2000" dirty="0"/>
          </a:p>
          <a:p>
            <a:pPr lvl="1"/>
            <a:r>
              <a:rPr lang="en-US" sz="2000" dirty="0"/>
              <a:t>Determine or update protocols to facilitate e-Navigation solution data exchange</a:t>
            </a:r>
            <a:endParaRPr lang="en-GB" sz="2000" dirty="0"/>
          </a:p>
          <a:p>
            <a:pPr lvl="1"/>
            <a:r>
              <a:rPr lang="en-US" sz="2000" dirty="0"/>
              <a:t>Determine or update carriers to facilitate e-Navigation solution data exchange</a:t>
            </a:r>
            <a:endParaRPr lang="en-GB" sz="2000" dirty="0"/>
          </a:p>
          <a:p>
            <a:pPr lvl="1"/>
            <a:r>
              <a:rPr lang="en-US" sz="2000" dirty="0"/>
              <a:t>Determine any changes to regulation needed</a:t>
            </a:r>
            <a:endParaRPr lang="en-GB" sz="2000" dirty="0"/>
          </a:p>
          <a:p>
            <a:pPr lvl="1"/>
            <a:r>
              <a:rPr lang="en-US" sz="2000" dirty="0"/>
              <a:t>Inform other appropriate responsible bodies</a:t>
            </a:r>
            <a:endParaRPr lang="en-GB" sz="2400" dirty="0"/>
          </a:p>
          <a:p>
            <a:pPr lvl="0"/>
            <a:endParaRPr lang="en-GB" sz="2000" dirty="0"/>
          </a:p>
          <a:p>
            <a:pPr lvl="1"/>
            <a:endParaRPr lang="en-GB" sz="1600" dirty="0" smtClean="0"/>
          </a:p>
          <a:p>
            <a:pPr lvl="1"/>
            <a:endParaRPr lang="en-US" sz="1200" dirty="0"/>
          </a:p>
          <a:p>
            <a:pPr lvl="1"/>
            <a:endParaRPr lang="en-US" sz="11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16</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486780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Process - </a:t>
            </a:r>
            <a:r>
              <a:rPr lang="en-US" sz="3600" dirty="0"/>
              <a:t>Evaluation of New Solution </a:t>
            </a:r>
            <a:r>
              <a:rPr lang="en-GB" sz="3600" dirty="0"/>
              <a:t/>
            </a:r>
            <a:br>
              <a:rPr lang="en-GB" sz="3600" dirty="0"/>
            </a:br>
            <a:endParaRPr lang="en-GB" sz="3600" dirty="0"/>
          </a:p>
        </p:txBody>
      </p:sp>
      <p:sp>
        <p:nvSpPr>
          <p:cNvPr id="7" name="Slide Number Placeholder 6"/>
          <p:cNvSpPr>
            <a:spLocks noGrp="1"/>
          </p:cNvSpPr>
          <p:nvPr>
            <p:ph type="sldNum" sz="quarter" idx="12"/>
          </p:nvPr>
        </p:nvSpPr>
        <p:spPr/>
        <p:txBody>
          <a:bodyPr/>
          <a:lstStyle/>
          <a:p>
            <a:fld id="{898AC150-AE26-804E-A1F5-DFBC182FD744}" type="slidenum">
              <a:rPr lang="en-US" smtClean="0"/>
              <a:t>17</a:t>
            </a:fld>
            <a:endParaRPr lang="en-US" dirty="0"/>
          </a:p>
        </p:txBody>
      </p:sp>
      <p:sp>
        <p:nvSpPr>
          <p:cNvPr id="10" name="Right Arrow 9"/>
          <p:cNvSpPr/>
          <p:nvPr/>
        </p:nvSpPr>
        <p:spPr>
          <a:xfrm>
            <a:off x="852313" y="870321"/>
            <a:ext cx="7439374" cy="5117358"/>
          </a:xfrm>
          <a:prstGeom prst="rightArrow">
            <a:avLst/>
          </a:prstGeom>
          <a:scene3d>
            <a:camera prst="orthographicFront"/>
            <a:lightRig rig="flat" dir="t"/>
          </a:scene3d>
          <a:sp3d z="-190500" extrusionH="12700" prstMaterial="plastic">
            <a:bevelT w="50800" h="50800"/>
          </a:sp3d>
        </p:spPr>
        <p:style>
          <a:lnRef idx="0">
            <a:schemeClr val="accent1">
              <a:hueOff val="0"/>
              <a:satOff val="0"/>
              <a:lumOff val="0"/>
              <a:alphaOff val="0"/>
            </a:schemeClr>
          </a:lnRef>
          <a:fillRef idx="3">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1" name="Group 10"/>
          <p:cNvGrpSpPr/>
          <p:nvPr/>
        </p:nvGrpSpPr>
        <p:grpSpPr>
          <a:xfrm>
            <a:off x="196206" y="2405528"/>
            <a:ext cx="1443952" cy="2046943"/>
            <a:chOff x="308" y="1535207"/>
            <a:chExt cx="1443952" cy="2046943"/>
          </a:xfrm>
          <a:scene3d>
            <a:camera prst="orthographicFront"/>
            <a:lightRig rig="flat" dir="t"/>
          </a:scene3d>
        </p:grpSpPr>
        <p:sp>
          <p:nvSpPr>
            <p:cNvPr id="27" name="Rounded Rectangle 26"/>
            <p:cNvSpPr/>
            <p:nvPr/>
          </p:nvSpPr>
          <p:spPr>
            <a:xfrm>
              <a:off x="308"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8" name="Rounded Rectangle 5"/>
            <p:cNvSpPr/>
            <p:nvPr/>
          </p:nvSpPr>
          <p:spPr>
            <a:xfrm>
              <a:off x="70796"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a:solidFill>
                    <a:srgbClr val="FFFF00"/>
                  </a:solidFill>
                </a:rPr>
                <a:t>Proposed Solution</a:t>
              </a:r>
            </a:p>
            <a:p>
              <a:pPr marL="57150" lvl="1" indent="-57150" algn="l" defTabSz="488950">
                <a:lnSpc>
                  <a:spcPct val="90000"/>
                </a:lnSpc>
                <a:spcBef>
                  <a:spcPct val="0"/>
                </a:spcBef>
                <a:spcAft>
                  <a:spcPct val="15000"/>
                </a:spcAft>
                <a:buChar char="••"/>
              </a:pPr>
              <a:r>
                <a:rPr lang="en-US" sz="1100" kern="1200"/>
                <a:t>National Administration</a:t>
              </a:r>
              <a:endParaRPr lang="en-US" sz="1100" kern="1200">
                <a:solidFill>
                  <a:srgbClr val="FFFF00"/>
                </a:solidFill>
              </a:endParaRPr>
            </a:p>
            <a:p>
              <a:pPr marL="114300" lvl="2" indent="-57150" algn="l" defTabSz="488950">
                <a:lnSpc>
                  <a:spcPct val="90000"/>
                </a:lnSpc>
                <a:spcBef>
                  <a:spcPct val="0"/>
                </a:spcBef>
                <a:spcAft>
                  <a:spcPct val="15000"/>
                </a:spcAft>
                <a:buChar char="••"/>
              </a:pPr>
              <a:r>
                <a:rPr lang="en-US" sz="1100" kern="1200">
                  <a:solidFill>
                    <a:schemeClr val="bg1"/>
                  </a:solidFill>
                </a:rPr>
                <a:t>Check if meets User Need</a:t>
              </a:r>
            </a:p>
            <a:p>
              <a:pPr marL="57150" lvl="1" indent="-57150" algn="l" defTabSz="488950">
                <a:lnSpc>
                  <a:spcPct val="90000"/>
                </a:lnSpc>
                <a:spcBef>
                  <a:spcPct val="0"/>
                </a:spcBef>
                <a:spcAft>
                  <a:spcPct val="15000"/>
                </a:spcAft>
                <a:buChar char="••"/>
              </a:pPr>
              <a:r>
                <a:rPr lang="en-US" sz="1100" kern="1200">
                  <a:solidFill>
                    <a:schemeClr val="bg1"/>
                  </a:solidFill>
                </a:rPr>
                <a:t>Inform Responsible body delegated by IMO</a:t>
              </a:r>
            </a:p>
          </p:txBody>
        </p:sp>
      </p:grpSp>
      <p:grpSp>
        <p:nvGrpSpPr>
          <p:cNvPr id="12" name="Group 11"/>
          <p:cNvGrpSpPr/>
          <p:nvPr/>
        </p:nvGrpSpPr>
        <p:grpSpPr>
          <a:xfrm>
            <a:off x="1657733" y="2405528"/>
            <a:ext cx="1443952" cy="2046943"/>
            <a:chOff x="1461835" y="1535207"/>
            <a:chExt cx="1443952" cy="2046943"/>
          </a:xfrm>
          <a:scene3d>
            <a:camera prst="orthographicFront"/>
            <a:lightRig rig="flat" dir="t"/>
          </a:scene3d>
        </p:grpSpPr>
        <p:sp>
          <p:nvSpPr>
            <p:cNvPr id="25" name="Rounded Rectangle 24"/>
            <p:cNvSpPr/>
            <p:nvPr/>
          </p:nvSpPr>
          <p:spPr>
            <a:xfrm>
              <a:off x="1461835"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Rounded Rectangle 7"/>
            <p:cNvSpPr/>
            <p:nvPr/>
          </p:nvSpPr>
          <p:spPr>
            <a:xfrm>
              <a:off x="1532323"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a:solidFill>
                    <a:srgbClr val="FFFF00"/>
                  </a:solidFill>
                </a:rPr>
                <a:t>Responsible Body (IMO)</a:t>
              </a:r>
            </a:p>
            <a:p>
              <a:pPr marL="57150" lvl="1" indent="-57150" algn="l" defTabSz="488950">
                <a:lnSpc>
                  <a:spcPct val="90000"/>
                </a:lnSpc>
                <a:spcBef>
                  <a:spcPct val="0"/>
                </a:spcBef>
                <a:spcAft>
                  <a:spcPct val="15000"/>
                </a:spcAft>
                <a:buChar char="••"/>
              </a:pPr>
              <a:r>
                <a:rPr lang="en-US" sz="1100" kern="1200">
                  <a:solidFill>
                    <a:srgbClr val="FFFFFF"/>
                  </a:solidFill>
                </a:rPr>
                <a:t>Assigns coordinator for Test bed</a:t>
              </a:r>
            </a:p>
            <a:p>
              <a:pPr marL="57150" lvl="1" indent="-57150" algn="l" defTabSz="488950">
                <a:lnSpc>
                  <a:spcPct val="90000"/>
                </a:lnSpc>
                <a:spcBef>
                  <a:spcPct val="0"/>
                </a:spcBef>
                <a:spcAft>
                  <a:spcPct val="15000"/>
                </a:spcAft>
                <a:buChar char="••"/>
              </a:pPr>
              <a:r>
                <a:rPr lang="en-US" sz="1100" kern="1200">
                  <a:solidFill>
                    <a:srgbClr val="FFFFFF"/>
                  </a:solidFill>
                </a:rPr>
                <a:t>Records particpating test bed delegations.</a:t>
              </a:r>
            </a:p>
            <a:p>
              <a:pPr marL="57150" lvl="1" indent="-57150" algn="l" defTabSz="488950">
                <a:lnSpc>
                  <a:spcPct val="90000"/>
                </a:lnSpc>
                <a:spcBef>
                  <a:spcPct val="0"/>
                </a:spcBef>
                <a:spcAft>
                  <a:spcPct val="15000"/>
                </a:spcAft>
                <a:buChar char="••"/>
              </a:pPr>
              <a:endParaRPr lang="en-US" sz="1100" kern="1200"/>
            </a:p>
          </p:txBody>
        </p:sp>
      </p:grpSp>
      <p:grpSp>
        <p:nvGrpSpPr>
          <p:cNvPr id="13" name="Group 12"/>
          <p:cNvGrpSpPr/>
          <p:nvPr/>
        </p:nvGrpSpPr>
        <p:grpSpPr>
          <a:xfrm>
            <a:off x="3119260" y="2405528"/>
            <a:ext cx="1443952" cy="2046943"/>
            <a:chOff x="2923362" y="1535207"/>
            <a:chExt cx="1443952" cy="2046943"/>
          </a:xfrm>
          <a:scene3d>
            <a:camera prst="orthographicFront"/>
            <a:lightRig rig="flat" dir="t"/>
          </a:scene3d>
        </p:grpSpPr>
        <p:sp>
          <p:nvSpPr>
            <p:cNvPr id="23" name="Rounded Rectangle 22"/>
            <p:cNvSpPr/>
            <p:nvPr/>
          </p:nvSpPr>
          <p:spPr>
            <a:xfrm>
              <a:off x="2923362"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4" name="Rounded Rectangle 9"/>
            <p:cNvSpPr/>
            <p:nvPr/>
          </p:nvSpPr>
          <p:spPr>
            <a:xfrm>
              <a:off x="2993850"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a:solidFill>
                    <a:srgbClr val="FFFF00"/>
                  </a:solidFill>
                </a:rPr>
                <a:t>Test Bed</a:t>
              </a:r>
            </a:p>
            <a:p>
              <a:pPr marL="57150" lvl="1" indent="-57150" algn="l" defTabSz="488950">
                <a:lnSpc>
                  <a:spcPct val="90000"/>
                </a:lnSpc>
                <a:spcBef>
                  <a:spcPct val="0"/>
                </a:spcBef>
                <a:spcAft>
                  <a:spcPct val="15000"/>
                </a:spcAft>
                <a:buChar char="••"/>
              </a:pPr>
              <a:r>
                <a:rPr lang="en-US" sz="1100" kern="1200"/>
                <a:t>Coordinator monitors test bed.</a:t>
              </a:r>
            </a:p>
            <a:p>
              <a:pPr marL="57150" lvl="1" indent="-57150" algn="l" defTabSz="488950">
                <a:lnSpc>
                  <a:spcPct val="90000"/>
                </a:lnSpc>
                <a:spcBef>
                  <a:spcPct val="0"/>
                </a:spcBef>
                <a:spcAft>
                  <a:spcPct val="15000"/>
                </a:spcAft>
                <a:buChar char="••"/>
              </a:pPr>
              <a:r>
                <a:rPr lang="en-US" sz="1100" kern="1200"/>
                <a:t>Validate meets user need</a:t>
              </a:r>
            </a:p>
          </p:txBody>
        </p:sp>
      </p:grpSp>
      <p:grpSp>
        <p:nvGrpSpPr>
          <p:cNvPr id="14" name="Group 13"/>
          <p:cNvGrpSpPr/>
          <p:nvPr/>
        </p:nvGrpSpPr>
        <p:grpSpPr>
          <a:xfrm>
            <a:off x="4580787" y="2405528"/>
            <a:ext cx="1443952" cy="2046943"/>
            <a:chOff x="4384889" y="1535207"/>
            <a:chExt cx="1443952" cy="2046943"/>
          </a:xfrm>
          <a:scene3d>
            <a:camera prst="orthographicFront"/>
            <a:lightRig rig="flat" dir="t"/>
          </a:scene3d>
        </p:grpSpPr>
        <p:sp>
          <p:nvSpPr>
            <p:cNvPr id="21" name="Rounded Rectangle 20"/>
            <p:cNvSpPr/>
            <p:nvPr/>
          </p:nvSpPr>
          <p:spPr>
            <a:xfrm>
              <a:off x="4384889"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Rounded Rectangle 11"/>
            <p:cNvSpPr/>
            <p:nvPr/>
          </p:nvSpPr>
          <p:spPr>
            <a:xfrm>
              <a:off x="4455377"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a:solidFill>
                    <a:srgbClr val="FFFF00"/>
                  </a:solidFill>
                </a:rPr>
                <a:t>Coordinator</a:t>
              </a:r>
            </a:p>
            <a:p>
              <a:pPr marL="57150" lvl="1" indent="-57150" algn="l" defTabSz="488950">
                <a:lnSpc>
                  <a:spcPct val="90000"/>
                </a:lnSpc>
                <a:spcBef>
                  <a:spcPct val="0"/>
                </a:spcBef>
                <a:spcAft>
                  <a:spcPct val="15000"/>
                </a:spcAft>
                <a:buChar char="••"/>
              </a:pPr>
              <a:r>
                <a:rPr lang="en-US" sz="1100" kern="1200"/>
                <a:t>Reports to Responsible body.</a:t>
              </a:r>
            </a:p>
            <a:p>
              <a:pPr marL="57150" lvl="1" indent="-57150" algn="l" defTabSz="488950">
                <a:lnSpc>
                  <a:spcPct val="90000"/>
                </a:lnSpc>
                <a:spcBef>
                  <a:spcPct val="0"/>
                </a:spcBef>
                <a:spcAft>
                  <a:spcPct val="15000"/>
                </a:spcAft>
                <a:buChar char="••"/>
              </a:pPr>
              <a:r>
                <a:rPr lang="en-US" sz="1100" kern="1200"/>
                <a:t>Recommends inclusion or deletion</a:t>
              </a:r>
            </a:p>
          </p:txBody>
        </p:sp>
      </p:grpSp>
      <p:grpSp>
        <p:nvGrpSpPr>
          <p:cNvPr id="15" name="Group 14"/>
          <p:cNvGrpSpPr/>
          <p:nvPr/>
        </p:nvGrpSpPr>
        <p:grpSpPr>
          <a:xfrm>
            <a:off x="6042315" y="2405528"/>
            <a:ext cx="1443952" cy="2046943"/>
            <a:chOff x="5846417" y="1535207"/>
            <a:chExt cx="1443952" cy="2046943"/>
          </a:xfrm>
          <a:scene3d>
            <a:camera prst="orthographicFront"/>
            <a:lightRig rig="flat" dir="t"/>
          </a:scene3d>
        </p:grpSpPr>
        <p:sp>
          <p:nvSpPr>
            <p:cNvPr id="19" name="Rounded Rectangle 18"/>
            <p:cNvSpPr/>
            <p:nvPr/>
          </p:nvSpPr>
          <p:spPr>
            <a:xfrm>
              <a:off x="5846417"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ounded Rectangle 13"/>
            <p:cNvSpPr/>
            <p:nvPr/>
          </p:nvSpPr>
          <p:spPr>
            <a:xfrm>
              <a:off x="5916905"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a:solidFill>
                    <a:srgbClr val="FFFF00"/>
                  </a:solidFill>
                </a:rPr>
                <a:t>Responsible Body (IMO)</a:t>
              </a:r>
            </a:p>
            <a:p>
              <a:pPr marL="57150" lvl="1" indent="-57150" algn="l" defTabSz="488950">
                <a:lnSpc>
                  <a:spcPct val="90000"/>
                </a:lnSpc>
                <a:spcBef>
                  <a:spcPct val="0"/>
                </a:spcBef>
                <a:spcAft>
                  <a:spcPct val="15000"/>
                </a:spcAft>
                <a:buChar char="••"/>
              </a:pPr>
              <a:r>
                <a:rPr lang="en-US" sz="1100" kern="1200"/>
                <a:t>Informs Subcommittee</a:t>
              </a:r>
            </a:p>
            <a:p>
              <a:pPr marL="57150" lvl="1" indent="-57150" algn="l" defTabSz="488950">
                <a:lnSpc>
                  <a:spcPct val="90000"/>
                </a:lnSpc>
                <a:spcBef>
                  <a:spcPct val="0"/>
                </a:spcBef>
                <a:spcAft>
                  <a:spcPct val="15000"/>
                </a:spcAft>
                <a:buChar char="••"/>
              </a:pPr>
              <a:r>
                <a:rPr lang="en-US" sz="1100" kern="1200"/>
                <a:t>May require new test bed.</a:t>
              </a:r>
            </a:p>
          </p:txBody>
        </p:sp>
      </p:grpSp>
      <p:grpSp>
        <p:nvGrpSpPr>
          <p:cNvPr id="16" name="Group 15"/>
          <p:cNvGrpSpPr/>
          <p:nvPr/>
        </p:nvGrpSpPr>
        <p:grpSpPr>
          <a:xfrm>
            <a:off x="7503842" y="2405528"/>
            <a:ext cx="1443952" cy="2046943"/>
            <a:chOff x="7307944" y="1535207"/>
            <a:chExt cx="1443952" cy="2046943"/>
          </a:xfrm>
          <a:scene3d>
            <a:camera prst="orthographicFront"/>
            <a:lightRig rig="flat" dir="t"/>
          </a:scene3d>
        </p:grpSpPr>
        <p:sp>
          <p:nvSpPr>
            <p:cNvPr id="17" name="Rounded Rectangle 16"/>
            <p:cNvSpPr/>
            <p:nvPr/>
          </p:nvSpPr>
          <p:spPr>
            <a:xfrm>
              <a:off x="7307944"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8" name="Rounded Rectangle 15"/>
            <p:cNvSpPr/>
            <p:nvPr/>
          </p:nvSpPr>
          <p:spPr>
            <a:xfrm>
              <a:off x="7378432"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a:solidFill>
                    <a:srgbClr val="FFFF00"/>
                  </a:solidFill>
                </a:rPr>
                <a:t>Subcommittee</a:t>
              </a:r>
            </a:p>
            <a:p>
              <a:pPr marL="57150" lvl="1" indent="-57150" algn="l" defTabSz="488950">
                <a:lnSpc>
                  <a:spcPct val="90000"/>
                </a:lnSpc>
                <a:spcBef>
                  <a:spcPct val="0"/>
                </a:spcBef>
                <a:spcAft>
                  <a:spcPct val="15000"/>
                </a:spcAft>
                <a:buChar char="••"/>
              </a:pPr>
              <a:r>
                <a:rPr lang="en-US" sz="1100" kern="1200"/>
                <a:t>Accept or reject new need</a:t>
              </a:r>
            </a:p>
            <a:p>
              <a:pPr marL="57150" lvl="1" indent="-57150" algn="l" defTabSz="488950">
                <a:lnSpc>
                  <a:spcPct val="90000"/>
                </a:lnSpc>
                <a:spcBef>
                  <a:spcPct val="0"/>
                </a:spcBef>
                <a:spcAft>
                  <a:spcPct val="15000"/>
                </a:spcAft>
                <a:buChar char="••"/>
              </a:pPr>
              <a:r>
                <a:rPr lang="en-US" sz="1100" kern="1200"/>
                <a:t>Reports to other responsible bodies for action. (IEC ITU etc.)</a:t>
              </a:r>
            </a:p>
          </p:txBody>
        </p:sp>
      </p:grpSp>
      <p:sp>
        <p:nvSpPr>
          <p:cNvPr id="3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3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3067406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Methodology</a:t>
            </a:r>
            <a:r>
              <a:rPr lang="en-GB" sz="3600" dirty="0"/>
              <a:t/>
            </a:r>
            <a:br>
              <a:rPr lang="en-GB" sz="3600" dirty="0"/>
            </a:br>
            <a:endParaRPr lang="en-GB" sz="3600" dirty="0"/>
          </a:p>
        </p:txBody>
      </p:sp>
      <p:sp>
        <p:nvSpPr>
          <p:cNvPr id="7" name="Slide Number Placeholder 6"/>
          <p:cNvSpPr>
            <a:spLocks noGrp="1"/>
          </p:cNvSpPr>
          <p:nvPr>
            <p:ph type="sldNum" sz="quarter" idx="12"/>
          </p:nvPr>
        </p:nvSpPr>
        <p:spPr/>
        <p:txBody>
          <a:bodyPr/>
          <a:lstStyle/>
          <a:p>
            <a:fld id="{898AC150-AE26-804E-A1F5-DFBC182FD744}" type="slidenum">
              <a:rPr lang="en-US" smtClean="0"/>
              <a:t>18</a:t>
            </a:fld>
            <a:endParaRPr lang="en-US" dirty="0"/>
          </a:p>
        </p:txBody>
      </p:sp>
      <p:sp>
        <p:nvSpPr>
          <p:cNvPr id="3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3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graphicFrame>
        <p:nvGraphicFramePr>
          <p:cNvPr id="29" name="Diagram 28"/>
          <p:cNvGraphicFramePr/>
          <p:nvPr/>
        </p:nvGraphicFramePr>
        <p:xfrm>
          <a:off x="107315" y="741362"/>
          <a:ext cx="8929370" cy="5375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51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678" y="292635"/>
            <a:ext cx="8229600" cy="903922"/>
          </a:xfrm>
        </p:spPr>
        <p:txBody>
          <a:bodyPr>
            <a:noAutofit/>
          </a:bodyPr>
          <a:lstStyle/>
          <a:p>
            <a:r>
              <a:rPr lang="en-US" sz="4000" dirty="0" smtClean="0"/>
              <a:t>Identification of New User </a:t>
            </a:r>
            <a:r>
              <a:rPr lang="en-US" sz="4000" dirty="0"/>
              <a:t>Needs</a:t>
            </a:r>
            <a:endParaRPr lang="en-US" sz="4000" dirty="0"/>
          </a:p>
        </p:txBody>
      </p:sp>
      <p:sp>
        <p:nvSpPr>
          <p:cNvPr id="3" name="Content Placeholder 2"/>
          <p:cNvSpPr>
            <a:spLocks noGrp="1"/>
          </p:cNvSpPr>
          <p:nvPr>
            <p:ph idx="1"/>
          </p:nvPr>
        </p:nvSpPr>
        <p:spPr/>
        <p:txBody>
          <a:bodyPr>
            <a:noAutofit/>
          </a:bodyPr>
          <a:lstStyle/>
          <a:p>
            <a:r>
              <a:rPr lang="en-US" sz="2400" dirty="0" smtClean="0"/>
              <a:t>Origin</a:t>
            </a:r>
          </a:p>
          <a:p>
            <a:pPr lvl="1"/>
            <a:r>
              <a:rPr lang="en-US" sz="1800" dirty="0"/>
              <a:t>I</a:t>
            </a:r>
            <a:r>
              <a:rPr lang="en-US" sz="1800" dirty="0" smtClean="0"/>
              <a:t>ncident </a:t>
            </a:r>
            <a:r>
              <a:rPr lang="en-US" sz="1800" dirty="0"/>
              <a:t>and accident results,</a:t>
            </a:r>
            <a:endParaRPr lang="en-GB" sz="1800" dirty="0"/>
          </a:p>
          <a:p>
            <a:pPr lvl="1"/>
            <a:r>
              <a:rPr lang="en-US" sz="1800" dirty="0"/>
              <a:t>Sub-Committee Reports, </a:t>
            </a:r>
            <a:r>
              <a:rPr lang="en-US" sz="1800" dirty="0" smtClean="0"/>
              <a:t>through</a:t>
            </a:r>
            <a:endParaRPr lang="en-GB" sz="1800" dirty="0"/>
          </a:p>
          <a:p>
            <a:pPr lvl="2"/>
            <a:r>
              <a:rPr lang="en-US" sz="1400" dirty="0"/>
              <a:t>GAP </a:t>
            </a:r>
            <a:r>
              <a:rPr lang="en-US" sz="1400" dirty="0"/>
              <a:t>Analysis for recording user needs that still need to be addressed</a:t>
            </a:r>
            <a:r>
              <a:rPr lang="en-US" sz="1400" dirty="0" smtClean="0"/>
              <a:t>.</a:t>
            </a:r>
            <a:endParaRPr lang="en-GB" sz="1400" dirty="0"/>
          </a:p>
          <a:p>
            <a:pPr lvl="2"/>
            <a:r>
              <a:rPr lang="en-US" sz="1400" dirty="0"/>
              <a:t>Improvement of existing solution.</a:t>
            </a:r>
            <a:endParaRPr lang="en-GB" sz="1400" dirty="0"/>
          </a:p>
          <a:p>
            <a:pPr lvl="2"/>
            <a:r>
              <a:rPr lang="en-US" sz="1400" dirty="0"/>
              <a:t>Development of new products</a:t>
            </a:r>
            <a:endParaRPr lang="en-GB" sz="1400" dirty="0"/>
          </a:p>
          <a:p>
            <a:pPr lvl="1"/>
            <a:r>
              <a:rPr lang="en-US" sz="1800" dirty="0"/>
              <a:t>By product through development of new </a:t>
            </a:r>
            <a:r>
              <a:rPr lang="en-US" sz="1800" dirty="0" smtClean="0"/>
              <a:t>technology.</a:t>
            </a:r>
          </a:p>
          <a:p>
            <a:pPr lvl="1"/>
            <a:r>
              <a:rPr lang="en-US" sz="1800" dirty="0"/>
              <a:t>C</a:t>
            </a:r>
            <a:r>
              <a:rPr lang="en-US" sz="1800" dirty="0" smtClean="0"/>
              <a:t>hange </a:t>
            </a:r>
            <a:r>
              <a:rPr lang="en-US" sz="1800" dirty="0"/>
              <a:t>of regulation or policy,</a:t>
            </a:r>
            <a:endParaRPr lang="en-GB" sz="1800" dirty="0"/>
          </a:p>
          <a:p>
            <a:pPr lvl="1"/>
            <a:r>
              <a:rPr lang="en-US" sz="1800" dirty="0"/>
              <a:t>Migration of local requirements to global </a:t>
            </a:r>
            <a:endParaRPr lang="en-GB" sz="1800" dirty="0"/>
          </a:p>
          <a:p>
            <a:pPr lvl="1"/>
            <a:r>
              <a:rPr lang="en-US" sz="1800" dirty="0"/>
              <a:t>Task based experience by operators</a:t>
            </a:r>
            <a:endParaRPr lang="en-GB" sz="1800" dirty="0"/>
          </a:p>
          <a:p>
            <a:pPr lvl="1"/>
            <a:r>
              <a:rPr lang="en-US" sz="1800" dirty="0"/>
              <a:t>The result of key changes in Navigation / Propulsion</a:t>
            </a:r>
            <a:endParaRPr lang="en-GB" sz="1800" dirty="0"/>
          </a:p>
          <a:p>
            <a:pPr lvl="1"/>
            <a:r>
              <a:rPr lang="en-US" sz="1800" dirty="0"/>
              <a:t>The result of operation process evolution</a:t>
            </a:r>
            <a:r>
              <a:rPr lang="en-US" sz="1800" dirty="0" smtClean="0"/>
              <a:t>.</a:t>
            </a:r>
            <a:endParaRPr lang="en-US" sz="1400" dirty="0" smtClean="0"/>
          </a:p>
        </p:txBody>
      </p:sp>
      <p:sp>
        <p:nvSpPr>
          <p:cNvPr id="5"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6"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
        <p:nvSpPr>
          <p:cNvPr id="7" name="Slide Number Placeholder 6"/>
          <p:cNvSpPr>
            <a:spLocks noGrp="1"/>
          </p:cNvSpPr>
          <p:nvPr>
            <p:ph type="sldNum" sz="quarter" idx="12"/>
          </p:nvPr>
        </p:nvSpPr>
        <p:spPr/>
        <p:txBody>
          <a:bodyPr/>
          <a:lstStyle/>
          <a:p>
            <a:fld id="{898AC150-AE26-804E-A1F5-DFBC182FD744}" type="slidenum">
              <a:rPr lang="en-US" smtClean="0"/>
              <a:t>2</a:t>
            </a:fld>
            <a:endParaRPr lang="en-US" dirty="0"/>
          </a:p>
        </p:txBody>
      </p:sp>
    </p:spTree>
    <p:extLst>
      <p:ext uri="{BB962C8B-B14F-4D97-AF65-F5344CB8AC3E}">
        <p14:creationId xmlns:p14="http://schemas.microsoft.com/office/powerpoint/2010/main" val="3261642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4082"/>
          </a:xfrm>
        </p:spPr>
        <p:txBody>
          <a:bodyPr/>
          <a:lstStyle/>
          <a:p>
            <a:r>
              <a:rPr lang="en-US" sz="4800" dirty="0" smtClean="0"/>
              <a:t>Proposition of New Needs</a:t>
            </a:r>
            <a:endParaRPr lang="en-US" sz="4800" dirty="0"/>
          </a:p>
        </p:txBody>
      </p:sp>
      <p:sp>
        <p:nvSpPr>
          <p:cNvPr id="3" name="Content Placeholder 2"/>
          <p:cNvSpPr>
            <a:spLocks noGrp="1"/>
          </p:cNvSpPr>
          <p:nvPr>
            <p:ph idx="1"/>
          </p:nvPr>
        </p:nvSpPr>
        <p:spPr>
          <a:xfrm>
            <a:off x="457200" y="1315720"/>
            <a:ext cx="8229600" cy="4525963"/>
          </a:xfrm>
        </p:spPr>
        <p:txBody>
          <a:bodyPr>
            <a:noAutofit/>
          </a:bodyPr>
          <a:lstStyle/>
          <a:p>
            <a:r>
              <a:rPr lang="en-US" sz="2400" dirty="0" smtClean="0"/>
              <a:t>Intended to </a:t>
            </a:r>
            <a:r>
              <a:rPr lang="en-US" sz="2400" dirty="0"/>
              <a:t>enable an originator of New User Needs or Solution</a:t>
            </a:r>
            <a:r>
              <a:rPr lang="en-US" sz="2400" dirty="0" smtClean="0"/>
              <a:t>,</a:t>
            </a:r>
            <a:endParaRPr lang="en-US" dirty="0"/>
          </a:p>
          <a:p>
            <a:pPr lvl="1"/>
            <a:r>
              <a:rPr lang="en-US" sz="2000" dirty="0"/>
              <a:t>T</a:t>
            </a:r>
            <a:r>
              <a:rPr lang="en-US" sz="2000" dirty="0" smtClean="0"/>
              <a:t>o </a:t>
            </a:r>
            <a:r>
              <a:rPr lang="en-US" sz="2000" dirty="0"/>
              <a:t>record </a:t>
            </a:r>
            <a:r>
              <a:rPr lang="en-US" sz="2000" dirty="0" smtClean="0"/>
              <a:t>by originator </a:t>
            </a:r>
            <a:r>
              <a:rPr lang="en-US" sz="2000" dirty="0"/>
              <a:t>within a matrix </a:t>
            </a:r>
            <a:r>
              <a:rPr lang="en-US" sz="2000" dirty="0" smtClean="0"/>
              <a:t>whereby;</a:t>
            </a:r>
          </a:p>
          <a:p>
            <a:pPr lvl="2"/>
            <a:r>
              <a:rPr lang="en-US" sz="1600" dirty="0"/>
              <a:t>T</a:t>
            </a:r>
            <a:r>
              <a:rPr lang="en-US" sz="1600" dirty="0" smtClean="0"/>
              <a:t>he </a:t>
            </a:r>
            <a:r>
              <a:rPr lang="en-US" sz="1600" dirty="0"/>
              <a:t>need can be </a:t>
            </a:r>
            <a:r>
              <a:rPr lang="en-US" sz="1600" dirty="0" smtClean="0"/>
              <a:t>described</a:t>
            </a:r>
          </a:p>
          <a:p>
            <a:pPr lvl="2"/>
            <a:r>
              <a:rPr lang="en-US" sz="1600" dirty="0" smtClean="0"/>
              <a:t>Be evaluated (tested </a:t>
            </a:r>
            <a:r>
              <a:rPr lang="en-US" sz="1600" dirty="0"/>
              <a:t>for weaknesses and </a:t>
            </a:r>
            <a:r>
              <a:rPr lang="en-US" sz="1600" dirty="0" smtClean="0"/>
              <a:t>strengths) </a:t>
            </a:r>
            <a:r>
              <a:rPr lang="en-US" sz="1600" dirty="0"/>
              <a:t>against e-Navigation processes and key functional test criteria such as </a:t>
            </a:r>
            <a:r>
              <a:rPr lang="en-US" sz="1600" dirty="0" smtClean="0"/>
              <a:t>usability</a:t>
            </a:r>
            <a:r>
              <a:rPr lang="en-GB" sz="1600" dirty="0" smtClean="0"/>
              <a:t>.</a:t>
            </a:r>
          </a:p>
          <a:p>
            <a:pPr lvl="2"/>
            <a:r>
              <a:rPr lang="en-GB" sz="1600" dirty="0" smtClean="0"/>
              <a:t>Validated by moderator (delegated by the responsible body)</a:t>
            </a:r>
          </a:p>
          <a:p>
            <a:pPr lvl="1"/>
            <a:r>
              <a:rPr lang="en-GB" sz="2000" dirty="0" smtClean="0"/>
              <a:t>Evaluation Criteria</a:t>
            </a:r>
          </a:p>
          <a:p>
            <a:pPr lvl="2"/>
            <a:r>
              <a:rPr lang="en-GB" sz="1600" dirty="0" smtClean="0"/>
              <a:t>Processes</a:t>
            </a:r>
          </a:p>
          <a:p>
            <a:pPr lvl="2"/>
            <a:r>
              <a:rPr lang="en-GB" sz="1600" dirty="0" smtClean="0"/>
              <a:t>Functional Test </a:t>
            </a:r>
          </a:p>
          <a:p>
            <a:pPr lvl="3"/>
            <a:r>
              <a:rPr lang="en-GB" sz="1200" dirty="0" smtClean="0"/>
              <a:t>Safety, Security, Environmental Protection</a:t>
            </a:r>
          </a:p>
          <a:p>
            <a:pPr lvl="2"/>
            <a:r>
              <a:rPr lang="en-GB" sz="1600" dirty="0" smtClean="0"/>
              <a:t>Operational benefit</a:t>
            </a:r>
          </a:p>
          <a:p>
            <a:pPr lvl="3"/>
            <a:r>
              <a:rPr lang="en-GB" sz="1200" dirty="0" smtClean="0"/>
              <a:t>Usability, Efficiency, Geographic considerations</a:t>
            </a:r>
          </a:p>
          <a:p>
            <a:pPr lvl="2"/>
            <a:r>
              <a:rPr lang="en-GB" sz="1600" dirty="0" smtClean="0"/>
              <a:t>Market benefit</a:t>
            </a:r>
          </a:p>
          <a:p>
            <a:pPr lvl="3"/>
            <a:r>
              <a:rPr lang="en-GB" sz="1200" dirty="0" smtClean="0"/>
              <a:t>Cost, Requirement, Regulation</a:t>
            </a:r>
          </a:p>
          <a:p>
            <a:pPr lvl="1"/>
            <a:endParaRPr lang="en-GB" sz="2000" dirty="0" smtClean="0"/>
          </a:p>
          <a:p>
            <a:pPr lvl="1"/>
            <a:endParaRPr lang="en-US" sz="1600" dirty="0"/>
          </a:p>
          <a:p>
            <a:pPr lvl="1"/>
            <a:endParaRPr lang="en-US" sz="14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3</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3089300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837" y="95992"/>
            <a:ext cx="8229600" cy="1143000"/>
          </a:xfrm>
        </p:spPr>
        <p:txBody>
          <a:bodyPr>
            <a:noAutofit/>
          </a:bodyPr>
          <a:lstStyle/>
          <a:p>
            <a:r>
              <a:rPr lang="en-GB" sz="3600" dirty="0"/>
              <a:t> </a:t>
            </a:r>
            <a:r>
              <a:rPr lang="en-US" sz="3600" dirty="0" smtClean="0"/>
              <a:t>Process – Evaluating New User </a:t>
            </a:r>
            <a:r>
              <a:rPr lang="en-US" sz="3600" dirty="0"/>
              <a:t>N</a:t>
            </a:r>
            <a:r>
              <a:rPr lang="en-US" sz="3600" dirty="0" smtClean="0"/>
              <a:t>eeds</a:t>
            </a:r>
            <a:endParaRPr lang="en-GB" sz="3600" dirty="0"/>
          </a:p>
        </p:txBody>
      </p:sp>
      <p:sp>
        <p:nvSpPr>
          <p:cNvPr id="7" name="Slide Number Placeholder 6"/>
          <p:cNvSpPr>
            <a:spLocks noGrp="1"/>
          </p:cNvSpPr>
          <p:nvPr>
            <p:ph type="sldNum" sz="quarter" idx="12"/>
          </p:nvPr>
        </p:nvSpPr>
        <p:spPr/>
        <p:txBody>
          <a:bodyPr/>
          <a:lstStyle/>
          <a:p>
            <a:fld id="{898AC150-AE26-804E-A1F5-DFBC182FD744}" type="slidenum">
              <a:rPr lang="en-US" smtClean="0"/>
              <a:t>4</a:t>
            </a:fld>
            <a:endParaRPr lang="en-US" dirty="0"/>
          </a:p>
        </p:txBody>
      </p:sp>
      <p:sp>
        <p:nvSpPr>
          <p:cNvPr id="11" name="Right Arrow 10"/>
          <p:cNvSpPr/>
          <p:nvPr/>
        </p:nvSpPr>
        <p:spPr>
          <a:xfrm>
            <a:off x="852313" y="1238992"/>
            <a:ext cx="7439374" cy="5117358"/>
          </a:xfrm>
          <a:prstGeom prst="rightArrow">
            <a:avLst/>
          </a:prstGeom>
          <a:scene3d>
            <a:camera prst="orthographicFront"/>
            <a:lightRig rig="flat" dir="t"/>
          </a:scene3d>
          <a:sp3d z="-190500" extrusionH="12700" prstMaterial="plastic">
            <a:bevelT w="50800" h="50800"/>
          </a:sp3d>
        </p:spPr>
        <p:style>
          <a:lnRef idx="0">
            <a:schemeClr val="accent1">
              <a:hueOff val="0"/>
              <a:satOff val="0"/>
              <a:lumOff val="0"/>
              <a:alphaOff val="0"/>
            </a:schemeClr>
          </a:lnRef>
          <a:fillRef idx="3">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2" name="Group 11"/>
          <p:cNvGrpSpPr/>
          <p:nvPr/>
        </p:nvGrpSpPr>
        <p:grpSpPr>
          <a:xfrm>
            <a:off x="196206" y="2774199"/>
            <a:ext cx="1443952" cy="2046943"/>
            <a:chOff x="308" y="1535207"/>
            <a:chExt cx="1443952" cy="2046943"/>
          </a:xfrm>
          <a:scene3d>
            <a:camera prst="orthographicFront"/>
            <a:lightRig rig="flat" dir="t"/>
          </a:scene3d>
        </p:grpSpPr>
        <p:sp>
          <p:nvSpPr>
            <p:cNvPr id="28" name="Rounded Rectangle 27"/>
            <p:cNvSpPr/>
            <p:nvPr/>
          </p:nvSpPr>
          <p:spPr>
            <a:xfrm>
              <a:off x="308"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9" name="Rounded Rectangle 5"/>
            <p:cNvSpPr/>
            <p:nvPr/>
          </p:nvSpPr>
          <p:spPr>
            <a:xfrm>
              <a:off x="70796"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a:solidFill>
                    <a:srgbClr val="FFFF00"/>
                  </a:solidFill>
                </a:rPr>
                <a:t>Proposer of User Need</a:t>
              </a:r>
            </a:p>
            <a:p>
              <a:pPr marL="57150" lvl="1" indent="-57150" algn="l" defTabSz="444500">
                <a:lnSpc>
                  <a:spcPct val="90000"/>
                </a:lnSpc>
                <a:spcBef>
                  <a:spcPct val="0"/>
                </a:spcBef>
                <a:spcAft>
                  <a:spcPct val="15000"/>
                </a:spcAft>
                <a:buChar char="••"/>
              </a:pPr>
              <a:r>
                <a:rPr lang="en-US" sz="1000" kern="1200"/>
                <a:t>Checks Validity using form</a:t>
              </a:r>
            </a:p>
            <a:p>
              <a:pPr marL="57150" lvl="1" indent="-57150" algn="l" defTabSz="444500">
                <a:lnSpc>
                  <a:spcPct val="90000"/>
                </a:lnSpc>
                <a:spcBef>
                  <a:spcPct val="0"/>
                </a:spcBef>
                <a:spcAft>
                  <a:spcPct val="15000"/>
                </a:spcAft>
                <a:buChar char="••"/>
              </a:pPr>
              <a:r>
                <a:rPr lang="en-US" sz="1000" kern="1200"/>
                <a:t>Send to National Administration</a:t>
              </a:r>
            </a:p>
          </p:txBody>
        </p:sp>
      </p:grpSp>
      <p:grpSp>
        <p:nvGrpSpPr>
          <p:cNvPr id="13" name="Group 12"/>
          <p:cNvGrpSpPr/>
          <p:nvPr/>
        </p:nvGrpSpPr>
        <p:grpSpPr>
          <a:xfrm>
            <a:off x="1657733" y="2774199"/>
            <a:ext cx="1443952" cy="2046943"/>
            <a:chOff x="1461835" y="1535207"/>
            <a:chExt cx="1443952" cy="2046943"/>
          </a:xfrm>
          <a:scene3d>
            <a:camera prst="orthographicFront"/>
            <a:lightRig rig="flat" dir="t"/>
          </a:scene3d>
        </p:grpSpPr>
        <p:sp>
          <p:nvSpPr>
            <p:cNvPr id="26" name="Rounded Rectangle 25"/>
            <p:cNvSpPr/>
            <p:nvPr/>
          </p:nvSpPr>
          <p:spPr>
            <a:xfrm>
              <a:off x="1461835"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7" name="Rounded Rectangle 7"/>
            <p:cNvSpPr/>
            <p:nvPr/>
          </p:nvSpPr>
          <p:spPr>
            <a:xfrm>
              <a:off x="1532323"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a:solidFill>
                    <a:srgbClr val="FFFF00"/>
                  </a:solidFill>
                </a:rPr>
                <a:t>National Administration</a:t>
              </a:r>
            </a:p>
            <a:p>
              <a:pPr marL="57150" lvl="1" indent="-57150" algn="l" defTabSz="444500">
                <a:lnSpc>
                  <a:spcPct val="90000"/>
                </a:lnSpc>
                <a:spcBef>
                  <a:spcPct val="0"/>
                </a:spcBef>
                <a:spcAft>
                  <a:spcPct val="15000"/>
                </a:spcAft>
                <a:buChar char="••"/>
              </a:pPr>
              <a:r>
                <a:rPr lang="en-US" sz="1000" kern="1200"/>
                <a:t>Validates form</a:t>
              </a:r>
            </a:p>
            <a:p>
              <a:pPr marL="57150" lvl="1" indent="-57150" algn="l" defTabSz="444500">
                <a:lnSpc>
                  <a:spcPct val="90000"/>
                </a:lnSpc>
                <a:spcBef>
                  <a:spcPct val="0"/>
                </a:spcBef>
                <a:spcAft>
                  <a:spcPct val="15000"/>
                </a:spcAft>
                <a:buChar char="••"/>
              </a:pPr>
              <a:r>
                <a:rPr lang="en-US" sz="1000" kern="1200"/>
                <a:t>Processes Proposal</a:t>
              </a:r>
            </a:p>
            <a:p>
              <a:pPr marL="57150" lvl="1" indent="-57150" algn="l" defTabSz="444500">
                <a:lnSpc>
                  <a:spcPct val="90000"/>
                </a:lnSpc>
                <a:spcBef>
                  <a:spcPct val="0"/>
                </a:spcBef>
                <a:spcAft>
                  <a:spcPct val="15000"/>
                </a:spcAft>
                <a:buChar char="••"/>
              </a:pPr>
              <a:r>
                <a:rPr lang="en-US" sz="1000" kern="1200"/>
                <a:t>Send to Responsible body</a:t>
              </a:r>
            </a:p>
          </p:txBody>
        </p:sp>
      </p:grpSp>
      <p:grpSp>
        <p:nvGrpSpPr>
          <p:cNvPr id="14" name="Group 13"/>
          <p:cNvGrpSpPr/>
          <p:nvPr/>
        </p:nvGrpSpPr>
        <p:grpSpPr>
          <a:xfrm>
            <a:off x="3101685" y="2774199"/>
            <a:ext cx="1443952" cy="2046943"/>
            <a:chOff x="2923362" y="1535207"/>
            <a:chExt cx="1443952" cy="2046943"/>
          </a:xfrm>
          <a:scene3d>
            <a:camera prst="orthographicFront"/>
            <a:lightRig rig="flat" dir="t"/>
          </a:scene3d>
        </p:grpSpPr>
        <p:sp>
          <p:nvSpPr>
            <p:cNvPr id="24" name="Rounded Rectangle 23"/>
            <p:cNvSpPr/>
            <p:nvPr/>
          </p:nvSpPr>
          <p:spPr>
            <a:xfrm>
              <a:off x="2923362"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5" name="Rounded Rectangle 9"/>
            <p:cNvSpPr/>
            <p:nvPr/>
          </p:nvSpPr>
          <p:spPr>
            <a:xfrm>
              <a:off x="2993850"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a:solidFill>
                    <a:srgbClr val="FFFF00"/>
                  </a:solidFill>
                </a:rPr>
                <a:t>Responsible Body (IMO)</a:t>
              </a:r>
            </a:p>
            <a:p>
              <a:pPr marL="57150" lvl="1" indent="-57150" algn="l" defTabSz="444500">
                <a:lnSpc>
                  <a:spcPct val="90000"/>
                </a:lnSpc>
                <a:spcBef>
                  <a:spcPct val="0"/>
                </a:spcBef>
                <a:spcAft>
                  <a:spcPct val="15000"/>
                </a:spcAft>
                <a:buChar char="••"/>
              </a:pPr>
              <a:r>
                <a:rPr lang="en-US" sz="1000" kern="1200"/>
                <a:t>Records Proposal</a:t>
              </a:r>
            </a:p>
            <a:p>
              <a:pPr marL="57150" lvl="1" indent="-57150" algn="l" defTabSz="444500">
                <a:lnSpc>
                  <a:spcPct val="90000"/>
                </a:lnSpc>
                <a:spcBef>
                  <a:spcPct val="0"/>
                </a:spcBef>
                <a:spcAft>
                  <a:spcPct val="15000"/>
                </a:spcAft>
                <a:buChar char="••"/>
              </a:pPr>
              <a:r>
                <a:rPr lang="en-US" sz="1000" kern="1200"/>
                <a:t>Sends to Moderator</a:t>
              </a:r>
            </a:p>
          </p:txBody>
        </p:sp>
      </p:grpSp>
      <p:grpSp>
        <p:nvGrpSpPr>
          <p:cNvPr id="15" name="Group 14"/>
          <p:cNvGrpSpPr/>
          <p:nvPr/>
        </p:nvGrpSpPr>
        <p:grpSpPr>
          <a:xfrm>
            <a:off x="4580787" y="2774199"/>
            <a:ext cx="1443952" cy="2046943"/>
            <a:chOff x="4384889" y="1535207"/>
            <a:chExt cx="1443952" cy="2046943"/>
          </a:xfrm>
          <a:scene3d>
            <a:camera prst="orthographicFront"/>
            <a:lightRig rig="flat" dir="t"/>
          </a:scene3d>
        </p:grpSpPr>
        <p:sp>
          <p:nvSpPr>
            <p:cNvPr id="22" name="Rounded Rectangle 21"/>
            <p:cNvSpPr/>
            <p:nvPr/>
          </p:nvSpPr>
          <p:spPr>
            <a:xfrm>
              <a:off x="4384889"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3" name="Rounded Rectangle 11"/>
            <p:cNvSpPr/>
            <p:nvPr/>
          </p:nvSpPr>
          <p:spPr>
            <a:xfrm>
              <a:off x="4455377"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a:solidFill>
                    <a:srgbClr val="FFFF00"/>
                  </a:solidFill>
                </a:rPr>
                <a:t>Moderator</a:t>
              </a:r>
            </a:p>
            <a:p>
              <a:pPr marL="57150" lvl="1" indent="-57150" algn="l" defTabSz="444500">
                <a:lnSpc>
                  <a:spcPct val="90000"/>
                </a:lnSpc>
                <a:spcBef>
                  <a:spcPct val="0"/>
                </a:spcBef>
                <a:spcAft>
                  <a:spcPct val="15000"/>
                </a:spcAft>
                <a:buChar char="••"/>
              </a:pPr>
              <a:r>
                <a:rPr lang="en-US" sz="1000" kern="1200"/>
                <a:t>Validates Solution using form</a:t>
              </a:r>
            </a:p>
            <a:p>
              <a:pPr marL="57150" lvl="1" indent="-57150" algn="l" defTabSz="444500">
                <a:lnSpc>
                  <a:spcPct val="90000"/>
                </a:lnSpc>
                <a:spcBef>
                  <a:spcPct val="0"/>
                </a:spcBef>
                <a:spcAft>
                  <a:spcPct val="15000"/>
                </a:spcAft>
                <a:buChar char="••"/>
              </a:pPr>
              <a:r>
                <a:rPr lang="en-US" sz="1000" kern="1200"/>
                <a:t>Records Totals</a:t>
              </a:r>
            </a:p>
            <a:p>
              <a:pPr marL="57150" lvl="1" indent="-57150" algn="l" defTabSz="444500">
                <a:lnSpc>
                  <a:spcPct val="90000"/>
                </a:lnSpc>
                <a:spcBef>
                  <a:spcPct val="0"/>
                </a:spcBef>
                <a:spcAft>
                  <a:spcPct val="15000"/>
                </a:spcAft>
                <a:buChar char="••"/>
              </a:pPr>
              <a:r>
                <a:rPr lang="en-US" sz="1000" kern="1200"/>
                <a:t>Returns form to Responsible body </a:t>
              </a:r>
            </a:p>
            <a:p>
              <a:pPr marL="57150" lvl="1" indent="-57150" algn="l" defTabSz="444500">
                <a:lnSpc>
                  <a:spcPct val="90000"/>
                </a:lnSpc>
                <a:spcBef>
                  <a:spcPct val="0"/>
                </a:spcBef>
                <a:spcAft>
                  <a:spcPct val="15000"/>
                </a:spcAft>
                <a:buChar char="••"/>
              </a:pPr>
              <a:r>
                <a:rPr lang="en-US" sz="1000" kern="1200"/>
                <a:t>Recommends inclusion or deletion</a:t>
              </a:r>
            </a:p>
          </p:txBody>
        </p:sp>
      </p:grpSp>
      <p:grpSp>
        <p:nvGrpSpPr>
          <p:cNvPr id="16" name="Group 15"/>
          <p:cNvGrpSpPr/>
          <p:nvPr/>
        </p:nvGrpSpPr>
        <p:grpSpPr>
          <a:xfrm>
            <a:off x="6042315" y="2774199"/>
            <a:ext cx="1443952" cy="2046943"/>
            <a:chOff x="5846417" y="1535207"/>
            <a:chExt cx="1443952" cy="2046943"/>
          </a:xfrm>
          <a:scene3d>
            <a:camera prst="orthographicFront"/>
            <a:lightRig rig="flat" dir="t"/>
          </a:scene3d>
        </p:grpSpPr>
        <p:sp>
          <p:nvSpPr>
            <p:cNvPr id="20" name="Rounded Rectangle 19"/>
            <p:cNvSpPr/>
            <p:nvPr/>
          </p:nvSpPr>
          <p:spPr>
            <a:xfrm>
              <a:off x="5846417"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1" name="Rounded Rectangle 13"/>
            <p:cNvSpPr/>
            <p:nvPr/>
          </p:nvSpPr>
          <p:spPr>
            <a:xfrm>
              <a:off x="5916905"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a:solidFill>
                    <a:srgbClr val="FFFF00"/>
                  </a:solidFill>
                </a:rPr>
                <a:t>Responsible Body (IMO)</a:t>
              </a:r>
            </a:p>
            <a:p>
              <a:pPr marL="57150" lvl="1" indent="-57150" algn="l" defTabSz="444500">
                <a:lnSpc>
                  <a:spcPct val="90000"/>
                </a:lnSpc>
                <a:spcBef>
                  <a:spcPct val="0"/>
                </a:spcBef>
                <a:spcAft>
                  <a:spcPct val="15000"/>
                </a:spcAft>
                <a:buChar char="••"/>
              </a:pPr>
              <a:r>
                <a:rPr lang="en-US" sz="1000" kern="1200"/>
                <a:t>Annotates record as recommended by moderator.</a:t>
              </a:r>
            </a:p>
            <a:p>
              <a:pPr marL="57150" lvl="1" indent="-57150" algn="l" defTabSz="444500">
                <a:lnSpc>
                  <a:spcPct val="90000"/>
                </a:lnSpc>
                <a:spcBef>
                  <a:spcPct val="0"/>
                </a:spcBef>
                <a:spcAft>
                  <a:spcPct val="15000"/>
                </a:spcAft>
                <a:buChar char="••"/>
              </a:pPr>
              <a:r>
                <a:rPr lang="en-US" sz="1000" kern="1200"/>
                <a:t>Inclsuion or deletion</a:t>
              </a:r>
            </a:p>
            <a:p>
              <a:pPr marL="57150" lvl="1" indent="-57150" algn="l" defTabSz="444500">
                <a:lnSpc>
                  <a:spcPct val="90000"/>
                </a:lnSpc>
                <a:spcBef>
                  <a:spcPct val="0"/>
                </a:spcBef>
                <a:spcAft>
                  <a:spcPct val="15000"/>
                </a:spcAft>
                <a:buChar char="••"/>
              </a:pPr>
              <a:r>
                <a:rPr lang="en-US" sz="1000" kern="1200"/>
                <a:t>Informs Subcommittee or Correesponance group</a:t>
              </a:r>
            </a:p>
          </p:txBody>
        </p:sp>
      </p:grpSp>
      <p:grpSp>
        <p:nvGrpSpPr>
          <p:cNvPr id="17" name="Group 16"/>
          <p:cNvGrpSpPr/>
          <p:nvPr/>
        </p:nvGrpSpPr>
        <p:grpSpPr>
          <a:xfrm>
            <a:off x="7503842" y="2774199"/>
            <a:ext cx="1443952" cy="2046943"/>
            <a:chOff x="7307944" y="1535207"/>
            <a:chExt cx="1443952" cy="2046943"/>
          </a:xfrm>
          <a:scene3d>
            <a:camera prst="orthographicFront"/>
            <a:lightRig rig="flat" dir="t"/>
          </a:scene3d>
        </p:grpSpPr>
        <p:sp>
          <p:nvSpPr>
            <p:cNvPr id="18" name="Rounded Rectangle 17"/>
            <p:cNvSpPr/>
            <p:nvPr/>
          </p:nvSpPr>
          <p:spPr>
            <a:xfrm>
              <a:off x="7307944" y="1535207"/>
              <a:ext cx="1443952" cy="2046943"/>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9" name="Rounded Rectangle 15"/>
            <p:cNvSpPr/>
            <p:nvPr/>
          </p:nvSpPr>
          <p:spPr>
            <a:xfrm>
              <a:off x="7378432" y="1605695"/>
              <a:ext cx="1302976" cy="19059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a:solidFill>
                    <a:srgbClr val="FFFF00"/>
                  </a:solidFill>
                </a:rPr>
                <a:t>Subcommittee</a:t>
              </a:r>
            </a:p>
            <a:p>
              <a:pPr marL="57150" lvl="1" indent="-57150" algn="l" defTabSz="444500">
                <a:lnSpc>
                  <a:spcPct val="90000"/>
                </a:lnSpc>
                <a:spcBef>
                  <a:spcPct val="0"/>
                </a:spcBef>
                <a:spcAft>
                  <a:spcPct val="15000"/>
                </a:spcAft>
                <a:buChar char="••"/>
              </a:pPr>
              <a:r>
                <a:rPr lang="en-US" sz="1000" kern="1200"/>
                <a:t>Accept or reject New user Need / Solution</a:t>
              </a:r>
            </a:p>
            <a:p>
              <a:pPr marL="57150" lvl="1" indent="-57150" algn="l" defTabSz="444500">
                <a:lnSpc>
                  <a:spcPct val="90000"/>
                </a:lnSpc>
                <a:spcBef>
                  <a:spcPct val="0"/>
                </a:spcBef>
                <a:spcAft>
                  <a:spcPct val="15000"/>
                </a:spcAft>
                <a:buChar char="••"/>
              </a:pPr>
              <a:r>
                <a:rPr lang="en-US" sz="1000" kern="1200"/>
                <a:t>Reports to other responsible bodies for action. (IEC ITU etc.)</a:t>
              </a:r>
            </a:p>
            <a:p>
              <a:pPr marL="57150" lvl="1" indent="-57150" algn="l" defTabSz="444500">
                <a:lnSpc>
                  <a:spcPct val="90000"/>
                </a:lnSpc>
                <a:spcBef>
                  <a:spcPct val="0"/>
                </a:spcBef>
                <a:spcAft>
                  <a:spcPct val="15000"/>
                </a:spcAft>
                <a:buChar char="••"/>
              </a:pPr>
              <a:r>
                <a:rPr lang="en-US" sz="1000" kern="1200"/>
                <a:t>Delegates to an apropriate responsible body for SOLUTION test bed</a:t>
              </a:r>
            </a:p>
          </p:txBody>
        </p:sp>
      </p:grpSp>
      <p:sp>
        <p:nvSpPr>
          <p:cNvPr id="32"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33"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3262363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4402"/>
          </a:xfrm>
        </p:spPr>
        <p:txBody>
          <a:bodyPr/>
          <a:lstStyle/>
          <a:p>
            <a:r>
              <a:rPr lang="en-US" dirty="0" smtClean="0"/>
              <a:t>Methodology - </a:t>
            </a:r>
            <a:r>
              <a:rPr lang="en-US" dirty="0" smtClean="0">
                <a:solidFill>
                  <a:srgbClr val="3366FF"/>
                </a:solidFill>
              </a:rPr>
              <a:t>		</a:t>
            </a:r>
            <a:endParaRPr lang="en-US" dirty="0">
              <a:solidFill>
                <a:srgbClr val="3366FF"/>
              </a:solidFill>
            </a:endParaRPr>
          </a:p>
        </p:txBody>
      </p:sp>
      <p:sp>
        <p:nvSpPr>
          <p:cNvPr id="9" name="Date Placeholder 4"/>
          <p:cNvSpPr>
            <a:spLocks noGrp="1"/>
          </p:cNvSpPr>
          <p:nvPr>
            <p:ph type="dt" sz="half" idx="10"/>
          </p:nvPr>
        </p:nvSpPr>
        <p:spPr>
          <a:xfrm>
            <a:off x="457200" y="6356350"/>
            <a:ext cx="2783840"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6" name="Footer Placeholder 5"/>
          <p:cNvSpPr>
            <a:spLocks noGrp="1"/>
          </p:cNvSpPr>
          <p:nvPr>
            <p:ph type="ftr" sz="quarter" idx="11"/>
          </p:nvPr>
        </p:nvSpPr>
        <p:spPr/>
        <p:txBody>
          <a:bodyPr/>
          <a:lstStyle/>
          <a:p>
            <a:r>
              <a:rPr lang="en-US" dirty="0" smtClean="0"/>
              <a:t>Robert Tremlett</a:t>
            </a:r>
            <a:endParaRPr lang="en-US" dirty="0"/>
          </a:p>
        </p:txBody>
      </p:sp>
      <p:sp>
        <p:nvSpPr>
          <p:cNvPr id="7" name="Slide Number Placeholder 6"/>
          <p:cNvSpPr>
            <a:spLocks noGrp="1"/>
          </p:cNvSpPr>
          <p:nvPr>
            <p:ph type="sldNum" sz="quarter" idx="12"/>
          </p:nvPr>
        </p:nvSpPr>
        <p:spPr/>
        <p:txBody>
          <a:bodyPr/>
          <a:lstStyle/>
          <a:p>
            <a:fld id="{898AC150-AE26-804E-A1F5-DFBC182FD744}" type="slidenum">
              <a:rPr lang="en-US" smtClean="0"/>
              <a:t>5</a:t>
            </a:fld>
            <a:endParaRPr lang="en-US" dirty="0"/>
          </a:p>
        </p:txBody>
      </p:sp>
      <p:graphicFrame>
        <p:nvGraphicFramePr>
          <p:cNvPr id="23" name="Object 22"/>
          <p:cNvGraphicFramePr>
            <a:graphicFrameLocks noChangeAspect="1"/>
          </p:cNvGraphicFramePr>
          <p:nvPr>
            <p:extLst>
              <p:ext uri="{D42A27DB-BD31-4B8C-83A1-F6EECF244321}">
                <p14:modId xmlns:p14="http://schemas.microsoft.com/office/powerpoint/2010/main" val="3920550403"/>
              </p:ext>
            </p:extLst>
          </p:nvPr>
        </p:nvGraphicFramePr>
        <p:xfrm>
          <a:off x="50800" y="-1"/>
          <a:ext cx="9093200" cy="6721475"/>
        </p:xfrm>
        <a:graphic>
          <a:graphicData uri="http://schemas.openxmlformats.org/presentationml/2006/ole">
            <mc:AlternateContent xmlns:mc="http://schemas.openxmlformats.org/markup-compatibility/2006">
              <mc:Choice xmlns:v="urn:schemas-microsoft-com:vml" Requires="v">
                <p:oleObj spid="_x0000_s3084" name="Document" r:id="rId4" imgW="9042400" imgH="5689600" progId="Word.Document.12">
                  <p:embed/>
                </p:oleObj>
              </mc:Choice>
              <mc:Fallback>
                <p:oleObj name="Document" r:id="rId4" imgW="9042400" imgH="5689600" progId="Word.Document.12">
                  <p:embed/>
                  <p:pic>
                    <p:nvPicPr>
                      <p:cNvPr id="0" name=""/>
                      <p:cNvPicPr/>
                      <p:nvPr/>
                    </p:nvPicPr>
                    <p:blipFill>
                      <a:blip r:embed="rId5"/>
                      <a:stretch>
                        <a:fillRect/>
                      </a:stretch>
                    </p:blipFill>
                    <p:spPr>
                      <a:xfrm>
                        <a:off x="50800" y="-1"/>
                        <a:ext cx="9093200" cy="6721475"/>
                      </a:xfrm>
                      <a:prstGeom prst="rect">
                        <a:avLst/>
                      </a:prstGeom>
                    </p:spPr>
                  </p:pic>
                </p:oleObj>
              </mc:Fallback>
            </mc:AlternateContent>
          </a:graphicData>
        </a:graphic>
      </p:graphicFrame>
      <p:sp>
        <p:nvSpPr>
          <p:cNvPr id="24" name="TextBox 23"/>
          <p:cNvSpPr txBox="1"/>
          <p:nvPr/>
        </p:nvSpPr>
        <p:spPr>
          <a:xfrm>
            <a:off x="4923180" y="10949"/>
            <a:ext cx="3434285" cy="369332"/>
          </a:xfrm>
          <a:prstGeom prst="rect">
            <a:avLst/>
          </a:prstGeom>
          <a:noFill/>
        </p:spPr>
        <p:txBody>
          <a:bodyPr wrap="none" rtlCol="0">
            <a:spAutoFit/>
          </a:bodyPr>
          <a:lstStyle/>
          <a:p>
            <a:r>
              <a:rPr lang="en-US" i="1" dirty="0" smtClean="0"/>
              <a:t>Transpose results into Table B or C</a:t>
            </a:r>
            <a:endParaRPr lang="en-US" dirty="0"/>
          </a:p>
        </p:txBody>
      </p:sp>
    </p:spTree>
    <p:extLst>
      <p:ext uri="{BB962C8B-B14F-4D97-AF65-F5344CB8AC3E}">
        <p14:creationId xmlns:p14="http://schemas.microsoft.com/office/powerpoint/2010/main" val="846198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4402"/>
          </a:xfrm>
        </p:spPr>
        <p:txBody>
          <a:bodyPr/>
          <a:lstStyle/>
          <a:p>
            <a:r>
              <a:rPr lang="en-US" dirty="0" smtClean="0">
                <a:solidFill>
                  <a:srgbClr val="3366FF"/>
                </a:solidFill>
              </a:rPr>
              <a:t>		</a:t>
            </a:r>
            <a:endParaRPr lang="en-US" dirty="0">
              <a:solidFill>
                <a:srgbClr val="3366FF"/>
              </a:solidFill>
            </a:endParaRPr>
          </a:p>
        </p:txBody>
      </p:sp>
      <p:sp>
        <p:nvSpPr>
          <p:cNvPr id="9" name="Date Placeholder 4"/>
          <p:cNvSpPr>
            <a:spLocks noGrp="1"/>
          </p:cNvSpPr>
          <p:nvPr>
            <p:ph type="dt" sz="half" idx="10"/>
          </p:nvPr>
        </p:nvSpPr>
        <p:spPr>
          <a:xfrm>
            <a:off x="457200" y="6356350"/>
            <a:ext cx="2783840"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6" name="Footer Placeholder 5"/>
          <p:cNvSpPr>
            <a:spLocks noGrp="1"/>
          </p:cNvSpPr>
          <p:nvPr>
            <p:ph type="ftr" sz="quarter" idx="11"/>
          </p:nvPr>
        </p:nvSpPr>
        <p:spPr/>
        <p:txBody>
          <a:bodyPr/>
          <a:lstStyle/>
          <a:p>
            <a:r>
              <a:rPr lang="en-US" dirty="0" smtClean="0"/>
              <a:t>Robert Tremlett</a:t>
            </a:r>
            <a:endParaRPr lang="en-US" dirty="0"/>
          </a:p>
        </p:txBody>
      </p:sp>
      <p:sp>
        <p:nvSpPr>
          <p:cNvPr id="7" name="Slide Number Placeholder 6"/>
          <p:cNvSpPr>
            <a:spLocks noGrp="1"/>
          </p:cNvSpPr>
          <p:nvPr>
            <p:ph type="sldNum" sz="quarter" idx="12"/>
          </p:nvPr>
        </p:nvSpPr>
        <p:spPr/>
        <p:txBody>
          <a:bodyPr/>
          <a:lstStyle/>
          <a:p>
            <a:fld id="{898AC150-AE26-804E-A1F5-DFBC182FD744}" type="slidenum">
              <a:rPr lang="en-US" smtClean="0"/>
              <a:t>6</a:t>
            </a:fld>
            <a:endParaRPr lang="en-US" dirty="0"/>
          </a:p>
        </p:txBody>
      </p:sp>
      <p:sp>
        <p:nvSpPr>
          <p:cNvPr id="19" name="Rectangle 18"/>
          <p:cNvSpPr/>
          <p:nvPr/>
        </p:nvSpPr>
        <p:spPr>
          <a:xfrm>
            <a:off x="0" y="5561574"/>
            <a:ext cx="9144000" cy="1200329"/>
          </a:xfrm>
          <a:prstGeom prst="rect">
            <a:avLst/>
          </a:prstGeom>
          <a:solidFill>
            <a:schemeClr val="bg1"/>
          </a:solidFill>
        </p:spPr>
        <p:txBody>
          <a:bodyPr wrap="square">
            <a:spAutoFit/>
          </a:bodyPr>
          <a:lstStyle/>
          <a:p>
            <a:r>
              <a:rPr lang="en-GB" sz="900" dirty="0"/>
              <a:t>Registration Number to be assigned by the responsible body. </a:t>
            </a:r>
          </a:p>
          <a:p>
            <a:r>
              <a:rPr lang="en-GB" sz="900" dirty="0"/>
              <a:t>Values: </a:t>
            </a:r>
            <a:r>
              <a:rPr lang="en-GB" sz="900" b="1" dirty="0"/>
              <a:t>0</a:t>
            </a:r>
            <a:r>
              <a:rPr lang="en-GB" sz="900" dirty="0"/>
              <a:t> = No change| </a:t>
            </a:r>
            <a:r>
              <a:rPr lang="en-GB" sz="900" b="1" dirty="0"/>
              <a:t>1</a:t>
            </a:r>
            <a:r>
              <a:rPr lang="en-GB" sz="900" dirty="0"/>
              <a:t> =  Low |</a:t>
            </a:r>
            <a:r>
              <a:rPr lang="en-GB" sz="900" b="1" dirty="0"/>
              <a:t>2</a:t>
            </a:r>
            <a:r>
              <a:rPr lang="en-GB" sz="900" dirty="0"/>
              <a:t> = High|</a:t>
            </a:r>
          </a:p>
          <a:p>
            <a:r>
              <a:rPr lang="en-GB" sz="900" dirty="0"/>
              <a:t>O = Originator</a:t>
            </a:r>
          </a:p>
          <a:p>
            <a:r>
              <a:rPr lang="en-GB" sz="900" dirty="0"/>
              <a:t>M = Moderator (delegated by the </a:t>
            </a:r>
            <a:r>
              <a:rPr lang="en-GB" sz="800" dirty="0"/>
              <a:t>responsible</a:t>
            </a:r>
            <a:r>
              <a:rPr lang="en-GB" sz="900" dirty="0"/>
              <a:t> body)</a:t>
            </a:r>
          </a:p>
          <a:p>
            <a:r>
              <a:rPr lang="en-GB" sz="900" dirty="0"/>
              <a:t>Description of “User need”: Applicable or empty (A, or -).  Further description to be written under “Notes”.</a:t>
            </a:r>
          </a:p>
          <a:p>
            <a:r>
              <a:rPr lang="en-GB" sz="900" dirty="0"/>
              <a:t>Description of “Current solution” Existing or empty (E or -).  Further description to be written under “Notes”, including operational and institutional aspects.</a:t>
            </a:r>
          </a:p>
          <a:p>
            <a:r>
              <a:rPr lang="en-GB" sz="900" dirty="0"/>
              <a:t>Description of e-navigation solution: Reference to the correct solution number (</a:t>
            </a:r>
            <a:r>
              <a:rPr lang="en-GB" sz="900" dirty="0" err="1"/>
              <a:t>S.xxx</a:t>
            </a:r>
            <a:r>
              <a:rPr lang="en-GB" sz="900" dirty="0"/>
              <a:t>).  Further description to be written under “Notes”.</a:t>
            </a:r>
          </a:p>
          <a:p>
            <a:r>
              <a:rPr lang="en-GB" sz="900" dirty="0"/>
              <a:t>Risk Verification Assessment: If Yes (Y), reference should be made to the source.  If no, mark with a “-“.</a:t>
            </a:r>
            <a:r>
              <a:rPr lang="en-GB" sz="900" dirty="0"/>
              <a:t> </a:t>
            </a:r>
            <a:endParaRPr lang="en-US" sz="900" dirty="0"/>
          </a:p>
        </p:txBody>
      </p:sp>
      <p:graphicFrame>
        <p:nvGraphicFramePr>
          <p:cNvPr id="20" name="Object 19"/>
          <p:cNvGraphicFramePr>
            <a:graphicFrameLocks noChangeAspect="1"/>
          </p:cNvGraphicFramePr>
          <p:nvPr>
            <p:extLst>
              <p:ext uri="{D42A27DB-BD31-4B8C-83A1-F6EECF244321}">
                <p14:modId xmlns:p14="http://schemas.microsoft.com/office/powerpoint/2010/main" val="1045167288"/>
              </p:ext>
            </p:extLst>
          </p:nvPr>
        </p:nvGraphicFramePr>
        <p:xfrm>
          <a:off x="0" y="0"/>
          <a:ext cx="9144000" cy="5528729"/>
        </p:xfrm>
        <a:graphic>
          <a:graphicData uri="http://schemas.openxmlformats.org/presentationml/2006/ole">
            <mc:AlternateContent xmlns:mc="http://schemas.openxmlformats.org/markup-compatibility/2006">
              <mc:Choice xmlns:v="urn:schemas-microsoft-com:vml" Requires="v">
                <p:oleObj spid="_x0000_s4110" name="Document" r:id="rId4" imgW="9347200" imgH="5651500" progId="Word.Document.12">
                  <p:embed/>
                </p:oleObj>
              </mc:Choice>
              <mc:Fallback>
                <p:oleObj name="Document" r:id="rId4" imgW="9347200" imgH="5651500" progId="Word.Document.12">
                  <p:embed/>
                  <p:pic>
                    <p:nvPicPr>
                      <p:cNvPr id="0" name=""/>
                      <p:cNvPicPr/>
                      <p:nvPr/>
                    </p:nvPicPr>
                    <p:blipFill>
                      <a:blip r:embed="rId5"/>
                      <a:stretch>
                        <a:fillRect/>
                      </a:stretch>
                    </p:blipFill>
                    <p:spPr>
                      <a:xfrm>
                        <a:off x="0" y="0"/>
                        <a:ext cx="9144000" cy="5528729"/>
                      </a:xfrm>
                      <a:prstGeom prst="rect">
                        <a:avLst/>
                      </a:prstGeom>
                    </p:spPr>
                  </p:pic>
                </p:oleObj>
              </mc:Fallback>
            </mc:AlternateContent>
          </a:graphicData>
        </a:graphic>
      </p:graphicFrame>
      <p:sp>
        <p:nvSpPr>
          <p:cNvPr id="21" name="TextBox 20"/>
          <p:cNvSpPr txBox="1"/>
          <p:nvPr/>
        </p:nvSpPr>
        <p:spPr>
          <a:xfrm>
            <a:off x="7364499" y="195615"/>
            <a:ext cx="927094" cy="369332"/>
          </a:xfrm>
          <a:prstGeom prst="rect">
            <a:avLst/>
          </a:prstGeom>
          <a:noFill/>
        </p:spPr>
        <p:txBody>
          <a:bodyPr wrap="none" rtlCol="0">
            <a:spAutoFit/>
          </a:bodyPr>
          <a:lstStyle/>
          <a:p>
            <a:r>
              <a:rPr lang="en-US" dirty="0" smtClean="0"/>
              <a:t>Table B</a:t>
            </a:r>
            <a:endParaRPr lang="en-US" dirty="0"/>
          </a:p>
        </p:txBody>
      </p:sp>
    </p:spTree>
    <p:extLst>
      <p:ext uri="{BB962C8B-B14F-4D97-AF65-F5344CB8AC3E}">
        <p14:creationId xmlns:p14="http://schemas.microsoft.com/office/powerpoint/2010/main" val="2188237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4402"/>
          </a:xfrm>
        </p:spPr>
        <p:txBody>
          <a:bodyPr/>
          <a:lstStyle/>
          <a:p>
            <a:r>
              <a:rPr lang="en-US" dirty="0" smtClean="0"/>
              <a:t>Methodology - </a:t>
            </a:r>
            <a:r>
              <a:rPr lang="en-US" dirty="0" smtClean="0">
                <a:solidFill>
                  <a:srgbClr val="3366FF"/>
                </a:solidFill>
              </a:rPr>
              <a:t>		</a:t>
            </a:r>
            <a:endParaRPr lang="en-US" dirty="0">
              <a:solidFill>
                <a:srgbClr val="3366FF"/>
              </a:solidFill>
            </a:endParaRPr>
          </a:p>
        </p:txBody>
      </p:sp>
      <p:sp>
        <p:nvSpPr>
          <p:cNvPr id="7" name="Slide Number Placeholder 6"/>
          <p:cNvSpPr>
            <a:spLocks noGrp="1"/>
          </p:cNvSpPr>
          <p:nvPr>
            <p:ph type="sldNum" sz="quarter" idx="12"/>
          </p:nvPr>
        </p:nvSpPr>
        <p:spPr/>
        <p:txBody>
          <a:bodyPr/>
          <a:lstStyle/>
          <a:p>
            <a:fld id="{898AC150-AE26-804E-A1F5-DFBC182FD744}" type="slidenum">
              <a:rPr lang="en-US" smtClean="0"/>
              <a:t>7</a:t>
            </a:fld>
            <a:endParaRPr lang="en-US" dirty="0"/>
          </a:p>
        </p:txBody>
      </p:sp>
      <p:graphicFrame>
        <p:nvGraphicFramePr>
          <p:cNvPr id="16" name="Object 15"/>
          <p:cNvGraphicFramePr>
            <a:graphicFrameLocks noChangeAspect="1"/>
          </p:cNvGraphicFramePr>
          <p:nvPr>
            <p:extLst>
              <p:ext uri="{D42A27DB-BD31-4B8C-83A1-F6EECF244321}">
                <p14:modId xmlns:p14="http://schemas.microsoft.com/office/powerpoint/2010/main" val="2906789415"/>
              </p:ext>
            </p:extLst>
          </p:nvPr>
        </p:nvGraphicFramePr>
        <p:xfrm>
          <a:off x="106680" y="0"/>
          <a:ext cx="9042400" cy="5753100"/>
        </p:xfrm>
        <a:graphic>
          <a:graphicData uri="http://schemas.openxmlformats.org/presentationml/2006/ole">
            <mc:AlternateContent xmlns:mc="http://schemas.openxmlformats.org/markup-compatibility/2006">
              <mc:Choice xmlns:v="urn:schemas-microsoft-com:vml" Requires="v">
                <p:oleObj spid="_x0000_s5133" name="Document" r:id="rId4" imgW="9042400" imgH="5753100" progId="Word.Document.12">
                  <p:embed/>
                </p:oleObj>
              </mc:Choice>
              <mc:Fallback>
                <p:oleObj name="Document" r:id="rId4" imgW="9042400" imgH="5753100" progId="Word.Document.12">
                  <p:embed/>
                  <p:pic>
                    <p:nvPicPr>
                      <p:cNvPr id="0" name=""/>
                      <p:cNvPicPr/>
                      <p:nvPr/>
                    </p:nvPicPr>
                    <p:blipFill>
                      <a:blip r:embed="rId5"/>
                      <a:stretch>
                        <a:fillRect/>
                      </a:stretch>
                    </p:blipFill>
                    <p:spPr>
                      <a:xfrm>
                        <a:off x="106680" y="0"/>
                        <a:ext cx="9042400" cy="5753100"/>
                      </a:xfrm>
                      <a:prstGeom prst="rect">
                        <a:avLst/>
                      </a:prstGeom>
                    </p:spPr>
                  </p:pic>
                </p:oleObj>
              </mc:Fallback>
            </mc:AlternateContent>
          </a:graphicData>
        </a:graphic>
      </p:graphicFrame>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
        <p:nvSpPr>
          <p:cNvPr id="3" name="TextBox 2"/>
          <p:cNvSpPr txBox="1"/>
          <p:nvPr/>
        </p:nvSpPr>
        <p:spPr>
          <a:xfrm>
            <a:off x="6291632" y="10949"/>
            <a:ext cx="2283603" cy="369332"/>
          </a:xfrm>
          <a:prstGeom prst="rect">
            <a:avLst/>
          </a:prstGeom>
          <a:noFill/>
        </p:spPr>
        <p:txBody>
          <a:bodyPr wrap="none" rtlCol="0">
            <a:spAutoFit/>
          </a:bodyPr>
          <a:lstStyle/>
          <a:p>
            <a:r>
              <a:rPr lang="en-US" i="1" dirty="0"/>
              <a:t>MSC-MEPC.7/Circ.1 </a:t>
            </a:r>
            <a:endParaRPr lang="en-US" dirty="0"/>
          </a:p>
        </p:txBody>
      </p:sp>
    </p:spTree>
    <p:extLst>
      <p:ext uri="{BB962C8B-B14F-4D97-AF65-F5344CB8AC3E}">
        <p14:creationId xmlns:p14="http://schemas.microsoft.com/office/powerpoint/2010/main" val="2848812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4402"/>
          </a:xfrm>
        </p:spPr>
        <p:txBody>
          <a:bodyPr>
            <a:normAutofit/>
          </a:bodyPr>
          <a:lstStyle/>
          <a:p>
            <a:r>
              <a:rPr lang="en-US" sz="4800" dirty="0" smtClean="0"/>
              <a:t>Determining Solutions</a:t>
            </a:r>
            <a:endParaRPr lang="en-US" sz="4800" dirty="0">
              <a:solidFill>
                <a:srgbClr val="3366FF"/>
              </a:solidFill>
            </a:endParaRPr>
          </a:p>
        </p:txBody>
      </p:sp>
      <p:sp>
        <p:nvSpPr>
          <p:cNvPr id="3" name="Content Placeholder 2"/>
          <p:cNvSpPr>
            <a:spLocks noGrp="1"/>
          </p:cNvSpPr>
          <p:nvPr>
            <p:ph idx="1"/>
          </p:nvPr>
        </p:nvSpPr>
        <p:spPr>
          <a:xfrm>
            <a:off x="457200" y="1214120"/>
            <a:ext cx="8229600" cy="4525963"/>
          </a:xfrm>
        </p:spPr>
        <p:txBody>
          <a:bodyPr>
            <a:noAutofit/>
          </a:bodyPr>
          <a:lstStyle/>
          <a:p>
            <a:r>
              <a:rPr lang="en-GB" sz="2400" dirty="0" smtClean="0"/>
              <a:t>Principals to be followed</a:t>
            </a:r>
          </a:p>
          <a:p>
            <a:endParaRPr lang="en-GB" sz="2400" dirty="0" smtClean="0"/>
          </a:p>
          <a:p>
            <a:pPr lvl="1"/>
            <a:r>
              <a:rPr lang="en-GB" sz="1800" dirty="0" smtClean="0"/>
              <a:t>Usability</a:t>
            </a:r>
            <a:endParaRPr lang="en-GB" sz="1600" dirty="0"/>
          </a:p>
          <a:p>
            <a:pPr lvl="2"/>
            <a:r>
              <a:rPr lang="en-GB" dirty="0"/>
              <a:t>The extent to which a product can be used by specified users to achieve specified goals with safety, effectiveness, efficiency and satisfaction in a specified context of use (ISO 9241-210:2010(E)). Usability is an outcome of Human Centred Design1(HCD) (HCD is the methodology used to reach the outcome). </a:t>
            </a:r>
          </a:p>
          <a:p>
            <a:pPr lvl="1"/>
            <a:r>
              <a:rPr lang="en-US" sz="1800" dirty="0" smtClean="0"/>
              <a:t>Human </a:t>
            </a:r>
            <a:r>
              <a:rPr lang="en-US" sz="1800" dirty="0"/>
              <a:t>Centered</a:t>
            </a:r>
            <a:r>
              <a:rPr lang="en-US" sz="1800" dirty="0"/>
              <a:t> </a:t>
            </a:r>
            <a:r>
              <a:rPr lang="en-US" sz="1800" dirty="0"/>
              <a:t>Design </a:t>
            </a:r>
            <a:endParaRPr lang="en-US" sz="1800" dirty="0" smtClean="0"/>
          </a:p>
          <a:p>
            <a:pPr lvl="2"/>
            <a:r>
              <a:rPr lang="en-US" dirty="0" smtClean="0"/>
              <a:t>Aims </a:t>
            </a:r>
            <a:r>
              <a:rPr lang="en-US" dirty="0"/>
              <a:t>to make interactive systems more usable by focusing on the use of the system and applying human factors/ergonomics and usability knowledge (ISO 9241-210:2010(E)). </a:t>
            </a:r>
            <a:endParaRPr lang="en-GB" dirty="0"/>
          </a:p>
          <a:p>
            <a:pPr marL="0" indent="0">
              <a:buNone/>
            </a:pPr>
            <a:endParaRPr lang="en-GB" sz="1800" dirty="0"/>
          </a:p>
          <a:p>
            <a:endParaRPr lang="en-GB" sz="2400" dirty="0"/>
          </a:p>
          <a:p>
            <a:pPr lvl="1"/>
            <a:endParaRPr lang="en-US" sz="1200" dirty="0"/>
          </a:p>
          <a:p>
            <a:pPr lvl="1"/>
            <a:endParaRPr lang="en-US" sz="11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8</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2636790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4082"/>
          </a:xfrm>
        </p:spPr>
        <p:txBody>
          <a:bodyPr/>
          <a:lstStyle/>
          <a:p>
            <a:r>
              <a:rPr lang="en-US" sz="4800" smtClean="0"/>
              <a:t>HCD Framework</a:t>
            </a:r>
            <a:endParaRPr lang="en-US" sz="4800" dirty="0"/>
          </a:p>
        </p:txBody>
      </p:sp>
      <p:sp>
        <p:nvSpPr>
          <p:cNvPr id="3" name="Content Placeholder 2"/>
          <p:cNvSpPr>
            <a:spLocks noGrp="1"/>
          </p:cNvSpPr>
          <p:nvPr>
            <p:ph idx="1"/>
          </p:nvPr>
        </p:nvSpPr>
        <p:spPr>
          <a:xfrm>
            <a:off x="457200" y="1315720"/>
            <a:ext cx="8229600" cy="4525963"/>
          </a:xfrm>
        </p:spPr>
        <p:txBody>
          <a:bodyPr>
            <a:noAutofit/>
          </a:bodyPr>
          <a:lstStyle/>
          <a:p>
            <a:pPr marL="0" indent="0">
              <a:buNone/>
            </a:pPr>
            <a:r>
              <a:rPr lang="en-US" sz="1800" dirty="0"/>
              <a:t>This framework was developed by the Australian Maritime Safety Authority based on the following standards and research outcomes.</a:t>
            </a:r>
          </a:p>
          <a:p>
            <a:pPr marL="0" indent="0">
              <a:buNone/>
            </a:pPr>
            <a:endParaRPr lang="en-US" sz="1800" dirty="0"/>
          </a:p>
          <a:p>
            <a:pPr>
              <a:buFont typeface="+mj-lt"/>
              <a:buAutoNum type="arabicPeriod"/>
            </a:pPr>
            <a:r>
              <a:rPr lang="en-US" sz="1800" dirty="0" smtClean="0"/>
              <a:t>International </a:t>
            </a:r>
            <a:r>
              <a:rPr lang="en-US" sz="1800" dirty="0"/>
              <a:t>Organization for Standardization, </a:t>
            </a:r>
            <a:r>
              <a:rPr lang="en-US" sz="1800" i="1" dirty="0"/>
              <a:t>ISO 9241-210: Ergonomics of human-system interaction - Part 210: Human-</a:t>
            </a:r>
            <a:r>
              <a:rPr lang="en-US" sz="1800" i="1" dirty="0" err="1"/>
              <a:t>centred</a:t>
            </a:r>
            <a:r>
              <a:rPr lang="en-US" sz="1800" i="1" dirty="0"/>
              <a:t> design for interactive systems</a:t>
            </a:r>
            <a:r>
              <a:rPr lang="en-US" sz="1800" dirty="0"/>
              <a:t>, 2010, ISO: Geneva, Switzerland. p. 32.</a:t>
            </a:r>
          </a:p>
          <a:p>
            <a:pPr>
              <a:buFont typeface="+mj-lt"/>
              <a:buAutoNum type="arabicPeriod"/>
            </a:pPr>
            <a:r>
              <a:rPr lang="en-US" sz="1800" dirty="0" smtClean="0"/>
              <a:t>Peterson</a:t>
            </a:r>
            <a:r>
              <a:rPr lang="en-US" sz="1800" dirty="0"/>
              <a:t>, E.S., </a:t>
            </a:r>
            <a:r>
              <a:rPr lang="en-US" sz="1800" i="1" dirty="0"/>
              <a:t>Engineering Usability</a:t>
            </a:r>
            <a:r>
              <a:rPr lang="en-US" sz="1800" dirty="0"/>
              <a:t>, in </a:t>
            </a:r>
            <a:r>
              <a:rPr lang="en-US" sz="1800" i="1" dirty="0"/>
              <a:t>Department of Shipping and Marine Technology</a:t>
            </a:r>
            <a:r>
              <a:rPr lang="en-US" sz="1800" dirty="0"/>
              <a:t>2012, Chalmers University of Technology Gothenburg, Sweden. p. 155.</a:t>
            </a:r>
            <a:r>
              <a:rPr lang="en-US" sz="1800" dirty="0" smtClean="0"/>
              <a:t>Establish a good understanding of any usability design shortfalls of previous generations of navigation systems </a:t>
            </a:r>
          </a:p>
          <a:p>
            <a:pPr lvl="1"/>
            <a:endParaRPr lang="en-GB" sz="1600" dirty="0" smtClean="0"/>
          </a:p>
          <a:p>
            <a:pPr lvl="1"/>
            <a:endParaRPr lang="en-US" sz="1200" dirty="0"/>
          </a:p>
          <a:p>
            <a:pPr lvl="1"/>
            <a:endParaRPr lang="en-US" sz="1100" dirty="0" smtClean="0"/>
          </a:p>
        </p:txBody>
      </p:sp>
      <p:sp>
        <p:nvSpPr>
          <p:cNvPr id="7" name="Slide Number Placeholder 6"/>
          <p:cNvSpPr>
            <a:spLocks noGrp="1"/>
          </p:cNvSpPr>
          <p:nvPr>
            <p:ph type="sldNum" sz="quarter" idx="12"/>
          </p:nvPr>
        </p:nvSpPr>
        <p:spPr/>
        <p:txBody>
          <a:bodyPr/>
          <a:lstStyle/>
          <a:p>
            <a:fld id="{898AC150-AE26-804E-A1F5-DFBC182FD744}" type="slidenum">
              <a:rPr lang="en-US" smtClean="0"/>
              <a:t>9</a:t>
            </a:fld>
            <a:endParaRPr lang="en-US" dirty="0"/>
          </a:p>
        </p:txBody>
      </p:sp>
      <p:sp>
        <p:nvSpPr>
          <p:cNvPr id="10" name="Date Placeholder 4"/>
          <p:cNvSpPr>
            <a:spLocks noGrp="1"/>
          </p:cNvSpPr>
          <p:nvPr>
            <p:ph type="dt" sz="half" idx="10"/>
          </p:nvPr>
        </p:nvSpPr>
        <p:spPr>
          <a:xfrm>
            <a:off x="457199" y="6356350"/>
            <a:ext cx="3440153" cy="365125"/>
          </a:xfrm>
        </p:spPr>
        <p:txBody>
          <a:bodyPr/>
          <a:lstStyle/>
          <a:p>
            <a:r>
              <a:rPr lang="en-GB" dirty="0" smtClean="0"/>
              <a:t>18</a:t>
            </a:r>
            <a:r>
              <a:rPr lang="en-GB" baseline="30000" dirty="0" smtClean="0"/>
              <a:t>th</a:t>
            </a:r>
            <a:r>
              <a:rPr lang="en-GB" dirty="0" smtClean="0"/>
              <a:t> to 22</a:t>
            </a:r>
            <a:r>
              <a:rPr lang="en-GB" baseline="30000" dirty="0" smtClean="0"/>
              <a:t>nd</a:t>
            </a:r>
            <a:r>
              <a:rPr lang="en-GB" dirty="0" smtClean="0"/>
              <a:t> March -  St </a:t>
            </a:r>
            <a:r>
              <a:rPr lang="en-GB" dirty="0" err="1" smtClean="0"/>
              <a:t>Germain</a:t>
            </a:r>
            <a:r>
              <a:rPr lang="en-GB" dirty="0" smtClean="0"/>
              <a:t> en </a:t>
            </a:r>
            <a:r>
              <a:rPr lang="en-GB" dirty="0" err="1" smtClean="0"/>
              <a:t>Laye</a:t>
            </a:r>
            <a:endParaRPr lang="en-US" dirty="0"/>
          </a:p>
        </p:txBody>
      </p:sp>
      <p:sp>
        <p:nvSpPr>
          <p:cNvPr id="11" name="Footer Placeholder 5"/>
          <p:cNvSpPr>
            <a:spLocks noGrp="1"/>
          </p:cNvSpPr>
          <p:nvPr>
            <p:ph type="ftr" sz="quarter" idx="11"/>
          </p:nvPr>
        </p:nvSpPr>
        <p:spPr>
          <a:xfrm>
            <a:off x="4928737" y="6356350"/>
            <a:ext cx="2504697" cy="365125"/>
          </a:xfrm>
        </p:spPr>
        <p:txBody>
          <a:bodyPr/>
          <a:lstStyle/>
          <a:p>
            <a:r>
              <a:rPr lang="en-US" dirty="0" smtClean="0"/>
              <a:t>Robert Tremlett</a:t>
            </a:r>
            <a:endParaRPr lang="en-US" dirty="0"/>
          </a:p>
        </p:txBody>
      </p:sp>
    </p:spTree>
    <p:extLst>
      <p:ext uri="{BB962C8B-B14F-4D97-AF65-F5344CB8AC3E}">
        <p14:creationId xmlns:p14="http://schemas.microsoft.com/office/powerpoint/2010/main" val="34675450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9860</TotalTime>
  <Words>1873</Words>
  <Application>Microsoft Macintosh PowerPoint</Application>
  <PresentationFormat>On-screen Show (4:3)</PresentationFormat>
  <Paragraphs>292</Paragraphs>
  <Slides>18</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Executive</vt:lpstr>
      <vt:lpstr>Microsoft Word Document</vt:lpstr>
      <vt:lpstr>  Methodology For Identification And Validation Of New User Needs &amp; Solutions </vt:lpstr>
      <vt:lpstr>Identification of New User Needs</vt:lpstr>
      <vt:lpstr>Proposition of New Needs</vt:lpstr>
      <vt:lpstr> Process – Evaluating New User Needs</vt:lpstr>
      <vt:lpstr>Methodology -   </vt:lpstr>
      <vt:lpstr>  </vt:lpstr>
      <vt:lpstr>Methodology -   </vt:lpstr>
      <vt:lpstr>Determining Solutions</vt:lpstr>
      <vt:lpstr>HCD Framework</vt:lpstr>
      <vt:lpstr>Human Centered Design</vt:lpstr>
      <vt:lpstr>HCD Framework</vt:lpstr>
      <vt:lpstr>E-Navigation Human Centered Framework</vt:lpstr>
      <vt:lpstr>Testing and Evaluation &amp; Assessment</vt:lpstr>
      <vt:lpstr>Usability Criteria</vt:lpstr>
      <vt:lpstr>PowerPoint Presentation</vt:lpstr>
      <vt:lpstr>Solution Acceptance  </vt:lpstr>
      <vt:lpstr>Process - Evaluation of New Solution  </vt:lpstr>
      <vt:lpstr>Methodology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E-navigation development towards Risk Assessment</dc:title>
  <dc:creator>Robert Tremlett</dc:creator>
  <cp:lastModifiedBy>Robert Tremlett</cp:lastModifiedBy>
  <cp:revision>75</cp:revision>
  <dcterms:created xsi:type="dcterms:W3CDTF">2013-03-01T15:53:00Z</dcterms:created>
  <dcterms:modified xsi:type="dcterms:W3CDTF">2013-03-18T15:03:49Z</dcterms:modified>
</cp:coreProperties>
</file>