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1" r:id="rId2"/>
    <p:sldId id="262" r:id="rId3"/>
    <p:sldId id="263" r:id="rId4"/>
  </p:sldIdLst>
  <p:sldSz cx="6858000" cy="9906000" type="A4"/>
  <p:notesSz cx="6805613" cy="99441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64">
          <p15:clr>
            <a:srgbClr val="A4A3A4"/>
          </p15:clr>
        </p15:guide>
        <p15:guide id="2" pos="20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D511"/>
    <a:srgbClr val="F6F248"/>
    <a:srgbClr val="DE0000"/>
    <a:srgbClr val="3A6BCE"/>
    <a:srgbClr val="2A54A8"/>
    <a:srgbClr val="EFEB35"/>
    <a:srgbClr val="FFFF3B"/>
    <a:srgbClr val="224386"/>
    <a:srgbClr val="104810"/>
    <a:srgbClr val="1C90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07" autoAdjust="0"/>
    <p:restoredTop sz="94660"/>
  </p:normalViewPr>
  <p:slideViewPr>
    <p:cSldViewPr showGuides="1">
      <p:cViewPr varScale="1">
        <p:scale>
          <a:sx n="47" d="100"/>
          <a:sy n="47" d="100"/>
        </p:scale>
        <p:origin x="2484" y="30"/>
      </p:cViewPr>
      <p:guideLst>
        <p:guide orient="horz" pos="3664"/>
        <p:guide pos="2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49FD5-A4C8-492C-882B-598352797DF0}" type="datetimeFigureOut">
              <a:rPr lang="da-DK" smtClean="0"/>
              <a:t>13-10-2016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46125"/>
            <a:ext cx="257968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41124-D1AD-46F8-89F5-5DB877813E1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28863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41124-D1AD-46F8-89F5-5DB877813E1B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11575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41124-D1AD-46F8-89F5-5DB877813E1B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01665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03B24-A1C1-40DD-BCAA-DCF6CFAF5C41}" type="datetimeFigureOut">
              <a:rPr lang="da-DK" smtClean="0"/>
              <a:t>13-10-2016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55F2B-CEFB-412A-B58F-AF37AD933A5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47917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03B24-A1C1-40DD-BCAA-DCF6CFAF5C41}" type="datetimeFigureOut">
              <a:rPr lang="da-DK" smtClean="0"/>
              <a:t>13-10-2016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55F2B-CEFB-412A-B58F-AF37AD933A5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24133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03B24-A1C1-40DD-BCAA-DCF6CFAF5C41}" type="datetimeFigureOut">
              <a:rPr lang="da-DK" smtClean="0"/>
              <a:t>13-10-2016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55F2B-CEFB-412A-B58F-AF37AD933A5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68497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03B24-A1C1-40DD-BCAA-DCF6CFAF5C41}" type="datetimeFigureOut">
              <a:rPr lang="da-DK" smtClean="0"/>
              <a:t>13-10-2016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55F2B-CEFB-412A-B58F-AF37AD933A5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60957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03B24-A1C1-40DD-BCAA-DCF6CFAF5C41}" type="datetimeFigureOut">
              <a:rPr lang="da-DK" smtClean="0"/>
              <a:t>13-10-2016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55F2B-CEFB-412A-B58F-AF37AD933A5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72872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03B24-A1C1-40DD-BCAA-DCF6CFAF5C41}" type="datetimeFigureOut">
              <a:rPr lang="da-DK" smtClean="0"/>
              <a:t>13-10-2016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55F2B-CEFB-412A-B58F-AF37AD933A5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69733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03B24-A1C1-40DD-BCAA-DCF6CFAF5C41}" type="datetimeFigureOut">
              <a:rPr lang="da-DK" smtClean="0"/>
              <a:t>13-10-2016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55F2B-CEFB-412A-B58F-AF37AD933A5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19061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03B24-A1C1-40DD-BCAA-DCF6CFAF5C41}" type="datetimeFigureOut">
              <a:rPr lang="da-DK" smtClean="0"/>
              <a:t>13-10-2016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55F2B-CEFB-412A-B58F-AF37AD933A5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69162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03B24-A1C1-40DD-BCAA-DCF6CFAF5C41}" type="datetimeFigureOut">
              <a:rPr lang="da-DK" smtClean="0"/>
              <a:t>13-10-2016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55F2B-CEFB-412A-B58F-AF37AD933A5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41685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03B24-A1C1-40DD-BCAA-DCF6CFAF5C41}" type="datetimeFigureOut">
              <a:rPr lang="da-DK" smtClean="0"/>
              <a:t>13-10-2016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55F2B-CEFB-412A-B58F-AF37AD933A5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02589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03B24-A1C1-40DD-BCAA-DCF6CFAF5C41}" type="datetimeFigureOut">
              <a:rPr lang="da-DK" smtClean="0"/>
              <a:t>13-10-2016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55F2B-CEFB-412A-B58F-AF37AD933A5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38094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03B24-A1C1-40DD-BCAA-DCF6CFAF5C41}" type="datetimeFigureOut">
              <a:rPr lang="da-DK" smtClean="0"/>
              <a:t>13-10-2016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55F2B-CEFB-412A-B58F-AF37AD933A5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40173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e 3"/>
          <p:cNvGrpSpPr/>
          <p:nvPr/>
        </p:nvGrpSpPr>
        <p:grpSpPr>
          <a:xfrm>
            <a:off x="3501008" y="1496616"/>
            <a:ext cx="637892" cy="1872208"/>
            <a:chOff x="4869160" y="488504"/>
            <a:chExt cx="216024" cy="1872208"/>
          </a:xfrm>
        </p:grpSpPr>
        <p:sp>
          <p:nvSpPr>
            <p:cNvPr id="5" name="Rektangel 4"/>
            <p:cNvSpPr/>
            <p:nvPr/>
          </p:nvSpPr>
          <p:spPr>
            <a:xfrm>
              <a:off x="4869160" y="488504"/>
              <a:ext cx="216024" cy="628080"/>
            </a:xfrm>
            <a:prstGeom prst="rect">
              <a:avLst/>
            </a:prstGeom>
            <a:solidFill>
              <a:srgbClr val="1C90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  <p:sp>
          <p:nvSpPr>
            <p:cNvPr id="6" name="Rektangel 5"/>
            <p:cNvSpPr/>
            <p:nvPr/>
          </p:nvSpPr>
          <p:spPr>
            <a:xfrm>
              <a:off x="4869160" y="1371652"/>
              <a:ext cx="216024" cy="989060"/>
            </a:xfrm>
            <a:prstGeom prst="rect">
              <a:avLst/>
            </a:prstGeom>
            <a:solidFill>
              <a:srgbClr val="1C90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  <p:sp>
          <p:nvSpPr>
            <p:cNvPr id="7" name="Rektangel 6"/>
            <p:cNvSpPr/>
            <p:nvPr/>
          </p:nvSpPr>
          <p:spPr>
            <a:xfrm>
              <a:off x="4869160" y="1074094"/>
              <a:ext cx="216024" cy="307084"/>
            </a:xfrm>
            <a:prstGeom prst="rect">
              <a:avLst/>
            </a:prstGeom>
            <a:solidFill>
              <a:srgbClr val="1048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</p:grpSp>
      <p:sp>
        <p:nvSpPr>
          <p:cNvPr id="8" name="Tekstboks 7"/>
          <p:cNvSpPr txBox="1"/>
          <p:nvPr/>
        </p:nvSpPr>
        <p:spPr>
          <a:xfrm>
            <a:off x="4354728" y="1489065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i="1" dirty="0" smtClean="0"/>
              <a:t>Green Lateral Marks</a:t>
            </a:r>
            <a:r>
              <a:rPr lang="da-DK" sz="1200" i="1" baseline="30000" dirty="0" smtClean="0"/>
              <a:t>1&amp;2</a:t>
            </a:r>
            <a:endParaRPr lang="da-DK" sz="1200" i="1" dirty="0" smtClean="0"/>
          </a:p>
          <a:p>
            <a:r>
              <a:rPr lang="da-DK" sz="1200" dirty="0" smtClean="0"/>
              <a:t>One green band or green </a:t>
            </a:r>
            <a:r>
              <a:rPr lang="da-DK" sz="1200" dirty="0" err="1" smtClean="0"/>
              <a:t>shape</a:t>
            </a:r>
            <a:r>
              <a:rPr lang="da-DK" sz="1200" dirty="0" smtClean="0"/>
              <a:t>: i.e. a </a:t>
            </a:r>
            <a:r>
              <a:rPr lang="da-DK" sz="1200" dirty="0" err="1" smtClean="0"/>
              <a:t>triangle</a:t>
            </a:r>
            <a:r>
              <a:rPr lang="da-DK" sz="1200" dirty="0" smtClean="0"/>
              <a:t> on</a:t>
            </a:r>
          </a:p>
          <a:p>
            <a:r>
              <a:rPr lang="da-DK" sz="1200" dirty="0" err="1" smtClean="0"/>
              <a:t>Buoyage</a:t>
            </a:r>
            <a:r>
              <a:rPr lang="da-DK" sz="1200" dirty="0" smtClean="0"/>
              <a:t> Region A or a </a:t>
            </a:r>
            <a:r>
              <a:rPr lang="da-DK" sz="1200" dirty="0" err="1" smtClean="0"/>
              <a:t>square</a:t>
            </a:r>
            <a:r>
              <a:rPr lang="da-DK" sz="1200" dirty="0" smtClean="0"/>
              <a:t> in </a:t>
            </a:r>
            <a:r>
              <a:rPr lang="da-DK" sz="1200" dirty="0" err="1" smtClean="0"/>
              <a:t>Buoyage</a:t>
            </a:r>
            <a:r>
              <a:rPr lang="da-DK" sz="1200" dirty="0" smtClean="0"/>
              <a:t> Region B</a:t>
            </a:r>
            <a:endParaRPr lang="da-DK" sz="1200" dirty="0"/>
          </a:p>
        </p:txBody>
      </p:sp>
      <p:sp>
        <p:nvSpPr>
          <p:cNvPr id="9" name="Rektangel 8"/>
          <p:cNvSpPr/>
          <p:nvPr/>
        </p:nvSpPr>
        <p:spPr>
          <a:xfrm>
            <a:off x="1088611" y="1352600"/>
            <a:ext cx="2344327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6" name="Rektangel 15"/>
          <p:cNvSpPr/>
          <p:nvPr/>
        </p:nvSpPr>
        <p:spPr>
          <a:xfrm>
            <a:off x="203778" y="1352600"/>
            <a:ext cx="880070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7" name="Tekstboks 16"/>
          <p:cNvSpPr txBox="1"/>
          <p:nvPr/>
        </p:nvSpPr>
        <p:spPr>
          <a:xfrm>
            <a:off x="4077072" y="1653332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8" name="Tekstboks 17"/>
          <p:cNvSpPr txBox="1"/>
          <p:nvPr/>
        </p:nvSpPr>
        <p:spPr>
          <a:xfrm>
            <a:off x="4077072" y="2056066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19" name="Tekstboks 18"/>
          <p:cNvSpPr txBox="1"/>
          <p:nvPr/>
        </p:nvSpPr>
        <p:spPr>
          <a:xfrm>
            <a:off x="4077072" y="2639452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26" name="Rektangel 25"/>
          <p:cNvSpPr/>
          <p:nvPr/>
        </p:nvSpPr>
        <p:spPr>
          <a:xfrm>
            <a:off x="199016" y="704528"/>
            <a:ext cx="880070" cy="64807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7" name="Tekstboks 26"/>
          <p:cNvSpPr txBox="1"/>
          <p:nvPr/>
        </p:nvSpPr>
        <p:spPr>
          <a:xfrm>
            <a:off x="1052736" y="843898"/>
            <a:ext cx="2369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TYPE OF MARK AND CODE</a:t>
            </a:r>
            <a:endParaRPr lang="da-DK" sz="1600" dirty="0"/>
          </a:p>
        </p:txBody>
      </p:sp>
      <p:sp>
        <p:nvSpPr>
          <p:cNvPr id="28" name="Rektangel 27"/>
          <p:cNvSpPr/>
          <p:nvPr/>
        </p:nvSpPr>
        <p:spPr>
          <a:xfrm>
            <a:off x="1081046" y="704528"/>
            <a:ext cx="2341057" cy="64807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9" name="Tekstboks 28"/>
          <p:cNvSpPr txBox="1"/>
          <p:nvPr/>
        </p:nvSpPr>
        <p:spPr>
          <a:xfrm>
            <a:off x="188640" y="703065"/>
            <a:ext cx="802464" cy="523220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da-DK" sz="1400" i="1" dirty="0" err="1" smtClean="0"/>
              <a:t>Aspect</a:t>
            </a:r>
            <a:endParaRPr lang="da-DK" sz="1400" i="1" dirty="0" smtClean="0"/>
          </a:p>
          <a:p>
            <a:r>
              <a:rPr lang="da-DK" sz="1400" i="1" dirty="0" smtClean="0"/>
              <a:t>By </a:t>
            </a:r>
            <a:r>
              <a:rPr lang="da-DK" sz="1400" i="1" dirty="0" err="1" smtClean="0"/>
              <a:t>Night</a:t>
            </a:r>
            <a:endParaRPr lang="da-DK" sz="1400" dirty="0"/>
          </a:p>
        </p:txBody>
      </p:sp>
      <p:sp>
        <p:nvSpPr>
          <p:cNvPr id="30" name="Rektangel 29"/>
          <p:cNvSpPr/>
          <p:nvPr/>
        </p:nvSpPr>
        <p:spPr>
          <a:xfrm>
            <a:off x="1087978" y="3584848"/>
            <a:ext cx="2341021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44" name="Tekstboks 43"/>
          <p:cNvSpPr txBox="1"/>
          <p:nvPr/>
        </p:nvSpPr>
        <p:spPr>
          <a:xfrm>
            <a:off x="1161275" y="3771255"/>
            <a:ext cx="2195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i="1" dirty="0" smtClean="0"/>
              <a:t>Yellow Special Marks</a:t>
            </a:r>
          </a:p>
          <a:p>
            <a:r>
              <a:rPr lang="da-DK" sz="1200" dirty="0" smtClean="0"/>
              <a:t>One </a:t>
            </a:r>
            <a:r>
              <a:rPr lang="da-DK" sz="1200" dirty="0" err="1" smtClean="0"/>
              <a:t>yellow</a:t>
            </a:r>
            <a:r>
              <a:rPr lang="da-DK" sz="1200" dirty="0" smtClean="0"/>
              <a:t> band or a </a:t>
            </a:r>
            <a:r>
              <a:rPr lang="da-DK" sz="1200" dirty="0" err="1" smtClean="0"/>
              <a:t>yellow</a:t>
            </a:r>
            <a:r>
              <a:rPr lang="da-DK" sz="1200" dirty="0" smtClean="0"/>
              <a:t> X, or </a:t>
            </a:r>
            <a:r>
              <a:rPr lang="da-DK" sz="1200" dirty="0" err="1" smtClean="0"/>
              <a:t>yellow</a:t>
            </a:r>
            <a:r>
              <a:rPr lang="da-DK" sz="1200" dirty="0" smtClean="0"/>
              <a:t> symbols</a:t>
            </a:r>
            <a:r>
              <a:rPr lang="da-DK" sz="1200" i="1" baseline="30000" dirty="0" smtClean="0"/>
              <a:t>3</a:t>
            </a:r>
            <a:endParaRPr lang="da-DK" sz="1200" dirty="0"/>
          </a:p>
        </p:txBody>
      </p:sp>
      <p:sp>
        <p:nvSpPr>
          <p:cNvPr id="49" name="Rektangel 48"/>
          <p:cNvSpPr/>
          <p:nvPr/>
        </p:nvSpPr>
        <p:spPr>
          <a:xfrm>
            <a:off x="3423413" y="705991"/>
            <a:ext cx="880070" cy="64807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0" name="Tekstboks 49"/>
          <p:cNvSpPr txBox="1"/>
          <p:nvPr/>
        </p:nvSpPr>
        <p:spPr>
          <a:xfrm>
            <a:off x="4277133" y="845361"/>
            <a:ext cx="2369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TYPE OF MARK AND CODE</a:t>
            </a:r>
            <a:endParaRPr lang="da-DK" sz="1600" dirty="0"/>
          </a:p>
        </p:txBody>
      </p:sp>
      <p:sp>
        <p:nvSpPr>
          <p:cNvPr id="51" name="Rektangel 50"/>
          <p:cNvSpPr/>
          <p:nvPr/>
        </p:nvSpPr>
        <p:spPr>
          <a:xfrm>
            <a:off x="4305443" y="705991"/>
            <a:ext cx="2341057" cy="64807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2" name="Tekstboks 51"/>
          <p:cNvSpPr txBox="1"/>
          <p:nvPr/>
        </p:nvSpPr>
        <p:spPr>
          <a:xfrm>
            <a:off x="3413037" y="704528"/>
            <a:ext cx="802464" cy="523220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da-DK" sz="1400" i="1" dirty="0" err="1" smtClean="0"/>
              <a:t>Aspect</a:t>
            </a:r>
            <a:endParaRPr lang="da-DK" sz="1400" i="1" dirty="0" smtClean="0"/>
          </a:p>
          <a:p>
            <a:r>
              <a:rPr lang="da-DK" sz="1400" i="1" dirty="0" smtClean="0"/>
              <a:t>By </a:t>
            </a:r>
            <a:r>
              <a:rPr lang="da-DK" sz="1400" i="1" dirty="0" err="1" smtClean="0"/>
              <a:t>Night</a:t>
            </a:r>
            <a:endParaRPr lang="da-DK" sz="1400" dirty="0"/>
          </a:p>
        </p:txBody>
      </p:sp>
      <p:sp>
        <p:nvSpPr>
          <p:cNvPr id="57" name="Rektangel 56"/>
          <p:cNvSpPr/>
          <p:nvPr/>
        </p:nvSpPr>
        <p:spPr>
          <a:xfrm>
            <a:off x="3427606" y="1352600"/>
            <a:ext cx="880070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1" name="Rektangel 60"/>
          <p:cNvSpPr/>
          <p:nvPr/>
        </p:nvSpPr>
        <p:spPr>
          <a:xfrm>
            <a:off x="4300716" y="1352600"/>
            <a:ext cx="2344327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2" name="Rektangel 61"/>
          <p:cNvSpPr/>
          <p:nvPr/>
        </p:nvSpPr>
        <p:spPr>
          <a:xfrm>
            <a:off x="201023" y="3584848"/>
            <a:ext cx="883754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4" name="Rektangel 63"/>
          <p:cNvSpPr/>
          <p:nvPr/>
        </p:nvSpPr>
        <p:spPr>
          <a:xfrm>
            <a:off x="274335" y="3797603"/>
            <a:ext cx="635138" cy="1803469"/>
          </a:xfrm>
          <a:prstGeom prst="rect">
            <a:avLst/>
          </a:prstGeom>
          <a:solidFill>
            <a:srgbClr val="EFEB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9" name="Tekstboks 68"/>
          <p:cNvSpPr txBox="1"/>
          <p:nvPr/>
        </p:nvSpPr>
        <p:spPr>
          <a:xfrm>
            <a:off x="847088" y="3894366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71" name="Tekstboks 70"/>
          <p:cNvSpPr txBox="1"/>
          <p:nvPr/>
        </p:nvSpPr>
        <p:spPr>
          <a:xfrm>
            <a:off x="847088" y="4902478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72" name="Tekstboks 71"/>
          <p:cNvSpPr txBox="1"/>
          <p:nvPr/>
        </p:nvSpPr>
        <p:spPr>
          <a:xfrm>
            <a:off x="847088" y="4326414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74" name="Rektangel 73"/>
          <p:cNvSpPr/>
          <p:nvPr/>
        </p:nvSpPr>
        <p:spPr>
          <a:xfrm>
            <a:off x="4306303" y="3584848"/>
            <a:ext cx="2340197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5" name="Rektangel 74"/>
          <p:cNvSpPr/>
          <p:nvPr/>
        </p:nvSpPr>
        <p:spPr>
          <a:xfrm>
            <a:off x="3433763" y="3584848"/>
            <a:ext cx="875134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88" name="Tekstboks 87"/>
          <p:cNvSpPr txBox="1"/>
          <p:nvPr/>
        </p:nvSpPr>
        <p:spPr>
          <a:xfrm>
            <a:off x="4365104" y="3728864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i="1" dirty="0" err="1" smtClean="0"/>
              <a:t>Safe</a:t>
            </a:r>
            <a:r>
              <a:rPr lang="da-DK" sz="1200" i="1" dirty="0" smtClean="0"/>
              <a:t> </a:t>
            </a:r>
            <a:r>
              <a:rPr lang="da-DK" sz="1200" i="1" dirty="0" err="1" smtClean="0"/>
              <a:t>WaterMarks</a:t>
            </a:r>
            <a:endParaRPr lang="da-DK" sz="1200" i="1" baseline="30000" dirty="0" smtClean="0"/>
          </a:p>
          <a:p>
            <a:r>
              <a:rPr lang="da-DK" sz="1200" dirty="0" smtClean="0"/>
              <a:t>White bands, letters or symbols</a:t>
            </a:r>
            <a:r>
              <a:rPr lang="da-DK" sz="1200" i="1" baseline="30000" dirty="0"/>
              <a:t>4</a:t>
            </a:r>
            <a:endParaRPr lang="da-DK" sz="1200" dirty="0"/>
          </a:p>
        </p:txBody>
      </p:sp>
      <p:sp>
        <p:nvSpPr>
          <p:cNvPr id="92" name="Tekstboks 91"/>
          <p:cNvSpPr txBox="1"/>
          <p:nvPr/>
        </p:nvSpPr>
        <p:spPr>
          <a:xfrm>
            <a:off x="4594298" y="365974"/>
            <a:ext cx="16430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600" b="1" dirty="0" smtClean="0"/>
              <a:t>STANDARD CODE</a:t>
            </a:r>
            <a:endParaRPr lang="da-DK" sz="1600" b="1" dirty="0"/>
          </a:p>
        </p:txBody>
      </p:sp>
      <p:sp>
        <p:nvSpPr>
          <p:cNvPr id="107" name="Tekstboks 106"/>
          <p:cNvSpPr txBox="1"/>
          <p:nvPr/>
        </p:nvSpPr>
        <p:spPr>
          <a:xfrm>
            <a:off x="188640" y="149618"/>
            <a:ext cx="1982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/>
              <a:t>c</a:t>
            </a:r>
            <a:r>
              <a:rPr lang="da-DK" sz="1600" dirty="0" smtClean="0"/>
              <a:t> : </a:t>
            </a:r>
            <a:r>
              <a:rPr lang="da-DK" sz="1600" dirty="0" err="1" smtClean="0"/>
              <a:t>Colour</a:t>
            </a:r>
            <a:r>
              <a:rPr lang="da-DK" sz="1600" dirty="0" smtClean="0"/>
              <a:t> of the </a:t>
            </a:r>
            <a:r>
              <a:rPr lang="da-DK" sz="1600" dirty="0" err="1" smtClean="0"/>
              <a:t>Buoy</a:t>
            </a:r>
            <a:endParaRPr lang="da-DK" sz="1600" dirty="0"/>
          </a:p>
        </p:txBody>
      </p:sp>
      <p:sp>
        <p:nvSpPr>
          <p:cNvPr id="108" name="Tekstboks 107"/>
          <p:cNvSpPr txBox="1"/>
          <p:nvPr/>
        </p:nvSpPr>
        <p:spPr>
          <a:xfrm>
            <a:off x="203066" y="365642"/>
            <a:ext cx="2387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 : Retroreflective </a:t>
            </a:r>
            <a:r>
              <a:rPr lang="da-DK" sz="1600" dirty="0" err="1" smtClean="0"/>
              <a:t>Material</a:t>
            </a:r>
            <a:endParaRPr lang="da-DK" sz="1600" dirty="0"/>
          </a:p>
        </p:txBody>
      </p:sp>
      <p:sp>
        <p:nvSpPr>
          <p:cNvPr id="98" name="Tekstboks 97"/>
          <p:cNvSpPr txBox="1"/>
          <p:nvPr/>
        </p:nvSpPr>
        <p:spPr>
          <a:xfrm>
            <a:off x="1145189" y="1522164"/>
            <a:ext cx="2279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i="1" dirty="0" smtClean="0"/>
              <a:t>Red Lateral Marks</a:t>
            </a:r>
            <a:r>
              <a:rPr lang="da-DK" sz="1200" i="1" baseline="30000" dirty="0" smtClean="0"/>
              <a:t>1</a:t>
            </a:r>
          </a:p>
          <a:p>
            <a:r>
              <a:rPr lang="da-DK" sz="1200" dirty="0" smtClean="0"/>
              <a:t>One red band or red </a:t>
            </a:r>
            <a:r>
              <a:rPr lang="da-DK" sz="1200" dirty="0" err="1" smtClean="0"/>
              <a:t>shape</a:t>
            </a:r>
            <a:r>
              <a:rPr lang="da-DK" sz="1200" dirty="0" smtClean="0"/>
              <a:t>: i.e. a </a:t>
            </a:r>
            <a:r>
              <a:rPr lang="da-DK" sz="1200" dirty="0" err="1" smtClean="0"/>
              <a:t>square</a:t>
            </a:r>
            <a:r>
              <a:rPr lang="da-DK" sz="1200" dirty="0" smtClean="0"/>
              <a:t> on </a:t>
            </a:r>
            <a:r>
              <a:rPr lang="da-DK" sz="1200" dirty="0" err="1" smtClean="0"/>
              <a:t>Buoyage</a:t>
            </a:r>
            <a:r>
              <a:rPr lang="da-DK" sz="1200" dirty="0" smtClean="0"/>
              <a:t> Region A or a </a:t>
            </a:r>
            <a:r>
              <a:rPr lang="da-DK" sz="1200" dirty="0" err="1" smtClean="0"/>
              <a:t>triangle</a:t>
            </a:r>
            <a:r>
              <a:rPr lang="da-DK" sz="1200" dirty="0" smtClean="0"/>
              <a:t> in </a:t>
            </a:r>
            <a:r>
              <a:rPr lang="da-DK" sz="1200" dirty="0" err="1" smtClean="0"/>
              <a:t>Buoyage</a:t>
            </a:r>
            <a:r>
              <a:rPr lang="da-DK" sz="1200" dirty="0" smtClean="0"/>
              <a:t> Region B</a:t>
            </a:r>
            <a:endParaRPr lang="da-DK" sz="1200" dirty="0"/>
          </a:p>
        </p:txBody>
      </p:sp>
      <p:sp>
        <p:nvSpPr>
          <p:cNvPr id="100" name="Rektangel 99"/>
          <p:cNvSpPr/>
          <p:nvPr/>
        </p:nvSpPr>
        <p:spPr>
          <a:xfrm>
            <a:off x="270173" y="1496616"/>
            <a:ext cx="638450" cy="628080"/>
          </a:xfrm>
          <a:prstGeom prst="rect">
            <a:avLst/>
          </a:prstGeom>
          <a:solidFill>
            <a:srgbClr val="D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01" name="Rektangel 100"/>
          <p:cNvSpPr/>
          <p:nvPr/>
        </p:nvSpPr>
        <p:spPr>
          <a:xfrm>
            <a:off x="270173" y="2379764"/>
            <a:ext cx="638450" cy="989060"/>
          </a:xfrm>
          <a:prstGeom prst="rect">
            <a:avLst/>
          </a:prstGeom>
          <a:solidFill>
            <a:srgbClr val="D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02" name="Rektangel 101"/>
          <p:cNvSpPr/>
          <p:nvPr/>
        </p:nvSpPr>
        <p:spPr>
          <a:xfrm>
            <a:off x="270173" y="2072680"/>
            <a:ext cx="638450" cy="30708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03" name="Tekstboks 102"/>
          <p:cNvSpPr txBox="1"/>
          <p:nvPr/>
        </p:nvSpPr>
        <p:spPr>
          <a:xfrm>
            <a:off x="835861" y="1646010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04" name="Tekstboks 103"/>
          <p:cNvSpPr txBox="1"/>
          <p:nvPr/>
        </p:nvSpPr>
        <p:spPr>
          <a:xfrm>
            <a:off x="835861" y="2048744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105" name="Tekstboks 104"/>
          <p:cNvSpPr txBox="1"/>
          <p:nvPr/>
        </p:nvSpPr>
        <p:spPr>
          <a:xfrm>
            <a:off x="835861" y="2632130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06" name="Rektangel 105"/>
          <p:cNvSpPr/>
          <p:nvPr/>
        </p:nvSpPr>
        <p:spPr>
          <a:xfrm>
            <a:off x="274335" y="4350130"/>
            <a:ext cx="630976" cy="3124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8" name="Rektangel 57"/>
          <p:cNvSpPr/>
          <p:nvPr/>
        </p:nvSpPr>
        <p:spPr>
          <a:xfrm>
            <a:off x="3504818" y="4505651"/>
            <a:ext cx="627530" cy="1119361"/>
          </a:xfrm>
          <a:prstGeom prst="rect">
            <a:avLst/>
          </a:prstGeom>
          <a:solidFill>
            <a:srgbClr val="D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9" name="Rektangel 58"/>
          <p:cNvSpPr/>
          <p:nvPr/>
        </p:nvSpPr>
        <p:spPr>
          <a:xfrm>
            <a:off x="3644614" y="4662542"/>
            <a:ext cx="347935" cy="9670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0" name="Rektangel 59"/>
          <p:cNvSpPr/>
          <p:nvPr/>
        </p:nvSpPr>
        <p:spPr>
          <a:xfrm>
            <a:off x="3504818" y="3771856"/>
            <a:ext cx="627530" cy="554558"/>
          </a:xfrm>
          <a:prstGeom prst="rect">
            <a:avLst/>
          </a:prstGeom>
          <a:solidFill>
            <a:srgbClr val="D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3" name="Rektangel 62"/>
          <p:cNvSpPr/>
          <p:nvPr/>
        </p:nvSpPr>
        <p:spPr>
          <a:xfrm>
            <a:off x="3644614" y="3771856"/>
            <a:ext cx="347935" cy="4895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6" name="Rektangel 65"/>
          <p:cNvSpPr/>
          <p:nvPr/>
        </p:nvSpPr>
        <p:spPr>
          <a:xfrm>
            <a:off x="3504818" y="4233817"/>
            <a:ext cx="627530" cy="156889"/>
          </a:xfrm>
          <a:prstGeom prst="rect">
            <a:avLst/>
          </a:prstGeom>
          <a:solidFill>
            <a:srgbClr val="D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7" name="Rektangel 66"/>
          <p:cNvSpPr/>
          <p:nvPr/>
        </p:nvSpPr>
        <p:spPr>
          <a:xfrm>
            <a:off x="3644614" y="4233818"/>
            <a:ext cx="347935" cy="1575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8" name="Tekstboks 67"/>
          <p:cNvSpPr txBox="1"/>
          <p:nvPr/>
        </p:nvSpPr>
        <p:spPr>
          <a:xfrm>
            <a:off x="4055344" y="3895264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73" name="Tekstboks 72"/>
          <p:cNvSpPr txBox="1"/>
          <p:nvPr/>
        </p:nvSpPr>
        <p:spPr>
          <a:xfrm>
            <a:off x="4059586" y="4876904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87" name="Tekstboks 86"/>
          <p:cNvSpPr txBox="1"/>
          <p:nvPr/>
        </p:nvSpPr>
        <p:spPr>
          <a:xfrm>
            <a:off x="4055344" y="4326414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cxnSp>
        <p:nvCxnSpPr>
          <p:cNvPr id="89" name="Lige forbindelse 88"/>
          <p:cNvCxnSpPr/>
          <p:nvPr/>
        </p:nvCxnSpPr>
        <p:spPr>
          <a:xfrm>
            <a:off x="3501008" y="5625011"/>
            <a:ext cx="6275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Lige forbindelse 93"/>
          <p:cNvCxnSpPr/>
          <p:nvPr/>
        </p:nvCxnSpPr>
        <p:spPr>
          <a:xfrm>
            <a:off x="3511370" y="3584848"/>
            <a:ext cx="6275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ktangel 94"/>
          <p:cNvSpPr/>
          <p:nvPr/>
        </p:nvSpPr>
        <p:spPr>
          <a:xfrm>
            <a:off x="281942" y="4349150"/>
            <a:ext cx="627531" cy="313393"/>
          </a:xfrm>
          <a:prstGeom prst="rect">
            <a:avLst/>
          </a:prstGeom>
          <a:solidFill>
            <a:srgbClr val="DAD51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96" name="Rektangel 95"/>
          <p:cNvSpPr/>
          <p:nvPr/>
        </p:nvSpPr>
        <p:spPr>
          <a:xfrm>
            <a:off x="3504818" y="4374627"/>
            <a:ext cx="627531" cy="31339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7" name="Rektangel 96"/>
          <p:cNvSpPr/>
          <p:nvPr/>
        </p:nvSpPr>
        <p:spPr>
          <a:xfrm>
            <a:off x="1083216" y="5817096"/>
            <a:ext cx="2341021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0" name="Rektangel 109"/>
          <p:cNvSpPr/>
          <p:nvPr/>
        </p:nvSpPr>
        <p:spPr>
          <a:xfrm>
            <a:off x="196260" y="5817096"/>
            <a:ext cx="883754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1" name="Rektangel 110"/>
          <p:cNvSpPr/>
          <p:nvPr/>
        </p:nvSpPr>
        <p:spPr>
          <a:xfrm>
            <a:off x="1087263" y="5817096"/>
            <a:ext cx="2340197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2" name="Rektangel 111"/>
          <p:cNvSpPr/>
          <p:nvPr/>
        </p:nvSpPr>
        <p:spPr>
          <a:xfrm>
            <a:off x="201340" y="5817659"/>
            <a:ext cx="883754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6" name="Rektangel 115"/>
          <p:cNvSpPr/>
          <p:nvPr/>
        </p:nvSpPr>
        <p:spPr>
          <a:xfrm>
            <a:off x="280534" y="6979313"/>
            <a:ext cx="637056" cy="8545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7" name="Rektangel 116"/>
          <p:cNvSpPr/>
          <p:nvPr/>
        </p:nvSpPr>
        <p:spPr>
          <a:xfrm>
            <a:off x="280534" y="6688028"/>
            <a:ext cx="637056" cy="291286"/>
          </a:xfrm>
          <a:prstGeom prst="rect">
            <a:avLst/>
          </a:prstGeom>
          <a:solidFill>
            <a:srgbClr val="EFEB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8" name="Rektangel 117"/>
          <p:cNvSpPr/>
          <p:nvPr/>
        </p:nvSpPr>
        <p:spPr>
          <a:xfrm>
            <a:off x="280534" y="5971201"/>
            <a:ext cx="637056" cy="596825"/>
          </a:xfrm>
          <a:prstGeom prst="rect">
            <a:avLst/>
          </a:prstGeom>
          <a:solidFill>
            <a:srgbClr val="EFEB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20" name="Tekstboks 119"/>
          <p:cNvSpPr txBox="1"/>
          <p:nvPr/>
        </p:nvSpPr>
        <p:spPr>
          <a:xfrm>
            <a:off x="858279" y="6083747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21" name="Tekstboks 120"/>
          <p:cNvSpPr txBox="1"/>
          <p:nvPr/>
        </p:nvSpPr>
        <p:spPr>
          <a:xfrm>
            <a:off x="855764" y="6703241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23" name="Tekstboks 122"/>
          <p:cNvSpPr txBox="1"/>
          <p:nvPr/>
        </p:nvSpPr>
        <p:spPr>
          <a:xfrm>
            <a:off x="858279" y="7185811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24" name="Tekstboks 123"/>
          <p:cNvSpPr txBox="1"/>
          <p:nvPr/>
        </p:nvSpPr>
        <p:spPr>
          <a:xfrm>
            <a:off x="855764" y="6448550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126" name="Tekstboks 125"/>
          <p:cNvSpPr txBox="1"/>
          <p:nvPr/>
        </p:nvSpPr>
        <p:spPr>
          <a:xfrm>
            <a:off x="1124744" y="5961112"/>
            <a:ext cx="2267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i="1" dirty="0" smtClean="0"/>
              <a:t>Cardinal Marks</a:t>
            </a:r>
            <a:endParaRPr lang="da-DK" sz="1200" i="1" baseline="30000" dirty="0" smtClean="0"/>
          </a:p>
          <a:p>
            <a:pPr algn="ctr"/>
            <a:r>
              <a:rPr lang="da-DK" sz="1200" dirty="0" smtClean="0"/>
              <a:t>(South Cardinal Marks)</a:t>
            </a:r>
          </a:p>
          <a:p>
            <a:r>
              <a:rPr lang="da-DK" sz="1200" dirty="0" smtClean="0"/>
              <a:t>White bands, letters or symbols </a:t>
            </a:r>
            <a:r>
              <a:rPr lang="da-DK" sz="1200" i="1" baseline="30000" dirty="0" smtClean="0"/>
              <a:t>4</a:t>
            </a:r>
            <a:endParaRPr lang="da-DK" sz="1200" dirty="0"/>
          </a:p>
        </p:txBody>
      </p:sp>
      <p:cxnSp>
        <p:nvCxnSpPr>
          <p:cNvPr id="127" name="Lige forbindelse 126"/>
          <p:cNvCxnSpPr/>
          <p:nvPr/>
        </p:nvCxnSpPr>
        <p:spPr>
          <a:xfrm>
            <a:off x="3521550" y="3770392"/>
            <a:ext cx="6275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ktangel 127"/>
          <p:cNvSpPr/>
          <p:nvPr/>
        </p:nvSpPr>
        <p:spPr>
          <a:xfrm>
            <a:off x="281189" y="6465731"/>
            <a:ext cx="627531" cy="31339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0" name="Rektangel 69"/>
          <p:cNvSpPr/>
          <p:nvPr/>
        </p:nvSpPr>
        <p:spPr>
          <a:xfrm>
            <a:off x="4315956" y="5817096"/>
            <a:ext cx="2329087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6" name="Rektangel 75"/>
          <p:cNvSpPr/>
          <p:nvPr/>
        </p:nvSpPr>
        <p:spPr>
          <a:xfrm>
            <a:off x="3433762" y="5817096"/>
            <a:ext cx="882194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7" name="Tekstboks 76"/>
          <p:cNvSpPr txBox="1"/>
          <p:nvPr/>
        </p:nvSpPr>
        <p:spPr>
          <a:xfrm>
            <a:off x="4365104" y="5961112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i="1" dirty="0" err="1" smtClean="0"/>
              <a:t>Isolated</a:t>
            </a:r>
            <a:r>
              <a:rPr lang="da-DK" sz="1200" i="1" dirty="0" smtClean="0"/>
              <a:t> </a:t>
            </a:r>
            <a:r>
              <a:rPr lang="da-DK" sz="1200" i="1" dirty="0" err="1" smtClean="0"/>
              <a:t>Danger</a:t>
            </a:r>
            <a:r>
              <a:rPr lang="da-DK" sz="1200" i="1" dirty="0" smtClean="0"/>
              <a:t> Marks</a:t>
            </a:r>
            <a:endParaRPr lang="da-DK" sz="1200" i="1" baseline="30000" dirty="0" smtClean="0"/>
          </a:p>
          <a:p>
            <a:r>
              <a:rPr lang="da-DK" sz="1200" dirty="0" smtClean="0"/>
              <a:t>White bands, letters or symbols</a:t>
            </a:r>
            <a:r>
              <a:rPr lang="da-DK" sz="1200" i="1" baseline="30000" dirty="0" smtClean="0"/>
              <a:t>4</a:t>
            </a:r>
            <a:endParaRPr lang="da-DK" sz="1200" dirty="0"/>
          </a:p>
        </p:txBody>
      </p:sp>
      <p:sp>
        <p:nvSpPr>
          <p:cNvPr id="78" name="Rektangel 77"/>
          <p:cNvSpPr/>
          <p:nvPr/>
        </p:nvSpPr>
        <p:spPr>
          <a:xfrm>
            <a:off x="3501008" y="6969224"/>
            <a:ext cx="637056" cy="8545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9" name="Rektangel 78"/>
          <p:cNvSpPr/>
          <p:nvPr/>
        </p:nvSpPr>
        <p:spPr>
          <a:xfrm>
            <a:off x="3501008" y="5961112"/>
            <a:ext cx="637056" cy="1008112"/>
          </a:xfrm>
          <a:prstGeom prst="rect">
            <a:avLst/>
          </a:prstGeom>
          <a:solidFill>
            <a:srgbClr val="D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80" name="Rektangel 79"/>
          <p:cNvSpPr/>
          <p:nvPr/>
        </p:nvSpPr>
        <p:spPr>
          <a:xfrm>
            <a:off x="3501008" y="6465168"/>
            <a:ext cx="627531" cy="31339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2140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/>
        </p:nvSpPr>
        <p:spPr>
          <a:xfrm>
            <a:off x="1917278" y="2135163"/>
            <a:ext cx="1506135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199016" y="2135163"/>
            <a:ext cx="880070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Rektangel 14"/>
          <p:cNvSpPr/>
          <p:nvPr/>
        </p:nvSpPr>
        <p:spPr>
          <a:xfrm>
            <a:off x="199016" y="1487091"/>
            <a:ext cx="1718262" cy="64807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6" name="Tekstboks 15"/>
          <p:cNvSpPr txBox="1"/>
          <p:nvPr/>
        </p:nvSpPr>
        <p:spPr>
          <a:xfrm>
            <a:off x="1883512" y="1487091"/>
            <a:ext cx="1473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TYPE OF MARK </a:t>
            </a:r>
            <a:br>
              <a:rPr lang="da-DK" sz="1600" dirty="0" smtClean="0"/>
            </a:br>
            <a:r>
              <a:rPr lang="da-DK" sz="1600" dirty="0" smtClean="0"/>
              <a:t>AND CODE</a:t>
            </a:r>
            <a:endParaRPr lang="da-DK" sz="1600" dirty="0"/>
          </a:p>
        </p:txBody>
      </p:sp>
      <p:sp>
        <p:nvSpPr>
          <p:cNvPr id="17" name="Rektangel 16"/>
          <p:cNvSpPr/>
          <p:nvPr/>
        </p:nvSpPr>
        <p:spPr>
          <a:xfrm>
            <a:off x="1917278" y="1487091"/>
            <a:ext cx="1504825" cy="64807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8" name="Tekstboks 17"/>
          <p:cNvSpPr txBox="1"/>
          <p:nvPr/>
        </p:nvSpPr>
        <p:spPr>
          <a:xfrm>
            <a:off x="188640" y="1485628"/>
            <a:ext cx="1331455" cy="30777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da-DK" sz="1400" i="1" dirty="0" err="1" smtClean="0"/>
              <a:t>Aspect</a:t>
            </a:r>
            <a:r>
              <a:rPr lang="da-DK" sz="1400" i="1" dirty="0" smtClean="0"/>
              <a:t> By </a:t>
            </a:r>
            <a:r>
              <a:rPr lang="da-DK" sz="1400" i="1" dirty="0" err="1" smtClean="0"/>
              <a:t>Night</a:t>
            </a:r>
            <a:endParaRPr lang="da-DK" sz="1400" dirty="0"/>
          </a:p>
        </p:txBody>
      </p:sp>
      <p:sp>
        <p:nvSpPr>
          <p:cNvPr id="19" name="Rektangel 18"/>
          <p:cNvSpPr/>
          <p:nvPr/>
        </p:nvSpPr>
        <p:spPr>
          <a:xfrm>
            <a:off x="1083215" y="4367411"/>
            <a:ext cx="2340197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1" name="Rektangel 20"/>
          <p:cNvSpPr/>
          <p:nvPr/>
        </p:nvSpPr>
        <p:spPr>
          <a:xfrm>
            <a:off x="3423413" y="1488554"/>
            <a:ext cx="880070" cy="64807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2" name="Tekstboks 21"/>
          <p:cNvSpPr txBox="1"/>
          <p:nvPr/>
        </p:nvSpPr>
        <p:spPr>
          <a:xfrm>
            <a:off x="4277133" y="1627924"/>
            <a:ext cx="2369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TYPE OF MARK AND CODE</a:t>
            </a:r>
            <a:endParaRPr lang="da-DK" sz="1600" dirty="0"/>
          </a:p>
        </p:txBody>
      </p:sp>
      <p:sp>
        <p:nvSpPr>
          <p:cNvPr id="23" name="Rektangel 22"/>
          <p:cNvSpPr/>
          <p:nvPr/>
        </p:nvSpPr>
        <p:spPr>
          <a:xfrm>
            <a:off x="4305443" y="1488554"/>
            <a:ext cx="2341057" cy="64807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4" name="Tekstboks 23"/>
          <p:cNvSpPr txBox="1"/>
          <p:nvPr/>
        </p:nvSpPr>
        <p:spPr>
          <a:xfrm>
            <a:off x="3413037" y="1487091"/>
            <a:ext cx="802464" cy="523220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da-DK" sz="1400" i="1" dirty="0" err="1" smtClean="0"/>
              <a:t>Aspect</a:t>
            </a:r>
            <a:endParaRPr lang="da-DK" sz="1400" i="1" dirty="0" smtClean="0"/>
          </a:p>
          <a:p>
            <a:r>
              <a:rPr lang="da-DK" sz="1400" i="1" dirty="0" smtClean="0"/>
              <a:t>By </a:t>
            </a:r>
            <a:r>
              <a:rPr lang="da-DK" sz="1400" i="1" dirty="0" err="1" smtClean="0"/>
              <a:t>Night</a:t>
            </a:r>
            <a:endParaRPr lang="da-DK" sz="1400" dirty="0"/>
          </a:p>
        </p:txBody>
      </p:sp>
      <p:sp>
        <p:nvSpPr>
          <p:cNvPr id="33" name="Rektangel 32"/>
          <p:cNvSpPr/>
          <p:nvPr/>
        </p:nvSpPr>
        <p:spPr>
          <a:xfrm>
            <a:off x="4305479" y="2139926"/>
            <a:ext cx="2344327" cy="222728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4" name="Rektangel 33"/>
          <p:cNvSpPr/>
          <p:nvPr/>
        </p:nvSpPr>
        <p:spPr>
          <a:xfrm>
            <a:off x="197292" y="4367411"/>
            <a:ext cx="883754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9" name="Tekstboks 58"/>
          <p:cNvSpPr txBox="1"/>
          <p:nvPr/>
        </p:nvSpPr>
        <p:spPr>
          <a:xfrm>
            <a:off x="1917278" y="2279179"/>
            <a:ext cx="1655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i="1" dirty="0" err="1" smtClean="0"/>
              <a:t>Safe</a:t>
            </a:r>
            <a:r>
              <a:rPr lang="da-DK" sz="1200" i="1" dirty="0" smtClean="0"/>
              <a:t> Water Marks</a:t>
            </a:r>
            <a:r>
              <a:rPr lang="da-DK" sz="1200" i="1" baseline="30000" dirty="0" smtClean="0"/>
              <a:t>5</a:t>
            </a:r>
          </a:p>
          <a:p>
            <a:r>
              <a:rPr lang="da-DK" sz="1200" dirty="0" smtClean="0"/>
              <a:t>A </a:t>
            </a:r>
            <a:r>
              <a:rPr lang="da-DK" sz="1200" dirty="0" err="1" smtClean="0"/>
              <a:t>combination</a:t>
            </a:r>
            <a:r>
              <a:rPr lang="da-DK" sz="1200" dirty="0" smtClean="0"/>
              <a:t> of Red and White </a:t>
            </a:r>
            <a:r>
              <a:rPr lang="da-DK" sz="1200" dirty="0" err="1" smtClean="0"/>
              <a:t>horizontal</a:t>
            </a:r>
            <a:r>
              <a:rPr lang="da-DK" sz="1200" dirty="0" smtClean="0"/>
              <a:t> bands or </a:t>
            </a:r>
            <a:r>
              <a:rPr lang="da-DK" sz="1200" dirty="0" err="1" smtClean="0"/>
              <a:t>stripes</a:t>
            </a:r>
            <a:r>
              <a:rPr lang="da-DK" sz="1200" dirty="0" smtClean="0"/>
              <a:t>. At </a:t>
            </a:r>
            <a:r>
              <a:rPr lang="da-DK" sz="1200" dirty="0" err="1" smtClean="0"/>
              <a:t>least</a:t>
            </a:r>
            <a:r>
              <a:rPr lang="da-DK" sz="1200" dirty="0" smtClean="0"/>
              <a:t> </a:t>
            </a:r>
            <a:r>
              <a:rPr lang="da-DK" sz="1200" dirty="0" err="1" smtClean="0"/>
              <a:t>one</a:t>
            </a:r>
            <a:r>
              <a:rPr lang="da-DK" sz="1200" dirty="0" smtClean="0"/>
              <a:t> band or </a:t>
            </a:r>
            <a:br>
              <a:rPr lang="da-DK" sz="1200" dirty="0" smtClean="0"/>
            </a:br>
            <a:r>
              <a:rPr lang="da-DK" sz="1200" dirty="0" err="1" smtClean="0"/>
              <a:t>stripe</a:t>
            </a:r>
            <a:r>
              <a:rPr lang="da-DK" sz="1200" dirty="0" smtClean="0"/>
              <a:t> of </a:t>
            </a:r>
            <a:r>
              <a:rPr lang="da-DK" sz="1200" dirty="0" err="1" smtClean="0"/>
              <a:t>each</a:t>
            </a:r>
            <a:r>
              <a:rPr lang="da-DK" sz="1200" dirty="0" smtClean="0"/>
              <a:t> </a:t>
            </a:r>
            <a:r>
              <a:rPr lang="da-DK" sz="1200" dirty="0" err="1" smtClean="0"/>
              <a:t>colour</a:t>
            </a:r>
            <a:endParaRPr lang="da-DK" sz="1200" dirty="0"/>
          </a:p>
        </p:txBody>
      </p:sp>
      <p:sp>
        <p:nvSpPr>
          <p:cNvPr id="62" name="Tekstboks 61"/>
          <p:cNvSpPr txBox="1"/>
          <p:nvPr/>
        </p:nvSpPr>
        <p:spPr>
          <a:xfrm>
            <a:off x="4318264" y="365974"/>
            <a:ext cx="21950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600" b="1" dirty="0" smtClean="0"/>
              <a:t>COMPREHENSIVE CODE</a:t>
            </a:r>
            <a:endParaRPr lang="da-DK" sz="1600" b="1" dirty="0"/>
          </a:p>
        </p:txBody>
      </p:sp>
      <p:grpSp>
        <p:nvGrpSpPr>
          <p:cNvPr id="84" name="Gruppe 83"/>
          <p:cNvGrpSpPr/>
          <p:nvPr/>
        </p:nvGrpSpPr>
        <p:grpSpPr>
          <a:xfrm>
            <a:off x="3501008" y="2279179"/>
            <a:ext cx="638450" cy="1852785"/>
            <a:chOff x="4869160" y="5241032"/>
            <a:chExt cx="638450" cy="1852785"/>
          </a:xfrm>
        </p:grpSpPr>
        <p:sp>
          <p:nvSpPr>
            <p:cNvPr id="85" name="Rektangel 84"/>
            <p:cNvSpPr/>
            <p:nvPr/>
          </p:nvSpPr>
          <p:spPr>
            <a:xfrm>
              <a:off x="4869160" y="6104757"/>
              <a:ext cx="638450" cy="9890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6" name="Rektangel 85"/>
            <p:cNvSpPr/>
            <p:nvPr/>
          </p:nvSpPr>
          <p:spPr>
            <a:xfrm>
              <a:off x="4869160" y="5812531"/>
              <a:ext cx="638450" cy="291286"/>
            </a:xfrm>
            <a:prstGeom prst="rect">
              <a:avLst/>
            </a:prstGeom>
            <a:solidFill>
              <a:srgbClr val="D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7" name="Rektangel 86"/>
            <p:cNvSpPr/>
            <p:nvPr/>
          </p:nvSpPr>
          <p:spPr>
            <a:xfrm>
              <a:off x="4869160" y="5669655"/>
              <a:ext cx="638450" cy="14877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8" name="Rektangel 87"/>
            <p:cNvSpPr/>
            <p:nvPr/>
          </p:nvSpPr>
          <p:spPr>
            <a:xfrm>
              <a:off x="4869160" y="5526781"/>
              <a:ext cx="638450" cy="142874"/>
            </a:xfrm>
            <a:prstGeom prst="rect">
              <a:avLst/>
            </a:prstGeom>
            <a:solidFill>
              <a:srgbClr val="D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9" name="Rektangel 88"/>
            <p:cNvSpPr/>
            <p:nvPr/>
          </p:nvSpPr>
          <p:spPr>
            <a:xfrm>
              <a:off x="4869160" y="5383906"/>
              <a:ext cx="638449" cy="142874"/>
            </a:xfrm>
            <a:prstGeom prst="rect">
              <a:avLst/>
            </a:prstGeom>
            <a:solidFill>
              <a:srgbClr val="2243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0" name="Rektangel 89"/>
            <p:cNvSpPr/>
            <p:nvPr/>
          </p:nvSpPr>
          <p:spPr>
            <a:xfrm>
              <a:off x="4869160" y="5241032"/>
              <a:ext cx="637892" cy="142874"/>
            </a:xfrm>
            <a:prstGeom prst="rect">
              <a:avLst/>
            </a:prstGeom>
            <a:solidFill>
              <a:srgbClr val="D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91" name="Tekstboks 90"/>
          <p:cNvSpPr txBox="1"/>
          <p:nvPr/>
        </p:nvSpPr>
        <p:spPr>
          <a:xfrm>
            <a:off x="4365550" y="2279179"/>
            <a:ext cx="2087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i="1" dirty="0" err="1" smtClean="0"/>
              <a:t>Isolated</a:t>
            </a:r>
            <a:r>
              <a:rPr lang="da-DK" sz="1200" i="1" dirty="0" smtClean="0"/>
              <a:t> </a:t>
            </a:r>
            <a:r>
              <a:rPr lang="da-DK" sz="1200" i="1" dirty="0" err="1" smtClean="0"/>
              <a:t>Danger</a:t>
            </a:r>
            <a:r>
              <a:rPr lang="da-DK" sz="1200" i="1" dirty="0" smtClean="0"/>
              <a:t> Marks</a:t>
            </a:r>
            <a:r>
              <a:rPr lang="da-DK" sz="1200" i="1" baseline="30000" dirty="0" smtClean="0"/>
              <a:t>6</a:t>
            </a:r>
          </a:p>
          <a:p>
            <a:r>
              <a:rPr lang="da-DK" sz="1200" dirty="0" smtClean="0"/>
              <a:t>Blue and red </a:t>
            </a:r>
            <a:r>
              <a:rPr lang="da-DK" sz="1200" dirty="0" err="1" smtClean="0"/>
              <a:t>horizontal</a:t>
            </a:r>
            <a:r>
              <a:rPr lang="da-DK" sz="1200" dirty="0" smtClean="0"/>
              <a:t> bands or </a:t>
            </a:r>
            <a:r>
              <a:rPr lang="da-DK" sz="1200" dirty="0" err="1" smtClean="0"/>
              <a:t>stripes</a:t>
            </a:r>
            <a:r>
              <a:rPr lang="da-DK" sz="1200" dirty="0" smtClean="0"/>
              <a:t>. At </a:t>
            </a:r>
            <a:r>
              <a:rPr lang="da-DK" sz="1200" dirty="0" err="1" smtClean="0"/>
              <a:t>least</a:t>
            </a:r>
            <a:r>
              <a:rPr lang="da-DK" sz="1200" dirty="0" smtClean="0"/>
              <a:t> </a:t>
            </a:r>
            <a:r>
              <a:rPr lang="da-DK" sz="1200" dirty="0" err="1" smtClean="0"/>
              <a:t>one</a:t>
            </a:r>
            <a:r>
              <a:rPr lang="da-DK" sz="1200" dirty="0" smtClean="0"/>
              <a:t> band of </a:t>
            </a:r>
            <a:r>
              <a:rPr lang="da-DK" sz="1200" dirty="0" err="1" smtClean="0"/>
              <a:t>each</a:t>
            </a:r>
            <a:r>
              <a:rPr lang="da-DK" sz="1200" dirty="0" smtClean="0"/>
              <a:t> </a:t>
            </a:r>
            <a:r>
              <a:rPr lang="da-DK" sz="1200" dirty="0" err="1" smtClean="0"/>
              <a:t>colour</a:t>
            </a:r>
            <a:endParaRPr lang="da-DK" sz="1200" dirty="0"/>
          </a:p>
        </p:txBody>
      </p:sp>
      <p:sp>
        <p:nvSpPr>
          <p:cNvPr id="92" name="Tekstboks 91"/>
          <p:cNvSpPr txBox="1"/>
          <p:nvPr/>
        </p:nvSpPr>
        <p:spPr>
          <a:xfrm>
            <a:off x="4077072" y="2178641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93" name="Tekstboks 92"/>
          <p:cNvSpPr txBox="1"/>
          <p:nvPr/>
        </p:nvSpPr>
        <p:spPr>
          <a:xfrm>
            <a:off x="4077072" y="2313087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94" name="Tekstboks 93"/>
          <p:cNvSpPr txBox="1"/>
          <p:nvPr/>
        </p:nvSpPr>
        <p:spPr>
          <a:xfrm>
            <a:off x="4077072" y="3308777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95" name="Tekstboks 94"/>
          <p:cNvSpPr txBox="1"/>
          <p:nvPr/>
        </p:nvSpPr>
        <p:spPr>
          <a:xfrm>
            <a:off x="4077072" y="2817143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97" name="Tekstboks 96"/>
          <p:cNvSpPr txBox="1"/>
          <p:nvPr/>
        </p:nvSpPr>
        <p:spPr>
          <a:xfrm>
            <a:off x="4074826" y="2463453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98" name="Tekstboks 97"/>
          <p:cNvSpPr txBox="1"/>
          <p:nvPr/>
        </p:nvSpPr>
        <p:spPr>
          <a:xfrm>
            <a:off x="4074826" y="2610599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99" name="Tekstboks 98"/>
          <p:cNvSpPr txBox="1"/>
          <p:nvPr/>
        </p:nvSpPr>
        <p:spPr>
          <a:xfrm>
            <a:off x="3645024" y="70452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/>
              <a:t>Green and red lateral marks, and </a:t>
            </a:r>
            <a:r>
              <a:rPr lang="da-DK" sz="1200" dirty="0" err="1" smtClean="0"/>
              <a:t>yellow</a:t>
            </a:r>
            <a:r>
              <a:rPr lang="da-DK" sz="1200" dirty="0" smtClean="0"/>
              <a:t> </a:t>
            </a:r>
            <a:r>
              <a:rPr lang="da-DK" sz="1200" dirty="0" err="1" smtClean="0"/>
              <a:t>special</a:t>
            </a:r>
            <a:r>
              <a:rPr lang="da-DK" sz="1200" dirty="0" smtClean="0"/>
              <a:t> marks, </a:t>
            </a:r>
            <a:r>
              <a:rPr lang="da-DK" sz="1200" dirty="0" err="1" smtClean="0"/>
              <a:t>are</a:t>
            </a:r>
            <a:r>
              <a:rPr lang="da-DK" sz="1200" dirty="0" smtClean="0"/>
              <a:t> the same as </a:t>
            </a:r>
            <a:r>
              <a:rPr lang="da-DK" sz="1200" dirty="0" err="1" smtClean="0"/>
              <a:t>those</a:t>
            </a:r>
            <a:r>
              <a:rPr lang="da-DK" sz="1200" dirty="0" smtClean="0"/>
              <a:t> in the Standard Code.</a:t>
            </a:r>
            <a:endParaRPr lang="da-DK" sz="1200" dirty="0"/>
          </a:p>
        </p:txBody>
      </p:sp>
      <p:sp>
        <p:nvSpPr>
          <p:cNvPr id="65" name="Rektangel 64"/>
          <p:cNvSpPr/>
          <p:nvPr/>
        </p:nvSpPr>
        <p:spPr>
          <a:xfrm>
            <a:off x="1087263" y="6599095"/>
            <a:ext cx="2340197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8" name="Rektangel 67"/>
          <p:cNvSpPr/>
          <p:nvPr/>
        </p:nvSpPr>
        <p:spPr>
          <a:xfrm>
            <a:off x="201340" y="6599658"/>
            <a:ext cx="883754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3" name="Rektangel 72"/>
          <p:cNvSpPr/>
          <p:nvPr/>
        </p:nvSpPr>
        <p:spPr>
          <a:xfrm>
            <a:off x="4307385" y="6589180"/>
            <a:ext cx="2344327" cy="2242399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4" name="Rektangel 73"/>
          <p:cNvSpPr/>
          <p:nvPr/>
        </p:nvSpPr>
        <p:spPr>
          <a:xfrm>
            <a:off x="3424238" y="4365028"/>
            <a:ext cx="878681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6" name="Rektangel 95"/>
          <p:cNvSpPr/>
          <p:nvPr/>
        </p:nvSpPr>
        <p:spPr>
          <a:xfrm>
            <a:off x="3427310" y="6599658"/>
            <a:ext cx="878153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pSp>
        <p:nvGrpSpPr>
          <p:cNvPr id="2" name="Gruppe 1"/>
          <p:cNvGrpSpPr/>
          <p:nvPr/>
        </p:nvGrpSpPr>
        <p:grpSpPr>
          <a:xfrm>
            <a:off x="279698" y="4530477"/>
            <a:ext cx="637892" cy="1862683"/>
            <a:chOff x="3501008" y="4530663"/>
            <a:chExt cx="216024" cy="1862683"/>
          </a:xfrm>
        </p:grpSpPr>
        <p:sp>
          <p:nvSpPr>
            <p:cNvPr id="100" name="Rektangel 99"/>
            <p:cNvSpPr/>
            <p:nvPr/>
          </p:nvSpPr>
          <p:spPr>
            <a:xfrm rot="10800000">
              <a:off x="3501008" y="4530663"/>
              <a:ext cx="216024" cy="4468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01" name="Rektangel 100"/>
            <p:cNvSpPr/>
            <p:nvPr/>
          </p:nvSpPr>
          <p:spPr>
            <a:xfrm rot="10800000">
              <a:off x="3501008" y="4953185"/>
              <a:ext cx="216024" cy="287838"/>
            </a:xfrm>
            <a:prstGeom prst="rect">
              <a:avLst/>
            </a:prstGeom>
            <a:solidFill>
              <a:srgbClr val="2243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02" name="Rektangel 101"/>
            <p:cNvSpPr/>
            <p:nvPr/>
          </p:nvSpPr>
          <p:spPr>
            <a:xfrm rot="10800000">
              <a:off x="3501008" y="5241023"/>
              <a:ext cx="216024" cy="1442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03" name="Rektangel 102"/>
            <p:cNvSpPr/>
            <p:nvPr/>
          </p:nvSpPr>
          <p:spPr>
            <a:xfrm rot="10800000">
              <a:off x="3501008" y="5385233"/>
              <a:ext cx="216024" cy="158305"/>
            </a:xfrm>
            <a:prstGeom prst="rect">
              <a:avLst/>
            </a:prstGeom>
            <a:solidFill>
              <a:srgbClr val="EFEB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04" name="Rektangel 103"/>
            <p:cNvSpPr/>
            <p:nvPr/>
          </p:nvSpPr>
          <p:spPr>
            <a:xfrm rot="10800000">
              <a:off x="3501008" y="5673080"/>
              <a:ext cx="216024" cy="720266"/>
            </a:xfrm>
            <a:prstGeom prst="rect">
              <a:avLst/>
            </a:prstGeom>
            <a:solidFill>
              <a:srgbClr val="EFEB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05" name="Rektangel 104"/>
            <p:cNvSpPr/>
            <p:nvPr/>
          </p:nvSpPr>
          <p:spPr>
            <a:xfrm rot="10800000">
              <a:off x="3501008" y="5538775"/>
              <a:ext cx="216024" cy="142874"/>
            </a:xfrm>
            <a:prstGeom prst="rect">
              <a:avLst/>
            </a:prstGeom>
            <a:solidFill>
              <a:srgbClr val="DAD5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107" name="Tekstboks 106"/>
          <p:cNvSpPr txBox="1"/>
          <p:nvPr/>
        </p:nvSpPr>
        <p:spPr>
          <a:xfrm>
            <a:off x="858008" y="5839135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08" name="Tekstboks 107"/>
          <p:cNvSpPr txBox="1"/>
          <p:nvPr/>
        </p:nvSpPr>
        <p:spPr>
          <a:xfrm>
            <a:off x="858008" y="5122230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09" name="Tekstboks 108"/>
          <p:cNvSpPr txBox="1"/>
          <p:nvPr/>
        </p:nvSpPr>
        <p:spPr>
          <a:xfrm>
            <a:off x="855762" y="4592774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10" name="Tekstboks 109"/>
          <p:cNvSpPr txBox="1"/>
          <p:nvPr/>
        </p:nvSpPr>
        <p:spPr>
          <a:xfrm>
            <a:off x="855762" y="4890286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111" name="Tekstboks 110"/>
          <p:cNvSpPr txBox="1"/>
          <p:nvPr/>
        </p:nvSpPr>
        <p:spPr>
          <a:xfrm>
            <a:off x="855762" y="5281104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12" name="Tekstboks 111"/>
          <p:cNvSpPr txBox="1"/>
          <p:nvPr/>
        </p:nvSpPr>
        <p:spPr>
          <a:xfrm>
            <a:off x="855762" y="5430731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114" name="Tekstboks 113"/>
          <p:cNvSpPr txBox="1"/>
          <p:nvPr/>
        </p:nvSpPr>
        <p:spPr>
          <a:xfrm>
            <a:off x="1196752" y="4592960"/>
            <a:ext cx="20877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i="1" dirty="0" smtClean="0"/>
              <a:t>North Cardinal Marks</a:t>
            </a:r>
            <a:r>
              <a:rPr lang="da-DK" sz="1200" i="1" baseline="30000" dirty="0" smtClean="0"/>
              <a:t>5</a:t>
            </a:r>
          </a:p>
          <a:p>
            <a:r>
              <a:rPr lang="da-DK" sz="1200" dirty="0" smtClean="0"/>
              <a:t>An </a:t>
            </a:r>
            <a:r>
              <a:rPr lang="da-DK" sz="1200" dirty="0" err="1" smtClean="0"/>
              <a:t>horizontal</a:t>
            </a:r>
            <a:r>
              <a:rPr lang="da-DK" sz="1200" dirty="0" smtClean="0"/>
              <a:t> </a:t>
            </a:r>
            <a:r>
              <a:rPr lang="da-DK" sz="1200" dirty="0" err="1" smtClean="0"/>
              <a:t>blue</a:t>
            </a:r>
            <a:r>
              <a:rPr lang="da-DK" sz="1200" dirty="0" smtClean="0"/>
              <a:t> band on the </a:t>
            </a:r>
            <a:r>
              <a:rPr lang="da-DK" sz="1200" dirty="0" err="1" smtClean="0"/>
              <a:t>black</a:t>
            </a:r>
            <a:r>
              <a:rPr lang="da-DK" sz="1200" dirty="0" smtClean="0"/>
              <a:t> portion of the mark and a </a:t>
            </a:r>
            <a:r>
              <a:rPr lang="da-DK" sz="1200" dirty="0" err="1" smtClean="0"/>
              <a:t>horizontal</a:t>
            </a:r>
            <a:r>
              <a:rPr lang="da-DK" sz="1200" dirty="0" smtClean="0"/>
              <a:t> </a:t>
            </a:r>
            <a:r>
              <a:rPr lang="da-DK" sz="1200" dirty="0" err="1" smtClean="0"/>
              <a:t>yellow</a:t>
            </a:r>
            <a:r>
              <a:rPr lang="da-DK" sz="1200" dirty="0" smtClean="0"/>
              <a:t> band on the </a:t>
            </a:r>
            <a:r>
              <a:rPr lang="da-DK" sz="1200" dirty="0" err="1" smtClean="0"/>
              <a:t>yellow</a:t>
            </a:r>
            <a:r>
              <a:rPr lang="da-DK" sz="1200" dirty="0" smtClean="0"/>
              <a:t> portion of the mark.</a:t>
            </a:r>
            <a:endParaRPr lang="da-DK" sz="1200" dirty="0"/>
          </a:p>
        </p:txBody>
      </p:sp>
      <p:grpSp>
        <p:nvGrpSpPr>
          <p:cNvPr id="4" name="Gruppe 3"/>
          <p:cNvGrpSpPr/>
          <p:nvPr/>
        </p:nvGrpSpPr>
        <p:grpSpPr>
          <a:xfrm>
            <a:off x="3502271" y="4545139"/>
            <a:ext cx="646821" cy="1848021"/>
            <a:chOff x="5084762" y="5529064"/>
            <a:chExt cx="216446" cy="1848021"/>
          </a:xfrm>
        </p:grpSpPr>
        <p:sp>
          <p:nvSpPr>
            <p:cNvPr id="125" name="Rektangel 124"/>
            <p:cNvSpPr/>
            <p:nvPr/>
          </p:nvSpPr>
          <p:spPr>
            <a:xfrm>
              <a:off x="5085184" y="6069098"/>
              <a:ext cx="216024" cy="130798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6" name="Rektangel 125"/>
            <p:cNvSpPr/>
            <p:nvPr/>
          </p:nvSpPr>
          <p:spPr>
            <a:xfrm>
              <a:off x="5084762" y="5943402"/>
              <a:ext cx="216024" cy="142874"/>
            </a:xfrm>
            <a:prstGeom prst="rect">
              <a:avLst/>
            </a:prstGeom>
            <a:solidFill>
              <a:srgbClr val="2243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7" name="Rektangel 126"/>
            <p:cNvSpPr/>
            <p:nvPr/>
          </p:nvSpPr>
          <p:spPr>
            <a:xfrm>
              <a:off x="5084762" y="5672022"/>
              <a:ext cx="216024" cy="142874"/>
            </a:xfrm>
            <a:prstGeom prst="rect">
              <a:avLst/>
            </a:prstGeom>
            <a:solidFill>
              <a:srgbClr val="2243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8" name="Rektangel 127"/>
            <p:cNvSpPr/>
            <p:nvPr/>
          </p:nvSpPr>
          <p:spPr>
            <a:xfrm>
              <a:off x="5085184" y="5814811"/>
              <a:ext cx="216024" cy="14287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9" name="Rektangel 128"/>
            <p:cNvSpPr/>
            <p:nvPr/>
          </p:nvSpPr>
          <p:spPr>
            <a:xfrm>
              <a:off x="5084762" y="5529064"/>
              <a:ext cx="216024" cy="14287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130" name="Tekstboks 129"/>
          <p:cNvSpPr txBox="1"/>
          <p:nvPr/>
        </p:nvSpPr>
        <p:spPr>
          <a:xfrm>
            <a:off x="4365104" y="4592960"/>
            <a:ext cx="2087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i="1" dirty="0" smtClean="0"/>
              <a:t>East Cardinal Marks</a:t>
            </a:r>
            <a:r>
              <a:rPr lang="da-DK" sz="1200" i="1" baseline="30000" dirty="0" smtClean="0"/>
              <a:t>2</a:t>
            </a:r>
          </a:p>
          <a:p>
            <a:r>
              <a:rPr lang="da-DK" sz="1200" dirty="0" err="1" smtClean="0"/>
              <a:t>Two</a:t>
            </a:r>
            <a:r>
              <a:rPr lang="da-DK" sz="1200" dirty="0" smtClean="0"/>
              <a:t> </a:t>
            </a:r>
            <a:r>
              <a:rPr lang="da-DK" sz="1200" dirty="0" err="1" smtClean="0"/>
              <a:t>horizontal</a:t>
            </a:r>
            <a:r>
              <a:rPr lang="da-DK" sz="1200" dirty="0" smtClean="0"/>
              <a:t> </a:t>
            </a:r>
            <a:r>
              <a:rPr lang="da-DK" sz="1200" dirty="0" err="1" smtClean="0"/>
              <a:t>blue</a:t>
            </a:r>
            <a:r>
              <a:rPr lang="da-DK" sz="1200" dirty="0" smtClean="0"/>
              <a:t> bands on the upper </a:t>
            </a:r>
            <a:r>
              <a:rPr lang="da-DK" sz="1200" dirty="0" err="1" smtClean="0"/>
              <a:t>black</a:t>
            </a:r>
            <a:r>
              <a:rPr lang="da-DK" sz="1200" dirty="0" smtClean="0"/>
              <a:t> portion of the mark.</a:t>
            </a:r>
            <a:endParaRPr lang="da-DK" sz="1200" dirty="0"/>
          </a:p>
        </p:txBody>
      </p:sp>
      <p:sp>
        <p:nvSpPr>
          <p:cNvPr id="131" name="Rektangel 130"/>
          <p:cNvSpPr/>
          <p:nvPr/>
        </p:nvSpPr>
        <p:spPr>
          <a:xfrm>
            <a:off x="4305301" y="4367410"/>
            <a:ext cx="2347390" cy="222728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pSp>
        <p:nvGrpSpPr>
          <p:cNvPr id="7" name="Gruppe 6"/>
          <p:cNvGrpSpPr/>
          <p:nvPr/>
        </p:nvGrpSpPr>
        <p:grpSpPr>
          <a:xfrm>
            <a:off x="1159034" y="2178641"/>
            <a:ext cx="829806" cy="1972746"/>
            <a:chOff x="279698" y="2178641"/>
            <a:chExt cx="829806" cy="1972746"/>
          </a:xfrm>
        </p:grpSpPr>
        <p:sp>
          <p:nvSpPr>
            <p:cNvPr id="48" name="Rektangel 47"/>
            <p:cNvSpPr/>
            <p:nvPr/>
          </p:nvSpPr>
          <p:spPr>
            <a:xfrm>
              <a:off x="283508" y="3027436"/>
              <a:ext cx="627530" cy="1119361"/>
            </a:xfrm>
            <a:prstGeom prst="rect">
              <a:avLst/>
            </a:prstGeom>
            <a:solidFill>
              <a:srgbClr val="D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9" name="Rektangel 48"/>
            <p:cNvSpPr/>
            <p:nvPr/>
          </p:nvSpPr>
          <p:spPr>
            <a:xfrm>
              <a:off x="423304" y="3027437"/>
              <a:ext cx="347935" cy="1123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0" name="Rektangel 49"/>
            <p:cNvSpPr/>
            <p:nvPr/>
          </p:nvSpPr>
          <p:spPr>
            <a:xfrm>
              <a:off x="283508" y="2293641"/>
              <a:ext cx="627530" cy="156889"/>
            </a:xfrm>
            <a:prstGeom prst="rect">
              <a:avLst/>
            </a:prstGeom>
            <a:solidFill>
              <a:srgbClr val="D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1" name="Rektangel 50"/>
            <p:cNvSpPr/>
            <p:nvPr/>
          </p:nvSpPr>
          <p:spPr>
            <a:xfrm>
              <a:off x="423304" y="2293642"/>
              <a:ext cx="347935" cy="1575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2" name="Rektangel 51"/>
            <p:cNvSpPr/>
            <p:nvPr/>
          </p:nvSpPr>
          <p:spPr>
            <a:xfrm>
              <a:off x="283508" y="2450530"/>
              <a:ext cx="627530" cy="30708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3" name="Rektangel 52"/>
            <p:cNvSpPr/>
            <p:nvPr/>
          </p:nvSpPr>
          <p:spPr>
            <a:xfrm>
              <a:off x="283508" y="2755602"/>
              <a:ext cx="627530" cy="156889"/>
            </a:xfrm>
            <a:prstGeom prst="rect">
              <a:avLst/>
            </a:prstGeom>
            <a:solidFill>
              <a:srgbClr val="D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4" name="Rektangel 53"/>
            <p:cNvSpPr/>
            <p:nvPr/>
          </p:nvSpPr>
          <p:spPr>
            <a:xfrm>
              <a:off x="423304" y="2755603"/>
              <a:ext cx="347935" cy="1575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5" name="Tekstboks 54"/>
            <p:cNvSpPr txBox="1"/>
            <p:nvPr/>
          </p:nvSpPr>
          <p:spPr>
            <a:xfrm>
              <a:off x="838276" y="2178641"/>
              <a:ext cx="2712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smtClean="0"/>
                <a:t>c</a:t>
              </a:r>
              <a:endParaRPr lang="da-DK" sz="1600" dirty="0"/>
            </a:p>
          </p:txBody>
        </p:sp>
        <p:sp>
          <p:nvSpPr>
            <p:cNvPr id="56" name="Tekstboks 55"/>
            <p:cNvSpPr txBox="1"/>
            <p:nvPr/>
          </p:nvSpPr>
          <p:spPr>
            <a:xfrm>
              <a:off x="838276" y="2410773"/>
              <a:ext cx="2568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smtClean="0"/>
                <a:t>r</a:t>
              </a:r>
              <a:endParaRPr lang="da-DK" sz="1600" dirty="0"/>
            </a:p>
          </p:txBody>
        </p:sp>
        <p:sp>
          <p:nvSpPr>
            <p:cNvPr id="57" name="Tekstboks 56"/>
            <p:cNvSpPr txBox="1"/>
            <p:nvPr/>
          </p:nvSpPr>
          <p:spPr>
            <a:xfrm>
              <a:off x="838276" y="3308777"/>
              <a:ext cx="2712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smtClean="0"/>
                <a:t>c</a:t>
              </a:r>
              <a:endParaRPr lang="da-DK" sz="1600" dirty="0"/>
            </a:p>
          </p:txBody>
        </p:sp>
        <p:sp>
          <p:nvSpPr>
            <p:cNvPr id="58" name="Tekstboks 57"/>
            <p:cNvSpPr txBox="1"/>
            <p:nvPr/>
          </p:nvSpPr>
          <p:spPr>
            <a:xfrm>
              <a:off x="838276" y="2639219"/>
              <a:ext cx="2712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smtClean="0"/>
                <a:t>c</a:t>
              </a:r>
              <a:endParaRPr lang="da-DK" sz="1600" dirty="0"/>
            </a:p>
          </p:txBody>
        </p:sp>
        <p:sp>
          <p:nvSpPr>
            <p:cNvPr id="60" name="Rektangel 59"/>
            <p:cNvSpPr/>
            <p:nvPr/>
          </p:nvSpPr>
          <p:spPr>
            <a:xfrm>
              <a:off x="283508" y="2913135"/>
              <a:ext cx="627531" cy="1143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1" name="Tekstboks 60"/>
            <p:cNvSpPr txBox="1"/>
            <p:nvPr/>
          </p:nvSpPr>
          <p:spPr>
            <a:xfrm>
              <a:off x="834034" y="2783235"/>
              <a:ext cx="2568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smtClean="0"/>
                <a:t>r</a:t>
              </a:r>
              <a:endParaRPr lang="da-DK" sz="1600" dirty="0"/>
            </a:p>
          </p:txBody>
        </p:sp>
        <p:cxnSp>
          <p:nvCxnSpPr>
            <p:cNvPr id="132" name="Lige forbindelse 131"/>
            <p:cNvCxnSpPr/>
            <p:nvPr/>
          </p:nvCxnSpPr>
          <p:spPr>
            <a:xfrm>
              <a:off x="279698" y="4146796"/>
              <a:ext cx="62753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Lige forbindelse 134"/>
            <p:cNvCxnSpPr/>
            <p:nvPr/>
          </p:nvCxnSpPr>
          <p:spPr>
            <a:xfrm>
              <a:off x="290060" y="2293644"/>
              <a:ext cx="62753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uppe 4"/>
          <p:cNvGrpSpPr/>
          <p:nvPr/>
        </p:nvGrpSpPr>
        <p:grpSpPr>
          <a:xfrm>
            <a:off x="280534" y="6753200"/>
            <a:ext cx="637056" cy="1862683"/>
            <a:chOff x="5085184" y="3152800"/>
            <a:chExt cx="216024" cy="1862683"/>
          </a:xfrm>
        </p:grpSpPr>
        <p:sp>
          <p:nvSpPr>
            <p:cNvPr id="136" name="Rektangel 135"/>
            <p:cNvSpPr/>
            <p:nvPr/>
          </p:nvSpPr>
          <p:spPr>
            <a:xfrm>
              <a:off x="5085184" y="4568681"/>
              <a:ext cx="216024" cy="4468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37" name="Rektangel 136"/>
            <p:cNvSpPr/>
            <p:nvPr/>
          </p:nvSpPr>
          <p:spPr>
            <a:xfrm>
              <a:off x="5085184" y="4305123"/>
              <a:ext cx="216024" cy="287838"/>
            </a:xfrm>
            <a:prstGeom prst="rect">
              <a:avLst/>
            </a:prstGeom>
            <a:solidFill>
              <a:srgbClr val="2243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38" name="Rektangel 137"/>
            <p:cNvSpPr/>
            <p:nvPr/>
          </p:nvSpPr>
          <p:spPr>
            <a:xfrm>
              <a:off x="5085184" y="4160913"/>
              <a:ext cx="216024" cy="1442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39" name="Rektangel 138"/>
            <p:cNvSpPr/>
            <p:nvPr/>
          </p:nvSpPr>
          <p:spPr>
            <a:xfrm>
              <a:off x="5085184" y="3869627"/>
              <a:ext cx="216024" cy="291286"/>
            </a:xfrm>
            <a:prstGeom prst="rect">
              <a:avLst/>
            </a:prstGeom>
            <a:solidFill>
              <a:srgbClr val="EFEB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40" name="Rektangel 139"/>
            <p:cNvSpPr/>
            <p:nvPr/>
          </p:nvSpPr>
          <p:spPr>
            <a:xfrm>
              <a:off x="5085184" y="3152800"/>
              <a:ext cx="216024" cy="596825"/>
            </a:xfrm>
            <a:prstGeom prst="rect">
              <a:avLst/>
            </a:prstGeom>
            <a:solidFill>
              <a:srgbClr val="EFEB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41" name="Rektangel 140"/>
            <p:cNvSpPr/>
            <p:nvPr/>
          </p:nvSpPr>
          <p:spPr>
            <a:xfrm>
              <a:off x="5085184" y="3749626"/>
              <a:ext cx="216024" cy="142874"/>
            </a:xfrm>
            <a:prstGeom prst="rect">
              <a:avLst/>
            </a:prstGeom>
            <a:solidFill>
              <a:srgbClr val="DAD5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142" name="Tekstboks 141"/>
          <p:cNvSpPr txBox="1"/>
          <p:nvPr/>
        </p:nvSpPr>
        <p:spPr>
          <a:xfrm>
            <a:off x="858279" y="6865746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43" name="Tekstboks 142"/>
          <p:cNvSpPr txBox="1"/>
          <p:nvPr/>
        </p:nvSpPr>
        <p:spPr>
          <a:xfrm>
            <a:off x="855764" y="7422758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44" name="Tekstboks 143"/>
          <p:cNvSpPr txBox="1"/>
          <p:nvPr/>
        </p:nvSpPr>
        <p:spPr>
          <a:xfrm>
            <a:off x="858279" y="7648308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45" name="Tekstboks 144"/>
          <p:cNvSpPr txBox="1"/>
          <p:nvPr/>
        </p:nvSpPr>
        <p:spPr>
          <a:xfrm>
            <a:off x="858279" y="8214846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46" name="Tekstboks 145"/>
          <p:cNvSpPr txBox="1"/>
          <p:nvPr/>
        </p:nvSpPr>
        <p:spPr>
          <a:xfrm>
            <a:off x="4094545" y="4422237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47" name="Tekstboks 146"/>
          <p:cNvSpPr txBox="1"/>
          <p:nvPr/>
        </p:nvSpPr>
        <p:spPr>
          <a:xfrm>
            <a:off x="4093876" y="4719795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48" name="Tekstboks 147"/>
          <p:cNvSpPr txBox="1"/>
          <p:nvPr/>
        </p:nvSpPr>
        <p:spPr>
          <a:xfrm>
            <a:off x="4091361" y="5423152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49" name="Tekstboks 148"/>
          <p:cNvSpPr txBox="1"/>
          <p:nvPr/>
        </p:nvSpPr>
        <p:spPr>
          <a:xfrm>
            <a:off x="855764" y="7230549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150" name="Tekstboks 149"/>
          <p:cNvSpPr txBox="1"/>
          <p:nvPr/>
        </p:nvSpPr>
        <p:spPr>
          <a:xfrm>
            <a:off x="851001" y="7854806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151" name="Tekstboks 150"/>
          <p:cNvSpPr txBox="1"/>
          <p:nvPr/>
        </p:nvSpPr>
        <p:spPr>
          <a:xfrm>
            <a:off x="4094013" y="4573908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152" name="Tekstboks 151"/>
          <p:cNvSpPr txBox="1"/>
          <p:nvPr/>
        </p:nvSpPr>
        <p:spPr>
          <a:xfrm>
            <a:off x="4091361" y="4857177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153" name="Tekstboks 152"/>
          <p:cNvSpPr txBox="1"/>
          <p:nvPr/>
        </p:nvSpPr>
        <p:spPr>
          <a:xfrm>
            <a:off x="1197198" y="6889665"/>
            <a:ext cx="20877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i="1" dirty="0" smtClean="0"/>
              <a:t>South Cardinal Marks</a:t>
            </a:r>
            <a:r>
              <a:rPr lang="da-DK" sz="1200" i="1" baseline="30000" dirty="0" smtClean="0"/>
              <a:t>5</a:t>
            </a:r>
          </a:p>
          <a:p>
            <a:r>
              <a:rPr lang="da-DK" sz="1200" dirty="0" smtClean="0"/>
              <a:t>An </a:t>
            </a:r>
            <a:r>
              <a:rPr lang="da-DK" sz="1200" dirty="0" err="1" smtClean="0"/>
              <a:t>horizontal</a:t>
            </a:r>
            <a:r>
              <a:rPr lang="da-DK" sz="1200" dirty="0" smtClean="0"/>
              <a:t> </a:t>
            </a:r>
            <a:r>
              <a:rPr lang="da-DK" sz="1200" dirty="0" err="1" smtClean="0"/>
              <a:t>yellow</a:t>
            </a:r>
            <a:r>
              <a:rPr lang="da-DK" sz="1200" dirty="0" smtClean="0"/>
              <a:t> band on the </a:t>
            </a:r>
            <a:r>
              <a:rPr lang="da-DK" sz="1200" dirty="0" err="1" smtClean="0"/>
              <a:t>yellow</a:t>
            </a:r>
            <a:r>
              <a:rPr lang="da-DK" sz="1200" dirty="0" smtClean="0"/>
              <a:t> portion of the mark and a </a:t>
            </a:r>
            <a:r>
              <a:rPr lang="da-DK" sz="1200" dirty="0" err="1" smtClean="0"/>
              <a:t>horizontal</a:t>
            </a:r>
            <a:r>
              <a:rPr lang="da-DK" sz="1200" dirty="0" smtClean="0"/>
              <a:t> </a:t>
            </a:r>
            <a:r>
              <a:rPr lang="da-DK" sz="1200" dirty="0" err="1" smtClean="0"/>
              <a:t>blue</a:t>
            </a:r>
            <a:r>
              <a:rPr lang="da-DK" sz="1200" dirty="0" smtClean="0"/>
              <a:t> band on the </a:t>
            </a:r>
            <a:r>
              <a:rPr lang="da-DK" sz="1200" dirty="0" err="1" smtClean="0"/>
              <a:t>black</a:t>
            </a:r>
            <a:r>
              <a:rPr lang="da-DK" sz="1200" dirty="0" smtClean="0"/>
              <a:t> portion of the mark.</a:t>
            </a:r>
            <a:endParaRPr lang="da-DK" sz="1200" dirty="0"/>
          </a:p>
        </p:txBody>
      </p:sp>
      <p:sp>
        <p:nvSpPr>
          <p:cNvPr id="154" name="Tekstboks 153"/>
          <p:cNvSpPr txBox="1"/>
          <p:nvPr/>
        </p:nvSpPr>
        <p:spPr>
          <a:xfrm>
            <a:off x="188640" y="870030"/>
            <a:ext cx="19579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/>
              <a:t>c</a:t>
            </a:r>
            <a:r>
              <a:rPr lang="da-DK" sz="1600" dirty="0" smtClean="0"/>
              <a:t> : </a:t>
            </a:r>
            <a:r>
              <a:rPr lang="da-DK" sz="1600" dirty="0" err="1" smtClean="0"/>
              <a:t>colour</a:t>
            </a:r>
            <a:r>
              <a:rPr lang="da-DK" sz="1600" dirty="0" smtClean="0"/>
              <a:t> of the </a:t>
            </a:r>
            <a:r>
              <a:rPr lang="da-DK" sz="1600" dirty="0" err="1" smtClean="0"/>
              <a:t>Buoy</a:t>
            </a:r>
            <a:endParaRPr lang="da-DK" sz="1600" dirty="0"/>
          </a:p>
        </p:txBody>
      </p:sp>
      <p:sp>
        <p:nvSpPr>
          <p:cNvPr id="157" name="Tekstboks 156"/>
          <p:cNvSpPr txBox="1"/>
          <p:nvPr/>
        </p:nvSpPr>
        <p:spPr>
          <a:xfrm>
            <a:off x="203066" y="1086054"/>
            <a:ext cx="2387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 : </a:t>
            </a:r>
            <a:r>
              <a:rPr lang="da-DK" sz="1600" dirty="0" err="1" smtClean="0"/>
              <a:t>Retroreflective</a:t>
            </a:r>
            <a:r>
              <a:rPr lang="da-DK" sz="1600" dirty="0" smtClean="0"/>
              <a:t> </a:t>
            </a:r>
            <a:r>
              <a:rPr lang="da-DK" sz="1600" dirty="0" err="1" smtClean="0"/>
              <a:t>Material</a:t>
            </a:r>
            <a:endParaRPr lang="da-DK" sz="1600" dirty="0"/>
          </a:p>
        </p:txBody>
      </p:sp>
      <p:sp>
        <p:nvSpPr>
          <p:cNvPr id="159" name="Tekstboks 158"/>
          <p:cNvSpPr txBox="1"/>
          <p:nvPr/>
        </p:nvSpPr>
        <p:spPr>
          <a:xfrm>
            <a:off x="4365104" y="6825208"/>
            <a:ext cx="2087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i="1" dirty="0" smtClean="0"/>
              <a:t>West Cardinal Marks</a:t>
            </a:r>
            <a:r>
              <a:rPr lang="da-DK" sz="1200" i="1" baseline="30000" dirty="0" smtClean="0"/>
              <a:t>3</a:t>
            </a:r>
          </a:p>
          <a:p>
            <a:r>
              <a:rPr lang="da-DK" sz="1200" dirty="0" err="1" smtClean="0"/>
              <a:t>Two</a:t>
            </a:r>
            <a:r>
              <a:rPr lang="da-DK" sz="1200" dirty="0" smtClean="0"/>
              <a:t> </a:t>
            </a:r>
            <a:r>
              <a:rPr lang="da-DK" sz="1200" dirty="0" err="1" smtClean="0"/>
              <a:t>horizontal</a:t>
            </a:r>
            <a:r>
              <a:rPr lang="da-DK" sz="1200" dirty="0" smtClean="0"/>
              <a:t> </a:t>
            </a:r>
            <a:r>
              <a:rPr lang="da-DK" sz="1200" dirty="0" err="1" smtClean="0"/>
              <a:t>yellow</a:t>
            </a:r>
            <a:r>
              <a:rPr lang="da-DK" sz="1200" dirty="0" smtClean="0"/>
              <a:t> bands on the upper </a:t>
            </a:r>
            <a:r>
              <a:rPr lang="da-DK" sz="1200" dirty="0" err="1" smtClean="0"/>
              <a:t>yellow</a:t>
            </a:r>
            <a:r>
              <a:rPr lang="da-DK" sz="1200" dirty="0" smtClean="0"/>
              <a:t> portion of the mark.</a:t>
            </a:r>
            <a:endParaRPr lang="da-DK" sz="1200" dirty="0"/>
          </a:p>
        </p:txBody>
      </p:sp>
      <p:grpSp>
        <p:nvGrpSpPr>
          <p:cNvPr id="160" name="Gruppe 159"/>
          <p:cNvGrpSpPr/>
          <p:nvPr/>
        </p:nvGrpSpPr>
        <p:grpSpPr>
          <a:xfrm>
            <a:off x="3501008" y="6777387"/>
            <a:ext cx="648085" cy="1848021"/>
            <a:chOff x="5085184" y="7785499"/>
            <a:chExt cx="216446" cy="1848021"/>
          </a:xfrm>
        </p:grpSpPr>
        <p:sp>
          <p:nvSpPr>
            <p:cNvPr id="161" name="Rektangel 160"/>
            <p:cNvSpPr/>
            <p:nvPr/>
          </p:nvSpPr>
          <p:spPr>
            <a:xfrm>
              <a:off x="5085606" y="8352236"/>
              <a:ext cx="216024" cy="1281284"/>
            </a:xfrm>
            <a:prstGeom prst="rect">
              <a:avLst/>
            </a:prstGeom>
            <a:solidFill>
              <a:srgbClr val="EFEB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62" name="Rektangel 161"/>
            <p:cNvSpPr/>
            <p:nvPr/>
          </p:nvSpPr>
          <p:spPr>
            <a:xfrm>
              <a:off x="5085606" y="8214123"/>
              <a:ext cx="216024" cy="142874"/>
            </a:xfrm>
            <a:prstGeom prst="rect">
              <a:avLst/>
            </a:prstGeom>
            <a:solidFill>
              <a:srgbClr val="DAD5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63" name="Rektangel 162"/>
            <p:cNvSpPr/>
            <p:nvPr/>
          </p:nvSpPr>
          <p:spPr>
            <a:xfrm>
              <a:off x="5085184" y="7928457"/>
              <a:ext cx="216024" cy="142874"/>
            </a:xfrm>
            <a:prstGeom prst="rect">
              <a:avLst/>
            </a:prstGeom>
            <a:solidFill>
              <a:srgbClr val="DAD5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64" name="Rektangel 163"/>
            <p:cNvSpPr/>
            <p:nvPr/>
          </p:nvSpPr>
          <p:spPr>
            <a:xfrm>
              <a:off x="5085606" y="8071246"/>
              <a:ext cx="216024" cy="142874"/>
            </a:xfrm>
            <a:prstGeom prst="rect">
              <a:avLst/>
            </a:prstGeom>
            <a:solidFill>
              <a:srgbClr val="EFEB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65" name="Rektangel 164"/>
            <p:cNvSpPr/>
            <p:nvPr/>
          </p:nvSpPr>
          <p:spPr>
            <a:xfrm>
              <a:off x="5085184" y="7785499"/>
              <a:ext cx="216024" cy="142874"/>
            </a:xfrm>
            <a:prstGeom prst="rect">
              <a:avLst/>
            </a:prstGeom>
            <a:solidFill>
              <a:srgbClr val="EFEB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166" name="Tekstboks 165"/>
          <p:cNvSpPr txBox="1"/>
          <p:nvPr/>
        </p:nvSpPr>
        <p:spPr>
          <a:xfrm>
            <a:off x="4093876" y="7657551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67" name="Tekstboks 166"/>
          <p:cNvSpPr txBox="1"/>
          <p:nvPr/>
        </p:nvSpPr>
        <p:spPr>
          <a:xfrm>
            <a:off x="4091630" y="6651763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68" name="Tekstboks 167"/>
          <p:cNvSpPr txBox="1"/>
          <p:nvPr/>
        </p:nvSpPr>
        <p:spPr>
          <a:xfrm>
            <a:off x="4091630" y="7086192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169" name="Tekstboks 168"/>
          <p:cNvSpPr txBox="1"/>
          <p:nvPr/>
        </p:nvSpPr>
        <p:spPr>
          <a:xfrm>
            <a:off x="4091630" y="6937471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70" name="Tekstboks 169"/>
          <p:cNvSpPr txBox="1"/>
          <p:nvPr/>
        </p:nvSpPr>
        <p:spPr>
          <a:xfrm>
            <a:off x="4091630" y="6793455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grpSp>
        <p:nvGrpSpPr>
          <p:cNvPr id="171" name="Gruppe 170"/>
          <p:cNvGrpSpPr/>
          <p:nvPr/>
        </p:nvGrpSpPr>
        <p:grpSpPr>
          <a:xfrm>
            <a:off x="188640" y="2290518"/>
            <a:ext cx="803705" cy="1842161"/>
            <a:chOff x="1050643" y="2290518"/>
            <a:chExt cx="803705" cy="1842161"/>
          </a:xfrm>
        </p:grpSpPr>
        <p:sp>
          <p:nvSpPr>
            <p:cNvPr id="172" name="Rektangel 171"/>
            <p:cNvSpPr/>
            <p:nvPr/>
          </p:nvSpPr>
          <p:spPr>
            <a:xfrm>
              <a:off x="1162844" y="2293642"/>
              <a:ext cx="627530" cy="1641721"/>
            </a:xfrm>
            <a:prstGeom prst="rect">
              <a:avLst/>
            </a:prstGeom>
            <a:solidFill>
              <a:srgbClr val="D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73" name="Rektangel 172"/>
            <p:cNvSpPr/>
            <p:nvPr/>
          </p:nvSpPr>
          <p:spPr>
            <a:xfrm>
              <a:off x="1302640" y="2290518"/>
              <a:ext cx="347935" cy="16448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74" name="Rektangel 173"/>
            <p:cNvSpPr/>
            <p:nvPr/>
          </p:nvSpPr>
          <p:spPr>
            <a:xfrm>
              <a:off x="1302640" y="2322172"/>
              <a:ext cx="347935" cy="1575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75" name="Rektangel 174"/>
            <p:cNvSpPr/>
            <p:nvPr/>
          </p:nvSpPr>
          <p:spPr>
            <a:xfrm rot="5400000">
              <a:off x="450642" y="3069807"/>
              <a:ext cx="1628164" cy="758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76" name="Rektangel 175"/>
            <p:cNvSpPr/>
            <p:nvPr/>
          </p:nvSpPr>
          <p:spPr>
            <a:xfrm>
              <a:off x="1302640" y="2784133"/>
              <a:ext cx="347935" cy="1575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77" name="Tekstboks 176"/>
            <p:cNvSpPr txBox="1"/>
            <p:nvPr/>
          </p:nvSpPr>
          <p:spPr>
            <a:xfrm>
              <a:off x="1050643" y="3851726"/>
              <a:ext cx="2503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200" dirty="0" smtClean="0"/>
                <a:t>c</a:t>
              </a:r>
              <a:endParaRPr lang="da-DK" sz="1200" dirty="0"/>
            </a:p>
          </p:txBody>
        </p:sp>
        <p:sp>
          <p:nvSpPr>
            <p:cNvPr id="178" name="Tekstboks 177"/>
            <p:cNvSpPr txBox="1"/>
            <p:nvPr/>
          </p:nvSpPr>
          <p:spPr>
            <a:xfrm>
              <a:off x="1451662" y="3848538"/>
              <a:ext cx="2503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200" dirty="0" smtClean="0"/>
                <a:t>c</a:t>
              </a:r>
              <a:endParaRPr lang="da-DK" sz="1200" dirty="0"/>
            </a:p>
          </p:txBody>
        </p:sp>
        <p:sp>
          <p:nvSpPr>
            <p:cNvPr id="179" name="Rektangel 178"/>
            <p:cNvSpPr/>
            <p:nvPr/>
          </p:nvSpPr>
          <p:spPr>
            <a:xfrm rot="5400000">
              <a:off x="655748" y="3057354"/>
              <a:ext cx="1641722" cy="1143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80" name="Tekstboks 179"/>
            <p:cNvSpPr txBox="1"/>
            <p:nvPr/>
          </p:nvSpPr>
          <p:spPr>
            <a:xfrm>
              <a:off x="1141412" y="3855680"/>
              <a:ext cx="2375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200" dirty="0" smtClean="0"/>
                <a:t>r</a:t>
              </a:r>
              <a:endParaRPr lang="da-DK" sz="1200" dirty="0"/>
            </a:p>
          </p:txBody>
        </p:sp>
        <p:sp>
          <p:nvSpPr>
            <p:cNvPr id="181" name="Rektangel 180"/>
            <p:cNvSpPr/>
            <p:nvPr/>
          </p:nvSpPr>
          <p:spPr>
            <a:xfrm rot="5400000">
              <a:off x="944989" y="3075691"/>
              <a:ext cx="1587472" cy="758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82" name="Tekstboks 181"/>
            <p:cNvSpPr txBox="1"/>
            <p:nvPr/>
          </p:nvSpPr>
          <p:spPr>
            <a:xfrm>
              <a:off x="1225327" y="3851726"/>
              <a:ext cx="2503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200" dirty="0" smtClean="0"/>
                <a:t>c</a:t>
              </a:r>
              <a:endParaRPr lang="da-DK" sz="1200" dirty="0"/>
            </a:p>
          </p:txBody>
        </p:sp>
        <p:sp>
          <p:nvSpPr>
            <p:cNvPr id="183" name="Tekstboks 182"/>
            <p:cNvSpPr txBox="1"/>
            <p:nvPr/>
          </p:nvSpPr>
          <p:spPr>
            <a:xfrm>
              <a:off x="1352948" y="3849345"/>
              <a:ext cx="2375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200" dirty="0" smtClean="0"/>
                <a:t>r</a:t>
              </a:r>
              <a:endParaRPr lang="da-DK" sz="1200" dirty="0"/>
            </a:p>
          </p:txBody>
        </p:sp>
        <p:sp>
          <p:nvSpPr>
            <p:cNvPr id="184" name="Tekstboks 183"/>
            <p:cNvSpPr txBox="1"/>
            <p:nvPr/>
          </p:nvSpPr>
          <p:spPr>
            <a:xfrm>
              <a:off x="1616782" y="3846909"/>
              <a:ext cx="2375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200" dirty="0" smtClean="0"/>
                <a:t>r</a:t>
              </a:r>
              <a:endParaRPr lang="da-DK" sz="1200" dirty="0"/>
            </a:p>
          </p:txBody>
        </p:sp>
        <p:sp>
          <p:nvSpPr>
            <p:cNvPr id="185" name="Tekstboks 184"/>
            <p:cNvSpPr txBox="1"/>
            <p:nvPr/>
          </p:nvSpPr>
          <p:spPr>
            <a:xfrm>
              <a:off x="1548617" y="3848198"/>
              <a:ext cx="2503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200" dirty="0" smtClean="0"/>
                <a:t>c</a:t>
              </a:r>
              <a:endParaRPr lang="da-DK" sz="1200" dirty="0"/>
            </a:p>
          </p:txBody>
        </p:sp>
        <p:cxnSp>
          <p:nvCxnSpPr>
            <p:cNvPr id="186" name="Lige forbindelse 185"/>
            <p:cNvCxnSpPr/>
            <p:nvPr/>
          </p:nvCxnSpPr>
          <p:spPr>
            <a:xfrm>
              <a:off x="1157685" y="3935363"/>
              <a:ext cx="62753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Lige forbindelse 186"/>
            <p:cNvCxnSpPr/>
            <p:nvPr/>
          </p:nvCxnSpPr>
          <p:spPr>
            <a:xfrm>
              <a:off x="1167047" y="2293644"/>
              <a:ext cx="62753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874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ktangel 22"/>
          <p:cNvSpPr/>
          <p:nvPr/>
        </p:nvSpPr>
        <p:spPr>
          <a:xfrm>
            <a:off x="199016" y="704528"/>
            <a:ext cx="880070" cy="64807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4" name="Tekstboks 23"/>
          <p:cNvSpPr txBox="1"/>
          <p:nvPr/>
        </p:nvSpPr>
        <p:spPr>
          <a:xfrm>
            <a:off x="1052736" y="843898"/>
            <a:ext cx="2369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TYPE OF MARK AND CODE</a:t>
            </a:r>
            <a:endParaRPr lang="da-DK" sz="1600" dirty="0"/>
          </a:p>
        </p:txBody>
      </p:sp>
      <p:sp>
        <p:nvSpPr>
          <p:cNvPr id="25" name="Rektangel 24"/>
          <p:cNvSpPr/>
          <p:nvPr/>
        </p:nvSpPr>
        <p:spPr>
          <a:xfrm>
            <a:off x="1081046" y="704528"/>
            <a:ext cx="2341057" cy="64807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6" name="Tekstboks 25"/>
          <p:cNvSpPr txBox="1"/>
          <p:nvPr/>
        </p:nvSpPr>
        <p:spPr>
          <a:xfrm>
            <a:off x="188640" y="703065"/>
            <a:ext cx="802464" cy="523220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da-DK" sz="1400" i="1" dirty="0" err="1" smtClean="0"/>
              <a:t>Aspect</a:t>
            </a:r>
            <a:endParaRPr lang="da-DK" sz="1400" i="1" dirty="0" smtClean="0"/>
          </a:p>
          <a:p>
            <a:r>
              <a:rPr lang="da-DK" sz="1400" i="1" dirty="0" smtClean="0"/>
              <a:t>By </a:t>
            </a:r>
            <a:r>
              <a:rPr lang="da-DK" sz="1400" i="1" dirty="0" err="1" smtClean="0"/>
              <a:t>Night</a:t>
            </a:r>
            <a:endParaRPr lang="da-DK" sz="1400" dirty="0"/>
          </a:p>
        </p:txBody>
      </p:sp>
      <p:sp>
        <p:nvSpPr>
          <p:cNvPr id="29" name="Rektangel 28"/>
          <p:cNvSpPr/>
          <p:nvPr/>
        </p:nvSpPr>
        <p:spPr>
          <a:xfrm>
            <a:off x="3423413" y="705991"/>
            <a:ext cx="880070" cy="64807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0" name="Tekstboks 29"/>
          <p:cNvSpPr txBox="1"/>
          <p:nvPr/>
        </p:nvSpPr>
        <p:spPr>
          <a:xfrm>
            <a:off x="4277133" y="845361"/>
            <a:ext cx="2369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TYPE OF MARK AND CODE</a:t>
            </a:r>
            <a:endParaRPr lang="da-DK" sz="1600" dirty="0"/>
          </a:p>
        </p:txBody>
      </p:sp>
      <p:sp>
        <p:nvSpPr>
          <p:cNvPr id="31" name="Rektangel 30"/>
          <p:cNvSpPr/>
          <p:nvPr/>
        </p:nvSpPr>
        <p:spPr>
          <a:xfrm>
            <a:off x="4305443" y="705991"/>
            <a:ext cx="2341057" cy="64807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2" name="Tekstboks 31"/>
          <p:cNvSpPr txBox="1"/>
          <p:nvPr/>
        </p:nvSpPr>
        <p:spPr>
          <a:xfrm>
            <a:off x="3413037" y="704528"/>
            <a:ext cx="802464" cy="523220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da-DK" sz="1400" i="1" dirty="0" err="1" smtClean="0"/>
              <a:t>Aspect</a:t>
            </a:r>
            <a:endParaRPr lang="da-DK" sz="1400" i="1" dirty="0" smtClean="0"/>
          </a:p>
          <a:p>
            <a:r>
              <a:rPr lang="da-DK" sz="1400" i="1" dirty="0" smtClean="0"/>
              <a:t>By </a:t>
            </a:r>
            <a:r>
              <a:rPr lang="da-DK" sz="1400" i="1" dirty="0" err="1" smtClean="0"/>
              <a:t>Night</a:t>
            </a:r>
            <a:endParaRPr lang="da-DK" sz="1400" dirty="0"/>
          </a:p>
        </p:txBody>
      </p:sp>
      <p:sp>
        <p:nvSpPr>
          <p:cNvPr id="73" name="Rektangel 72"/>
          <p:cNvSpPr/>
          <p:nvPr/>
        </p:nvSpPr>
        <p:spPr>
          <a:xfrm>
            <a:off x="1078708" y="3585411"/>
            <a:ext cx="2340197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4" name="Rektangel 73"/>
          <p:cNvSpPr/>
          <p:nvPr/>
        </p:nvSpPr>
        <p:spPr>
          <a:xfrm>
            <a:off x="193403" y="3585411"/>
            <a:ext cx="883754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5" name="Rektangel 74"/>
          <p:cNvSpPr/>
          <p:nvPr/>
        </p:nvSpPr>
        <p:spPr>
          <a:xfrm>
            <a:off x="4302414" y="3585411"/>
            <a:ext cx="2340197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6" name="Rektangel 75"/>
          <p:cNvSpPr/>
          <p:nvPr/>
        </p:nvSpPr>
        <p:spPr>
          <a:xfrm>
            <a:off x="3422841" y="3585411"/>
            <a:ext cx="883754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pSp>
        <p:nvGrpSpPr>
          <p:cNvPr id="77" name="Gruppe 76"/>
          <p:cNvGrpSpPr/>
          <p:nvPr/>
        </p:nvGrpSpPr>
        <p:grpSpPr>
          <a:xfrm>
            <a:off x="265411" y="3729427"/>
            <a:ext cx="638289" cy="1872209"/>
            <a:chOff x="4869160" y="7545287"/>
            <a:chExt cx="638289" cy="1872209"/>
          </a:xfrm>
        </p:grpSpPr>
        <p:sp>
          <p:nvSpPr>
            <p:cNvPr id="78" name="Rektangel 77"/>
            <p:cNvSpPr/>
            <p:nvPr/>
          </p:nvSpPr>
          <p:spPr>
            <a:xfrm>
              <a:off x="4869160" y="7545288"/>
              <a:ext cx="638289" cy="1870247"/>
            </a:xfrm>
            <a:prstGeom prst="rect">
              <a:avLst/>
            </a:prstGeom>
            <a:solidFill>
              <a:srgbClr val="EFEB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9" name="Rektangel 78"/>
            <p:cNvSpPr/>
            <p:nvPr/>
          </p:nvSpPr>
          <p:spPr>
            <a:xfrm>
              <a:off x="4992085" y="7548424"/>
              <a:ext cx="125313" cy="1867111"/>
            </a:xfrm>
            <a:prstGeom prst="rect">
              <a:avLst/>
            </a:prstGeom>
            <a:solidFill>
              <a:srgbClr val="3A6B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0" name="Rektangel 79"/>
            <p:cNvSpPr/>
            <p:nvPr/>
          </p:nvSpPr>
          <p:spPr>
            <a:xfrm>
              <a:off x="5033787" y="7545288"/>
              <a:ext cx="45719" cy="1870151"/>
            </a:xfrm>
            <a:prstGeom prst="rect">
              <a:avLst/>
            </a:prstGeom>
            <a:solidFill>
              <a:srgbClr val="2243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1" name="Rektangel 80"/>
            <p:cNvSpPr/>
            <p:nvPr/>
          </p:nvSpPr>
          <p:spPr>
            <a:xfrm>
              <a:off x="5271574" y="7548424"/>
              <a:ext cx="125313" cy="1867111"/>
            </a:xfrm>
            <a:prstGeom prst="rect">
              <a:avLst/>
            </a:prstGeom>
            <a:solidFill>
              <a:srgbClr val="3A6B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2" name="Rektangel 81"/>
            <p:cNvSpPr/>
            <p:nvPr/>
          </p:nvSpPr>
          <p:spPr>
            <a:xfrm>
              <a:off x="5157736" y="7545287"/>
              <a:ext cx="83845" cy="1870151"/>
            </a:xfrm>
            <a:prstGeom prst="rect">
              <a:avLst/>
            </a:prstGeom>
            <a:solidFill>
              <a:srgbClr val="DAD5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3" name="Rektangel 82"/>
            <p:cNvSpPr/>
            <p:nvPr/>
          </p:nvSpPr>
          <p:spPr>
            <a:xfrm>
              <a:off x="4912027" y="7547345"/>
              <a:ext cx="45719" cy="1870151"/>
            </a:xfrm>
            <a:prstGeom prst="rect">
              <a:avLst/>
            </a:prstGeom>
            <a:solidFill>
              <a:srgbClr val="DAD5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4" name="Rektangel 83"/>
            <p:cNvSpPr/>
            <p:nvPr/>
          </p:nvSpPr>
          <p:spPr>
            <a:xfrm>
              <a:off x="5313208" y="7545288"/>
              <a:ext cx="45719" cy="1870151"/>
            </a:xfrm>
            <a:prstGeom prst="rect">
              <a:avLst/>
            </a:prstGeom>
            <a:solidFill>
              <a:srgbClr val="2243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5" name="Rektangel 84"/>
            <p:cNvSpPr/>
            <p:nvPr/>
          </p:nvSpPr>
          <p:spPr>
            <a:xfrm>
              <a:off x="5423883" y="7547345"/>
              <a:ext cx="45719" cy="1870151"/>
            </a:xfrm>
            <a:prstGeom prst="rect">
              <a:avLst/>
            </a:prstGeom>
            <a:solidFill>
              <a:srgbClr val="DAD5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89" name="Tekstboks 88"/>
          <p:cNvSpPr txBox="1"/>
          <p:nvPr/>
        </p:nvSpPr>
        <p:spPr>
          <a:xfrm>
            <a:off x="1129507" y="3771426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i="1" dirty="0" smtClean="0"/>
              <a:t>Emergency </a:t>
            </a:r>
            <a:r>
              <a:rPr lang="da-DK" sz="1200" i="1" dirty="0" err="1" smtClean="0"/>
              <a:t>Wreck</a:t>
            </a:r>
            <a:r>
              <a:rPr lang="da-DK" sz="1200" i="1" dirty="0" smtClean="0"/>
              <a:t> Mark</a:t>
            </a:r>
            <a:endParaRPr lang="da-DK" sz="1200" i="1" baseline="30000" dirty="0" smtClean="0"/>
          </a:p>
          <a:p>
            <a:r>
              <a:rPr lang="da-DK" sz="1200" dirty="0" err="1" smtClean="0"/>
              <a:t>Vertical</a:t>
            </a:r>
            <a:r>
              <a:rPr lang="da-DK" sz="1200" dirty="0" smtClean="0"/>
              <a:t> </a:t>
            </a:r>
            <a:r>
              <a:rPr lang="da-DK" sz="1200" dirty="0" err="1" smtClean="0"/>
              <a:t>yellow</a:t>
            </a:r>
            <a:r>
              <a:rPr lang="da-DK" sz="1200" dirty="0" smtClean="0"/>
              <a:t> band on </a:t>
            </a:r>
            <a:r>
              <a:rPr lang="da-DK" sz="1200" dirty="0" err="1" smtClean="0"/>
              <a:t>yellow</a:t>
            </a:r>
            <a:r>
              <a:rPr lang="da-DK" sz="1200" dirty="0" smtClean="0"/>
              <a:t> portion and </a:t>
            </a:r>
            <a:r>
              <a:rPr lang="da-DK" sz="1200" dirty="0" err="1" smtClean="0"/>
              <a:t>vertical</a:t>
            </a:r>
            <a:r>
              <a:rPr lang="da-DK" sz="1200" dirty="0" smtClean="0"/>
              <a:t> </a:t>
            </a:r>
            <a:r>
              <a:rPr lang="da-DK" sz="1200" dirty="0" err="1" smtClean="0"/>
              <a:t>blue</a:t>
            </a:r>
            <a:r>
              <a:rPr lang="da-DK" sz="1200" dirty="0" smtClean="0"/>
              <a:t> band on </a:t>
            </a:r>
            <a:r>
              <a:rPr lang="da-DK" sz="1200" dirty="0" err="1" smtClean="0"/>
              <a:t>blue</a:t>
            </a:r>
            <a:r>
              <a:rPr lang="da-DK" sz="1200" dirty="0" smtClean="0"/>
              <a:t> portion of the mark</a:t>
            </a:r>
            <a:endParaRPr lang="da-DK" sz="1200" dirty="0"/>
          </a:p>
        </p:txBody>
      </p:sp>
      <p:sp>
        <p:nvSpPr>
          <p:cNvPr id="86" name="Tekstboks 85"/>
          <p:cNvSpPr txBox="1"/>
          <p:nvPr/>
        </p:nvSpPr>
        <p:spPr>
          <a:xfrm>
            <a:off x="188640" y="149618"/>
            <a:ext cx="19579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/>
              <a:t>c</a:t>
            </a:r>
            <a:r>
              <a:rPr lang="da-DK" sz="1600" dirty="0" smtClean="0"/>
              <a:t> : </a:t>
            </a:r>
            <a:r>
              <a:rPr lang="da-DK" sz="1600" dirty="0" err="1" smtClean="0"/>
              <a:t>colour</a:t>
            </a:r>
            <a:r>
              <a:rPr lang="da-DK" sz="1600" dirty="0" smtClean="0"/>
              <a:t> of the </a:t>
            </a:r>
            <a:r>
              <a:rPr lang="da-DK" sz="1600" dirty="0" err="1" smtClean="0"/>
              <a:t>Buoy</a:t>
            </a:r>
            <a:endParaRPr lang="da-DK" sz="1600" dirty="0"/>
          </a:p>
        </p:txBody>
      </p:sp>
      <p:sp>
        <p:nvSpPr>
          <p:cNvPr id="87" name="Tekstboks 86"/>
          <p:cNvSpPr txBox="1"/>
          <p:nvPr/>
        </p:nvSpPr>
        <p:spPr>
          <a:xfrm>
            <a:off x="203066" y="365642"/>
            <a:ext cx="2387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 : </a:t>
            </a:r>
            <a:r>
              <a:rPr lang="da-DK" sz="1600" dirty="0" err="1" smtClean="0"/>
              <a:t>Retroreflective</a:t>
            </a:r>
            <a:r>
              <a:rPr lang="da-DK" sz="1600" dirty="0" smtClean="0"/>
              <a:t> </a:t>
            </a:r>
            <a:r>
              <a:rPr lang="da-DK" sz="1600" dirty="0" err="1" smtClean="0"/>
              <a:t>Material</a:t>
            </a:r>
            <a:endParaRPr lang="da-DK" sz="1600" dirty="0"/>
          </a:p>
        </p:txBody>
      </p:sp>
      <p:sp>
        <p:nvSpPr>
          <p:cNvPr id="88" name="Rektangel 87"/>
          <p:cNvSpPr/>
          <p:nvPr/>
        </p:nvSpPr>
        <p:spPr>
          <a:xfrm>
            <a:off x="1073945" y="1352600"/>
            <a:ext cx="2348158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0" name="Rektangel 89"/>
          <p:cNvSpPr/>
          <p:nvPr/>
        </p:nvSpPr>
        <p:spPr>
          <a:xfrm>
            <a:off x="196260" y="1352600"/>
            <a:ext cx="876134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1" name="Rektangel 90"/>
          <p:cNvSpPr/>
          <p:nvPr/>
        </p:nvSpPr>
        <p:spPr>
          <a:xfrm>
            <a:off x="4297651" y="1352600"/>
            <a:ext cx="2348849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2" name="Rektangel 91"/>
          <p:cNvSpPr/>
          <p:nvPr/>
        </p:nvSpPr>
        <p:spPr>
          <a:xfrm>
            <a:off x="3419474" y="1352600"/>
            <a:ext cx="882357" cy="22322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3" name="Tekstboks 92"/>
          <p:cNvSpPr txBox="1"/>
          <p:nvPr/>
        </p:nvSpPr>
        <p:spPr>
          <a:xfrm>
            <a:off x="4221088" y="1538615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i="1" dirty="0" err="1" smtClean="0"/>
              <a:t>Modified</a:t>
            </a:r>
            <a:r>
              <a:rPr lang="da-DK" sz="1200" i="1" dirty="0" smtClean="0"/>
              <a:t> </a:t>
            </a:r>
            <a:r>
              <a:rPr lang="da-DK" sz="1200" i="1" dirty="0" err="1" smtClean="0"/>
              <a:t>starboard</a:t>
            </a:r>
            <a:r>
              <a:rPr lang="da-DK" sz="1200" i="1" dirty="0" smtClean="0"/>
              <a:t> lateral Mark</a:t>
            </a:r>
            <a:endParaRPr lang="da-DK" sz="1200" i="1" baseline="30000" dirty="0" smtClean="0"/>
          </a:p>
        </p:txBody>
      </p:sp>
      <p:grpSp>
        <p:nvGrpSpPr>
          <p:cNvPr id="94" name="Gruppe 93"/>
          <p:cNvGrpSpPr/>
          <p:nvPr/>
        </p:nvGrpSpPr>
        <p:grpSpPr>
          <a:xfrm>
            <a:off x="3499614" y="1496616"/>
            <a:ext cx="628924" cy="1862681"/>
            <a:chOff x="4941168" y="3378351"/>
            <a:chExt cx="216024" cy="1862681"/>
          </a:xfrm>
        </p:grpSpPr>
        <p:sp>
          <p:nvSpPr>
            <p:cNvPr id="95" name="Rektangel 94"/>
            <p:cNvSpPr/>
            <p:nvPr/>
          </p:nvSpPr>
          <p:spPr>
            <a:xfrm>
              <a:off x="4941168" y="4933385"/>
              <a:ext cx="216024" cy="307647"/>
            </a:xfrm>
            <a:prstGeom prst="rect">
              <a:avLst/>
            </a:prstGeom>
            <a:solidFill>
              <a:srgbClr val="1C90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6" name="Rektangel 95"/>
            <p:cNvSpPr/>
            <p:nvPr/>
          </p:nvSpPr>
          <p:spPr>
            <a:xfrm>
              <a:off x="4941168" y="4645548"/>
              <a:ext cx="216024" cy="287838"/>
            </a:xfrm>
            <a:prstGeom prst="rect">
              <a:avLst/>
            </a:prstGeom>
            <a:solidFill>
              <a:srgbClr val="1048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7" name="Rektangel 96"/>
            <p:cNvSpPr/>
            <p:nvPr/>
          </p:nvSpPr>
          <p:spPr>
            <a:xfrm>
              <a:off x="4941168" y="4386463"/>
              <a:ext cx="216024" cy="259085"/>
            </a:xfrm>
            <a:prstGeom prst="rect">
              <a:avLst/>
            </a:prstGeom>
            <a:solidFill>
              <a:srgbClr val="1C90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8" name="Rektangel 97"/>
            <p:cNvSpPr/>
            <p:nvPr/>
          </p:nvSpPr>
          <p:spPr>
            <a:xfrm>
              <a:off x="4941168" y="4095177"/>
              <a:ext cx="216024" cy="291286"/>
            </a:xfrm>
            <a:prstGeom prst="rect">
              <a:avLst/>
            </a:prstGeom>
            <a:solidFill>
              <a:srgbClr val="D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9" name="Rektangel 98"/>
            <p:cNvSpPr/>
            <p:nvPr/>
          </p:nvSpPr>
          <p:spPr>
            <a:xfrm>
              <a:off x="4941168" y="3839730"/>
              <a:ext cx="216024" cy="259085"/>
            </a:xfrm>
            <a:prstGeom prst="rect">
              <a:avLst/>
            </a:prstGeom>
            <a:solidFill>
              <a:srgbClr val="1C90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00" name="Rektangel 99"/>
            <p:cNvSpPr/>
            <p:nvPr/>
          </p:nvSpPr>
          <p:spPr>
            <a:xfrm>
              <a:off x="4941168" y="3559785"/>
              <a:ext cx="216024" cy="287838"/>
            </a:xfrm>
            <a:prstGeom prst="rect">
              <a:avLst/>
            </a:prstGeom>
            <a:solidFill>
              <a:srgbClr val="1048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01" name="Rektangel 100"/>
            <p:cNvSpPr/>
            <p:nvPr/>
          </p:nvSpPr>
          <p:spPr>
            <a:xfrm>
              <a:off x="4941168" y="3378351"/>
              <a:ext cx="216024" cy="181434"/>
            </a:xfrm>
            <a:prstGeom prst="rect">
              <a:avLst/>
            </a:prstGeom>
            <a:solidFill>
              <a:srgbClr val="1C90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102" name="Tekstboks 101"/>
          <p:cNvSpPr txBox="1"/>
          <p:nvPr/>
        </p:nvSpPr>
        <p:spPr>
          <a:xfrm>
            <a:off x="4060535" y="1397901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03" name="Tekstboks 102"/>
          <p:cNvSpPr txBox="1"/>
          <p:nvPr/>
        </p:nvSpPr>
        <p:spPr>
          <a:xfrm>
            <a:off x="4062783" y="1897194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04" name="Tekstboks 103"/>
          <p:cNvSpPr txBox="1"/>
          <p:nvPr/>
        </p:nvSpPr>
        <p:spPr>
          <a:xfrm>
            <a:off x="4062783" y="2444117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05" name="Tekstboks 104"/>
          <p:cNvSpPr txBox="1"/>
          <p:nvPr/>
        </p:nvSpPr>
        <p:spPr>
          <a:xfrm>
            <a:off x="4062783" y="3020181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07" name="Tekstboks 106"/>
          <p:cNvSpPr txBox="1"/>
          <p:nvPr/>
        </p:nvSpPr>
        <p:spPr>
          <a:xfrm>
            <a:off x="4053257" y="1628214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108" name="Tekstboks 107"/>
          <p:cNvSpPr txBox="1"/>
          <p:nvPr/>
        </p:nvSpPr>
        <p:spPr>
          <a:xfrm>
            <a:off x="4053257" y="2718423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109" name="Tekstboks 108"/>
          <p:cNvSpPr txBox="1"/>
          <p:nvPr/>
        </p:nvSpPr>
        <p:spPr>
          <a:xfrm>
            <a:off x="4062783" y="2182792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11" name="Tekstboks 110"/>
          <p:cNvSpPr txBox="1"/>
          <p:nvPr/>
        </p:nvSpPr>
        <p:spPr>
          <a:xfrm>
            <a:off x="1052736" y="1539007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i="1" dirty="0" err="1" smtClean="0"/>
              <a:t>Modified</a:t>
            </a:r>
            <a:r>
              <a:rPr lang="da-DK" sz="1200" i="1" dirty="0" smtClean="0"/>
              <a:t> port lateral Mark</a:t>
            </a:r>
            <a:endParaRPr lang="da-DK" sz="1200" i="1" baseline="30000" dirty="0" smtClean="0"/>
          </a:p>
        </p:txBody>
      </p:sp>
      <p:grpSp>
        <p:nvGrpSpPr>
          <p:cNvPr id="112" name="Gruppe 111"/>
          <p:cNvGrpSpPr/>
          <p:nvPr/>
        </p:nvGrpSpPr>
        <p:grpSpPr>
          <a:xfrm>
            <a:off x="271024" y="1506143"/>
            <a:ext cx="637208" cy="1862681"/>
            <a:chOff x="4941168" y="6105128"/>
            <a:chExt cx="216024" cy="1862681"/>
          </a:xfrm>
        </p:grpSpPr>
        <p:sp>
          <p:nvSpPr>
            <p:cNvPr id="114" name="Rektangel 113"/>
            <p:cNvSpPr/>
            <p:nvPr/>
          </p:nvSpPr>
          <p:spPr>
            <a:xfrm>
              <a:off x="4941168" y="7660162"/>
              <a:ext cx="216024" cy="307647"/>
            </a:xfrm>
            <a:prstGeom prst="rect">
              <a:avLst/>
            </a:prstGeom>
            <a:solidFill>
              <a:srgbClr val="D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15" name="Rektangel 114"/>
            <p:cNvSpPr/>
            <p:nvPr/>
          </p:nvSpPr>
          <p:spPr>
            <a:xfrm>
              <a:off x="4941168" y="7372325"/>
              <a:ext cx="216024" cy="2878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16" name="Rektangel 115"/>
            <p:cNvSpPr/>
            <p:nvPr/>
          </p:nvSpPr>
          <p:spPr>
            <a:xfrm>
              <a:off x="4941168" y="7113240"/>
              <a:ext cx="216024" cy="259085"/>
            </a:xfrm>
            <a:prstGeom prst="rect">
              <a:avLst/>
            </a:prstGeom>
            <a:solidFill>
              <a:srgbClr val="D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17" name="Rektangel 116"/>
            <p:cNvSpPr/>
            <p:nvPr/>
          </p:nvSpPr>
          <p:spPr>
            <a:xfrm>
              <a:off x="4941168" y="6821954"/>
              <a:ext cx="216024" cy="291286"/>
            </a:xfrm>
            <a:prstGeom prst="rect">
              <a:avLst/>
            </a:prstGeom>
            <a:solidFill>
              <a:srgbClr val="1048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18" name="Rektangel 117"/>
            <p:cNvSpPr/>
            <p:nvPr/>
          </p:nvSpPr>
          <p:spPr>
            <a:xfrm>
              <a:off x="4941168" y="6566507"/>
              <a:ext cx="216024" cy="259085"/>
            </a:xfrm>
            <a:prstGeom prst="rect">
              <a:avLst/>
            </a:prstGeom>
            <a:solidFill>
              <a:srgbClr val="D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19" name="Rektangel 118"/>
            <p:cNvSpPr/>
            <p:nvPr/>
          </p:nvSpPr>
          <p:spPr>
            <a:xfrm>
              <a:off x="4941168" y="6286562"/>
              <a:ext cx="216024" cy="2878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1" name="Rektangel 120"/>
            <p:cNvSpPr/>
            <p:nvPr/>
          </p:nvSpPr>
          <p:spPr>
            <a:xfrm>
              <a:off x="4941168" y="6105128"/>
              <a:ext cx="216024" cy="181434"/>
            </a:xfrm>
            <a:prstGeom prst="rect">
              <a:avLst/>
            </a:prstGeom>
            <a:solidFill>
              <a:srgbClr val="D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124" name="Tekstboks 123"/>
          <p:cNvSpPr txBox="1"/>
          <p:nvPr/>
        </p:nvSpPr>
        <p:spPr>
          <a:xfrm>
            <a:off x="697459" y="5576374"/>
            <a:ext cx="31611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500" dirty="0" smtClean="0"/>
              <a:t>C R C</a:t>
            </a:r>
            <a:endParaRPr lang="da-DK" sz="500" dirty="0"/>
          </a:p>
        </p:txBody>
      </p:sp>
      <p:sp>
        <p:nvSpPr>
          <p:cNvPr id="128" name="Tekstboks 127"/>
          <p:cNvSpPr txBox="1"/>
          <p:nvPr/>
        </p:nvSpPr>
        <p:spPr>
          <a:xfrm>
            <a:off x="169593" y="5576374"/>
            <a:ext cx="31611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500" dirty="0" smtClean="0"/>
              <a:t>C R C</a:t>
            </a:r>
            <a:endParaRPr lang="da-DK" sz="500" dirty="0"/>
          </a:p>
        </p:txBody>
      </p:sp>
      <p:sp>
        <p:nvSpPr>
          <p:cNvPr id="129" name="Tekstboks 128"/>
          <p:cNvSpPr txBox="1"/>
          <p:nvPr/>
        </p:nvSpPr>
        <p:spPr>
          <a:xfrm>
            <a:off x="428967" y="5576374"/>
            <a:ext cx="31611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500" dirty="0" smtClean="0"/>
              <a:t>C R C</a:t>
            </a:r>
            <a:endParaRPr lang="da-DK" sz="500" dirty="0"/>
          </a:p>
        </p:txBody>
      </p:sp>
      <p:sp>
        <p:nvSpPr>
          <p:cNvPr id="130" name="Tekstboks 129"/>
          <p:cNvSpPr txBox="1"/>
          <p:nvPr/>
        </p:nvSpPr>
        <p:spPr>
          <a:xfrm>
            <a:off x="294561" y="5673643"/>
            <a:ext cx="31611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500" dirty="0" smtClean="0"/>
              <a:t>C R C</a:t>
            </a:r>
            <a:endParaRPr lang="da-DK" sz="500" dirty="0"/>
          </a:p>
        </p:txBody>
      </p:sp>
      <p:sp>
        <p:nvSpPr>
          <p:cNvPr id="131" name="Tekstboks 130"/>
          <p:cNvSpPr txBox="1"/>
          <p:nvPr/>
        </p:nvSpPr>
        <p:spPr>
          <a:xfrm>
            <a:off x="580704" y="5673643"/>
            <a:ext cx="31611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500" dirty="0" smtClean="0"/>
              <a:t>C R C</a:t>
            </a:r>
            <a:endParaRPr lang="da-DK" sz="500" dirty="0"/>
          </a:p>
        </p:txBody>
      </p:sp>
      <p:cxnSp>
        <p:nvCxnSpPr>
          <p:cNvPr id="3" name="Lige forbindelse 2"/>
          <p:cNvCxnSpPr/>
          <p:nvPr/>
        </p:nvCxnSpPr>
        <p:spPr>
          <a:xfrm>
            <a:off x="690563" y="5605009"/>
            <a:ext cx="0" cy="12144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Lige forbindelse 131"/>
          <p:cNvCxnSpPr/>
          <p:nvPr/>
        </p:nvCxnSpPr>
        <p:spPr>
          <a:xfrm>
            <a:off x="776610" y="5601635"/>
            <a:ext cx="0" cy="12144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Lige forbindelse 134"/>
          <p:cNvCxnSpPr/>
          <p:nvPr/>
        </p:nvCxnSpPr>
        <p:spPr>
          <a:xfrm>
            <a:off x="733752" y="5601635"/>
            <a:ext cx="0" cy="12144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Lige forbindelse 135"/>
          <p:cNvCxnSpPr/>
          <p:nvPr/>
        </p:nvCxnSpPr>
        <p:spPr>
          <a:xfrm>
            <a:off x="407293" y="5605009"/>
            <a:ext cx="0" cy="12144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Lige forbindelse 136"/>
          <p:cNvCxnSpPr/>
          <p:nvPr/>
        </p:nvCxnSpPr>
        <p:spPr>
          <a:xfrm>
            <a:off x="493340" y="5601635"/>
            <a:ext cx="0" cy="12144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Lige forbindelse 137"/>
          <p:cNvCxnSpPr/>
          <p:nvPr/>
        </p:nvCxnSpPr>
        <p:spPr>
          <a:xfrm>
            <a:off x="450482" y="5601635"/>
            <a:ext cx="0" cy="12144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kstboks 139"/>
          <p:cNvSpPr txBox="1"/>
          <p:nvPr/>
        </p:nvSpPr>
        <p:spPr>
          <a:xfrm>
            <a:off x="843990" y="1407990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41" name="Tekstboks 140"/>
          <p:cNvSpPr txBox="1"/>
          <p:nvPr/>
        </p:nvSpPr>
        <p:spPr>
          <a:xfrm>
            <a:off x="846238" y="1907283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42" name="Tekstboks 141"/>
          <p:cNvSpPr txBox="1"/>
          <p:nvPr/>
        </p:nvSpPr>
        <p:spPr>
          <a:xfrm>
            <a:off x="846238" y="2454206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43" name="Tekstboks 142"/>
          <p:cNvSpPr txBox="1"/>
          <p:nvPr/>
        </p:nvSpPr>
        <p:spPr>
          <a:xfrm>
            <a:off x="846238" y="3030270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  <p:sp>
        <p:nvSpPr>
          <p:cNvPr id="144" name="Tekstboks 143"/>
          <p:cNvSpPr txBox="1"/>
          <p:nvPr/>
        </p:nvSpPr>
        <p:spPr>
          <a:xfrm>
            <a:off x="836712" y="1638303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145" name="Tekstboks 144"/>
          <p:cNvSpPr txBox="1"/>
          <p:nvPr/>
        </p:nvSpPr>
        <p:spPr>
          <a:xfrm>
            <a:off x="836712" y="2728512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r</a:t>
            </a:r>
            <a:endParaRPr lang="da-DK" sz="1600" dirty="0"/>
          </a:p>
        </p:txBody>
      </p:sp>
      <p:sp>
        <p:nvSpPr>
          <p:cNvPr id="146" name="Tekstboks 145"/>
          <p:cNvSpPr txBox="1"/>
          <p:nvPr/>
        </p:nvSpPr>
        <p:spPr>
          <a:xfrm>
            <a:off x="846238" y="2192881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c</a:t>
            </a:r>
            <a:endParaRPr lang="da-DK" sz="1600" dirty="0"/>
          </a:p>
        </p:txBody>
      </p:sp>
    </p:spTree>
    <p:extLst>
      <p:ext uri="{BB962C8B-B14F-4D97-AF65-F5344CB8AC3E}">
        <p14:creationId xmlns:p14="http://schemas.microsoft.com/office/powerpoint/2010/main" val="271592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1018</TotalTime>
  <Words>433</Words>
  <Application>Microsoft Office PowerPoint</Application>
  <PresentationFormat>A4 Paper (210x297 mm)</PresentationFormat>
  <Paragraphs>133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Kontortema</vt:lpstr>
      <vt:lpstr>PowerPoint Presentation</vt:lpstr>
      <vt:lpstr>PowerPoint Presentation</vt:lpstr>
      <vt:lpstr>PowerPoint Presentation</vt:lpstr>
    </vt:vector>
  </TitlesOfParts>
  <Company>Statens 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Christian Schubert</dc:creator>
  <cp:lastModifiedBy>Seamus Doyle</cp:lastModifiedBy>
  <cp:revision>70</cp:revision>
  <cp:lastPrinted>2016-04-06T08:49:01Z</cp:lastPrinted>
  <dcterms:created xsi:type="dcterms:W3CDTF">2016-02-10T11:40:42Z</dcterms:created>
  <dcterms:modified xsi:type="dcterms:W3CDTF">2016-10-13T19:11:00Z</dcterms:modified>
</cp:coreProperties>
</file>