
<file path=[Content_Types].xml><?xml version="1.0" encoding="utf-8"?>
<Types xmlns="http://schemas.openxmlformats.org/package/2006/content-types">
  <Default Extension="xml" ContentType="application/xml"/>
  <Default Extension="jpeg" ContentType="image/jpeg"/>
  <Default Extension="jpg" ContentType="image/jpeg"/>
  <Default Extension="emf" ContentType="image/x-emf"/>
  <Default Extension="rels" ContentType="application/vnd.openxmlformats-package.relationships+xml"/>
  <Default Extension="vml" ContentType="application/vnd.openxmlformats-officedocument.vmlDrawing"/>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embeddings/oleObject1.bin" ContentType="application/vnd.openxmlformats-officedocument.oleObject"/>
  <Override PartName="/ppt/notesSlides/notesSlide1.xml" ContentType="application/vnd.openxmlformats-officedocument.presentationml.notesSlide+xml"/>
  <Override PartName="/ppt/embeddings/oleObject2.bin" ContentType="application/vnd.openxmlformats-officedocument.oleObject"/>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60" r:id="rId1"/>
  </p:sldMasterIdLst>
  <p:notesMasterIdLst>
    <p:notesMasterId r:id="rId20"/>
  </p:notesMasterIdLst>
  <p:handoutMasterIdLst>
    <p:handoutMasterId r:id="rId21"/>
  </p:handoutMasterIdLst>
  <p:sldIdLst>
    <p:sldId id="256" r:id="rId2"/>
    <p:sldId id="340" r:id="rId3"/>
    <p:sldId id="320" r:id="rId4"/>
    <p:sldId id="338" r:id="rId5"/>
    <p:sldId id="341" r:id="rId6"/>
    <p:sldId id="332" r:id="rId7"/>
    <p:sldId id="339" r:id="rId8"/>
    <p:sldId id="333" r:id="rId9"/>
    <p:sldId id="316" r:id="rId10"/>
    <p:sldId id="317" r:id="rId11"/>
    <p:sldId id="328" r:id="rId12"/>
    <p:sldId id="324" r:id="rId13"/>
    <p:sldId id="336" r:id="rId14"/>
    <p:sldId id="327" r:id="rId15"/>
    <p:sldId id="326" r:id="rId16"/>
    <p:sldId id="300" r:id="rId17"/>
    <p:sldId id="337" r:id="rId18"/>
    <p:sldId id="282" r:id="rId1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712" autoAdjust="0"/>
    <p:restoredTop sz="94737" autoAdjust="0"/>
  </p:normalViewPr>
  <p:slideViewPr>
    <p:cSldViewPr snapToGrid="0" snapToObjects="1">
      <p:cViewPr>
        <p:scale>
          <a:sx n="100" d="100"/>
          <a:sy n="100" d="100"/>
        </p:scale>
        <p:origin x="-920" y="-80"/>
      </p:cViewPr>
      <p:guideLst>
        <p:guide orient="horz" pos="2160"/>
        <p:guide pos="2880"/>
      </p:guideLst>
    </p:cSldViewPr>
  </p:slideViewPr>
  <p:outlineViewPr>
    <p:cViewPr>
      <p:scale>
        <a:sx n="33" d="100"/>
        <a:sy n="33" d="100"/>
      </p:scale>
      <p:origin x="0" y="4096"/>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notesMaster" Target="notesMasters/notesMaster1.xml"/><Relationship Id="rId21" Type="http://schemas.openxmlformats.org/officeDocument/2006/relationships/handoutMaster" Target="handoutMasters/handoutMaster1.xml"/><Relationship Id="rId22" Type="http://schemas.openxmlformats.org/officeDocument/2006/relationships/printerSettings" Target="printerSettings/printerSettings1.bin"/><Relationship Id="rId23" Type="http://schemas.openxmlformats.org/officeDocument/2006/relationships/presProps" Target="presProps.xml"/><Relationship Id="rId24" Type="http://schemas.openxmlformats.org/officeDocument/2006/relationships/viewProps" Target="viewProps.xml"/><Relationship Id="rId25" Type="http://schemas.openxmlformats.org/officeDocument/2006/relationships/theme" Target="theme/theme1.xml"/><Relationship Id="rId26"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oleObject" Target="../embeddings/oleObject1.bin"/></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200" u="none"/>
            </a:pPr>
            <a:r>
              <a:rPr lang="fr-FR" sz="1200" u="none"/>
              <a:t>IALA Membership Levels Since 2000</a:t>
            </a:r>
          </a:p>
        </c:rich>
      </c:tx>
      <c:layout/>
      <c:overlay val="0"/>
    </c:title>
    <c:autoTitleDeleted val="0"/>
    <c:plotArea>
      <c:layout>
        <c:manualLayout>
          <c:layoutTarget val="inner"/>
          <c:xMode val="edge"/>
          <c:yMode val="edge"/>
          <c:x val="0.0916975607026618"/>
          <c:y val="0.112280701754386"/>
          <c:w val="0.786214472894796"/>
          <c:h val="0.813011926140811"/>
        </c:manualLayout>
      </c:layout>
      <c:scatterChart>
        <c:scatterStyle val="lineMarker"/>
        <c:varyColors val="0"/>
        <c:ser>
          <c:idx val="0"/>
          <c:order val="0"/>
          <c:tx>
            <c:v>National</c:v>
          </c:tx>
          <c:xVal>
            <c:numRef>
              <c:f>'[Finance report.xlsx]Statement of Membership fees'!$G$23:$G$35</c:f>
              <c:numCache>
                <c:formatCode>General</c:formatCode>
                <c:ptCount val="13"/>
                <c:pt idx="0">
                  <c:v>2000.0</c:v>
                </c:pt>
                <c:pt idx="1">
                  <c:v>2001.0</c:v>
                </c:pt>
                <c:pt idx="2">
                  <c:v>2002.0</c:v>
                </c:pt>
                <c:pt idx="3">
                  <c:v>2003.0</c:v>
                </c:pt>
                <c:pt idx="4">
                  <c:v>2004.0</c:v>
                </c:pt>
                <c:pt idx="5">
                  <c:v>2005.0</c:v>
                </c:pt>
                <c:pt idx="6">
                  <c:v>2006.0</c:v>
                </c:pt>
                <c:pt idx="7">
                  <c:v>2007.0</c:v>
                </c:pt>
                <c:pt idx="8">
                  <c:v>2008.0</c:v>
                </c:pt>
                <c:pt idx="9">
                  <c:v>2009.0</c:v>
                </c:pt>
                <c:pt idx="10">
                  <c:v>2010.0</c:v>
                </c:pt>
                <c:pt idx="11">
                  <c:v>2011.0</c:v>
                </c:pt>
                <c:pt idx="12">
                  <c:v>2012.0</c:v>
                </c:pt>
              </c:numCache>
            </c:numRef>
          </c:xVal>
          <c:yVal>
            <c:numRef>
              <c:f>'[Finance report.xlsx]Statement of Membership fees'!$I$23:$I$35</c:f>
              <c:numCache>
                <c:formatCode>General</c:formatCode>
                <c:ptCount val="13"/>
                <c:pt idx="0">
                  <c:v>78.0</c:v>
                </c:pt>
                <c:pt idx="1">
                  <c:v>77.0</c:v>
                </c:pt>
                <c:pt idx="2">
                  <c:v>74.0</c:v>
                </c:pt>
                <c:pt idx="3">
                  <c:v>70.0</c:v>
                </c:pt>
                <c:pt idx="4">
                  <c:v>70.0</c:v>
                </c:pt>
                <c:pt idx="5">
                  <c:v>73.0</c:v>
                </c:pt>
                <c:pt idx="6">
                  <c:v>74.0</c:v>
                </c:pt>
                <c:pt idx="7">
                  <c:v>72.0</c:v>
                </c:pt>
                <c:pt idx="8">
                  <c:v>72.0</c:v>
                </c:pt>
                <c:pt idx="9">
                  <c:v>73.0</c:v>
                </c:pt>
                <c:pt idx="10">
                  <c:v>74.0</c:v>
                </c:pt>
                <c:pt idx="11">
                  <c:v>74.0</c:v>
                </c:pt>
                <c:pt idx="12">
                  <c:v>79.0</c:v>
                </c:pt>
              </c:numCache>
            </c:numRef>
          </c:yVal>
          <c:smooth val="0"/>
        </c:ser>
        <c:ser>
          <c:idx val="1"/>
          <c:order val="1"/>
          <c:tx>
            <c:v>Industrial</c:v>
          </c:tx>
          <c:xVal>
            <c:numRef>
              <c:f>'[Finance report.xlsx]Statement of Membership fees'!$G$23:$G$35</c:f>
              <c:numCache>
                <c:formatCode>General</c:formatCode>
                <c:ptCount val="13"/>
                <c:pt idx="0">
                  <c:v>2000.0</c:v>
                </c:pt>
                <c:pt idx="1">
                  <c:v>2001.0</c:v>
                </c:pt>
                <c:pt idx="2">
                  <c:v>2002.0</c:v>
                </c:pt>
                <c:pt idx="3">
                  <c:v>2003.0</c:v>
                </c:pt>
                <c:pt idx="4">
                  <c:v>2004.0</c:v>
                </c:pt>
                <c:pt idx="5">
                  <c:v>2005.0</c:v>
                </c:pt>
                <c:pt idx="6">
                  <c:v>2006.0</c:v>
                </c:pt>
                <c:pt idx="7">
                  <c:v>2007.0</c:v>
                </c:pt>
                <c:pt idx="8">
                  <c:v>2008.0</c:v>
                </c:pt>
                <c:pt idx="9">
                  <c:v>2009.0</c:v>
                </c:pt>
                <c:pt idx="10">
                  <c:v>2010.0</c:v>
                </c:pt>
                <c:pt idx="11">
                  <c:v>2011.0</c:v>
                </c:pt>
                <c:pt idx="12">
                  <c:v>2012.0</c:v>
                </c:pt>
              </c:numCache>
            </c:numRef>
          </c:xVal>
          <c:yVal>
            <c:numRef>
              <c:f>'[Finance report.xlsx]Statement of Membership fees'!$J$23:$J$35</c:f>
              <c:numCache>
                <c:formatCode>General</c:formatCode>
                <c:ptCount val="13"/>
                <c:pt idx="0">
                  <c:v>69.0</c:v>
                </c:pt>
                <c:pt idx="1">
                  <c:v>71.0</c:v>
                </c:pt>
                <c:pt idx="2">
                  <c:v>78.0</c:v>
                </c:pt>
                <c:pt idx="3">
                  <c:v>69.0</c:v>
                </c:pt>
                <c:pt idx="4">
                  <c:v>73.0</c:v>
                </c:pt>
                <c:pt idx="5">
                  <c:v>78.0</c:v>
                </c:pt>
                <c:pt idx="6">
                  <c:v>81.0</c:v>
                </c:pt>
                <c:pt idx="7">
                  <c:v>80.0</c:v>
                </c:pt>
                <c:pt idx="8">
                  <c:v>87.0</c:v>
                </c:pt>
                <c:pt idx="9">
                  <c:v>100.0</c:v>
                </c:pt>
                <c:pt idx="10">
                  <c:v>98.0</c:v>
                </c:pt>
                <c:pt idx="11">
                  <c:v>104.0</c:v>
                </c:pt>
                <c:pt idx="12">
                  <c:v>112.0</c:v>
                </c:pt>
              </c:numCache>
            </c:numRef>
          </c:yVal>
          <c:smooth val="0"/>
        </c:ser>
        <c:ser>
          <c:idx val="2"/>
          <c:order val="2"/>
          <c:tx>
            <c:v>Associate</c:v>
          </c:tx>
          <c:xVal>
            <c:numRef>
              <c:f>'[Finance report.xlsx]Statement of Membership fees'!$G$23:$G$35</c:f>
              <c:numCache>
                <c:formatCode>General</c:formatCode>
                <c:ptCount val="13"/>
                <c:pt idx="0">
                  <c:v>2000.0</c:v>
                </c:pt>
                <c:pt idx="1">
                  <c:v>2001.0</c:v>
                </c:pt>
                <c:pt idx="2">
                  <c:v>2002.0</c:v>
                </c:pt>
                <c:pt idx="3">
                  <c:v>2003.0</c:v>
                </c:pt>
                <c:pt idx="4">
                  <c:v>2004.0</c:v>
                </c:pt>
                <c:pt idx="5">
                  <c:v>2005.0</c:v>
                </c:pt>
                <c:pt idx="6">
                  <c:v>2006.0</c:v>
                </c:pt>
                <c:pt idx="7">
                  <c:v>2007.0</c:v>
                </c:pt>
                <c:pt idx="8">
                  <c:v>2008.0</c:v>
                </c:pt>
                <c:pt idx="9">
                  <c:v>2009.0</c:v>
                </c:pt>
                <c:pt idx="10">
                  <c:v>2010.0</c:v>
                </c:pt>
                <c:pt idx="11">
                  <c:v>2011.0</c:v>
                </c:pt>
                <c:pt idx="12">
                  <c:v>2012.0</c:v>
                </c:pt>
              </c:numCache>
            </c:numRef>
          </c:xVal>
          <c:yVal>
            <c:numRef>
              <c:f>'[Finance report.xlsx]Statement of Membership fees'!$K$23:$K$35</c:f>
              <c:numCache>
                <c:formatCode>General</c:formatCode>
                <c:ptCount val="13"/>
                <c:pt idx="0">
                  <c:v>28.0</c:v>
                </c:pt>
                <c:pt idx="1">
                  <c:v>33.0</c:v>
                </c:pt>
                <c:pt idx="2">
                  <c:v>36.0</c:v>
                </c:pt>
                <c:pt idx="3">
                  <c:v>31.0</c:v>
                </c:pt>
                <c:pt idx="4">
                  <c:v>30.0</c:v>
                </c:pt>
                <c:pt idx="5">
                  <c:v>37.0</c:v>
                </c:pt>
                <c:pt idx="6">
                  <c:v>39.0</c:v>
                </c:pt>
                <c:pt idx="7">
                  <c:v>41.0</c:v>
                </c:pt>
                <c:pt idx="8">
                  <c:v>45.0</c:v>
                </c:pt>
                <c:pt idx="9">
                  <c:v>45.0</c:v>
                </c:pt>
                <c:pt idx="10">
                  <c:v>47.0</c:v>
                </c:pt>
                <c:pt idx="11">
                  <c:v>48.0</c:v>
                </c:pt>
                <c:pt idx="12">
                  <c:v>50.0</c:v>
                </c:pt>
              </c:numCache>
            </c:numRef>
          </c:yVal>
          <c:smooth val="0"/>
        </c:ser>
        <c:dLbls>
          <c:showLegendKey val="0"/>
          <c:showVal val="0"/>
          <c:showCatName val="0"/>
          <c:showSerName val="0"/>
          <c:showPercent val="0"/>
          <c:showBubbleSize val="0"/>
        </c:dLbls>
        <c:axId val="2125765128"/>
        <c:axId val="2125768120"/>
      </c:scatterChart>
      <c:valAx>
        <c:axId val="2125765128"/>
        <c:scaling>
          <c:orientation val="minMax"/>
        </c:scaling>
        <c:delete val="0"/>
        <c:axPos val="b"/>
        <c:numFmt formatCode="General" sourceLinked="1"/>
        <c:majorTickMark val="none"/>
        <c:minorTickMark val="none"/>
        <c:tickLblPos val="nextTo"/>
        <c:crossAx val="2125768120"/>
        <c:crosses val="autoZero"/>
        <c:crossBetween val="midCat"/>
      </c:valAx>
      <c:valAx>
        <c:axId val="2125768120"/>
        <c:scaling>
          <c:orientation val="minMax"/>
        </c:scaling>
        <c:delete val="0"/>
        <c:axPos val="l"/>
        <c:majorGridlines/>
        <c:title>
          <c:tx>
            <c:rich>
              <a:bodyPr/>
              <a:lstStyle/>
              <a:p>
                <a:pPr>
                  <a:defRPr b="0"/>
                </a:pPr>
                <a:r>
                  <a:rPr lang="en-US" b="0"/>
                  <a:t>Number of members</a:t>
                </a:r>
              </a:p>
            </c:rich>
          </c:tx>
          <c:layout/>
          <c:overlay val="0"/>
        </c:title>
        <c:numFmt formatCode="General" sourceLinked="1"/>
        <c:majorTickMark val="none"/>
        <c:minorTickMark val="none"/>
        <c:tickLblPos val="nextTo"/>
        <c:crossAx val="2125765128"/>
        <c:crosses val="autoZero"/>
        <c:crossBetween val="midCat"/>
      </c:valAx>
    </c:plotArea>
    <c:legend>
      <c:legendPos val="r"/>
      <c:layout/>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1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CFF563D1-18FA-8C4B-A4AE-9B98B9E7003A}" type="datetimeFigureOut">
              <a:rPr lang="en-US" smtClean="0"/>
              <a:t>14/10/13</a:t>
            </a:fld>
            <a:endParaRPr 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8B7CA7-77F7-F44F-99EA-A7C98A072865}" type="slidenum">
              <a:rPr lang="en-US" smtClean="0"/>
              <a:t>‹#›</a:t>
            </a:fld>
            <a:endParaRPr lang="en-US" dirty="0"/>
          </a:p>
        </p:txBody>
      </p:sp>
    </p:spTree>
    <p:extLst>
      <p:ext uri="{BB962C8B-B14F-4D97-AF65-F5344CB8AC3E}">
        <p14:creationId xmlns:p14="http://schemas.microsoft.com/office/powerpoint/2010/main" val="155139030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FF3882-A32B-D746-86C7-1CC84346392F}" type="datetimeFigureOut">
              <a:rPr lang="en-US" smtClean="0"/>
              <a:t>14/10/13</a:t>
            </a:fld>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60C890C-A472-7948-BD88-E407CB5895E6}" type="slidenum">
              <a:rPr lang="en-US" smtClean="0"/>
              <a:t>‹#›</a:t>
            </a:fld>
            <a:endParaRPr lang="en-US" dirty="0"/>
          </a:p>
        </p:txBody>
      </p:sp>
    </p:spTree>
    <p:extLst>
      <p:ext uri="{BB962C8B-B14F-4D97-AF65-F5344CB8AC3E}">
        <p14:creationId xmlns:p14="http://schemas.microsoft.com/office/powerpoint/2010/main" val="1814676659"/>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Since the introduction of REEFVTS in 2004 the average number of groundings in the Great Barrier Reef and Torres Strait has declined from 1.42 per 10,000 transits to 0.15 per 10,000 transits per year, a reduction of almost 90%.  </a:t>
            </a:r>
          </a:p>
          <a:p>
            <a:endParaRPr lang="en-US" dirty="0" smtClean="0"/>
          </a:p>
          <a:p>
            <a:r>
              <a:rPr lang="en-US" dirty="0" smtClean="0"/>
              <a:t>This reduction in groundings is attributed to REEFVTS providing timely and accurate information to assist on-board decision making by the bridge team, and helping to prevent situations becoming critical. This is consistent with the VTS Manual (2012) which states that by being proactive, a VTS can, amongst other things contribute to:</a:t>
            </a:r>
          </a:p>
          <a:p>
            <a:pPr marL="171435" indent="-171435">
              <a:buFont typeface="Arial" pitchFamily="34" charset="0"/>
              <a:buChar char="•"/>
            </a:pPr>
            <a:r>
              <a:rPr lang="en-US" dirty="0" smtClean="0"/>
              <a:t>Preventing incidents from developing</a:t>
            </a:r>
          </a:p>
          <a:p>
            <a:pPr marL="171435" indent="-171435">
              <a:buFont typeface="Arial" pitchFamily="34" charset="0"/>
              <a:buChar char="•"/>
            </a:pPr>
            <a:r>
              <a:rPr lang="en-US" dirty="0" smtClean="0"/>
              <a:t>Preventing incidents from developing into accidents</a:t>
            </a:r>
          </a:p>
          <a:p>
            <a:r>
              <a:rPr lang="en-US" dirty="0" smtClean="0"/>
              <a:t> </a:t>
            </a:r>
          </a:p>
          <a:p>
            <a:r>
              <a:rPr lang="en-US" dirty="0" smtClean="0"/>
              <a:t>As further background I would like to play a video. </a:t>
            </a:r>
          </a:p>
          <a:p>
            <a:endParaRPr lang="en-AU" dirty="0"/>
          </a:p>
        </p:txBody>
      </p:sp>
      <p:sp>
        <p:nvSpPr>
          <p:cNvPr id="4" name="Slide Number Placeholder 3"/>
          <p:cNvSpPr>
            <a:spLocks noGrp="1"/>
          </p:cNvSpPr>
          <p:nvPr>
            <p:ph type="sldNum" sz="quarter" idx="10"/>
          </p:nvPr>
        </p:nvSpPr>
        <p:spPr/>
        <p:txBody>
          <a:bodyPr/>
          <a:lstStyle/>
          <a:p>
            <a:fld id="{262788EF-09A1-44CB-8946-089B952A20B2}" type="slidenum">
              <a:rPr lang="en-AU" smtClean="0">
                <a:solidFill>
                  <a:prstClr val="black"/>
                </a:solidFill>
              </a:rPr>
              <a:pPr/>
              <a:t>12</a:t>
            </a:fld>
            <a:endParaRPr lang="en-AU">
              <a:solidFill>
                <a:prstClr val="black"/>
              </a:solidFill>
            </a:endParaRPr>
          </a:p>
        </p:txBody>
      </p:sp>
    </p:spTree>
    <p:extLst>
      <p:ext uri="{BB962C8B-B14F-4D97-AF65-F5344CB8AC3E}">
        <p14:creationId xmlns:p14="http://schemas.microsoft.com/office/powerpoint/2010/main" val="1651440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p:cNvSpPr/>
          <p:nvPr/>
        </p:nvSpPr>
        <p:spPr>
          <a:xfrm>
            <a:off x="1328166" y="1295400"/>
            <a:ext cx="6487668" cy="3152887"/>
          </a:xfrm>
          <a:prstGeom prst="rect">
            <a:avLst/>
          </a:prstGeo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p>
            <a:pPr marL="0" indent="0" algn="l" defTabSz="914400" rtl="0" eaLnBrk="1" latinLnBrk="0" hangingPunct="1">
              <a:spcBef>
                <a:spcPts val="2000"/>
              </a:spcBef>
              <a:buClr>
                <a:schemeClr val="accent1">
                  <a:lumMod val="60000"/>
                  <a:lumOff val="40000"/>
                </a:schemeClr>
              </a:buClr>
              <a:buSzPct val="110000"/>
              <a:buFont typeface="Wingdings 2" pitchFamily="18" charset="2"/>
              <a:buNone/>
            </a:pPr>
            <a:endParaRPr sz="3200" kern="1200">
              <a:solidFill>
                <a:schemeClr val="tx1">
                  <a:lumMod val="65000"/>
                  <a:lumOff val="35000"/>
                </a:schemeClr>
              </a:solidFill>
              <a:latin typeface="+mn-lt"/>
              <a:ea typeface="+mn-ea"/>
              <a:cs typeface="+mn-cs"/>
            </a:endParaRPr>
          </a:p>
        </p:txBody>
      </p:sp>
      <p:sp>
        <p:nvSpPr>
          <p:cNvPr id="2" name="Title 1"/>
          <p:cNvSpPr>
            <a:spLocks noGrp="1"/>
          </p:cNvSpPr>
          <p:nvPr>
            <p:ph type="ctrTitle"/>
          </p:nvPr>
        </p:nvSpPr>
        <p:spPr>
          <a:xfrm>
            <a:off x="1322921" y="1523999"/>
            <a:ext cx="6498158" cy="1724867"/>
          </a:xfrm>
        </p:spPr>
        <p:txBody>
          <a:bodyPr vert="horz" lIns="91440" tIns="45720" rIns="91440" bIns="45720" rtlCol="0" anchor="b" anchorCtr="0">
            <a:noAutofit/>
          </a:bodyPr>
          <a:lstStyle>
            <a:lvl1pPr marL="0" indent="0" algn="ctr" defTabSz="914400" rtl="0" eaLnBrk="1" latinLnBrk="0" hangingPunct="1">
              <a:spcBef>
                <a:spcPct val="0"/>
              </a:spcBef>
              <a:buClr>
                <a:schemeClr val="accent1">
                  <a:lumMod val="60000"/>
                  <a:lumOff val="40000"/>
                </a:schemeClr>
              </a:buClr>
              <a:buSzPct val="110000"/>
              <a:buFont typeface="Wingdings 2" pitchFamily="18" charset="2"/>
              <a:buNone/>
              <a:defRPr sz="4600" kern="1200">
                <a:solidFill>
                  <a:schemeClr val="accent1"/>
                </a:solidFill>
                <a:latin typeface="+mj-lt"/>
                <a:ea typeface="+mj-ea"/>
                <a:cs typeface="+mj-cs"/>
              </a:defRPr>
            </a:lvl1pPr>
          </a:lstStyle>
          <a:p>
            <a:r>
              <a:rPr lang="en-GB" smtClean="0"/>
              <a:t>Click to edit Master title style</a:t>
            </a:r>
            <a:endParaRPr/>
          </a:p>
        </p:txBody>
      </p:sp>
      <p:sp>
        <p:nvSpPr>
          <p:cNvPr id="3" name="Subtitle 2"/>
          <p:cNvSpPr>
            <a:spLocks noGrp="1"/>
          </p:cNvSpPr>
          <p:nvPr>
            <p:ph type="subTitle" idx="1"/>
          </p:nvPr>
        </p:nvSpPr>
        <p:spPr>
          <a:xfrm>
            <a:off x="1322921" y="3299012"/>
            <a:ext cx="6498159" cy="916641"/>
          </a:xfrm>
        </p:spPr>
        <p:txBody>
          <a:bodyPr vert="horz" lIns="91440" tIns="45720" rIns="91440" bIns="45720" rtlCol="0">
            <a:normAutofit/>
          </a:bodyPr>
          <a:lstStyle>
            <a:lvl1pPr marL="0" indent="0" algn="ctr" defTabSz="914400" rtl="0" eaLnBrk="1" latinLnBrk="0" hangingPunct="1">
              <a:spcBef>
                <a:spcPts val="300"/>
              </a:spcBef>
              <a:buClr>
                <a:schemeClr val="accent1">
                  <a:lumMod val="60000"/>
                  <a:lumOff val="40000"/>
                </a:schemeClr>
              </a:buClr>
              <a:buSzPct val="110000"/>
              <a:buFont typeface="Wingdings 2" pitchFamily="18" charset="2"/>
              <a:buNone/>
              <a:defRPr sz="1800" kern="1200">
                <a:solidFill>
                  <a:schemeClr val="tx1">
                    <a:tint val="75000"/>
                  </a:schemeClr>
                </a:solidFill>
                <a:latin typeface="+mn-lt"/>
                <a:ea typeface="+mn-ea"/>
                <a:cs typeface="+mn-cs"/>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p:txBody>
          <a:bodyPr/>
          <a:lstStyle/>
          <a:p>
            <a:fld id="{7D8BA2ED-DF9A-C24B-895B-B0E32F770B7C}" type="datetime1">
              <a:rPr lang="en-GB" smtClean="0"/>
              <a:t>14/10/13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1162050"/>
          </a:xfrm>
        </p:spPr>
        <p:txBody>
          <a:bodyPr anchor="b"/>
          <a:lstStyle>
            <a:lvl1pPr algn="ctr">
              <a:defRPr sz="3600" b="0"/>
            </a:lvl1pPr>
          </a:lstStyle>
          <a:p>
            <a:r>
              <a:rPr lang="en-GB" smtClean="0"/>
              <a:t>Click to edit Master title style</a:t>
            </a:r>
            <a:endParaRPr/>
          </a:p>
        </p:txBody>
      </p:sp>
      <p:sp>
        <p:nvSpPr>
          <p:cNvPr id="4" name="Text Placeholder 3"/>
          <p:cNvSpPr>
            <a:spLocks noGrp="1"/>
          </p:cNvSpPr>
          <p:nvPr>
            <p:ph type="body" sz="half" idx="2"/>
          </p:nvPr>
        </p:nvSpPr>
        <p:spPr>
          <a:xfrm>
            <a:off x="533398" y="1787856"/>
            <a:ext cx="4079545"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7DC2A227-1C62-724F-9FEF-D142D349515B}" type="datetime1">
              <a:rPr lang="en-GB" smtClean="0"/>
              <a:t>14/10/13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CF3216-CAFE-F04D-8201-583F3982750E}" type="slidenum">
              <a:rPr lang="en-US" smtClean="0"/>
              <a:t>‹#›</a:t>
            </a:fld>
            <a:endParaRPr lang="en-US" dirty="0"/>
          </a:p>
        </p:txBody>
      </p:sp>
      <p:sp>
        <p:nvSpPr>
          <p:cNvPr id="8" name="Picture Placeholder 2"/>
          <p:cNvSpPr>
            <a:spLocks noGrp="1"/>
          </p:cNvSpPr>
          <p:nvPr>
            <p:ph type="pic" idx="1"/>
          </p:nvPr>
        </p:nvSpPr>
        <p:spPr>
          <a:xfrm>
            <a:off x="5090617" y="359392"/>
            <a:ext cx="3657600" cy="5318077"/>
          </a:xfrm>
          <a:ln w="3175">
            <a:solidFill>
              <a:schemeClr val="bg1"/>
            </a:solidFill>
          </a:ln>
          <a:effectLst>
            <a:outerShdw blurRad="63500" sx="100500" sy="100500" algn="ctr" rotWithShape="0">
              <a:prstClr val="black">
                <a:alpha val="50000"/>
              </a:prstClr>
            </a:outerShdw>
          </a:effectLst>
        </p:spPr>
        <p:txBody>
          <a:bodyPr vert="horz" lIns="91440" tIns="45720" rIns="91440" bIns="45720" rtlCol="0">
            <a:normAutofit/>
          </a:bodyPr>
          <a:lstStyle>
            <a:lvl1pPr marL="0" indent="0" algn="l" defTabSz="914400" rtl="0" eaLnBrk="1" latinLnBrk="0" hangingPunct="1">
              <a:spcBef>
                <a:spcPts val="2000"/>
              </a:spcBef>
              <a:buClr>
                <a:schemeClr val="accent1">
                  <a:lumMod val="60000"/>
                  <a:lumOff val="40000"/>
                </a:schemeClr>
              </a:buClr>
              <a:buSzPct val="110000"/>
              <a:buFont typeface="Wingdings 2" pitchFamily="18" charset="2"/>
              <a:buNone/>
              <a:defRPr sz="3200" kern="1200">
                <a:solidFill>
                  <a:schemeClr val="tx1">
                    <a:lumMod val="65000"/>
                    <a:lumOff val="35000"/>
                  </a:schemeClr>
                </a:solidFill>
                <a:latin typeface="+mn-lt"/>
                <a:ea typeface="+mn-ea"/>
                <a:cs typeface="+mn-cs"/>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smtClean="0"/>
              <a:t>Drag picture to placeholder or click icon to add</a:t>
            </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Vertical Text Placeholder 2"/>
          <p:cNvSpPr>
            <a:spLocks noGrp="1"/>
          </p:cNvSpPr>
          <p:nvPr>
            <p:ph type="body" orient="vert" idx="1"/>
          </p:nvPr>
        </p:nvSpPr>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9530FFA5-1F70-E44D-B549-DB436E39E37E}" type="datetime1">
              <a:rPr lang="en-GB" smtClean="0"/>
              <a:t>14/10/13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369792" y="368301"/>
            <a:ext cx="1524000" cy="5575300"/>
          </a:xfrm>
        </p:spPr>
        <p:txBody>
          <a:bodyPr vert="eaVert"/>
          <a:lstStyle/>
          <a:p>
            <a:r>
              <a:rPr lang="en-GB" smtClean="0"/>
              <a:t>Click to edit Master title style</a:t>
            </a:r>
            <a:endParaRPr/>
          </a:p>
        </p:txBody>
      </p:sp>
      <p:sp>
        <p:nvSpPr>
          <p:cNvPr id="3" name="Vertical Text Placeholder 2"/>
          <p:cNvSpPr>
            <a:spLocks noGrp="1"/>
          </p:cNvSpPr>
          <p:nvPr>
            <p:ph type="body" orient="vert" idx="1"/>
          </p:nvPr>
        </p:nvSpPr>
        <p:spPr>
          <a:xfrm>
            <a:off x="549274" y="368301"/>
            <a:ext cx="6689726" cy="5575300"/>
          </a:xfrm>
        </p:spPr>
        <p:txBody>
          <a:bodyPr vert="eaVert"/>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B8E37FEF-530E-3A4C-94AD-BD5BBD3C5984}" type="datetime1">
              <a:rPr lang="en-GB" smtClean="0"/>
              <a:t>14/10/13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Content Placeholder 2"/>
          <p:cNvSpPr>
            <a:spLocks noGrp="1"/>
          </p:cNvSpPr>
          <p:nvPr>
            <p:ph idx="1"/>
          </p:nvPr>
        </p:nvSpPr>
        <p:spPr/>
        <p:txBody>
          <a:bodyPr/>
          <a:lstStyle>
            <a:lvl5pPr>
              <a:defRPr/>
            </a:lvl5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10"/>
          </p:nvPr>
        </p:nvSpPr>
        <p:spPr/>
        <p:txBody>
          <a:bodyPr/>
          <a:lstStyle/>
          <a:p>
            <a:fld id="{07F858C6-69AB-1145-8EF4-A524A9202A50}" type="datetime1">
              <a:rPr lang="en-GB" smtClean="0"/>
              <a:t>14/10/13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itle Slide with Picture">
    <p:spTree>
      <p:nvGrpSpPr>
        <p:cNvPr id="1" name=""/>
        <p:cNvGrpSpPr/>
        <p:nvPr/>
      </p:nvGrpSpPr>
      <p:grpSpPr>
        <a:xfrm>
          <a:off x="0" y="0"/>
          <a:ext cx="0" cy="0"/>
          <a:chOff x="0" y="0"/>
          <a:chExt cx="0" cy="0"/>
        </a:xfrm>
      </p:grpSpPr>
      <p:sp>
        <p:nvSpPr>
          <p:cNvPr id="2" name="Title 1"/>
          <p:cNvSpPr>
            <a:spLocks noGrp="1"/>
          </p:cNvSpPr>
          <p:nvPr>
            <p:ph type="ctrTitle"/>
          </p:nvPr>
        </p:nvSpPr>
        <p:spPr>
          <a:xfrm>
            <a:off x="363538" y="3352801"/>
            <a:ext cx="8416925" cy="1470025"/>
          </a:xfrm>
        </p:spPr>
        <p:txBody>
          <a:bodyPr/>
          <a:lstStyle/>
          <a:p>
            <a:r>
              <a:rPr lang="en-GB" smtClean="0"/>
              <a:t>Click to edit Master title style</a:t>
            </a:r>
            <a:endParaRPr dirty="0"/>
          </a:p>
        </p:txBody>
      </p:sp>
      <p:sp>
        <p:nvSpPr>
          <p:cNvPr id="3" name="Subtitle 2"/>
          <p:cNvSpPr>
            <a:spLocks noGrp="1"/>
          </p:cNvSpPr>
          <p:nvPr>
            <p:ph type="subTitle" idx="1"/>
          </p:nvPr>
        </p:nvSpPr>
        <p:spPr>
          <a:xfrm>
            <a:off x="363538" y="4771029"/>
            <a:ext cx="8416925" cy="972671"/>
          </a:xfrm>
        </p:spPr>
        <p:txBody>
          <a:bodyPr>
            <a:normAutofit/>
          </a:bodyPr>
          <a:lstStyle>
            <a:lvl1pPr marL="0" indent="0" algn="ctr">
              <a:spcBef>
                <a:spcPts val="300"/>
              </a:spcBef>
              <a:buNone/>
              <a:defRPr sz="1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smtClean="0"/>
              <a:t>Click to edit Master subtitle style</a:t>
            </a:r>
            <a:endParaRPr dirty="0"/>
          </a:p>
        </p:txBody>
      </p:sp>
      <p:sp>
        <p:nvSpPr>
          <p:cNvPr id="4" name="Date Placeholder 3"/>
          <p:cNvSpPr>
            <a:spLocks noGrp="1"/>
          </p:cNvSpPr>
          <p:nvPr>
            <p:ph type="dt" sz="half" idx="10"/>
          </p:nvPr>
        </p:nvSpPr>
        <p:spPr/>
        <p:txBody>
          <a:bodyPr/>
          <a:lstStyle/>
          <a:p>
            <a:fld id="{4A98FCB2-25F3-3945-AC13-08B8A2FDA2A4}" type="datetime1">
              <a:rPr lang="en-GB" smtClean="0"/>
              <a:t>14/10/13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CF3216-CAFE-F04D-8201-583F3982750E}" type="slidenum">
              <a:rPr lang="en-US" smtClean="0"/>
              <a:t>‹#›</a:t>
            </a:fld>
            <a:endParaRPr lang="en-US" dirty="0"/>
          </a:p>
        </p:txBody>
      </p:sp>
      <p:sp>
        <p:nvSpPr>
          <p:cNvPr id="9" name="Picture Placeholder 2"/>
          <p:cNvSpPr>
            <a:spLocks noGrp="1"/>
          </p:cNvSpPr>
          <p:nvPr>
            <p:ph type="pic" idx="13"/>
          </p:nvPr>
        </p:nvSpPr>
        <p:spPr>
          <a:xfrm>
            <a:off x="370980" y="363538"/>
            <a:ext cx="8402040" cy="2836862"/>
          </a:xfrm>
          <a:ln w="3175">
            <a:solidFill>
              <a:schemeClr val="bg1"/>
            </a:solidFill>
          </a:ln>
          <a:effectLst>
            <a:outerShdw blurRad="63500" sx="100500" sy="100500" algn="ctr" rotWithShape="0">
              <a:prstClr val="black">
                <a:alpha val="50000"/>
              </a:prstClr>
            </a:outerShdw>
          </a:effectLst>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dirty="0" smtClean="0"/>
              <a:t>Drag picture to placeholder or click icon to add</a:t>
            </a:r>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49275" y="2403144"/>
            <a:ext cx="8056563" cy="1362075"/>
          </a:xfrm>
        </p:spPr>
        <p:txBody>
          <a:bodyPr anchor="b" anchorCtr="0"/>
          <a:lstStyle>
            <a:lvl1pPr algn="ctr">
              <a:defRPr sz="4600" b="0" cap="none" baseline="0"/>
            </a:lvl1pPr>
          </a:lstStyle>
          <a:p>
            <a:r>
              <a:rPr lang="en-GB" smtClean="0"/>
              <a:t>Click to edit Master title style</a:t>
            </a:r>
            <a:endParaRPr/>
          </a:p>
        </p:txBody>
      </p:sp>
      <p:sp>
        <p:nvSpPr>
          <p:cNvPr id="3" name="Text Placeholder 2"/>
          <p:cNvSpPr>
            <a:spLocks noGrp="1"/>
          </p:cNvSpPr>
          <p:nvPr>
            <p:ph type="body" idx="1"/>
          </p:nvPr>
        </p:nvSpPr>
        <p:spPr>
          <a:xfrm>
            <a:off x="549275" y="3736005"/>
            <a:ext cx="8056563" cy="1500187"/>
          </a:xfrm>
        </p:spPr>
        <p:txBody>
          <a:bodyPr anchor="t" anchorCtr="0">
            <a:normAutofit/>
          </a:bodyPr>
          <a:lstStyle>
            <a:lvl1pPr marL="0" indent="0" algn="ctr">
              <a:spcBef>
                <a:spcPts val="300"/>
              </a:spcBef>
              <a:buNone/>
              <a:defRPr sz="18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smtClean="0"/>
              <a:t>Click to edit Master text styles</a:t>
            </a:r>
          </a:p>
        </p:txBody>
      </p:sp>
      <p:sp>
        <p:nvSpPr>
          <p:cNvPr id="4" name="Date Placeholder 3"/>
          <p:cNvSpPr>
            <a:spLocks noGrp="1"/>
          </p:cNvSpPr>
          <p:nvPr>
            <p:ph type="dt" sz="half" idx="10"/>
          </p:nvPr>
        </p:nvSpPr>
        <p:spPr/>
        <p:txBody>
          <a:bodyPr/>
          <a:lstStyle/>
          <a:p>
            <a:fld id="{ED8CC6E1-3427-8944-9942-1FFB97295B14}" type="datetime1">
              <a:rPr lang="en-GB" smtClean="0"/>
              <a:t>14/10/13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336956"/>
          </a:xfrm>
        </p:spPr>
        <p:txBody>
          <a:bodyPr/>
          <a:lstStyle/>
          <a:p>
            <a:r>
              <a:rPr lang="en-GB" smtClean="0"/>
              <a:t>Click to edit Master title style</a:t>
            </a:r>
            <a:endParaRPr/>
          </a:p>
        </p:txBody>
      </p:sp>
      <p:sp>
        <p:nvSpPr>
          <p:cNvPr id="3" name="Content Placeholder 2"/>
          <p:cNvSpPr>
            <a:spLocks noGrp="1"/>
          </p:cNvSpPr>
          <p:nvPr>
            <p:ph sz="half" idx="1"/>
          </p:nvPr>
        </p:nvSpPr>
        <p:spPr>
          <a:xfrm>
            <a:off x="549275"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Content Placeholder 3"/>
          <p:cNvSpPr>
            <a:spLocks noGrp="1"/>
          </p:cNvSpPr>
          <p:nvPr>
            <p:ph sz="half" idx="2"/>
          </p:nvPr>
        </p:nvSpPr>
        <p:spPr>
          <a:xfrm>
            <a:off x="4751071" y="1600201"/>
            <a:ext cx="3840480" cy="4343400"/>
          </a:xfrm>
        </p:spPr>
        <p:txBody>
          <a:bodyPr>
            <a:normAutofit/>
          </a:bodyPr>
          <a:lstStyle>
            <a:lvl1pPr>
              <a:spcBef>
                <a:spcPts val="1600"/>
              </a:spcBef>
              <a:defRPr sz="2000"/>
            </a:lvl1pPr>
            <a:lvl2pPr>
              <a:defRPr sz="18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Date Placeholder 4"/>
          <p:cNvSpPr>
            <a:spLocks noGrp="1"/>
          </p:cNvSpPr>
          <p:nvPr>
            <p:ph type="dt" sz="half" idx="10"/>
          </p:nvPr>
        </p:nvSpPr>
        <p:spPr/>
        <p:txBody>
          <a:bodyPr/>
          <a:lstStyle/>
          <a:p>
            <a:fld id="{46775B16-9D16-4249-8FA5-F000000160CB}" type="datetime1">
              <a:rPr lang="en-GB" smtClean="0"/>
              <a:t>14/10/13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49274" y="107576"/>
            <a:ext cx="8042276" cy="1336956"/>
          </a:xfrm>
        </p:spPr>
        <p:txBody>
          <a:bodyPr/>
          <a:lstStyle>
            <a:lvl1pPr>
              <a:defRPr/>
            </a:lvl1pPr>
          </a:lstStyle>
          <a:p>
            <a:r>
              <a:rPr lang="en-GB" smtClean="0"/>
              <a:t>Click to edit Master title style</a:t>
            </a:r>
            <a:endParaRPr/>
          </a:p>
        </p:txBody>
      </p:sp>
      <p:sp>
        <p:nvSpPr>
          <p:cNvPr id="3" name="Text Placeholder 2"/>
          <p:cNvSpPr>
            <a:spLocks noGrp="1"/>
          </p:cNvSpPr>
          <p:nvPr>
            <p:ph type="body" idx="1"/>
          </p:nvPr>
        </p:nvSpPr>
        <p:spPr>
          <a:xfrm>
            <a:off x="549274"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4" name="Content Placeholder 3"/>
          <p:cNvSpPr>
            <a:spLocks noGrp="1"/>
          </p:cNvSpPr>
          <p:nvPr>
            <p:ph sz="half" idx="2"/>
          </p:nvPr>
        </p:nvSpPr>
        <p:spPr>
          <a:xfrm>
            <a:off x="549274"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5" name="Text Placeholder 4"/>
          <p:cNvSpPr>
            <a:spLocks noGrp="1"/>
          </p:cNvSpPr>
          <p:nvPr>
            <p:ph type="body" sz="quarter" idx="3"/>
          </p:nvPr>
        </p:nvSpPr>
        <p:spPr>
          <a:xfrm>
            <a:off x="4751070" y="1453224"/>
            <a:ext cx="3840480" cy="750887"/>
          </a:xfrm>
        </p:spPr>
        <p:txBody>
          <a:bodyPr anchor="b">
            <a:noAutofit/>
          </a:bodyPr>
          <a:lstStyle>
            <a:lvl1pPr marL="0" indent="0" algn="ctr">
              <a:spcBef>
                <a:spcPts val="0"/>
              </a:spcBef>
              <a:buNone/>
              <a:defRPr sz="2400" b="0">
                <a:solidFill>
                  <a:schemeClr val="accent1">
                    <a:lumMod val="60000"/>
                    <a:lumOff val="4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smtClean="0"/>
              <a:t>Click to edit Master text styles</a:t>
            </a:r>
          </a:p>
        </p:txBody>
      </p:sp>
      <p:sp>
        <p:nvSpPr>
          <p:cNvPr id="6" name="Content Placeholder 5"/>
          <p:cNvSpPr>
            <a:spLocks noGrp="1"/>
          </p:cNvSpPr>
          <p:nvPr>
            <p:ph sz="quarter" idx="4"/>
          </p:nvPr>
        </p:nvSpPr>
        <p:spPr>
          <a:xfrm>
            <a:off x="4751070" y="2347415"/>
            <a:ext cx="3840480" cy="3596185"/>
          </a:xfrm>
        </p:spPr>
        <p:txBody>
          <a:bodyPr>
            <a:normAutofit/>
          </a:bodyPr>
          <a:lstStyle>
            <a:lvl1pPr>
              <a:spcBef>
                <a:spcPts val="1600"/>
              </a:spcBef>
              <a:defRPr sz="2000"/>
            </a:lvl1pPr>
            <a:lvl2pPr>
              <a:defRPr sz="1800"/>
            </a:lvl2pPr>
            <a:lvl3pPr>
              <a:defRPr sz="1800"/>
            </a:lvl3pPr>
            <a:lvl4pPr>
              <a:defRPr sz="1800"/>
            </a:lvl4pPr>
            <a:lvl5pPr>
              <a:defRPr sz="1800"/>
            </a:lvl5pPr>
            <a:lvl6pPr>
              <a:defRPr sz="1600"/>
            </a:lvl6pPr>
            <a:lvl7pPr>
              <a:defRPr sz="1600"/>
            </a:lvl7pPr>
            <a:lvl8pPr>
              <a:defRPr sz="1600"/>
            </a:lvl8pPr>
            <a:lvl9pPr>
              <a:defRPr sz="16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7" name="Date Placeholder 6"/>
          <p:cNvSpPr>
            <a:spLocks noGrp="1"/>
          </p:cNvSpPr>
          <p:nvPr>
            <p:ph type="dt" sz="half" idx="10"/>
          </p:nvPr>
        </p:nvSpPr>
        <p:spPr/>
        <p:txBody>
          <a:bodyPr/>
          <a:lstStyle/>
          <a:p>
            <a:fld id="{1AFAB5C6-0889-524D-A569-FBF0BB1F5160}" type="datetime1">
              <a:rPr lang="en-GB" smtClean="0"/>
              <a:t>14/10/13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smtClean="0"/>
              <a:t>Click to edit Master title style</a:t>
            </a:r>
            <a:endParaRPr/>
          </a:p>
        </p:txBody>
      </p:sp>
      <p:sp>
        <p:nvSpPr>
          <p:cNvPr id="3" name="Date Placeholder 2"/>
          <p:cNvSpPr>
            <a:spLocks noGrp="1"/>
          </p:cNvSpPr>
          <p:nvPr>
            <p:ph type="dt" sz="half" idx="10"/>
          </p:nvPr>
        </p:nvSpPr>
        <p:spPr/>
        <p:txBody>
          <a:bodyPr/>
          <a:lstStyle/>
          <a:p>
            <a:fld id="{0DE961BF-7332-9542-B8C9-1643117A0A45}" type="datetime1">
              <a:rPr lang="en-GB" smtClean="0"/>
              <a:t>14/10/13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6D663BD-DA36-8047-BACF-7DA0D6B40E20}" type="datetime1">
              <a:rPr lang="en-GB" smtClean="0"/>
              <a:t>14/10/13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3399" y="611872"/>
            <a:ext cx="3840480" cy="1162050"/>
          </a:xfrm>
        </p:spPr>
        <p:txBody>
          <a:bodyPr anchor="b"/>
          <a:lstStyle>
            <a:lvl1pPr algn="ctr">
              <a:defRPr sz="3600" b="0"/>
            </a:lvl1pPr>
          </a:lstStyle>
          <a:p>
            <a:r>
              <a:rPr lang="en-GB" smtClean="0"/>
              <a:t>Click to edit Master title style</a:t>
            </a:r>
            <a:endParaRPr/>
          </a:p>
        </p:txBody>
      </p:sp>
      <p:sp>
        <p:nvSpPr>
          <p:cNvPr id="3" name="Content Placeholder 2"/>
          <p:cNvSpPr>
            <a:spLocks noGrp="1"/>
          </p:cNvSpPr>
          <p:nvPr>
            <p:ph idx="1"/>
          </p:nvPr>
        </p:nvSpPr>
        <p:spPr>
          <a:xfrm>
            <a:off x="4742824" y="368300"/>
            <a:ext cx="3840480" cy="5575300"/>
          </a:xfrm>
        </p:spPr>
        <p:txBody>
          <a:bodyPr>
            <a:normAutofit/>
          </a:bodyPr>
          <a:lstStyle>
            <a:lvl1pPr>
              <a:spcBef>
                <a:spcPts val="2000"/>
              </a:spcBef>
              <a:defRPr sz="2200"/>
            </a:lvl1pPr>
            <a:lvl2pPr>
              <a:defRPr sz="2000"/>
            </a:lvl2pPr>
            <a:lvl3pPr>
              <a:defRPr sz="1800"/>
            </a:lvl3pPr>
            <a:lvl4pPr>
              <a:defRPr sz="1800"/>
            </a:lvl4pPr>
            <a:lvl5pPr>
              <a:defRPr sz="1800"/>
            </a:lvl5pPr>
            <a:lvl6pPr>
              <a:defRPr sz="2000"/>
            </a:lvl6pPr>
            <a:lvl7pPr>
              <a:defRPr sz="2000"/>
            </a:lvl7pPr>
            <a:lvl8pPr>
              <a:defRPr sz="2000"/>
            </a:lvl8pPr>
            <a:lvl9pPr>
              <a:defRPr sz="2000"/>
            </a:lvl9p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Text Placeholder 3"/>
          <p:cNvSpPr>
            <a:spLocks noGrp="1"/>
          </p:cNvSpPr>
          <p:nvPr>
            <p:ph type="body" sz="half" idx="2"/>
          </p:nvPr>
        </p:nvSpPr>
        <p:spPr>
          <a:xfrm>
            <a:off x="533399" y="1787856"/>
            <a:ext cx="3840480" cy="3720152"/>
          </a:xfrm>
        </p:spPr>
        <p:txBody>
          <a:bodyPr>
            <a:normAutofit/>
          </a:bodyPr>
          <a:lstStyle>
            <a:lvl1pPr marL="0" indent="0" algn="ctr">
              <a:spcBef>
                <a:spcPts val="600"/>
              </a:spcBef>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smtClean="0"/>
              <a:t>Click to edit Master text styles</a:t>
            </a:r>
          </a:p>
        </p:txBody>
      </p:sp>
      <p:sp>
        <p:nvSpPr>
          <p:cNvPr id="5" name="Date Placeholder 4"/>
          <p:cNvSpPr>
            <a:spLocks noGrp="1"/>
          </p:cNvSpPr>
          <p:nvPr>
            <p:ph type="dt" sz="half" idx="10"/>
          </p:nvPr>
        </p:nvSpPr>
        <p:spPr/>
        <p:txBody>
          <a:bodyPr/>
          <a:lstStyle/>
          <a:p>
            <a:fld id="{7A4459FD-2BCE-6242-B3CA-E6053C70B859}" type="datetime1">
              <a:rPr lang="en-GB" smtClean="0"/>
              <a:t>14/10/13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5CF3216-CAFE-F04D-8201-583F3982750E}" type="slidenum">
              <a:rPr lang="en-US" smtClean="0"/>
              <a:t>‹#›</a:t>
            </a:fld>
            <a:endParaRPr 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2.jpe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49275" y="107576"/>
            <a:ext cx="8042276" cy="874477"/>
          </a:xfrm>
          <a:prstGeom prst="rect">
            <a:avLst/>
          </a:prstGeom>
        </p:spPr>
        <p:txBody>
          <a:bodyPr vert="horz" lIns="91440" tIns="45720" rIns="91440" bIns="45720" rtlCol="0" anchor="b" anchorCtr="0">
            <a:noAutofit/>
          </a:bodyPr>
          <a:lstStyle/>
          <a:p>
            <a:r>
              <a:rPr lang="en-GB" smtClean="0"/>
              <a:t>Click to edit Master title style</a:t>
            </a:r>
            <a:endParaRPr dirty="0"/>
          </a:p>
        </p:txBody>
      </p:sp>
      <p:sp>
        <p:nvSpPr>
          <p:cNvPr id="3" name="Text Placeholder 2"/>
          <p:cNvSpPr>
            <a:spLocks noGrp="1"/>
          </p:cNvSpPr>
          <p:nvPr>
            <p:ph type="body" idx="1"/>
          </p:nvPr>
        </p:nvSpPr>
        <p:spPr>
          <a:xfrm>
            <a:off x="549275" y="1299038"/>
            <a:ext cx="8042276" cy="4343400"/>
          </a:xfrm>
          <a:prstGeom prst="rect">
            <a:avLst/>
          </a:prstGeom>
        </p:spPr>
        <p:txBody>
          <a:bodyPr vert="horz" lIns="91440" tIns="45720" rIns="91440" bIns="45720" rtlCol="0">
            <a:normAutofit/>
          </a:bodyPr>
          <a:lstStyle/>
          <a:p>
            <a:pPr lvl="0"/>
            <a:r>
              <a:rPr lang="en-GB" smtClean="0"/>
              <a:t>Click to edit Master text styles</a:t>
            </a:r>
          </a:p>
          <a:p>
            <a:pPr lvl="1"/>
            <a:r>
              <a:rPr lang="en-GB" smtClean="0"/>
              <a:t>Second level</a:t>
            </a:r>
          </a:p>
          <a:p>
            <a:pPr lvl="2"/>
            <a:r>
              <a:rPr lang="en-GB" smtClean="0"/>
              <a:t>Third level</a:t>
            </a:r>
          </a:p>
          <a:p>
            <a:pPr lvl="3"/>
            <a:r>
              <a:rPr lang="en-GB" smtClean="0"/>
              <a:t>Fourth level</a:t>
            </a:r>
          </a:p>
          <a:p>
            <a:pPr lvl="4"/>
            <a:r>
              <a:rPr lang="en-GB" smtClean="0"/>
              <a:t>Fifth level</a:t>
            </a:r>
            <a:endParaRPr dirty="0"/>
          </a:p>
        </p:txBody>
      </p:sp>
      <p:sp>
        <p:nvSpPr>
          <p:cNvPr id="4" name="Date Placeholder 3"/>
          <p:cNvSpPr>
            <a:spLocks noGrp="1"/>
          </p:cNvSpPr>
          <p:nvPr>
            <p:ph type="dt" sz="half" idx="2"/>
          </p:nvPr>
        </p:nvSpPr>
        <p:spPr>
          <a:xfrm>
            <a:off x="5629835" y="6275668"/>
            <a:ext cx="2133600" cy="365125"/>
          </a:xfrm>
          <a:prstGeom prst="rect">
            <a:avLst/>
          </a:prstGeom>
        </p:spPr>
        <p:txBody>
          <a:bodyPr vert="horz" lIns="91440" tIns="45720" rIns="91440" bIns="45720" rtlCol="0" anchor="ctr"/>
          <a:lstStyle>
            <a:lvl1pPr algn="r">
              <a:defRPr sz="1200">
                <a:solidFill>
                  <a:schemeClr val="bg1"/>
                </a:solidFill>
              </a:defRPr>
            </a:lvl1pPr>
          </a:lstStyle>
          <a:p>
            <a:fld id="{4D7CC913-58D1-234B-A90A-B8AC254180FB}" type="datetime1">
              <a:rPr lang="en-GB" smtClean="0"/>
              <a:t>14/10/13</a:t>
            </a:fld>
            <a:endParaRPr lang="en-US" dirty="0"/>
          </a:p>
        </p:txBody>
      </p:sp>
      <p:sp>
        <p:nvSpPr>
          <p:cNvPr id="5" name="Footer Placeholder 4"/>
          <p:cNvSpPr>
            <a:spLocks noGrp="1"/>
          </p:cNvSpPr>
          <p:nvPr>
            <p:ph type="ftr" sz="quarter" idx="3"/>
          </p:nvPr>
        </p:nvSpPr>
        <p:spPr>
          <a:xfrm>
            <a:off x="264458" y="6275668"/>
            <a:ext cx="4840941" cy="365125"/>
          </a:xfrm>
          <a:prstGeom prst="rect">
            <a:avLst/>
          </a:prstGeom>
        </p:spPr>
        <p:txBody>
          <a:bodyPr vert="horz" lIns="91440" tIns="45720" rIns="91440" bIns="45720" rtlCol="0" anchor="ctr"/>
          <a:lstStyle>
            <a:lvl1pPr algn="l">
              <a:defRPr sz="1200">
                <a:solidFill>
                  <a:schemeClr val="bg1"/>
                </a:solidFill>
              </a:defRPr>
            </a:lvl1pPr>
          </a:lstStyle>
          <a:p>
            <a:endParaRPr lang="en-US" dirty="0"/>
          </a:p>
        </p:txBody>
      </p:sp>
      <p:sp>
        <p:nvSpPr>
          <p:cNvPr id="6" name="Slide Number Placeholder 5"/>
          <p:cNvSpPr>
            <a:spLocks noGrp="1"/>
          </p:cNvSpPr>
          <p:nvPr>
            <p:ph type="sldNum" sz="quarter" idx="4"/>
          </p:nvPr>
        </p:nvSpPr>
        <p:spPr>
          <a:xfrm>
            <a:off x="7897906" y="6275668"/>
            <a:ext cx="990600" cy="365125"/>
          </a:xfrm>
          <a:prstGeom prst="rect">
            <a:avLst/>
          </a:prstGeom>
        </p:spPr>
        <p:txBody>
          <a:bodyPr vert="horz" lIns="91440" tIns="45720" rIns="91440" bIns="45720" rtlCol="0" anchor="ctr"/>
          <a:lstStyle>
            <a:lvl1pPr algn="r">
              <a:defRPr sz="3600">
                <a:solidFill>
                  <a:schemeClr val="bg1"/>
                </a:solidFill>
              </a:defRPr>
            </a:lvl1pPr>
          </a:lstStyle>
          <a:p>
            <a:fld id="{85CF3216-CAFE-F04D-8201-583F3982750E}" type="slidenum">
              <a:rPr lang="en-US" smtClean="0"/>
              <a:t>‹#›</a:t>
            </a:fld>
            <a:endParaRPr lang="en-US" dirty="0"/>
          </a:p>
        </p:txBody>
      </p:sp>
      <p:pic>
        <p:nvPicPr>
          <p:cNvPr id="7" name="Picture 6" descr="logo aism reg.jpg"/>
          <p:cNvPicPr>
            <a:picLocks noChangeAspect="1"/>
          </p:cNvPicPr>
          <p:nvPr/>
        </p:nvPicPr>
        <p:blipFill rotWithShape="1">
          <a:blip r:embed="rId14" cstate="screen">
            <a:alphaModFix amt="8000"/>
            <a:extLst>
              <a:ext uri="{28A0092B-C50C-407E-A947-70E740481C1C}">
                <a14:useLocalDpi xmlns:a14="http://schemas.microsoft.com/office/drawing/2010/main"/>
              </a:ext>
            </a:extLst>
          </a:blip>
          <a:srcRect/>
          <a:stretch/>
        </p:blipFill>
        <p:spPr>
          <a:xfrm>
            <a:off x="2362200" y="1117599"/>
            <a:ext cx="4263129" cy="4706321"/>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hf sldNum="0" hdr="0" ftr="0" dt="0"/>
  <p:txStyles>
    <p:titleStyle>
      <a:lvl1pPr algn="ctr" defTabSz="914400" rtl="0" eaLnBrk="1" latinLnBrk="0" hangingPunct="1">
        <a:spcBef>
          <a:spcPct val="0"/>
        </a:spcBef>
        <a:buNone/>
        <a:defRPr sz="4600" kern="1200">
          <a:solidFill>
            <a:schemeClr val="accent1"/>
          </a:solidFill>
          <a:latin typeface="Arial"/>
          <a:ea typeface="+mj-ea"/>
          <a:cs typeface="Arial"/>
        </a:defRPr>
      </a:lvl1pPr>
    </p:titleStyle>
    <p:bodyStyle>
      <a:lvl1pPr marL="533400" indent="-533400" algn="l" defTabSz="914400" rtl="0" eaLnBrk="1" latinLnBrk="0" hangingPunct="1">
        <a:spcBef>
          <a:spcPts val="2000"/>
        </a:spcBef>
        <a:buClr>
          <a:schemeClr val="accent1">
            <a:lumMod val="60000"/>
            <a:lumOff val="40000"/>
          </a:schemeClr>
        </a:buClr>
        <a:buSzPct val="100000"/>
        <a:buFont typeface="Wingdings" charset="2"/>
        <a:buChar char=""/>
        <a:defRPr sz="2400" kern="1200">
          <a:solidFill>
            <a:schemeClr val="tx1">
              <a:lumMod val="65000"/>
              <a:lumOff val="35000"/>
            </a:schemeClr>
          </a:solidFill>
          <a:latin typeface="Arial"/>
          <a:ea typeface="+mn-ea"/>
          <a:cs typeface="Arial"/>
        </a:defRPr>
      </a:lvl1pPr>
      <a:lvl2pPr marL="901700" indent="-368300" algn="l" defTabSz="914400" rtl="0" eaLnBrk="1" latinLnBrk="0" hangingPunct="1">
        <a:spcBef>
          <a:spcPts val="600"/>
        </a:spcBef>
        <a:buClr>
          <a:schemeClr val="accent1">
            <a:lumMod val="75000"/>
          </a:schemeClr>
        </a:buClr>
        <a:buSzPct val="110000"/>
        <a:buFont typeface="Wingdings" charset="2"/>
        <a:buChar char="§"/>
        <a:defRPr sz="2200" kern="1200">
          <a:solidFill>
            <a:schemeClr val="tx1">
              <a:lumMod val="65000"/>
              <a:lumOff val="35000"/>
            </a:schemeClr>
          </a:solidFill>
          <a:latin typeface="Arial"/>
          <a:ea typeface="+mn-ea"/>
          <a:cs typeface="Arial"/>
        </a:defRPr>
      </a:lvl2pPr>
      <a:lvl3pPr marL="1257300" indent="-368300" algn="l" defTabSz="914400" rtl="0" eaLnBrk="1" latinLnBrk="0" hangingPunct="1">
        <a:spcBef>
          <a:spcPts val="600"/>
        </a:spcBef>
        <a:buClr>
          <a:schemeClr val="accent1">
            <a:lumMod val="60000"/>
            <a:lumOff val="40000"/>
          </a:schemeClr>
        </a:buClr>
        <a:buSzPct val="110000"/>
        <a:buFont typeface="Wingdings" charset="2"/>
        <a:buChar char="ü"/>
        <a:defRPr sz="2000" kern="1200">
          <a:solidFill>
            <a:schemeClr val="tx1">
              <a:lumMod val="65000"/>
              <a:lumOff val="35000"/>
            </a:schemeClr>
          </a:solidFill>
          <a:latin typeface="Arial"/>
          <a:ea typeface="+mn-ea"/>
          <a:cs typeface="Arial"/>
        </a:defRPr>
      </a:lvl3pPr>
      <a:lvl4pPr marL="1612900" indent="-390525" algn="l" defTabSz="914400" rtl="0" eaLnBrk="1" latinLnBrk="0" hangingPunct="1">
        <a:spcBef>
          <a:spcPts val="600"/>
        </a:spcBef>
        <a:buClr>
          <a:schemeClr val="accent1">
            <a:lumMod val="75000"/>
          </a:schemeClr>
        </a:buClr>
        <a:buSzPct val="110000"/>
        <a:buFont typeface="Wingdings 2" pitchFamily="18" charset="2"/>
        <a:buChar char=""/>
        <a:defRPr sz="1800" kern="1200">
          <a:solidFill>
            <a:schemeClr val="tx1">
              <a:lumMod val="65000"/>
              <a:lumOff val="35000"/>
            </a:schemeClr>
          </a:solidFill>
          <a:latin typeface="Arial"/>
          <a:ea typeface="+mn-ea"/>
          <a:cs typeface="Arial"/>
        </a:defRPr>
      </a:lvl4pPr>
      <a:lvl5pPr marL="1968500" indent="-374650" algn="l" defTabSz="914400" rtl="0" eaLnBrk="1" latinLnBrk="0" hangingPunct="1">
        <a:spcBef>
          <a:spcPts val="600"/>
        </a:spcBef>
        <a:buClr>
          <a:schemeClr val="accent1">
            <a:lumMod val="60000"/>
            <a:lumOff val="40000"/>
          </a:schemeClr>
        </a:buClr>
        <a:buSzPct val="110000"/>
        <a:buFont typeface="Lucida Grande"/>
        <a:buChar char="-"/>
        <a:defRPr sz="1800" kern="1200">
          <a:solidFill>
            <a:schemeClr val="tx1">
              <a:lumMod val="65000"/>
              <a:lumOff val="35000"/>
            </a:schemeClr>
          </a:solidFill>
          <a:latin typeface="Arial"/>
          <a:ea typeface="+mn-ea"/>
          <a:cs typeface="Arial"/>
        </a:defRPr>
      </a:lvl5pPr>
      <a:lvl6pPr marL="1828800"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6pPr>
      <a:lvl7pPr marL="21177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7pPr>
      <a:lvl8pPr marL="2398713" indent="-282575" algn="l" defTabSz="914400" rtl="0" eaLnBrk="1" latinLnBrk="0" hangingPunct="1">
        <a:spcBef>
          <a:spcPct val="20000"/>
        </a:spcBef>
        <a:buClr>
          <a:schemeClr val="accent2"/>
        </a:buClr>
        <a:buSzPct val="110000"/>
        <a:buFont typeface="Wingdings 2" pitchFamily="18" charset="2"/>
        <a:buChar char=""/>
        <a:defRPr lang="en-US" sz="1800" kern="1200" dirty="0" smtClean="0">
          <a:solidFill>
            <a:schemeClr val="tx1">
              <a:lumMod val="65000"/>
              <a:lumOff val="35000"/>
            </a:schemeClr>
          </a:solidFill>
          <a:latin typeface="+mn-lt"/>
          <a:ea typeface="+mn-ea"/>
          <a:cs typeface="+mn-cs"/>
        </a:defRPr>
      </a:lvl8pPr>
      <a:lvl9pPr marL="2689225" indent="-282575" algn="l" defTabSz="914400" rtl="0" eaLnBrk="1" latinLnBrk="0" hangingPunct="1">
        <a:spcBef>
          <a:spcPct val="20000"/>
        </a:spcBef>
        <a:buClr>
          <a:schemeClr val="accent1">
            <a:lumMod val="60000"/>
            <a:lumOff val="40000"/>
          </a:schemeClr>
        </a:buClr>
        <a:buSzPct val="110000"/>
        <a:buFont typeface="Wingdings 2" pitchFamily="18" charset="2"/>
        <a:buChar char=""/>
        <a:defRPr lang="en-US" sz="1800" kern="1200" dirty="0">
          <a:solidFill>
            <a:schemeClr val="tx1">
              <a:lumMod val="65000"/>
              <a:lumOff val="35000"/>
            </a:schemeClr>
          </a:solidFill>
          <a:latin typeface="+mn-lt"/>
          <a:ea typeface="+mn-ea"/>
          <a:cs typeface="+mn-cs"/>
        </a:defRPr>
      </a:lvl9pPr>
    </p:bodyStyle>
    <p:otherStyle>
      <a:defPPr>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11.e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xml"/><Relationship Id="rId4" Type="http://schemas.openxmlformats.org/officeDocument/2006/relationships/oleObject" Target="../embeddings/oleObject2.bin"/><Relationship Id="rId5" Type="http://schemas.openxmlformats.org/officeDocument/2006/relationships/image" Target="../media/image13.emf"/><Relationship Id="rId1" Type="http://schemas.openxmlformats.org/officeDocument/2006/relationships/vmlDrawing" Target="../drawings/vmlDrawing1.vml"/><Relationship Id="rId2"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1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5.png"/><Relationship Id="rId3" Type="http://schemas.openxmlformats.org/officeDocument/2006/relationships/image" Target="../media/image16.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20.jpg"/><Relationship Id="rId5" Type="http://schemas.openxmlformats.org/officeDocument/2006/relationships/image" Target="../media/image21.png"/><Relationship Id="rId1" Type="http://schemas.openxmlformats.org/officeDocument/2006/relationships/slideLayout" Target="../slideLayouts/slideLayout5.xml"/><Relationship Id="rId2" Type="http://schemas.openxmlformats.org/officeDocument/2006/relationships/image" Target="../media/image18.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22.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23.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image" Target="../media/image4.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chart" Target="../charts/char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image" Target="../media/image8.png"/><Relationship Id="rId3" Type="http://schemas.openxmlformats.org/officeDocument/2006/relationships/image" Target="../media/image9.em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 </a:t>
            </a:r>
            <a:endParaRPr lang="en-US" dirty="0"/>
          </a:p>
        </p:txBody>
      </p:sp>
      <p:sp>
        <p:nvSpPr>
          <p:cNvPr id="3" name="Subtitle 2"/>
          <p:cNvSpPr>
            <a:spLocks noGrp="1"/>
          </p:cNvSpPr>
          <p:nvPr>
            <p:ph type="subTitle" idx="1"/>
          </p:nvPr>
        </p:nvSpPr>
        <p:spPr/>
        <p:txBody>
          <a:bodyPr/>
          <a:lstStyle/>
          <a:p>
            <a:endParaRPr lang="en-US" dirty="0"/>
          </a:p>
        </p:txBody>
      </p:sp>
      <p:pic>
        <p:nvPicPr>
          <p:cNvPr id="4" name="Image 3" descr="essaipowerpoint.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2540"/>
            <a:ext cx="9144000" cy="6855460"/>
          </a:xfrm>
          <a:prstGeom prst="rect">
            <a:avLst/>
          </a:prstGeom>
        </p:spPr>
      </p:pic>
      <p:sp>
        <p:nvSpPr>
          <p:cNvPr id="7" name="TextBox 6"/>
          <p:cNvSpPr txBox="1"/>
          <p:nvPr/>
        </p:nvSpPr>
        <p:spPr>
          <a:xfrm>
            <a:off x="393700" y="2832099"/>
            <a:ext cx="8305800" cy="1569660"/>
          </a:xfrm>
          <a:prstGeom prst="rect">
            <a:avLst/>
          </a:prstGeom>
          <a:noFill/>
        </p:spPr>
        <p:txBody>
          <a:bodyPr wrap="square" rtlCol="0">
            <a:spAutoFit/>
          </a:bodyPr>
          <a:lstStyle/>
          <a:p>
            <a:pPr algn="ctr"/>
            <a:r>
              <a:rPr lang="en-GB" sz="3200" b="1" dirty="0" smtClean="0"/>
              <a:t>IALA Legal Advisory Panel Extraordinary (LAPE)  </a:t>
            </a:r>
            <a:endParaRPr lang="en-GB" sz="3200" b="1" dirty="0"/>
          </a:p>
          <a:p>
            <a:pPr algn="ctr"/>
            <a:r>
              <a:rPr lang="en-GB" sz="3200" b="1" dirty="0" smtClean="0"/>
              <a:t>14 October 2013</a:t>
            </a:r>
            <a:endParaRPr lang="en-GB" sz="3200" b="1" dirty="0"/>
          </a:p>
        </p:txBody>
      </p:sp>
      <p:sp>
        <p:nvSpPr>
          <p:cNvPr id="8" name="TextBox 7"/>
          <p:cNvSpPr txBox="1"/>
          <p:nvPr/>
        </p:nvSpPr>
        <p:spPr>
          <a:xfrm>
            <a:off x="393700" y="5638800"/>
            <a:ext cx="8483600" cy="523220"/>
          </a:xfrm>
          <a:prstGeom prst="rect">
            <a:avLst/>
          </a:prstGeom>
          <a:noFill/>
        </p:spPr>
        <p:txBody>
          <a:bodyPr wrap="square" rtlCol="0">
            <a:spAutoFit/>
          </a:bodyPr>
          <a:lstStyle/>
          <a:p>
            <a:pPr algn="ctr"/>
            <a:r>
              <a:rPr lang="en-AU" sz="2800" dirty="0" smtClean="0"/>
              <a:t>IALA – Safely navigating the future</a:t>
            </a:r>
            <a:endParaRPr lang="en-AU" sz="2800" i="1" dirty="0"/>
          </a:p>
        </p:txBody>
      </p:sp>
    </p:spTree>
    <p:extLst>
      <p:ext uri="{BB962C8B-B14F-4D97-AF65-F5344CB8AC3E}">
        <p14:creationId xmlns:p14="http://schemas.microsoft.com/office/powerpoint/2010/main" val="30540906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66700" y="304800"/>
            <a:ext cx="4914900" cy="2006600"/>
          </a:xfrm>
        </p:spPr>
        <p:txBody>
          <a:bodyPr/>
          <a:lstStyle/>
          <a:p>
            <a:r>
              <a:rPr lang="en-AU" sz="3200" dirty="0" smtClean="0"/>
              <a:t>Secretary-General IMO Closing remarks at IALA VTS Symposium 2012</a:t>
            </a:r>
            <a:br>
              <a:rPr lang="en-AU" sz="3200" dirty="0" smtClean="0"/>
            </a:br>
            <a:r>
              <a:rPr lang="en-AU" sz="3200" dirty="0" smtClean="0"/>
              <a:t>Istanbul, Turkey</a:t>
            </a:r>
            <a:endParaRPr lang="en-AU" sz="3200" dirty="0"/>
          </a:p>
        </p:txBody>
      </p:sp>
      <p:sp>
        <p:nvSpPr>
          <p:cNvPr id="4" name="Text Placeholder 3"/>
          <p:cNvSpPr>
            <a:spLocks noGrp="1"/>
          </p:cNvSpPr>
          <p:nvPr>
            <p:ph type="body" sz="half" idx="2"/>
          </p:nvPr>
        </p:nvSpPr>
        <p:spPr>
          <a:xfrm>
            <a:off x="355600" y="2311400"/>
            <a:ext cx="4711700" cy="4165600"/>
          </a:xfrm>
        </p:spPr>
        <p:txBody>
          <a:bodyPr>
            <a:normAutofit fontScale="92500"/>
          </a:bodyPr>
          <a:lstStyle/>
          <a:p>
            <a:pPr marL="285750" indent="-285750" algn="l">
              <a:buFont typeface="Arial"/>
              <a:buChar char="•"/>
            </a:pPr>
            <a:r>
              <a:rPr lang="en-AU" sz="2400" dirty="0" smtClean="0"/>
              <a:t>Significant impact of VTS on Ship Safety in Istanbul since 2003</a:t>
            </a:r>
          </a:p>
          <a:p>
            <a:pPr marL="285750" indent="-285750" algn="l">
              <a:buFont typeface="Arial"/>
              <a:buChar char="•"/>
            </a:pPr>
            <a:r>
              <a:rPr lang="en-AU" sz="2400" dirty="0" smtClean="0"/>
              <a:t>All parties responsible, maritime authority, VTS operators, mariners, pilots </a:t>
            </a:r>
            <a:r>
              <a:rPr lang="en-AU" sz="2400" dirty="0" err="1" smtClean="0"/>
              <a:t>etc</a:t>
            </a:r>
            <a:endParaRPr lang="en-AU" sz="2400" dirty="0" smtClean="0"/>
          </a:p>
          <a:p>
            <a:pPr marL="285750" indent="-285750" algn="l">
              <a:buFont typeface="Arial"/>
              <a:buChar char="•"/>
            </a:pPr>
            <a:r>
              <a:rPr lang="en-AU" sz="2400" dirty="0" smtClean="0"/>
              <a:t>Challenged the maritime industry to continue this excellent achievement</a:t>
            </a:r>
          </a:p>
          <a:p>
            <a:pPr marL="285750" indent="-285750" algn="l">
              <a:buFont typeface="Arial"/>
              <a:buChar char="•"/>
            </a:pPr>
            <a:r>
              <a:rPr lang="en-AU" sz="2400" dirty="0" smtClean="0"/>
              <a:t>Requested IALA to work with the IMO on an ‘Accident Zero’ campaign worldwide.</a:t>
            </a:r>
          </a:p>
          <a:p>
            <a:pPr marL="285750" indent="-285750" algn="l">
              <a:buFont typeface="Arial"/>
              <a:buChar char="•"/>
            </a:pPr>
            <a:endParaRPr lang="en-AU" sz="2400" dirty="0"/>
          </a:p>
        </p:txBody>
      </p:sp>
      <p:pic>
        <p:nvPicPr>
          <p:cNvPr id="5" name="Content Placeholder 4"/>
          <p:cNvPicPr>
            <a:picLocks noGrp="1" noChangeAspect="1"/>
          </p:cNvPicPr>
          <p:nvPr>
            <p:ph idx="1"/>
          </p:nvPr>
        </p:nvPicPr>
        <p:blipFill>
          <a:blip r:embed="rId2" cstate="screen">
            <a:extLst>
              <a:ext uri="{28A0092B-C50C-407E-A947-70E740481C1C}">
                <a14:useLocalDpi xmlns:a14="http://schemas.microsoft.com/office/drawing/2010/main"/>
              </a:ext>
            </a:extLst>
          </a:blip>
          <a:srcRect l="19309" r="19309"/>
          <a:stretch>
            <a:fillRect/>
          </a:stretch>
        </p:blipFill>
        <p:spPr>
          <a:xfrm>
            <a:off x="5181600" y="444500"/>
            <a:ext cx="3480438" cy="6032500"/>
          </a:xfrm>
          <a:prstGeom prst="rect">
            <a:avLst/>
          </a:prstGeom>
        </p:spPr>
      </p:pic>
    </p:spTree>
    <p:extLst>
      <p:ext uri="{BB962C8B-B14F-4D97-AF65-F5344CB8AC3E}">
        <p14:creationId xmlns:p14="http://schemas.microsoft.com/office/powerpoint/2010/main" val="26120307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4000" dirty="0" smtClean="0"/>
              <a:t>IALA and the development of VTS</a:t>
            </a:r>
            <a:endParaRPr lang="en-AU" sz="4000" dirty="0"/>
          </a:p>
        </p:txBody>
      </p:sp>
      <p:pic>
        <p:nvPicPr>
          <p:cNvPr id="6" name="Content Placeholder 5" descr="figure 4 vts center.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549275" y="1299038"/>
            <a:ext cx="8042276" cy="4809662"/>
          </a:xfrm>
        </p:spPr>
      </p:pic>
      <p:sp>
        <p:nvSpPr>
          <p:cNvPr id="7" name="TextBox 6"/>
          <p:cNvSpPr txBox="1"/>
          <p:nvPr/>
        </p:nvSpPr>
        <p:spPr>
          <a:xfrm>
            <a:off x="5715000" y="6108700"/>
            <a:ext cx="2133600" cy="646331"/>
          </a:xfrm>
          <a:prstGeom prst="rect">
            <a:avLst/>
          </a:prstGeom>
          <a:noFill/>
        </p:spPr>
        <p:txBody>
          <a:bodyPr wrap="square" rtlCol="0">
            <a:spAutoFit/>
          </a:bodyPr>
          <a:lstStyle/>
          <a:p>
            <a:r>
              <a:rPr lang="en-AU" dirty="0" smtClean="0"/>
              <a:t>Rotterdam VTS, The Netherlands</a:t>
            </a:r>
            <a:endParaRPr lang="en-AU" dirty="0"/>
          </a:p>
        </p:txBody>
      </p:sp>
      <p:sp>
        <p:nvSpPr>
          <p:cNvPr id="8" name="TextBox 7"/>
          <p:cNvSpPr txBox="1"/>
          <p:nvPr/>
        </p:nvSpPr>
        <p:spPr>
          <a:xfrm>
            <a:off x="2159000" y="3492500"/>
            <a:ext cx="6629400" cy="3539430"/>
          </a:xfrm>
          <a:prstGeom prst="rect">
            <a:avLst/>
          </a:prstGeom>
          <a:noFill/>
        </p:spPr>
        <p:txBody>
          <a:bodyPr wrap="square" rtlCol="0">
            <a:spAutoFit/>
          </a:bodyPr>
          <a:lstStyle/>
          <a:p>
            <a:pPr marL="285750" indent="-285750">
              <a:buFont typeface="Arial"/>
              <a:buChar char="•"/>
            </a:pPr>
            <a:r>
              <a:rPr lang="en-AU" sz="3200" dirty="0" smtClean="0">
                <a:solidFill>
                  <a:srgbClr val="FFFF00"/>
                </a:solidFill>
                <a:latin typeface="Arial"/>
                <a:cs typeface="Arial"/>
              </a:rPr>
              <a:t>50 years plus of evolution</a:t>
            </a:r>
          </a:p>
          <a:p>
            <a:pPr marL="285750" indent="-285750">
              <a:buFont typeface="Arial"/>
              <a:buChar char="•"/>
            </a:pPr>
            <a:r>
              <a:rPr lang="en-AU" sz="3200" dirty="0" smtClean="0">
                <a:solidFill>
                  <a:srgbClr val="FFFF00"/>
                </a:solidFill>
                <a:latin typeface="Arial"/>
                <a:cs typeface="Arial"/>
              </a:rPr>
              <a:t>Recommendations and Guidelines</a:t>
            </a:r>
          </a:p>
          <a:p>
            <a:pPr marL="285750" indent="-285750">
              <a:buFont typeface="Arial"/>
              <a:buChar char="•"/>
            </a:pPr>
            <a:r>
              <a:rPr lang="en-AU" sz="3200" dirty="0" smtClean="0">
                <a:solidFill>
                  <a:srgbClr val="FFFF00"/>
                </a:solidFill>
                <a:latin typeface="Arial"/>
                <a:cs typeface="Arial"/>
              </a:rPr>
              <a:t>Training &amp; Capacity building</a:t>
            </a:r>
          </a:p>
          <a:p>
            <a:pPr marL="285750" indent="-285750">
              <a:buFont typeface="Arial"/>
              <a:buChar char="•"/>
            </a:pPr>
            <a:r>
              <a:rPr lang="en-AU" sz="3200" dirty="0" smtClean="0">
                <a:solidFill>
                  <a:srgbClr val="FFFF00"/>
                </a:solidFill>
                <a:latin typeface="Arial"/>
                <a:cs typeface="Arial"/>
              </a:rPr>
              <a:t>Future development</a:t>
            </a:r>
          </a:p>
          <a:p>
            <a:pPr marL="285750" indent="-285750">
              <a:buFont typeface="Arial"/>
              <a:buChar char="•"/>
            </a:pPr>
            <a:endParaRPr lang="en-AU" sz="3200" dirty="0" smtClean="0">
              <a:solidFill>
                <a:srgbClr val="FFFF00"/>
              </a:solidFill>
              <a:latin typeface="Arial"/>
              <a:cs typeface="Arial"/>
            </a:endParaRPr>
          </a:p>
          <a:p>
            <a:pPr marL="285750" indent="-285750">
              <a:buFont typeface="Arial"/>
              <a:buChar char="•"/>
            </a:pPr>
            <a:endParaRPr lang="en-AU" sz="3200" dirty="0">
              <a:solidFill>
                <a:srgbClr val="FFFF00"/>
              </a:solidFill>
              <a:latin typeface="Arial"/>
              <a:cs typeface="Arial"/>
            </a:endParaRPr>
          </a:p>
        </p:txBody>
      </p:sp>
    </p:spTree>
    <p:extLst>
      <p:ext uri="{BB962C8B-B14F-4D97-AF65-F5344CB8AC3E}">
        <p14:creationId xmlns:p14="http://schemas.microsoft.com/office/powerpoint/2010/main" val="1798026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1505324"/>
          </a:xfrm>
        </p:spPr>
        <p:txBody>
          <a:bodyPr/>
          <a:lstStyle/>
          <a:p>
            <a:r>
              <a:rPr lang="en-AU" dirty="0"/>
              <a:t>Australia’s </a:t>
            </a:r>
            <a:r>
              <a:rPr lang="en-AU" dirty="0" smtClean="0"/>
              <a:t>experience </a:t>
            </a:r>
            <a:r>
              <a:rPr lang="en-AU" dirty="0"/>
              <a:t>(REEFVTS)</a:t>
            </a:r>
          </a:p>
        </p:txBody>
      </p:sp>
      <p:graphicFrame>
        <p:nvGraphicFramePr>
          <p:cNvPr id="4" name="Object 3"/>
          <p:cNvGraphicFramePr>
            <a:graphicFrameLocks noChangeAspect="1"/>
          </p:cNvGraphicFramePr>
          <p:nvPr>
            <p:extLst>
              <p:ext uri="{D42A27DB-BD31-4B8C-83A1-F6EECF244321}">
                <p14:modId xmlns:p14="http://schemas.microsoft.com/office/powerpoint/2010/main" val="2721765365"/>
              </p:ext>
            </p:extLst>
          </p:nvPr>
        </p:nvGraphicFramePr>
        <p:xfrm>
          <a:off x="0" y="2336800"/>
          <a:ext cx="5829300" cy="4521200"/>
        </p:xfrm>
        <a:graphic>
          <a:graphicData uri="http://schemas.openxmlformats.org/presentationml/2006/ole">
            <mc:AlternateContent xmlns:mc="http://schemas.openxmlformats.org/markup-compatibility/2006">
              <mc:Choice xmlns:v="urn:schemas-microsoft-com:vml" Requires="v">
                <p:oleObj spid="_x0000_s2071" name="Chart" r:id="rId4" imgW="8242300" imgH="4533900" progId="MSGraph.Chart.8">
                  <p:embed followColorScheme="full"/>
                </p:oleObj>
              </mc:Choice>
              <mc:Fallback>
                <p:oleObj name="Chart" r:id="rId4" imgW="8242300" imgH="4533900" progId="MSGraph.Chart.8">
                  <p:embed followColorScheme="full"/>
                  <p:pic>
                    <p:nvPicPr>
                      <p:cNvPr id="0" name=""/>
                      <p:cNvPicPr>
                        <a:picLocks noChangeAspect="1" noChangeArrowheads="1"/>
                      </p:cNvPicPr>
                      <p:nvPr/>
                    </p:nvPicPr>
                    <p:blipFill>
                      <a:blip r:embed="rId5"/>
                      <a:srcRect/>
                      <a:stretch>
                        <a:fillRect/>
                      </a:stretch>
                    </p:blipFill>
                    <p:spPr bwMode="auto">
                      <a:xfrm>
                        <a:off x="0" y="2336800"/>
                        <a:ext cx="5829300" cy="4521200"/>
                      </a:xfrm>
                      <a:prstGeom prst="rect">
                        <a:avLst/>
                      </a:prstGeom>
                      <a:noFill/>
                      <a:ln>
                        <a:noFill/>
                      </a:ln>
                    </p:spPr>
                  </p:pic>
                </p:oleObj>
              </mc:Fallback>
            </mc:AlternateContent>
          </a:graphicData>
        </a:graphic>
      </p:graphicFrame>
      <p:grpSp>
        <p:nvGrpSpPr>
          <p:cNvPr id="15" name="Group 14"/>
          <p:cNvGrpSpPr/>
          <p:nvPr/>
        </p:nvGrpSpPr>
        <p:grpSpPr>
          <a:xfrm>
            <a:off x="2483768" y="3136166"/>
            <a:ext cx="2592263" cy="2381066"/>
            <a:chOff x="2483768" y="3136166"/>
            <a:chExt cx="2592263" cy="2381066"/>
          </a:xfrm>
        </p:grpSpPr>
        <p:cxnSp>
          <p:nvCxnSpPr>
            <p:cNvPr id="6" name="Straight Connector 5"/>
            <p:cNvCxnSpPr/>
            <p:nvPr/>
          </p:nvCxnSpPr>
          <p:spPr>
            <a:xfrm>
              <a:off x="2483768" y="4221088"/>
              <a:ext cx="360040" cy="1296144"/>
            </a:xfrm>
            <a:prstGeom prst="line">
              <a:avLst/>
            </a:prstGeom>
            <a:ln w="25400">
              <a:solidFill>
                <a:schemeClr val="tx1"/>
              </a:solidFill>
              <a:prstDash val="sysDash"/>
            </a:ln>
          </p:spPr>
          <p:style>
            <a:lnRef idx="1">
              <a:schemeClr val="accent1"/>
            </a:lnRef>
            <a:fillRef idx="0">
              <a:schemeClr val="accent1"/>
            </a:fillRef>
            <a:effectRef idx="0">
              <a:schemeClr val="accent1"/>
            </a:effectRef>
            <a:fontRef idx="minor">
              <a:schemeClr val="tx1"/>
            </a:fontRef>
          </p:style>
        </p:cxnSp>
        <p:sp>
          <p:nvSpPr>
            <p:cNvPr id="10" name="Line 17"/>
            <p:cNvSpPr>
              <a:spLocks noChangeShapeType="1"/>
            </p:cNvSpPr>
            <p:nvPr/>
          </p:nvSpPr>
          <p:spPr bwMode="auto">
            <a:xfrm flipH="1">
              <a:off x="2835086" y="3443943"/>
              <a:ext cx="512778" cy="1209193"/>
            </a:xfrm>
            <a:prstGeom prst="line">
              <a:avLst/>
            </a:prstGeom>
            <a:noFill/>
            <a:ln w="25400" cap="rnd">
              <a:solidFill>
                <a:schemeClr val="tx1"/>
              </a:solidFill>
              <a:prstDash val="sysDot"/>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fontAlgn="base">
                <a:spcBef>
                  <a:spcPct val="0"/>
                </a:spcBef>
                <a:spcAft>
                  <a:spcPct val="0"/>
                </a:spcAft>
              </a:pPr>
              <a:endParaRPr lang="en-AU">
                <a:solidFill>
                  <a:srgbClr val="000000"/>
                </a:solidFill>
              </a:endParaRPr>
            </a:p>
          </p:txBody>
        </p:sp>
        <p:sp>
          <p:nvSpPr>
            <p:cNvPr id="11" name="Text Box 18"/>
            <p:cNvSpPr txBox="1">
              <a:spLocks noChangeArrowheads="1"/>
            </p:cNvSpPr>
            <p:nvPr/>
          </p:nvSpPr>
          <p:spPr bwMode="auto">
            <a:xfrm>
              <a:off x="2555776" y="3136166"/>
              <a:ext cx="2520255" cy="30777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fontAlgn="base">
                <a:spcBef>
                  <a:spcPct val="0"/>
                </a:spcBef>
                <a:spcAft>
                  <a:spcPct val="0"/>
                </a:spcAft>
              </a:pPr>
              <a:r>
                <a:rPr lang="en-AU" sz="1400" dirty="0">
                  <a:solidFill>
                    <a:srgbClr val="000000"/>
                  </a:solidFill>
                </a:rPr>
                <a:t>REEFVTS - December 2004</a:t>
              </a:r>
            </a:p>
          </p:txBody>
        </p:sp>
      </p:grpSp>
      <p:sp>
        <p:nvSpPr>
          <p:cNvPr id="9" name="Rectangle 3"/>
          <p:cNvSpPr txBox="1">
            <a:spLocks noChangeArrowheads="1"/>
          </p:cNvSpPr>
          <p:nvPr/>
        </p:nvSpPr>
        <p:spPr bwMode="auto">
          <a:xfrm>
            <a:off x="5724128" y="2636912"/>
            <a:ext cx="3168352"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noAutofit/>
          </a:bodyPr>
          <a:lstStyle>
            <a:lvl1pPr marL="269875" indent="-269875" algn="l" defTabSz="323850" rtl="0" fontAlgn="base">
              <a:spcBef>
                <a:spcPct val="0"/>
              </a:spcBef>
              <a:spcAft>
                <a:spcPct val="50000"/>
              </a:spcAft>
              <a:buClr>
                <a:srgbClr val="4CB4C9"/>
              </a:buClr>
              <a:buSzPct val="65000"/>
              <a:buFont typeface="Wingdings 3" pitchFamily="18" charset="2"/>
              <a:tabLst>
                <a:tab pos="895350" algn="l"/>
              </a:tabLst>
              <a:defRPr sz="2400">
                <a:solidFill>
                  <a:schemeClr val="tx1"/>
                </a:solidFill>
                <a:latin typeface="+mn-lt"/>
                <a:ea typeface="+mn-ea"/>
                <a:cs typeface="+mn-cs"/>
              </a:defRPr>
            </a:lvl1pPr>
            <a:lvl2pPr marL="1009650"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2pPr>
            <a:lvl3pPr marL="1570038"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3pPr>
            <a:lvl4pPr marL="2130425" indent="-381000" algn="l" defTabSz="323850" rtl="0" fontAlgn="base">
              <a:spcBef>
                <a:spcPct val="0"/>
              </a:spcBef>
              <a:spcAft>
                <a:spcPct val="50000"/>
              </a:spcAft>
              <a:buClr>
                <a:srgbClr val="4CB4C9"/>
              </a:buClr>
              <a:buFont typeface="Wingdings 2" pitchFamily="18" charset="2"/>
              <a:buChar char=""/>
              <a:tabLst>
                <a:tab pos="895350" algn="l"/>
              </a:tabLst>
              <a:defRPr>
                <a:solidFill>
                  <a:schemeClr val="tx1"/>
                </a:solidFill>
                <a:latin typeface="+mn-lt"/>
              </a:defRPr>
            </a:lvl4pPr>
            <a:lvl5pPr marL="2690813"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5pPr>
            <a:lvl6pPr marL="3148013"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6pPr>
            <a:lvl7pPr marL="3605213"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7pPr>
            <a:lvl8pPr marL="4062413"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8pPr>
            <a:lvl9pPr marL="4519613" indent="-381000" algn="l" defTabSz="323850" rtl="0" fontAlgn="base">
              <a:spcBef>
                <a:spcPct val="0"/>
              </a:spcBef>
              <a:spcAft>
                <a:spcPct val="50000"/>
              </a:spcAft>
              <a:buClr>
                <a:srgbClr val="4CB4C9"/>
              </a:buClr>
              <a:buFont typeface="Arial" charset="0"/>
              <a:buChar char="•"/>
              <a:tabLst>
                <a:tab pos="895350" algn="l"/>
              </a:tabLst>
              <a:defRPr>
                <a:solidFill>
                  <a:schemeClr val="tx1"/>
                </a:solidFill>
                <a:latin typeface="+mn-lt"/>
              </a:defRPr>
            </a:lvl9pPr>
          </a:lstStyle>
          <a:p>
            <a:pPr marL="342900" indent="-342900">
              <a:lnSpc>
                <a:spcPts val="2800"/>
              </a:lnSpc>
              <a:buFont typeface="Arial" pitchFamily="34" charset="0"/>
              <a:buChar char="•"/>
            </a:pPr>
            <a:r>
              <a:rPr lang="en-US" sz="2200" dirty="0" smtClean="0">
                <a:solidFill>
                  <a:srgbClr val="000000"/>
                </a:solidFill>
              </a:rPr>
              <a:t>90% reduction in the incidence of groundings since 2004</a:t>
            </a:r>
          </a:p>
          <a:p>
            <a:pPr marL="342900" indent="-342900">
              <a:buFont typeface="Arial" pitchFamily="34" charset="0"/>
              <a:buChar char="•"/>
            </a:pPr>
            <a:endParaRPr lang="en-US" sz="2000" i="1" dirty="0" smtClean="0">
              <a:solidFill>
                <a:srgbClr val="000000"/>
              </a:solidFill>
            </a:endParaRPr>
          </a:p>
          <a:p>
            <a:pPr marL="0" indent="0"/>
            <a:endParaRPr lang="en-AU" sz="2000" dirty="0" smtClean="0">
              <a:solidFill>
                <a:srgbClr val="000000"/>
              </a:solidFill>
            </a:endParaRPr>
          </a:p>
          <a:p>
            <a:pPr marL="0" indent="0"/>
            <a:endParaRPr lang="en-AU" sz="2000" dirty="0" smtClean="0">
              <a:solidFill>
                <a:srgbClr val="000000"/>
              </a:solidFill>
            </a:endParaRPr>
          </a:p>
          <a:p>
            <a:pPr marL="342900" indent="-342900">
              <a:buFont typeface="Arial" pitchFamily="34" charset="0"/>
              <a:buChar char="•"/>
            </a:pPr>
            <a:r>
              <a:rPr lang="en-US" sz="2000" i="1" dirty="0" smtClean="0">
                <a:solidFill>
                  <a:srgbClr val="000000"/>
                </a:solidFill>
              </a:rPr>
              <a:t>Source: Australian Maritime Safety Authority </a:t>
            </a:r>
          </a:p>
          <a:p>
            <a:pPr marL="0" indent="0"/>
            <a:r>
              <a:rPr lang="en-US" sz="2000" i="1" dirty="0" smtClean="0">
                <a:solidFill>
                  <a:srgbClr val="000000"/>
                </a:solidFill>
              </a:rPr>
              <a:t>	</a:t>
            </a:r>
            <a:endParaRPr lang="en-AU" i="1" dirty="0">
              <a:solidFill>
                <a:srgbClr val="000000"/>
              </a:solidFill>
            </a:endParaRPr>
          </a:p>
        </p:txBody>
      </p:sp>
    </p:spTree>
    <p:extLst>
      <p:ext uri="{BB962C8B-B14F-4D97-AF65-F5344CB8AC3E}">
        <p14:creationId xmlns:p14="http://schemas.microsoft.com/office/powerpoint/2010/main" val="22799504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215900"/>
            <a:ext cx="8737600" cy="609600"/>
          </a:xfrm>
        </p:spPr>
        <p:txBody>
          <a:bodyPr/>
          <a:lstStyle/>
          <a:p>
            <a:r>
              <a:rPr lang="en-AU" sz="3200" dirty="0" smtClean="0"/>
              <a:t>The future of Maritime Traffic Support</a:t>
            </a:r>
            <a:endParaRPr lang="en-AU" sz="3200" dirty="0"/>
          </a:p>
        </p:txBody>
      </p:sp>
      <p:sp>
        <p:nvSpPr>
          <p:cNvPr id="3" name="Text Placeholder 2"/>
          <p:cNvSpPr>
            <a:spLocks noGrp="1"/>
          </p:cNvSpPr>
          <p:nvPr>
            <p:ph type="body" sz="half" idx="2"/>
          </p:nvPr>
        </p:nvSpPr>
        <p:spPr>
          <a:xfrm>
            <a:off x="0" y="1104900"/>
            <a:ext cx="4356098" cy="5537200"/>
          </a:xfrm>
        </p:spPr>
        <p:txBody>
          <a:bodyPr>
            <a:normAutofit/>
          </a:bodyPr>
          <a:lstStyle/>
          <a:p>
            <a:pPr marL="457200" indent="-457200" algn="l">
              <a:buFont typeface="Wingdings" charset="2"/>
              <a:buChar char="²"/>
            </a:pPr>
            <a:endParaRPr lang="en-AU" sz="2400" dirty="0" smtClean="0"/>
          </a:p>
          <a:p>
            <a:pPr marL="457200" indent="-457200" algn="l">
              <a:buFont typeface="Wingdings" charset="2"/>
              <a:buChar char="²"/>
            </a:pPr>
            <a:r>
              <a:rPr lang="en-AU" sz="2400" dirty="0" smtClean="0"/>
              <a:t>Increased reliance on shore-based systems</a:t>
            </a:r>
          </a:p>
          <a:p>
            <a:pPr marL="457200" indent="-457200" algn="l">
              <a:buFont typeface="Wingdings" charset="2"/>
              <a:buChar char="²"/>
            </a:pPr>
            <a:r>
              <a:rPr lang="en-AU" sz="2400" dirty="0" smtClean="0"/>
              <a:t>Most efficient means of delivering technology to the mariner</a:t>
            </a:r>
          </a:p>
          <a:p>
            <a:pPr marL="457200" indent="-457200" algn="l">
              <a:buFont typeface="Wingdings" charset="2"/>
              <a:buChar char="²"/>
            </a:pPr>
            <a:r>
              <a:rPr lang="en-AU" sz="2400" dirty="0" smtClean="0"/>
              <a:t>Offers ‘technology jump’ in some waterways (remote or underdeveloped regions)</a:t>
            </a:r>
          </a:p>
          <a:p>
            <a:pPr marL="457200" indent="-457200" algn="l">
              <a:buFont typeface="Wingdings" charset="2"/>
              <a:buChar char="²"/>
            </a:pPr>
            <a:r>
              <a:rPr lang="en-AU" sz="2400" dirty="0" smtClean="0"/>
              <a:t>The continued need for international harmonisation</a:t>
            </a:r>
          </a:p>
          <a:p>
            <a:pPr marL="457200" indent="-457200" algn="l">
              <a:buFont typeface="Wingdings" charset="2"/>
              <a:buChar char="²"/>
            </a:pPr>
            <a:endParaRPr lang="en-AU" sz="2400" dirty="0" smtClean="0"/>
          </a:p>
          <a:p>
            <a:pPr marL="457200" indent="-457200" algn="l">
              <a:buFont typeface="Wingdings" charset="2"/>
              <a:buChar char="²"/>
            </a:pPr>
            <a:endParaRPr lang="en-AU" sz="2400" dirty="0" smtClean="0"/>
          </a:p>
          <a:p>
            <a:pPr marL="457200" indent="-457200" algn="l">
              <a:buFont typeface="Wingdings" charset="2"/>
              <a:buChar char="²"/>
            </a:pPr>
            <a:endParaRPr lang="en-AU" sz="2000" i="1" dirty="0" smtClean="0"/>
          </a:p>
          <a:p>
            <a:pPr marL="457200" indent="-457200" algn="l">
              <a:buFont typeface="Wingdings" charset="2"/>
              <a:buChar char="²"/>
            </a:pPr>
            <a:endParaRPr lang="en-AU" sz="2400" dirty="0" smtClean="0"/>
          </a:p>
          <a:p>
            <a:pPr marL="457200" indent="-457200" algn="l">
              <a:buFont typeface="Wingdings" charset="2"/>
              <a:buChar char="²"/>
            </a:pPr>
            <a:endParaRPr lang="en-AU" sz="2800" dirty="0"/>
          </a:p>
        </p:txBody>
      </p:sp>
      <p:pic>
        <p:nvPicPr>
          <p:cNvPr id="6" name="Picture Placeholder 5"/>
          <p:cNvPicPr>
            <a:picLocks noGrp="1"/>
          </p:cNvPicPr>
          <p:nvPr>
            <p:ph type="pic" idx="1"/>
          </p:nvPr>
        </p:nvPicPr>
        <p:blipFill rotWithShape="1">
          <a:blip r:embed="rId2" cstate="screen">
            <a:extLst>
              <a:ext uri="{28A0092B-C50C-407E-A947-70E740481C1C}">
                <a14:useLocalDpi xmlns:a14="http://schemas.microsoft.com/office/drawing/2010/main"/>
              </a:ext>
            </a:extLst>
          </a:blip>
          <a:srcRect/>
          <a:stretch/>
        </p:blipFill>
        <p:spPr bwMode="auto">
          <a:xfrm>
            <a:off x="4356098" y="1787856"/>
            <a:ext cx="4711701" cy="3070225"/>
          </a:xfrm>
          <a:prstGeom prst="rect">
            <a:avLst/>
          </a:prstGeom>
          <a:noFill/>
          <a:ln>
            <a:noFill/>
          </a:ln>
        </p:spPr>
      </p:pic>
      <p:sp>
        <p:nvSpPr>
          <p:cNvPr id="7" name="TextBox 6"/>
          <p:cNvSpPr txBox="1"/>
          <p:nvPr/>
        </p:nvSpPr>
        <p:spPr>
          <a:xfrm>
            <a:off x="4762500" y="4858082"/>
            <a:ext cx="3860800" cy="461665"/>
          </a:xfrm>
          <a:prstGeom prst="rect">
            <a:avLst/>
          </a:prstGeom>
          <a:noFill/>
        </p:spPr>
        <p:txBody>
          <a:bodyPr wrap="square" rtlCol="0">
            <a:spAutoFit/>
          </a:bodyPr>
          <a:lstStyle/>
          <a:p>
            <a:r>
              <a:rPr lang="en-US" sz="1200" dirty="0" smtClean="0"/>
              <a:t>Port Operations </a:t>
            </a:r>
            <a:r>
              <a:rPr lang="en-US" sz="1200" dirty="0"/>
              <a:t>Control Centre – Vista Maritime and Port Authority of Singapore © </a:t>
            </a:r>
          </a:p>
        </p:txBody>
      </p:sp>
    </p:spTree>
    <p:extLst>
      <p:ext uri="{BB962C8B-B14F-4D97-AF65-F5344CB8AC3E}">
        <p14:creationId xmlns:p14="http://schemas.microsoft.com/office/powerpoint/2010/main" val="10062151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2" name="TextBox 1"/>
          <p:cNvSpPr txBox="1"/>
          <p:nvPr/>
        </p:nvSpPr>
        <p:spPr>
          <a:xfrm>
            <a:off x="1435100" y="736600"/>
            <a:ext cx="7035800" cy="4524315"/>
          </a:xfrm>
          <a:prstGeom prst="rect">
            <a:avLst/>
          </a:prstGeom>
          <a:noFill/>
        </p:spPr>
        <p:txBody>
          <a:bodyPr wrap="square" rtlCol="0">
            <a:spAutoFit/>
          </a:bodyPr>
          <a:lstStyle/>
          <a:p>
            <a:pPr algn="ctr"/>
            <a:r>
              <a:rPr lang="en-AU" sz="4400" b="1" dirty="0" smtClean="0">
                <a:latin typeface="Arial"/>
                <a:cs typeface="Arial"/>
              </a:rPr>
              <a:t>Marine traffic monitoring and analysis tools</a:t>
            </a:r>
          </a:p>
          <a:p>
            <a:pPr algn="ctr"/>
            <a:endParaRPr lang="en-AU" sz="4000" dirty="0" smtClean="0">
              <a:latin typeface="Arial"/>
              <a:cs typeface="Arial"/>
            </a:endParaRPr>
          </a:p>
          <a:p>
            <a:pPr marL="571500" indent="-571500">
              <a:buFont typeface="Arial"/>
              <a:buChar char="•"/>
            </a:pPr>
            <a:r>
              <a:rPr lang="en-AU" sz="4000" dirty="0" smtClean="0">
                <a:latin typeface="Arial"/>
                <a:cs typeface="Arial"/>
              </a:rPr>
              <a:t>IALA-NET (data sharing)</a:t>
            </a:r>
          </a:p>
          <a:p>
            <a:pPr marL="571500" indent="-571500">
              <a:buFont typeface="Arial"/>
              <a:buChar char="•"/>
            </a:pPr>
            <a:r>
              <a:rPr lang="en-AU" sz="4000" dirty="0" smtClean="0">
                <a:latin typeface="Arial"/>
                <a:cs typeface="Arial"/>
              </a:rPr>
              <a:t>IALA Risk Management toolbox (PAWSA and IWRAP)</a:t>
            </a:r>
            <a:endParaRPr lang="en-AU" sz="4000" dirty="0">
              <a:latin typeface="Arial"/>
              <a:cs typeface="Arial"/>
            </a:endParaRPr>
          </a:p>
        </p:txBody>
      </p:sp>
      <p:pic>
        <p:nvPicPr>
          <p:cNvPr id="4" name="Picture 3"/>
          <p:cNvPicPr/>
          <p:nvPr/>
        </p:nvPicPr>
        <p:blipFill>
          <a:blip r:embed="rId3">
            <a:extLst>
              <a:ext uri="{28A0092B-C50C-407E-A947-70E740481C1C}">
                <a14:useLocalDpi xmlns:a14="http://schemas.microsoft.com/office/drawing/2010/main"/>
              </a:ext>
            </a:extLst>
          </a:blip>
          <a:srcRect/>
          <a:stretch>
            <a:fillRect/>
          </a:stretch>
        </p:blipFill>
        <p:spPr bwMode="auto">
          <a:xfrm>
            <a:off x="355601" y="5232400"/>
            <a:ext cx="1676400" cy="1274445"/>
          </a:xfrm>
          <a:prstGeom prst="rect">
            <a:avLst/>
          </a:prstGeom>
          <a:noFill/>
          <a:ln>
            <a:noFill/>
          </a:ln>
        </p:spPr>
      </p:pic>
    </p:spTree>
    <p:extLst>
      <p:ext uri="{BB962C8B-B14F-4D97-AF65-F5344CB8AC3E}">
        <p14:creationId xmlns:p14="http://schemas.microsoft.com/office/powerpoint/2010/main" val="38285487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a:ext>
            </a:extLst>
          </a:blip>
          <a:srcRect/>
          <a:stretch>
            <a:fillRect/>
          </a:stretch>
        </p:blipFill>
        <p:spPr bwMode="auto">
          <a:xfrm>
            <a:off x="0" y="0"/>
            <a:ext cx="9144000" cy="6858000"/>
          </a:xfrm>
          <a:prstGeom prst="rect">
            <a:avLst/>
          </a:prstGeom>
          <a:noFill/>
          <a:ln>
            <a:noFill/>
          </a:ln>
        </p:spPr>
      </p:pic>
      <p:sp>
        <p:nvSpPr>
          <p:cNvPr id="3" name="TextBox 2"/>
          <p:cNvSpPr txBox="1"/>
          <p:nvPr/>
        </p:nvSpPr>
        <p:spPr>
          <a:xfrm>
            <a:off x="711200" y="584200"/>
            <a:ext cx="3987800" cy="584776"/>
          </a:xfrm>
          <a:prstGeom prst="rect">
            <a:avLst/>
          </a:prstGeom>
          <a:noFill/>
        </p:spPr>
        <p:txBody>
          <a:bodyPr wrap="square" rtlCol="0">
            <a:spAutoFit/>
          </a:bodyPr>
          <a:lstStyle/>
          <a:p>
            <a:r>
              <a:rPr lang="en-AU" sz="3200" dirty="0" smtClean="0">
                <a:latin typeface="Arial"/>
                <a:cs typeface="Arial"/>
              </a:rPr>
              <a:t>IWRAP application</a:t>
            </a:r>
            <a:endParaRPr lang="en-AU" sz="3200" dirty="0">
              <a:latin typeface="Arial"/>
              <a:cs typeface="Arial"/>
            </a:endParaRPr>
          </a:p>
        </p:txBody>
      </p:sp>
    </p:spTree>
    <p:extLst>
      <p:ext uri="{BB962C8B-B14F-4D97-AF65-F5344CB8AC3E}">
        <p14:creationId xmlns:p14="http://schemas.microsoft.com/office/powerpoint/2010/main" val="381629299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7800" y="139700"/>
            <a:ext cx="8857587" cy="825500"/>
          </a:xfrm>
        </p:spPr>
        <p:txBody>
          <a:bodyPr/>
          <a:lstStyle/>
          <a:p>
            <a:r>
              <a:rPr lang="en-AU" sz="3200" dirty="0" smtClean="0"/>
              <a:t>Future navigation </a:t>
            </a:r>
            <a:r>
              <a:rPr lang="en-AU" sz="2800" dirty="0" smtClean="0"/>
              <a:t>– Concepts under consideration</a:t>
            </a:r>
            <a:endParaRPr lang="en-AU" sz="2800" dirty="0"/>
          </a:p>
        </p:txBody>
      </p:sp>
      <p:sp>
        <p:nvSpPr>
          <p:cNvPr id="3" name="Content Placeholder 2"/>
          <p:cNvSpPr>
            <a:spLocks noGrp="1"/>
          </p:cNvSpPr>
          <p:nvPr>
            <p:ph sz="half" idx="1"/>
          </p:nvPr>
        </p:nvSpPr>
        <p:spPr>
          <a:xfrm>
            <a:off x="444499" y="1320800"/>
            <a:ext cx="3835401" cy="4889500"/>
          </a:xfrm>
        </p:spPr>
        <p:txBody>
          <a:bodyPr>
            <a:normAutofit/>
          </a:bodyPr>
          <a:lstStyle/>
          <a:p>
            <a:pPr>
              <a:lnSpc>
                <a:spcPct val="120000"/>
              </a:lnSpc>
              <a:buFont typeface="Wingdings" charset="2"/>
              <a:buChar char="²"/>
            </a:pPr>
            <a:r>
              <a:rPr lang="en-AU" sz="2800" dirty="0" smtClean="0">
                <a:solidFill>
                  <a:srgbClr val="7F7F7F"/>
                </a:solidFill>
              </a:rPr>
              <a:t>Marine Electronic Highway (MEH) and other examples</a:t>
            </a:r>
          </a:p>
          <a:p>
            <a:pPr>
              <a:lnSpc>
                <a:spcPct val="120000"/>
              </a:lnSpc>
              <a:buFont typeface="Wingdings" charset="2"/>
              <a:buChar char="²"/>
            </a:pPr>
            <a:r>
              <a:rPr lang="en-AU" sz="2800" dirty="0" smtClean="0">
                <a:solidFill>
                  <a:srgbClr val="7F7F7F"/>
                </a:solidFill>
              </a:rPr>
              <a:t>Legal and Operational challenges</a:t>
            </a:r>
          </a:p>
          <a:p>
            <a:pPr>
              <a:lnSpc>
                <a:spcPct val="120000"/>
              </a:lnSpc>
              <a:buFont typeface="Wingdings" charset="2"/>
              <a:buChar char="²"/>
            </a:pPr>
            <a:r>
              <a:rPr lang="en-AU" sz="2800" dirty="0" smtClean="0">
                <a:solidFill>
                  <a:srgbClr val="7F7F7F"/>
                </a:solidFill>
              </a:rPr>
              <a:t>Maritime Cooperation</a:t>
            </a:r>
            <a:endParaRPr lang="en-AU" sz="2800" dirty="0">
              <a:solidFill>
                <a:srgbClr val="7F7F7F"/>
              </a:solidFill>
            </a:endParaRPr>
          </a:p>
        </p:txBody>
      </p:sp>
      <p:pic>
        <p:nvPicPr>
          <p:cNvPr id="5" name="Content Placeholder 4"/>
          <p:cNvPicPr>
            <a:picLocks noGrp="1" noChangeAspect="1"/>
          </p:cNvPicPr>
          <p:nvPr>
            <p:ph sz="half" idx="2"/>
          </p:nvPr>
        </p:nvPicPr>
        <p:blipFill>
          <a:blip r:embed="rId2" cstate="screen">
            <a:extLst>
              <a:ext uri="{28A0092B-C50C-407E-A947-70E740481C1C}">
                <a14:useLocalDpi xmlns:a14="http://schemas.microsoft.com/office/drawing/2010/main"/>
              </a:ext>
            </a:extLst>
          </a:blip>
          <a:srcRect t="-20935" b="-20935"/>
          <a:stretch>
            <a:fillRect/>
          </a:stretch>
        </p:blipFill>
        <p:spPr>
          <a:xfrm>
            <a:off x="4751389" y="793750"/>
            <a:ext cx="3840162" cy="4203700"/>
          </a:xfrm>
          <a:prstGeom prst="rect">
            <a:avLst/>
          </a:prstGeom>
        </p:spPr>
      </p:pic>
      <p:pic>
        <p:nvPicPr>
          <p:cNvPr id="9" name="Picture 8" descr="accseas_logo.jpg"/>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54700" y="3981450"/>
            <a:ext cx="2032000" cy="2032000"/>
          </a:xfrm>
          <a:prstGeom prst="rect">
            <a:avLst/>
          </a:prstGeom>
        </p:spPr>
      </p:pic>
      <p:pic>
        <p:nvPicPr>
          <p:cNvPr id="10" name="Picture 9" descr="2.jp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89755" y="2032000"/>
            <a:ext cx="4645633" cy="1460500"/>
          </a:xfrm>
          <a:prstGeom prst="rect">
            <a:avLst/>
          </a:prstGeom>
        </p:spPr>
      </p:pic>
      <p:pic>
        <p:nvPicPr>
          <p:cNvPr id="11" name="Picture 10"/>
          <p:cNvPicPr>
            <a:picLocks noChangeAspect="1"/>
          </p:cNvPicPr>
          <p:nvPr/>
        </p:nvPicPr>
        <p:blipFill>
          <a:blip r:embed="rId5"/>
          <a:stretch>
            <a:fillRect/>
          </a:stretch>
        </p:blipFill>
        <p:spPr>
          <a:xfrm>
            <a:off x="4389755" y="1320800"/>
            <a:ext cx="4645633" cy="4889500"/>
          </a:xfrm>
          <a:prstGeom prst="rect">
            <a:avLst/>
          </a:prstGeom>
        </p:spPr>
      </p:pic>
    </p:spTree>
    <p:extLst>
      <p:ext uri="{BB962C8B-B14F-4D97-AF65-F5344CB8AC3E}">
        <p14:creationId xmlns:p14="http://schemas.microsoft.com/office/powerpoint/2010/main" val="15113363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down)">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wipe(down)">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par>
                    <p:cTn id="22" fill="hold">
                      <p:stCondLst>
                        <p:cond delay="indefinite"/>
                      </p:stCondLst>
                      <p:childTnLst>
                        <p:par>
                          <p:cTn id="23" fill="hold">
                            <p:stCondLst>
                              <p:cond delay="0"/>
                            </p:stCondLst>
                            <p:childTnLst>
                              <p:par>
                                <p:cTn id="24" presetID="43" presetClass="entr" presetSubtype="0" fill="hold" grpId="0" nodeType="clickEffect">
                                  <p:stCondLst>
                                    <p:cond delay="0"/>
                                  </p:stCondLst>
                                  <p:childTnLst>
                                    <p:set>
                                      <p:cBhvr>
                                        <p:cTn id="25" dur="1" fill="hold">
                                          <p:stCondLst>
                                            <p:cond delay="0"/>
                                          </p:stCondLst>
                                        </p:cTn>
                                        <p:tgtEl>
                                          <p:spTgt spid="3">
                                            <p:txEl>
                                              <p:pRg st="0" end="0"/>
                                            </p:txEl>
                                          </p:spTgt>
                                        </p:tgtEl>
                                        <p:attrNameLst>
                                          <p:attrName>style.visibility</p:attrName>
                                        </p:attrNameLst>
                                      </p:cBhvr>
                                      <p:to>
                                        <p:strVal val="visible"/>
                                      </p:to>
                                    </p:set>
                                    <p:animEffect transition="in" filter="fade">
                                      <p:cBhvr>
                                        <p:cTn id="26" dur="100"/>
                                        <p:tgtEl>
                                          <p:spTgt spid="3">
                                            <p:txEl>
                                              <p:pRg st="0" end="0"/>
                                            </p:txEl>
                                          </p:spTgt>
                                        </p:tgtEl>
                                      </p:cBhvr>
                                    </p:animEffect>
                                    <p:anim calcmode="lin" valueType="num">
                                      <p:cBhvr>
                                        <p:cTn id="27" dur="4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8" dur="400" fill="hold"/>
                                        <p:tgtEl>
                                          <p:spTgt spid="3">
                                            <p:txEl>
                                              <p:pRg st="0" end="0"/>
                                            </p:txEl>
                                          </p:spTgt>
                                        </p:tgtEl>
                                        <p:attrNameLst>
                                          <p:attrName>ppt_y</p:attrName>
                                        </p:attrNameLst>
                                      </p:cBhvr>
                                      <p:tavLst>
                                        <p:tav tm="0">
                                          <p:val>
                                            <p:strVal val="#ppt_y+0.31"/>
                                          </p:val>
                                        </p:tav>
                                        <p:tav tm="100000">
                                          <p:val>
                                            <p:strVal val="#ppt_y+0.31"/>
                                          </p:val>
                                        </p:tav>
                                      </p:tavLst>
                                    </p:anim>
                                    <p:anim calcmode="lin" valueType="num">
                                      <p:cBhvr>
                                        <p:cTn id="29" dur="600" decel="50000" fill="hold">
                                          <p:stCondLst>
                                            <p:cond delay="400"/>
                                          </p:stCondLst>
                                        </p:cTn>
                                        <p:tgtEl>
                                          <p:spTgt spid="3">
                                            <p:txEl>
                                              <p:pRg st="0" end="0"/>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0" dur="600" decel="50000" fill="hold">
                                          <p:stCondLst>
                                            <p:cond delay="400"/>
                                          </p:stCondLst>
                                        </p:cTn>
                                        <p:tgtEl>
                                          <p:spTgt spid="3">
                                            <p:txEl>
                                              <p:pRg st="0" end="0"/>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3" presetClass="entr" presetSubtype="0" fill="hold" grpId="0" nodeType="clickEffect">
                                  <p:stCondLst>
                                    <p:cond delay="0"/>
                                  </p:stCondLst>
                                  <p:childTnLst>
                                    <p:set>
                                      <p:cBhvr>
                                        <p:cTn id="34" dur="1" fill="hold">
                                          <p:stCondLst>
                                            <p:cond delay="0"/>
                                          </p:stCondLst>
                                        </p:cTn>
                                        <p:tgtEl>
                                          <p:spTgt spid="3">
                                            <p:txEl>
                                              <p:pRg st="1" end="1"/>
                                            </p:txEl>
                                          </p:spTgt>
                                        </p:tgtEl>
                                        <p:attrNameLst>
                                          <p:attrName>style.visibility</p:attrName>
                                        </p:attrNameLst>
                                      </p:cBhvr>
                                      <p:to>
                                        <p:strVal val="visible"/>
                                      </p:to>
                                    </p:set>
                                    <p:animEffect transition="in" filter="fade">
                                      <p:cBhvr>
                                        <p:cTn id="35" dur="100"/>
                                        <p:tgtEl>
                                          <p:spTgt spid="3">
                                            <p:txEl>
                                              <p:pRg st="1" end="1"/>
                                            </p:txEl>
                                          </p:spTgt>
                                        </p:tgtEl>
                                      </p:cBhvr>
                                    </p:animEffect>
                                    <p:anim calcmode="lin" valueType="num">
                                      <p:cBhvr>
                                        <p:cTn id="36" dur="4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7" dur="400" fill="hold"/>
                                        <p:tgtEl>
                                          <p:spTgt spid="3">
                                            <p:txEl>
                                              <p:pRg st="1" end="1"/>
                                            </p:txEl>
                                          </p:spTgt>
                                        </p:tgtEl>
                                        <p:attrNameLst>
                                          <p:attrName>ppt_y</p:attrName>
                                        </p:attrNameLst>
                                      </p:cBhvr>
                                      <p:tavLst>
                                        <p:tav tm="0">
                                          <p:val>
                                            <p:strVal val="#ppt_y+0.31"/>
                                          </p:val>
                                        </p:tav>
                                        <p:tav tm="100000">
                                          <p:val>
                                            <p:strVal val="#ppt_y+0.31"/>
                                          </p:val>
                                        </p:tav>
                                      </p:tavLst>
                                    </p:anim>
                                    <p:anim calcmode="lin" valueType="num">
                                      <p:cBhvr>
                                        <p:cTn id="38" dur="600" decel="50000" fill="hold">
                                          <p:stCondLst>
                                            <p:cond delay="400"/>
                                          </p:stCondLst>
                                        </p:cTn>
                                        <p:tgtEl>
                                          <p:spTgt spid="3">
                                            <p:txEl>
                                              <p:pRg st="1" end="1"/>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39" dur="600" decel="50000" fill="hold">
                                          <p:stCondLst>
                                            <p:cond delay="400"/>
                                          </p:stCondLst>
                                        </p:cTn>
                                        <p:tgtEl>
                                          <p:spTgt spid="3">
                                            <p:txEl>
                                              <p:pRg st="1" end="1"/>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3" presetClass="entr" presetSubtype="0" fill="hold" grpId="0" nodeType="clickEffect">
                                  <p:stCondLst>
                                    <p:cond delay="0"/>
                                  </p:stCondLst>
                                  <p:childTnLst>
                                    <p:set>
                                      <p:cBhvr>
                                        <p:cTn id="43" dur="1" fill="hold">
                                          <p:stCondLst>
                                            <p:cond delay="0"/>
                                          </p:stCondLst>
                                        </p:cTn>
                                        <p:tgtEl>
                                          <p:spTgt spid="3">
                                            <p:txEl>
                                              <p:pRg st="2" end="2"/>
                                            </p:txEl>
                                          </p:spTgt>
                                        </p:tgtEl>
                                        <p:attrNameLst>
                                          <p:attrName>style.visibility</p:attrName>
                                        </p:attrNameLst>
                                      </p:cBhvr>
                                      <p:to>
                                        <p:strVal val="visible"/>
                                      </p:to>
                                    </p:set>
                                    <p:animEffect transition="in" filter="fade">
                                      <p:cBhvr>
                                        <p:cTn id="44" dur="100"/>
                                        <p:tgtEl>
                                          <p:spTgt spid="3">
                                            <p:txEl>
                                              <p:pRg st="2" end="2"/>
                                            </p:txEl>
                                          </p:spTgt>
                                        </p:tgtEl>
                                      </p:cBhvr>
                                    </p:animEffect>
                                    <p:anim calcmode="lin" valueType="num">
                                      <p:cBhvr>
                                        <p:cTn id="45" dur="400" fill="hold"/>
                                        <p:tgtEl>
                                          <p:spTgt spid="3">
                                            <p:txEl>
                                              <p:pRg st="2" end="2"/>
                                            </p:txEl>
                                          </p:spTgt>
                                        </p:tgtEl>
                                        <p:attrNameLst>
                                          <p:attrName>ppt_x</p:attrName>
                                        </p:attrNameLst>
                                      </p:cBhvr>
                                      <p:tavLst>
                                        <p:tav tm="0">
                                          <p:val>
                                            <p:strVal val="#ppt_x"/>
                                          </p:val>
                                        </p:tav>
                                        <p:tav tm="100000">
                                          <p:val>
                                            <p:strVal val="#ppt_x"/>
                                          </p:val>
                                        </p:tav>
                                      </p:tavLst>
                                    </p:anim>
                                    <p:anim calcmode="lin" valueType="num">
                                      <p:cBhvr>
                                        <p:cTn id="46" dur="400" fill="hold"/>
                                        <p:tgtEl>
                                          <p:spTgt spid="3">
                                            <p:txEl>
                                              <p:pRg st="2" end="2"/>
                                            </p:txEl>
                                          </p:spTgt>
                                        </p:tgtEl>
                                        <p:attrNameLst>
                                          <p:attrName>ppt_y</p:attrName>
                                        </p:attrNameLst>
                                      </p:cBhvr>
                                      <p:tavLst>
                                        <p:tav tm="0">
                                          <p:val>
                                            <p:strVal val="#ppt_y+0.31"/>
                                          </p:val>
                                        </p:tav>
                                        <p:tav tm="100000">
                                          <p:val>
                                            <p:strVal val="#ppt_y+0.31"/>
                                          </p:val>
                                        </p:tav>
                                      </p:tavLst>
                                    </p:anim>
                                    <p:anim calcmode="lin" valueType="num">
                                      <p:cBhvr>
                                        <p:cTn id="47" dur="600" decel="50000" fill="hold">
                                          <p:stCondLst>
                                            <p:cond delay="400"/>
                                          </p:stCondLst>
                                        </p:cTn>
                                        <p:tgtEl>
                                          <p:spTgt spid="3">
                                            <p:txEl>
                                              <p:pRg st="2" end="2"/>
                                            </p:txEl>
                                          </p:spTgt>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48" dur="600" decel="50000" fill="hold">
                                          <p:stCondLst>
                                            <p:cond delay="400"/>
                                          </p:stCondLst>
                                        </p:cTn>
                                        <p:tgtEl>
                                          <p:spTgt spid="3">
                                            <p:txEl>
                                              <p:pRg st="2" end="2"/>
                                            </p:txEl>
                                          </p:spTgt>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7000" y="368300"/>
            <a:ext cx="4616449" cy="736600"/>
          </a:xfrm>
        </p:spPr>
        <p:txBody>
          <a:bodyPr/>
          <a:lstStyle/>
          <a:p>
            <a:r>
              <a:rPr lang="en-AU" sz="2800" dirty="0" smtClean="0"/>
              <a:t>The future of safe marine navigation</a:t>
            </a:r>
            <a:endParaRPr lang="en-AU" sz="2800" dirty="0"/>
          </a:p>
        </p:txBody>
      </p:sp>
      <p:pic>
        <p:nvPicPr>
          <p:cNvPr id="5" name="Content Placeholder 4" descr="A Coruna VTS Centre.jpg"/>
          <p:cNvPicPr>
            <a:picLocks noGrp="1" noChangeAspect="1"/>
          </p:cNvPicPr>
          <p:nvPr>
            <p:ph idx="1"/>
          </p:nvPr>
        </p:nvPicPr>
        <p:blipFill>
          <a:blip r:embed="rId2" cstate="screen">
            <a:extLst>
              <a:ext uri="{28A0092B-C50C-407E-A947-70E740481C1C}">
                <a14:useLocalDpi xmlns:a14="http://schemas.microsoft.com/office/drawing/2010/main"/>
              </a:ext>
            </a:extLst>
          </a:blip>
          <a:srcRect/>
          <a:stretch>
            <a:fillRect/>
          </a:stretch>
        </p:blipFill>
        <p:spPr>
          <a:xfrm>
            <a:off x="4743450" y="368300"/>
            <a:ext cx="3840163" cy="5575300"/>
          </a:xfrm>
        </p:spPr>
      </p:pic>
      <p:sp>
        <p:nvSpPr>
          <p:cNvPr id="4" name="Text Placeholder 3"/>
          <p:cNvSpPr>
            <a:spLocks noGrp="1"/>
          </p:cNvSpPr>
          <p:nvPr>
            <p:ph type="body" sz="half" idx="2"/>
          </p:nvPr>
        </p:nvSpPr>
        <p:spPr>
          <a:xfrm>
            <a:off x="241300" y="1104900"/>
            <a:ext cx="4132579" cy="5422900"/>
          </a:xfrm>
        </p:spPr>
        <p:txBody>
          <a:bodyPr>
            <a:normAutofit lnSpcReduction="10000"/>
          </a:bodyPr>
          <a:lstStyle/>
          <a:p>
            <a:pPr marL="285750" indent="-285750" algn="l">
              <a:lnSpc>
                <a:spcPct val="140000"/>
              </a:lnSpc>
              <a:buFont typeface="Arial"/>
              <a:buChar char="•"/>
            </a:pPr>
            <a:r>
              <a:rPr lang="en-AU" sz="2400" dirty="0" smtClean="0"/>
              <a:t>Shipping a victim of its own success</a:t>
            </a:r>
          </a:p>
          <a:p>
            <a:pPr marL="285750" indent="-285750" algn="l">
              <a:lnSpc>
                <a:spcPct val="140000"/>
              </a:lnSpc>
              <a:buFont typeface="Arial"/>
              <a:buChar char="•"/>
            </a:pPr>
            <a:r>
              <a:rPr lang="en-AU" sz="2400" dirty="0" smtClean="0"/>
              <a:t>Major contributor to sustainable development</a:t>
            </a:r>
          </a:p>
          <a:p>
            <a:pPr marL="285750" indent="-285750" algn="l">
              <a:lnSpc>
                <a:spcPct val="140000"/>
              </a:lnSpc>
              <a:buFont typeface="Arial"/>
              <a:buChar char="•"/>
            </a:pPr>
            <a:r>
              <a:rPr lang="en-AU" sz="2400" dirty="0" smtClean="0"/>
              <a:t>Efficient technology solutions</a:t>
            </a:r>
          </a:p>
          <a:p>
            <a:pPr marL="285750" indent="-285750" algn="l">
              <a:lnSpc>
                <a:spcPct val="140000"/>
              </a:lnSpc>
              <a:buFont typeface="Arial"/>
              <a:buChar char="•"/>
            </a:pPr>
            <a:r>
              <a:rPr lang="en-AU" sz="2400" dirty="0" smtClean="0"/>
              <a:t>Enhanced reliance on shore-based support</a:t>
            </a:r>
          </a:p>
          <a:p>
            <a:pPr marL="285750" indent="-285750" algn="l">
              <a:lnSpc>
                <a:spcPct val="140000"/>
              </a:lnSpc>
              <a:buFont typeface="Arial"/>
              <a:buChar char="•"/>
            </a:pPr>
            <a:r>
              <a:rPr lang="en-AU" sz="2400" dirty="0" smtClean="0"/>
              <a:t>The need for international harmonisation</a:t>
            </a:r>
          </a:p>
        </p:txBody>
      </p:sp>
    </p:spTree>
    <p:extLst>
      <p:ext uri="{BB962C8B-B14F-4D97-AF65-F5344CB8AC3E}">
        <p14:creationId xmlns:p14="http://schemas.microsoft.com/office/powerpoint/2010/main" val="2431253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39838" y="3244334"/>
            <a:ext cx="8064324" cy="707886"/>
          </a:xfrm>
          <a:prstGeom prst="rect">
            <a:avLst/>
          </a:prstGeom>
        </p:spPr>
        <p:txBody>
          <a:bodyPr wrap="none">
            <a:spAutoFit/>
          </a:bodyPr>
          <a:lstStyle/>
          <a:p>
            <a:pPr algn="ctr">
              <a:spcBef>
                <a:spcPct val="50000"/>
              </a:spcBef>
            </a:pPr>
            <a:r>
              <a:rPr lang="en-GB" sz="4000" i="1" dirty="0">
                <a:solidFill>
                  <a:schemeClr val="tx1">
                    <a:lumMod val="65000"/>
                    <a:lumOff val="35000"/>
                  </a:schemeClr>
                </a:solidFill>
                <a:latin typeface="Arial"/>
                <a:cs typeface="Arial"/>
              </a:rPr>
              <a:t>website – http://</a:t>
            </a:r>
            <a:r>
              <a:rPr lang="en-GB" sz="4000" i="1" dirty="0" err="1">
                <a:solidFill>
                  <a:schemeClr val="tx1">
                    <a:lumMod val="65000"/>
                    <a:lumOff val="35000"/>
                  </a:schemeClr>
                </a:solidFill>
                <a:latin typeface="Arial"/>
                <a:cs typeface="Arial"/>
              </a:rPr>
              <a:t>www.iala-aism.org</a:t>
            </a:r>
            <a:endParaRPr lang="en-GB" sz="4000" i="1" dirty="0">
              <a:solidFill>
                <a:schemeClr val="tx1">
                  <a:lumMod val="65000"/>
                  <a:lumOff val="35000"/>
                </a:schemeClr>
              </a:solidFill>
              <a:latin typeface="Arial"/>
              <a:cs typeface="Arial"/>
            </a:endParaRPr>
          </a:p>
        </p:txBody>
      </p:sp>
      <p:pic>
        <p:nvPicPr>
          <p:cNvPr id="3" name="Picture 2" descr="ialalogo(5x7).jpg"/>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03224" y="723638"/>
            <a:ext cx="1825752" cy="2520696"/>
          </a:xfrm>
          <a:prstGeom prst="rect">
            <a:avLst/>
          </a:prstGeom>
        </p:spPr>
      </p:pic>
    </p:spTree>
    <p:extLst>
      <p:ext uri="{BB962C8B-B14F-4D97-AF65-F5344CB8AC3E}">
        <p14:creationId xmlns:p14="http://schemas.microsoft.com/office/powerpoint/2010/main" val="377068443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z="3200" dirty="0"/>
              <a:t>IALA –Safely navigating the future</a:t>
            </a:r>
          </a:p>
        </p:txBody>
      </p:sp>
      <p:sp>
        <p:nvSpPr>
          <p:cNvPr id="3" name="Content Placeholder 2"/>
          <p:cNvSpPr>
            <a:spLocks noGrp="1"/>
          </p:cNvSpPr>
          <p:nvPr>
            <p:ph idx="1"/>
          </p:nvPr>
        </p:nvSpPr>
        <p:spPr>
          <a:xfrm>
            <a:off x="549274" y="1299038"/>
            <a:ext cx="8429625" cy="5101762"/>
          </a:xfrm>
        </p:spPr>
        <p:txBody>
          <a:bodyPr>
            <a:normAutofit fontScale="92500" lnSpcReduction="10000"/>
          </a:bodyPr>
          <a:lstStyle/>
          <a:p>
            <a:r>
              <a:rPr lang="en-AU" dirty="0"/>
              <a:t>Brief overview of IALA and membership</a:t>
            </a:r>
          </a:p>
          <a:p>
            <a:r>
              <a:rPr lang="en-AU" dirty="0"/>
              <a:t>Future navigation challenges</a:t>
            </a:r>
          </a:p>
          <a:p>
            <a:r>
              <a:rPr lang="en-AU" dirty="0"/>
              <a:t>IMO concept of a Sustainable Maritime Transportation System</a:t>
            </a:r>
          </a:p>
          <a:p>
            <a:r>
              <a:rPr lang="en-AU" dirty="0">
                <a:solidFill>
                  <a:srgbClr val="800000"/>
                </a:solidFill>
              </a:rPr>
              <a:t>Safety Culture and Environmental Stewardship</a:t>
            </a:r>
            <a:endParaRPr lang="en-AU" dirty="0"/>
          </a:p>
          <a:p>
            <a:r>
              <a:rPr lang="en-AU" dirty="0">
                <a:solidFill>
                  <a:srgbClr val="800000"/>
                </a:solidFill>
              </a:rPr>
              <a:t>Maritime traffic support and advisory systems</a:t>
            </a:r>
          </a:p>
          <a:p>
            <a:pPr lvl="2"/>
            <a:r>
              <a:rPr lang="en-AU" dirty="0"/>
              <a:t>Vessel Traffic Services (VTS)</a:t>
            </a:r>
          </a:p>
          <a:p>
            <a:pPr lvl="2"/>
            <a:r>
              <a:rPr lang="en-AU" dirty="0"/>
              <a:t>Marine traffic monitoring and analysis tools</a:t>
            </a:r>
          </a:p>
          <a:p>
            <a:r>
              <a:rPr lang="en-AU" dirty="0">
                <a:solidFill>
                  <a:srgbClr val="800000"/>
                </a:solidFill>
              </a:rPr>
              <a:t>New technology and innovation</a:t>
            </a:r>
          </a:p>
          <a:p>
            <a:pPr lvl="2"/>
            <a:r>
              <a:rPr lang="en-AU" dirty="0"/>
              <a:t>Developments</a:t>
            </a:r>
          </a:p>
          <a:p>
            <a:pPr lvl="2"/>
            <a:r>
              <a:rPr lang="en-AU" dirty="0"/>
              <a:t>Concepts</a:t>
            </a:r>
          </a:p>
          <a:p>
            <a:r>
              <a:rPr lang="en-AU" dirty="0"/>
              <a:t>Future need for harmonisation of aids to </a:t>
            </a:r>
            <a:r>
              <a:rPr lang="en-AU" dirty="0" smtClean="0"/>
              <a:t>navigation</a:t>
            </a:r>
            <a:endParaRPr lang="en-AU" dirty="0"/>
          </a:p>
          <a:p>
            <a:endParaRPr lang="en-AU" dirty="0"/>
          </a:p>
        </p:txBody>
      </p:sp>
    </p:spTree>
    <p:extLst>
      <p:ext uri="{BB962C8B-B14F-4D97-AF65-F5344CB8AC3E}">
        <p14:creationId xmlns:p14="http://schemas.microsoft.com/office/powerpoint/2010/main" val="205432803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49275" y="107576"/>
            <a:ext cx="8042276" cy="870324"/>
          </a:xfrm>
        </p:spPr>
        <p:txBody>
          <a:bodyPr/>
          <a:lstStyle/>
          <a:p>
            <a:r>
              <a:rPr lang="en-GB" sz="4400" dirty="0"/>
              <a:t>IALA</a:t>
            </a:r>
            <a:endParaRPr lang="en-AU" dirty="0"/>
          </a:p>
        </p:txBody>
      </p:sp>
      <p:sp>
        <p:nvSpPr>
          <p:cNvPr id="4" name="Content Placeholder 3"/>
          <p:cNvSpPr>
            <a:spLocks noGrp="1"/>
          </p:cNvSpPr>
          <p:nvPr>
            <p:ph sz="half" idx="2"/>
          </p:nvPr>
        </p:nvSpPr>
        <p:spPr>
          <a:xfrm>
            <a:off x="4751071" y="1193800"/>
            <a:ext cx="3840480" cy="5435599"/>
          </a:xfrm>
        </p:spPr>
        <p:txBody>
          <a:bodyPr>
            <a:normAutofit fontScale="92500"/>
          </a:bodyPr>
          <a:lstStyle/>
          <a:p>
            <a:r>
              <a:rPr lang="en-AU" sz="2800" dirty="0" smtClean="0"/>
              <a:t>Paris since1957</a:t>
            </a:r>
          </a:p>
          <a:p>
            <a:r>
              <a:rPr lang="en-AU" sz="2800" dirty="0" smtClean="0"/>
              <a:t>Harmonisation role (MBS)</a:t>
            </a:r>
            <a:endParaRPr lang="en-AU" sz="2800" dirty="0"/>
          </a:p>
          <a:p>
            <a:r>
              <a:rPr lang="en-AU" sz="2800" dirty="0"/>
              <a:t>Special observer status with the IMO</a:t>
            </a:r>
          </a:p>
          <a:p>
            <a:r>
              <a:rPr lang="en-AU" sz="2800" dirty="0"/>
              <a:t>International standards on Aids to Navigation</a:t>
            </a:r>
          </a:p>
          <a:p>
            <a:pPr lvl="1"/>
            <a:r>
              <a:rPr lang="en-AU" sz="2600" dirty="0"/>
              <a:t>Buoyage, VTS, AIS, (</a:t>
            </a:r>
            <a:r>
              <a:rPr lang="en-AU" sz="2600" dirty="0" smtClean="0"/>
              <a:t>e-NAVIGATION) </a:t>
            </a:r>
            <a:endParaRPr lang="en-AU" sz="2600" dirty="0"/>
          </a:p>
          <a:p>
            <a:r>
              <a:rPr lang="en-AU" sz="2800" dirty="0" smtClean="0"/>
              <a:t>Capacity building</a:t>
            </a:r>
            <a:endParaRPr lang="en-AU" sz="2800" dirty="0"/>
          </a:p>
          <a:p>
            <a:endParaRPr lang="en-AU" dirty="0"/>
          </a:p>
        </p:txBody>
      </p:sp>
      <p:pic>
        <p:nvPicPr>
          <p:cNvPr id="5" name="Picture 2" descr="D:\APHOMSA\PowerPoints\couvmbs.jpg"/>
          <p:cNvPicPr>
            <a:picLocks noGrp="1" noChangeAspect="1" noChangeArrowheads="1"/>
          </p:cNvPicPr>
          <p:nvPr>
            <p:ph sz="half" idx="1"/>
          </p:nvPr>
        </p:nvPicPr>
        <p:blipFill>
          <a:blip r:embed="rId2" cstate="screen">
            <a:extLst>
              <a:ext uri="{28A0092B-C50C-407E-A947-70E740481C1C}">
                <a14:useLocalDpi xmlns:a14="http://schemas.microsoft.com/office/drawing/2010/main"/>
              </a:ext>
            </a:extLst>
          </a:blip>
          <a:srcRect l="-4196" r="-4196"/>
          <a:stretch>
            <a:fillRect/>
          </a:stretch>
        </p:blipFill>
        <p:spPr bwMode="auto">
          <a:xfrm>
            <a:off x="549275" y="1193800"/>
            <a:ext cx="3840480" cy="5435600"/>
          </a:xfrm>
          <a:prstGeom prst="rect">
            <a:avLst/>
          </a:prstGeom>
          <a:noFill/>
          <a:ln w="9525">
            <a:noFill/>
            <a:miter lim="800000"/>
            <a:headEnd/>
            <a:tailEnd/>
          </a:ln>
        </p:spPr>
      </p:pic>
    </p:spTree>
    <p:extLst>
      <p:ext uri="{BB962C8B-B14F-4D97-AF65-F5344CB8AC3E}">
        <p14:creationId xmlns:p14="http://schemas.microsoft.com/office/powerpoint/2010/main" val="428313845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Membership</a:t>
            </a:r>
            <a:endParaRPr lang="en-GB" dirty="0"/>
          </a:p>
        </p:txBody>
      </p:sp>
      <p:graphicFrame>
        <p:nvGraphicFramePr>
          <p:cNvPr id="4" name="Graphique 4"/>
          <p:cNvGraphicFramePr>
            <a:graphicFrameLocks noGrp="1"/>
          </p:cNvGraphicFramePr>
          <p:nvPr>
            <p:ph idx="1"/>
            <p:extLst>
              <p:ext uri="{D42A27DB-BD31-4B8C-83A1-F6EECF244321}">
                <p14:modId xmlns:p14="http://schemas.microsoft.com/office/powerpoint/2010/main" val="2893542006"/>
              </p:ext>
            </p:extLst>
          </p:nvPr>
        </p:nvGraphicFramePr>
        <p:xfrm>
          <a:off x="549275" y="1298575"/>
          <a:ext cx="8042275" cy="43434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766755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398" y="611872"/>
            <a:ext cx="4079545" cy="607328"/>
          </a:xfrm>
        </p:spPr>
        <p:txBody>
          <a:bodyPr/>
          <a:lstStyle/>
          <a:p>
            <a:r>
              <a:rPr lang="en-AU" dirty="0" smtClean="0"/>
              <a:t>IALA Committees</a:t>
            </a:r>
            <a:endParaRPr lang="en-AU" sz="2400" i="1" dirty="0"/>
          </a:p>
        </p:txBody>
      </p:sp>
      <p:sp>
        <p:nvSpPr>
          <p:cNvPr id="3" name="Text Placeholder 2"/>
          <p:cNvSpPr>
            <a:spLocks noGrp="1"/>
          </p:cNvSpPr>
          <p:nvPr>
            <p:ph type="body" sz="half" idx="2"/>
          </p:nvPr>
        </p:nvSpPr>
        <p:spPr>
          <a:xfrm>
            <a:off x="533398" y="1917700"/>
            <a:ext cx="4079545" cy="4660900"/>
          </a:xfrm>
        </p:spPr>
        <p:txBody>
          <a:bodyPr>
            <a:normAutofit fontScale="85000" lnSpcReduction="20000"/>
          </a:bodyPr>
          <a:lstStyle/>
          <a:p>
            <a:pPr algn="l"/>
            <a:r>
              <a:rPr lang="en-AU" sz="3000" dirty="0"/>
              <a:t>L</a:t>
            </a:r>
            <a:r>
              <a:rPr lang="en-AU" sz="3000" dirty="0" smtClean="0"/>
              <a:t>arge workforce of world experts</a:t>
            </a:r>
          </a:p>
          <a:p>
            <a:pPr algn="l"/>
            <a:endParaRPr lang="en-AU" sz="3200" dirty="0" smtClean="0"/>
          </a:p>
          <a:p>
            <a:pPr marL="285750" indent="-285750" algn="l">
              <a:buFont typeface="Arial"/>
              <a:buChar char="•"/>
            </a:pPr>
            <a:r>
              <a:rPr lang="en-AU" sz="3200" i="1" dirty="0" smtClean="0"/>
              <a:t>ANM, Aids to Navigation Management</a:t>
            </a:r>
          </a:p>
          <a:p>
            <a:pPr marL="285750" indent="-285750" algn="l">
              <a:buFont typeface="Arial"/>
              <a:buChar char="•"/>
            </a:pPr>
            <a:r>
              <a:rPr lang="en-AU" sz="3200" i="1" dirty="0" smtClean="0"/>
              <a:t>VTS, Vessel Traffic Services</a:t>
            </a:r>
          </a:p>
          <a:p>
            <a:pPr marL="285750" indent="-285750" algn="l">
              <a:buFont typeface="Arial"/>
              <a:buChar char="•"/>
            </a:pPr>
            <a:r>
              <a:rPr lang="en-AU" sz="3200" i="1" dirty="0" err="1" smtClean="0"/>
              <a:t>eNAV</a:t>
            </a:r>
            <a:r>
              <a:rPr lang="en-AU" sz="3200" i="1" dirty="0" smtClean="0"/>
              <a:t>, </a:t>
            </a:r>
            <a:r>
              <a:rPr lang="en-AU" sz="3200" i="1" dirty="0" err="1" smtClean="0"/>
              <a:t>eNavigation</a:t>
            </a:r>
            <a:endParaRPr lang="en-AU" sz="3200" i="1" dirty="0" smtClean="0"/>
          </a:p>
          <a:p>
            <a:pPr marL="285750" indent="-285750" algn="l">
              <a:buFont typeface="Arial"/>
              <a:buChar char="•"/>
            </a:pPr>
            <a:r>
              <a:rPr lang="en-AU" sz="3200" i="1" dirty="0" smtClean="0"/>
              <a:t>EEP, Engineering and Environmental Protection</a:t>
            </a:r>
            <a:endParaRPr lang="en-AU" sz="3200" i="1" dirty="0"/>
          </a:p>
        </p:txBody>
      </p:sp>
      <p:pic>
        <p:nvPicPr>
          <p:cNvPr id="5" name="Picture 2"/>
          <p:cNvPicPr>
            <a:picLocks noGrp="1" noChangeAspect="1" noChangeArrowheads="1"/>
          </p:cNvPicPr>
          <p:nvPr>
            <p:ph type="pic" idx="1"/>
          </p:nvPr>
        </p:nvPicPr>
        <p:blipFill>
          <a:blip r:embed="rId2" cstate="screen">
            <a:extLst>
              <a:ext uri="{28A0092B-C50C-407E-A947-70E740481C1C}">
                <a14:useLocalDpi xmlns:a14="http://schemas.microsoft.com/office/drawing/2010/main"/>
              </a:ext>
            </a:extLst>
          </a:blip>
          <a:srcRect/>
          <a:stretch>
            <a:fillRect/>
          </a:stretch>
        </p:blipFill>
        <p:spPr bwMode="auto">
          <a:xfrm>
            <a:off x="4724400" y="611872"/>
            <a:ext cx="4203700" cy="5395228"/>
          </a:xfrm>
          <a:prstGeom prst="rect">
            <a:avLst/>
          </a:prstGeom>
          <a:noFill/>
          <a:ln w="12700" cap="sq" cmpd="sng">
            <a:noFill/>
            <a:prstDash val="solid"/>
            <a:miter lim="800000"/>
            <a:headEnd type="none" w="sm" len="sm"/>
            <a:tailEnd type="none" w="sm" len="sm"/>
          </a:ln>
          <a:effectLst/>
        </p:spPr>
      </p:pic>
    </p:spTree>
    <p:extLst>
      <p:ext uri="{BB962C8B-B14F-4D97-AF65-F5344CB8AC3E}">
        <p14:creationId xmlns:p14="http://schemas.microsoft.com/office/powerpoint/2010/main" val="321361668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31800" y="673101"/>
            <a:ext cx="8356599" cy="2895599"/>
          </a:xfrm>
        </p:spPr>
        <p:txBody>
          <a:bodyPr>
            <a:normAutofit fontScale="85000" lnSpcReduction="20000"/>
          </a:bodyPr>
          <a:lstStyle/>
          <a:p>
            <a:pPr marL="571500" indent="-571500">
              <a:lnSpc>
                <a:spcPct val="130000"/>
              </a:lnSpc>
              <a:buFont typeface="Arial"/>
              <a:buChar char="•"/>
            </a:pPr>
            <a:r>
              <a:rPr lang="en-AU" dirty="0"/>
              <a:t>Growth in maritime sector</a:t>
            </a:r>
          </a:p>
          <a:p>
            <a:pPr marL="571500" indent="-571500">
              <a:lnSpc>
                <a:spcPct val="130000"/>
              </a:lnSpc>
              <a:buFont typeface="Arial"/>
              <a:buChar char="•"/>
            </a:pPr>
            <a:r>
              <a:rPr lang="en-AU" dirty="0"/>
              <a:t>Marine Spatial Planning (MSP)</a:t>
            </a:r>
          </a:p>
          <a:p>
            <a:pPr marL="571500" indent="-571500">
              <a:lnSpc>
                <a:spcPct val="130000"/>
              </a:lnSpc>
              <a:buFont typeface="Arial"/>
              <a:buChar char="•"/>
            </a:pPr>
            <a:r>
              <a:rPr lang="en-AU" dirty="0" smtClean="0"/>
              <a:t>E-NAVIGATION </a:t>
            </a:r>
            <a:r>
              <a:rPr lang="en-AU" dirty="0"/>
              <a:t>(IMO/IALA)</a:t>
            </a:r>
          </a:p>
          <a:p>
            <a:pPr marL="571500" indent="-571500">
              <a:lnSpc>
                <a:spcPct val="130000"/>
              </a:lnSpc>
              <a:buFont typeface="Arial"/>
              <a:buChar char="•"/>
            </a:pPr>
            <a:r>
              <a:rPr lang="en-AU" dirty="0"/>
              <a:t>Growth in VTS</a:t>
            </a:r>
          </a:p>
          <a:p>
            <a:pPr marL="571500" indent="-571500">
              <a:lnSpc>
                <a:spcPct val="130000"/>
              </a:lnSpc>
              <a:buFont typeface="Arial"/>
              <a:buChar char="•"/>
            </a:pPr>
            <a:r>
              <a:rPr lang="en-AU" dirty="0"/>
              <a:t>Calls for more positive control in some </a:t>
            </a:r>
            <a:r>
              <a:rPr lang="en-AU" dirty="0" smtClean="0"/>
              <a:t>areas</a:t>
            </a:r>
          </a:p>
          <a:p>
            <a:pPr marL="571500" indent="-571500">
              <a:lnSpc>
                <a:spcPct val="130000"/>
              </a:lnSpc>
              <a:buFont typeface="Arial"/>
              <a:buChar char="•"/>
            </a:pPr>
            <a:endParaRPr lang="en-AU" dirty="0"/>
          </a:p>
          <a:p>
            <a:endParaRPr lang="en-AU" dirty="0"/>
          </a:p>
        </p:txBody>
      </p:sp>
      <p:sp>
        <p:nvSpPr>
          <p:cNvPr id="4" name="Title 3"/>
          <p:cNvSpPr txBox="1">
            <a:spLocks noGrp="1"/>
          </p:cNvSpPr>
          <p:nvPr>
            <p:ph type="title"/>
          </p:nvPr>
        </p:nvSpPr>
        <p:spPr>
          <a:xfrm>
            <a:off x="800099" y="26770"/>
            <a:ext cx="7791451" cy="646331"/>
          </a:xfrm>
          <a:prstGeom prst="rect">
            <a:avLst/>
          </a:prstGeom>
          <a:noFill/>
        </p:spPr>
        <p:txBody>
          <a:bodyPr wrap="square" rtlCol="0">
            <a:spAutoFit/>
          </a:bodyPr>
          <a:lstStyle/>
          <a:p>
            <a:pPr algn="ctr"/>
            <a:r>
              <a:rPr lang="en-AU" sz="3600" dirty="0" smtClean="0">
                <a:solidFill>
                  <a:srgbClr val="215D77"/>
                </a:solidFill>
              </a:rPr>
              <a:t>Future navigation challenges</a:t>
            </a:r>
            <a:endParaRPr lang="en-AU" sz="3600" dirty="0">
              <a:solidFill>
                <a:srgbClr val="215D77"/>
              </a:solidFill>
              <a:latin typeface="Arial"/>
              <a:cs typeface="Arial"/>
            </a:endParaRPr>
          </a:p>
        </p:txBody>
      </p:sp>
      <p:pic>
        <p:nvPicPr>
          <p:cNvPr id="5" name="Picture 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6400" y="3594101"/>
            <a:ext cx="8382000" cy="3022600"/>
          </a:xfrm>
          <a:prstGeom prst="rect">
            <a:avLst/>
          </a:prstGeom>
        </p:spPr>
      </p:pic>
    </p:spTree>
    <p:extLst>
      <p:ext uri="{BB962C8B-B14F-4D97-AF65-F5344CB8AC3E}">
        <p14:creationId xmlns:p14="http://schemas.microsoft.com/office/powerpoint/2010/main" val="11949793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368300"/>
            <a:ext cx="9144000" cy="6099243"/>
          </a:xfrm>
          <a:prstGeom prst="rect">
            <a:avLst/>
          </a:prstGeom>
        </p:spPr>
      </p:pic>
    </p:spTree>
    <p:extLst>
      <p:ext uri="{BB962C8B-B14F-4D97-AF65-F5344CB8AC3E}">
        <p14:creationId xmlns:p14="http://schemas.microsoft.com/office/powerpoint/2010/main" val="187236722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ep 6"/>
          <p:cNvGrpSpPr/>
          <p:nvPr/>
        </p:nvGrpSpPr>
        <p:grpSpPr>
          <a:xfrm>
            <a:off x="4573780" y="476672"/>
            <a:ext cx="4505325" cy="5876396"/>
            <a:chOff x="4573780" y="476672"/>
            <a:chExt cx="4505325" cy="5876396"/>
          </a:xfrm>
        </p:grpSpPr>
        <p:pic>
          <p:nvPicPr>
            <p:cNvPr id="6" name="Picture 4"/>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4573780" y="476672"/>
              <a:ext cx="4505325" cy="547260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kstvak 8"/>
            <p:cNvSpPr txBox="1"/>
            <p:nvPr/>
          </p:nvSpPr>
          <p:spPr>
            <a:xfrm>
              <a:off x="4716015" y="6045291"/>
              <a:ext cx="4363089" cy="307777"/>
            </a:xfrm>
            <a:prstGeom prst="rect">
              <a:avLst/>
            </a:prstGeom>
            <a:noFill/>
          </p:spPr>
          <p:txBody>
            <a:bodyPr wrap="square" rtlCol="0">
              <a:spAutoFit/>
            </a:bodyPr>
            <a:lstStyle/>
            <a:p>
              <a:r>
                <a:rPr lang="en-US" sz="1400" dirty="0" smtClean="0"/>
                <a:t>Prognosis 2020+</a:t>
              </a:r>
              <a:endParaRPr lang="nl-NL" sz="1400" dirty="0"/>
            </a:p>
          </p:txBody>
        </p:sp>
      </p:grpSp>
      <p:grpSp>
        <p:nvGrpSpPr>
          <p:cNvPr id="8" name="Groep 4"/>
          <p:cNvGrpSpPr/>
          <p:nvPr/>
        </p:nvGrpSpPr>
        <p:grpSpPr>
          <a:xfrm>
            <a:off x="107503" y="476672"/>
            <a:ext cx="4466277" cy="5852393"/>
            <a:chOff x="107503" y="476672"/>
            <a:chExt cx="4466277" cy="5852393"/>
          </a:xfrm>
        </p:grpSpPr>
        <p:pic>
          <p:nvPicPr>
            <p:cNvPr id="9" name="Picture 3"/>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07503" y="476672"/>
              <a:ext cx="4466277"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kstvak 2"/>
            <p:cNvSpPr txBox="1"/>
            <p:nvPr/>
          </p:nvSpPr>
          <p:spPr>
            <a:xfrm>
              <a:off x="1403648" y="6021288"/>
              <a:ext cx="2376264" cy="307777"/>
            </a:xfrm>
            <a:prstGeom prst="rect">
              <a:avLst/>
            </a:prstGeom>
            <a:noFill/>
          </p:spPr>
          <p:txBody>
            <a:bodyPr wrap="square" rtlCol="0">
              <a:spAutoFit/>
            </a:bodyPr>
            <a:lstStyle/>
            <a:p>
              <a:pPr algn="ctr"/>
              <a:r>
                <a:rPr lang="en-US" sz="1400" dirty="0" smtClean="0"/>
                <a:t>2012 (AIS traffic)</a:t>
              </a:r>
              <a:endParaRPr lang="nl-NL" sz="1400" dirty="0"/>
            </a:p>
          </p:txBody>
        </p:sp>
      </p:grpSp>
      <p:sp>
        <p:nvSpPr>
          <p:cNvPr id="11" name="Tekstvak 9"/>
          <p:cNvSpPr txBox="1"/>
          <p:nvPr/>
        </p:nvSpPr>
        <p:spPr>
          <a:xfrm>
            <a:off x="179512" y="6525344"/>
            <a:ext cx="8899592" cy="246221"/>
          </a:xfrm>
          <a:prstGeom prst="rect">
            <a:avLst/>
          </a:prstGeom>
          <a:noFill/>
        </p:spPr>
        <p:txBody>
          <a:bodyPr wrap="square" rtlCol="0">
            <a:spAutoFit/>
          </a:bodyPr>
          <a:lstStyle/>
          <a:p>
            <a:r>
              <a:rPr lang="en-US" sz="1000" dirty="0" smtClean="0">
                <a:solidFill>
                  <a:schemeClr val="accent1">
                    <a:lumMod val="50000"/>
                  </a:schemeClr>
                </a:solidFill>
              </a:rPr>
              <a:t>* Source: ACCSEAS Baseline and Priorities Report, 30/05/2013</a:t>
            </a:r>
            <a:endParaRPr lang="nl-NL" sz="1000" dirty="0"/>
          </a:p>
        </p:txBody>
      </p:sp>
    </p:spTree>
    <p:extLst>
      <p:ext uri="{BB962C8B-B14F-4D97-AF65-F5344CB8AC3E}">
        <p14:creationId xmlns:p14="http://schemas.microsoft.com/office/powerpoint/2010/main" val="40992556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arn(outVertical)">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92100" y="107577"/>
            <a:ext cx="8661400" cy="641723"/>
          </a:xfrm>
        </p:spPr>
        <p:txBody>
          <a:bodyPr/>
          <a:lstStyle/>
          <a:p>
            <a:r>
              <a:rPr lang="en-AU" sz="3200" dirty="0" smtClean="0"/>
              <a:t>Sustainable Maritime Transportation and IALA</a:t>
            </a:r>
            <a:endParaRPr lang="en-AU" sz="3200" dirty="0"/>
          </a:p>
        </p:txBody>
      </p:sp>
      <p:sp>
        <p:nvSpPr>
          <p:cNvPr id="3" name="Content Placeholder 2"/>
          <p:cNvSpPr>
            <a:spLocks noGrp="1"/>
          </p:cNvSpPr>
          <p:nvPr>
            <p:ph idx="1"/>
          </p:nvPr>
        </p:nvSpPr>
        <p:spPr>
          <a:xfrm>
            <a:off x="549275" y="982053"/>
            <a:ext cx="8042276" cy="5736247"/>
          </a:xfrm>
        </p:spPr>
        <p:txBody>
          <a:bodyPr>
            <a:normAutofit fontScale="77500" lnSpcReduction="20000"/>
          </a:bodyPr>
          <a:lstStyle/>
          <a:p>
            <a:pPr>
              <a:lnSpc>
                <a:spcPct val="120000"/>
              </a:lnSpc>
              <a:buFont typeface="Wingdings" charset="2"/>
              <a:buChar char="q"/>
            </a:pPr>
            <a:r>
              <a:rPr lang="en-AU" sz="2600" dirty="0">
                <a:solidFill>
                  <a:srgbClr val="800000"/>
                </a:solidFill>
              </a:rPr>
              <a:t>Safety Culture and Environmental Stewardship</a:t>
            </a:r>
          </a:p>
          <a:p>
            <a:pPr>
              <a:lnSpc>
                <a:spcPct val="120000"/>
              </a:lnSpc>
              <a:buFont typeface="Wingdings" charset="2"/>
              <a:buChar char="q"/>
            </a:pPr>
            <a:r>
              <a:rPr lang="en-AU" sz="2600" dirty="0">
                <a:solidFill>
                  <a:schemeClr val="tx1">
                    <a:lumMod val="50000"/>
                    <a:lumOff val="50000"/>
                  </a:schemeClr>
                </a:solidFill>
              </a:rPr>
              <a:t>Education and training in maritime professions, and support for seafarers</a:t>
            </a:r>
          </a:p>
          <a:p>
            <a:pPr>
              <a:lnSpc>
                <a:spcPct val="120000"/>
              </a:lnSpc>
              <a:buFont typeface="Wingdings" charset="2"/>
              <a:buChar char="q"/>
            </a:pPr>
            <a:r>
              <a:rPr lang="en-AU" sz="2600" dirty="0">
                <a:solidFill>
                  <a:schemeClr val="tx1">
                    <a:lumMod val="50000"/>
                    <a:lumOff val="50000"/>
                  </a:schemeClr>
                </a:solidFill>
              </a:rPr>
              <a:t>Energy efficiency and ship-port interface</a:t>
            </a:r>
          </a:p>
          <a:p>
            <a:pPr>
              <a:lnSpc>
                <a:spcPct val="120000"/>
              </a:lnSpc>
              <a:buFont typeface="Wingdings" charset="2"/>
              <a:buChar char="q"/>
            </a:pPr>
            <a:r>
              <a:rPr lang="en-AU" sz="2600" dirty="0">
                <a:solidFill>
                  <a:schemeClr val="tx1">
                    <a:lumMod val="50000"/>
                    <a:lumOff val="50000"/>
                  </a:schemeClr>
                </a:solidFill>
              </a:rPr>
              <a:t>Energy supply for ships</a:t>
            </a:r>
          </a:p>
          <a:p>
            <a:pPr>
              <a:lnSpc>
                <a:spcPct val="120000"/>
              </a:lnSpc>
              <a:buFont typeface="Wingdings" charset="2"/>
              <a:buChar char="q"/>
            </a:pPr>
            <a:r>
              <a:rPr lang="en-AU" sz="2600" dirty="0">
                <a:solidFill>
                  <a:srgbClr val="800000"/>
                </a:solidFill>
              </a:rPr>
              <a:t>Maritime traffic support and advisory systems</a:t>
            </a:r>
          </a:p>
          <a:p>
            <a:pPr>
              <a:lnSpc>
                <a:spcPct val="120000"/>
              </a:lnSpc>
              <a:buFont typeface="Wingdings" charset="2"/>
              <a:buChar char="q"/>
            </a:pPr>
            <a:r>
              <a:rPr lang="en-AU" sz="2600" dirty="0">
                <a:solidFill>
                  <a:schemeClr val="tx1">
                    <a:lumMod val="50000"/>
                    <a:lumOff val="50000"/>
                  </a:schemeClr>
                </a:solidFill>
              </a:rPr>
              <a:t>Maritime security</a:t>
            </a:r>
            <a:endParaRPr lang="en-AU" sz="2600" dirty="0">
              <a:solidFill>
                <a:srgbClr val="7F7F7F"/>
              </a:solidFill>
            </a:endParaRPr>
          </a:p>
          <a:p>
            <a:pPr>
              <a:lnSpc>
                <a:spcPct val="120000"/>
              </a:lnSpc>
              <a:buFont typeface="Wingdings" charset="2"/>
              <a:buChar char="q"/>
            </a:pPr>
            <a:r>
              <a:rPr lang="en-AU" sz="2600" dirty="0">
                <a:solidFill>
                  <a:srgbClr val="7F7F7F"/>
                </a:solidFill>
              </a:rPr>
              <a:t>Technical co-operation</a:t>
            </a:r>
          </a:p>
          <a:p>
            <a:pPr>
              <a:lnSpc>
                <a:spcPct val="120000"/>
              </a:lnSpc>
              <a:buFont typeface="Wingdings" charset="2"/>
              <a:buChar char="q"/>
            </a:pPr>
            <a:r>
              <a:rPr lang="en-AU" sz="2600" dirty="0">
                <a:solidFill>
                  <a:srgbClr val="800000"/>
                </a:solidFill>
              </a:rPr>
              <a:t>New technology and innovation</a:t>
            </a:r>
          </a:p>
          <a:p>
            <a:pPr>
              <a:lnSpc>
                <a:spcPct val="120000"/>
              </a:lnSpc>
              <a:buFont typeface="Wingdings" charset="2"/>
              <a:buChar char="q"/>
            </a:pPr>
            <a:r>
              <a:rPr lang="en-AU" sz="2600" dirty="0">
                <a:solidFill>
                  <a:srgbClr val="7F7F7F"/>
                </a:solidFill>
              </a:rPr>
              <a:t>Finance, liability and insurance mechanisms</a:t>
            </a:r>
          </a:p>
          <a:p>
            <a:pPr>
              <a:lnSpc>
                <a:spcPct val="120000"/>
              </a:lnSpc>
              <a:buFont typeface="Wingdings" charset="2"/>
              <a:buChar char="q"/>
            </a:pPr>
            <a:r>
              <a:rPr lang="en-AU" sz="2600" dirty="0">
                <a:solidFill>
                  <a:srgbClr val="7F7F7F"/>
                </a:solidFill>
              </a:rPr>
              <a:t>Ocean Governance</a:t>
            </a:r>
          </a:p>
          <a:p>
            <a:pPr>
              <a:lnSpc>
                <a:spcPct val="120000"/>
              </a:lnSpc>
              <a:buFont typeface="Wingdings" charset="2"/>
              <a:buChar char="q"/>
            </a:pPr>
            <a:endParaRPr lang="en-AU" sz="2000" dirty="0">
              <a:solidFill>
                <a:srgbClr val="7F7F7F"/>
              </a:solidFill>
            </a:endParaRPr>
          </a:p>
          <a:p>
            <a:endParaRPr lang="en-AU" dirty="0"/>
          </a:p>
        </p:txBody>
      </p:sp>
      <p:pic>
        <p:nvPicPr>
          <p:cNvPr id="4" name="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327840" y="2032000"/>
            <a:ext cx="2727260" cy="3873500"/>
          </a:xfrm>
          <a:prstGeom prst="rect">
            <a:avLst/>
          </a:prstGeom>
        </p:spPr>
      </p:pic>
    </p:spTree>
    <p:extLst>
      <p:ext uri="{BB962C8B-B14F-4D97-AF65-F5344CB8AC3E}">
        <p14:creationId xmlns:p14="http://schemas.microsoft.com/office/powerpoint/2010/main" val="182444182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ALA specimen">
  <a:themeElements>
    <a:clrScheme name="Breeze">
      <a:dk1>
        <a:sysClr val="windowText" lastClr="000000"/>
      </a:dk1>
      <a:lt1>
        <a:sysClr val="window" lastClr="FFFFFF"/>
      </a:lt1>
      <a:dk2>
        <a:srgbClr val="09213B"/>
      </a:dk2>
      <a:lt2>
        <a:srgbClr val="D5EDF4"/>
      </a:lt2>
      <a:accent1>
        <a:srgbClr val="2C7C9F"/>
      </a:accent1>
      <a:accent2>
        <a:srgbClr val="244A58"/>
      </a:accent2>
      <a:accent3>
        <a:srgbClr val="E2751D"/>
      </a:accent3>
      <a:accent4>
        <a:srgbClr val="FFB400"/>
      </a:accent4>
      <a:accent5>
        <a:srgbClr val="7EB606"/>
      </a:accent5>
      <a:accent6>
        <a:srgbClr val="C00000"/>
      </a:accent6>
      <a:hlink>
        <a:srgbClr val="7030A0"/>
      </a:hlink>
      <a:folHlink>
        <a:srgbClr val="00B0F0"/>
      </a:folHlink>
    </a:clrScheme>
    <a:fontScheme name="Breeze">
      <a:majorFont>
        <a:latin typeface="News Gothic MT"/>
        <a:ea typeface=""/>
        <a:cs typeface=""/>
        <a:font script="Jpan" typeface="ＭＳ Ｐゴシック"/>
        <a:font script="Hans" typeface="宋体"/>
        <a:font script="Hant" typeface="新細明體"/>
      </a:majorFont>
      <a:minorFont>
        <a:latin typeface="News Gothic MT"/>
        <a:ea typeface=""/>
        <a:cs typeface=""/>
        <a:font script="Jpan" typeface="ＭＳ Ｐゴシック"/>
        <a:font script="Hans" typeface="宋体"/>
        <a:font script="Hant" typeface="新細明體"/>
      </a:minorFont>
    </a:fontScheme>
    <a:fmtScheme name="Breeze">
      <a:fillStyleLst>
        <a:solidFill>
          <a:schemeClr val="phClr"/>
        </a:solidFill>
        <a:gradFill rotWithShape="1">
          <a:gsLst>
            <a:gs pos="31000">
              <a:schemeClr val="phClr">
                <a:tint val="100000"/>
                <a:shade val="100000"/>
                <a:satMod val="120000"/>
              </a:schemeClr>
            </a:gs>
            <a:gs pos="100000">
              <a:schemeClr val="phClr">
                <a:tint val="50000"/>
                <a:satMod val="150000"/>
              </a:schemeClr>
            </a:gs>
          </a:gsLst>
          <a:lin ang="5400000" scaled="1"/>
        </a:gradFill>
        <a:gradFill rotWithShape="1">
          <a:gsLst>
            <a:gs pos="0">
              <a:schemeClr val="phClr">
                <a:shade val="100000"/>
                <a:satMod val="120000"/>
              </a:schemeClr>
            </a:gs>
            <a:gs pos="69000">
              <a:schemeClr val="phClr">
                <a:tint val="80000"/>
                <a:shade val="100000"/>
                <a:satMod val="150000"/>
              </a:schemeClr>
            </a:gs>
            <a:gs pos="100000">
              <a:schemeClr val="phClr">
                <a:tint val="50000"/>
                <a:shade val="100000"/>
                <a:satMod val="150000"/>
              </a:schemeClr>
            </a:gs>
          </a:gsLst>
          <a:path path="circle">
            <a:fillToRect l="100000" t="100000" r="100000" b="100000"/>
          </a:path>
        </a:gradFill>
      </a:fillStyleLst>
      <a:lnStyleLst>
        <a:ln w="12700" cap="flat" cmpd="sng" algn="ctr">
          <a:solidFill>
            <a:schemeClr val="phClr">
              <a:shade val="95000"/>
              <a:satMod val="105000"/>
            </a:schemeClr>
          </a:solidFill>
          <a:prstDash val="solid"/>
        </a:ln>
        <a:ln w="25400" cap="flat" cmpd="dbl" algn="ctr">
          <a:solidFill>
            <a:schemeClr val="phClr"/>
          </a:solidFill>
          <a:prstDash val="solid"/>
        </a:ln>
        <a:ln w="31750" cap="flat" cmpd="dbl" algn="ctr">
          <a:solidFill>
            <a:schemeClr val="phClr"/>
          </a:solidFill>
          <a:prstDash val="solid"/>
        </a:ln>
      </a:lnStyleLst>
      <a:effectStyleLst>
        <a:effectStyle>
          <a:effectLst/>
        </a:effectStyle>
        <a:effectStyle>
          <a:effectLst>
            <a:outerShdw blurRad="63500" dist="25400" dir="5400000" sx="101000" sy="101000" rotWithShape="0">
              <a:srgbClr val="000000">
                <a:alpha val="40000"/>
              </a:srgbClr>
            </a:outerShdw>
          </a:effectLst>
        </a:effectStyle>
        <a:effectStyle>
          <a:effectLst>
            <a:innerShdw blurRad="127000" dist="25400" dir="13500000">
              <a:srgbClr val="C0C0C0">
                <a:alpha val="75000"/>
              </a:srgbClr>
            </a:innerShdw>
            <a:outerShdw blurRad="88900" dist="25400" dir="5400000" sx="102000" sy="102000" algn="ctr" rotWithShape="0">
              <a:srgbClr val="C0C0C0">
                <a:alpha val="40000"/>
              </a:srgbClr>
            </a:outerShdw>
          </a:effectLst>
          <a:scene3d>
            <a:camera prst="perspectiveLeft" fov="300000"/>
            <a:lightRig rig="soft" dir="l">
              <a:rot lat="0" lon="0" rev="4200000"/>
            </a:lightRig>
          </a:scene3d>
          <a:sp3d extrusionH="38100" prstMaterial="powder">
            <a:bevelT w="50800" h="88900" prst="convex"/>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blipFill rotWithShape="1">
          <a:blip xmlns:r="http://schemas.openxmlformats.org/officeDocument/2006/relationships" r:embed="rId1">
            <a:duotone>
              <a:schemeClr val="phClr">
                <a:shade val="40000"/>
                <a:satMod val="400000"/>
              </a:schemeClr>
              <a:schemeClr val="phClr">
                <a:tint val="10000"/>
                <a:satMod val="200000"/>
              </a:schemeClr>
            </a:duotone>
          </a:blip>
          <a:stretch/>
        </a:blipFill>
      </a:bgFillStyleLst>
    </a:fmtScheme>
  </a:themeElements>
  <a:objectDefaults>
    <a:spDef>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IALA specimen.potm</Template>
  <TotalTime>8467</TotalTime>
  <Words>635</Words>
  <Application>Microsoft Macintosh PowerPoint</Application>
  <PresentationFormat>On-screen Show (4:3)</PresentationFormat>
  <Paragraphs>106</Paragraphs>
  <Slides>18</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18</vt:i4>
      </vt:variant>
    </vt:vector>
  </HeadingPairs>
  <TitlesOfParts>
    <vt:vector size="20" baseType="lpstr">
      <vt:lpstr>IALA specimen</vt:lpstr>
      <vt:lpstr>Chart</vt:lpstr>
      <vt:lpstr> </vt:lpstr>
      <vt:lpstr>IALA –Safely navigating the future</vt:lpstr>
      <vt:lpstr>IALA</vt:lpstr>
      <vt:lpstr>Membership</vt:lpstr>
      <vt:lpstr>IALA Committees</vt:lpstr>
      <vt:lpstr>Future navigation challenges</vt:lpstr>
      <vt:lpstr>PowerPoint Presentation</vt:lpstr>
      <vt:lpstr>PowerPoint Presentation</vt:lpstr>
      <vt:lpstr>Sustainable Maritime Transportation and IALA</vt:lpstr>
      <vt:lpstr>Secretary-General IMO Closing remarks at IALA VTS Symposium 2012 Istanbul, Turkey</vt:lpstr>
      <vt:lpstr>IALA and the development of VTS</vt:lpstr>
      <vt:lpstr>Australia’s experience (REEFVTS)</vt:lpstr>
      <vt:lpstr>The future of Maritime Traffic Support</vt:lpstr>
      <vt:lpstr>PowerPoint Presentation</vt:lpstr>
      <vt:lpstr>PowerPoint Presentation</vt:lpstr>
      <vt:lpstr>Future navigation – Concepts under consideration</vt:lpstr>
      <vt:lpstr>The future of safe marine navigation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Hadley</dc:creator>
  <cp:lastModifiedBy/>
  <cp:revision>132</cp:revision>
  <cp:lastPrinted>2013-09-23T14:41:44Z</cp:lastPrinted>
  <dcterms:created xsi:type="dcterms:W3CDTF">2011-11-05T06:02:33Z</dcterms:created>
  <dcterms:modified xsi:type="dcterms:W3CDTF">2013-10-14T04:33:39Z</dcterms:modified>
</cp:coreProperties>
</file>