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56" r:id="rId5"/>
    <p:sldId id="257" r:id="rId6"/>
    <p:sldId id="261" r:id="rId7"/>
    <p:sldId id="264" r:id="rId8"/>
    <p:sldId id="265" r:id="rId9"/>
    <p:sldId id="258" r:id="rId10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EF9"/>
    <a:srgbClr val="920F05"/>
    <a:srgbClr val="D2D8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99" autoAdjust="0"/>
    <p:restoredTop sz="96020" autoAdjust="0"/>
  </p:normalViewPr>
  <p:slideViewPr>
    <p:cSldViewPr snapToGrid="0" snapToObjects="1">
      <p:cViewPr varScale="1">
        <p:scale>
          <a:sx n="64" d="100"/>
          <a:sy n="64" d="100"/>
        </p:scale>
        <p:origin x="66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5EAD4-9DDD-944B-8F6B-E4F936B6477B}" type="datetimeFigureOut">
              <a:rPr lang="da-DK" smtClean="0"/>
              <a:t>01-09-2021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753F3-4409-E04B-83EA-007653189DA9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3476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6">
            <a:extLst>
              <a:ext uri="{FF2B5EF4-FFF2-40B4-BE49-F238E27FC236}">
                <a16:creationId xmlns:a16="http://schemas.microsoft.com/office/drawing/2014/main" id="{48E7AC82-EC2C-4498-843C-C7E4EB1AF7E5}"/>
              </a:ext>
            </a:extLst>
          </p:cNvPr>
          <p:cNvGrpSpPr/>
          <p:nvPr userDrawn="1"/>
        </p:nvGrpSpPr>
        <p:grpSpPr>
          <a:xfrm>
            <a:off x="10157944" y="6466055"/>
            <a:ext cx="2397784" cy="193340"/>
            <a:chOff x="9249642" y="5984595"/>
            <a:chExt cx="2397784" cy="193340"/>
          </a:xfrm>
        </p:grpSpPr>
        <p:sp>
          <p:nvSpPr>
            <p:cNvPr id="12" name="Subtitle 1">
              <a:extLst>
                <a:ext uri="{FF2B5EF4-FFF2-40B4-BE49-F238E27FC236}">
                  <a16:creationId xmlns:a16="http://schemas.microsoft.com/office/drawing/2014/main" id="{26ECB8C1-1E0C-4319-B09A-D924D9A63BCB}"/>
                </a:ext>
              </a:extLst>
            </p:cNvPr>
            <p:cNvSpPr txBox="1">
              <a:spLocks/>
            </p:cNvSpPr>
            <p:nvPr/>
          </p:nvSpPr>
          <p:spPr>
            <a:xfrm>
              <a:off x="9531909" y="6002105"/>
              <a:ext cx="2115517" cy="175830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800" dirty="0">
                  <a:solidFill>
                    <a:schemeClr val="accent1"/>
                  </a:solidFill>
                  <a:latin typeface="+mj-lt"/>
                </a:rPr>
                <a:t>DANISH MARITIME AUTHORITY</a:t>
              </a:r>
            </a:p>
          </p:txBody>
        </p:sp>
        <p:grpSp>
          <p:nvGrpSpPr>
            <p:cNvPr id="13" name="Group 8">
              <a:extLst>
                <a:ext uri="{FF2B5EF4-FFF2-40B4-BE49-F238E27FC236}">
                  <a16:creationId xmlns:a16="http://schemas.microsoft.com/office/drawing/2014/main" id="{CE3DBDF6-40BD-4ABB-8D2A-6D2EB101F71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249642" y="5984595"/>
              <a:ext cx="189369" cy="189369"/>
              <a:chOff x="-2573" y="722"/>
              <a:chExt cx="1210" cy="1210"/>
            </a:xfrm>
          </p:grpSpPr>
          <p:sp>
            <p:nvSpPr>
              <p:cNvPr id="14" name="AutoShape 7">
                <a:extLst>
                  <a:ext uri="{FF2B5EF4-FFF2-40B4-BE49-F238E27FC236}">
                    <a16:creationId xmlns:a16="http://schemas.microsoft.com/office/drawing/2014/main" id="{3D265187-587A-414C-80F0-2DE711C2968B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-2573" y="722"/>
                <a:ext cx="1210" cy="1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800" dirty="0">
                  <a:latin typeface="+mj-lt"/>
                </a:endParaRPr>
              </a:p>
            </p:txBody>
          </p:sp>
          <p:sp>
            <p:nvSpPr>
              <p:cNvPr id="15" name="Freeform 9">
                <a:extLst>
                  <a:ext uri="{FF2B5EF4-FFF2-40B4-BE49-F238E27FC236}">
                    <a16:creationId xmlns:a16="http://schemas.microsoft.com/office/drawing/2014/main" id="{8770F050-A841-424A-9374-DF3710EB32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722"/>
                <a:ext cx="1210" cy="1210"/>
              </a:xfrm>
              <a:custGeom>
                <a:avLst/>
                <a:gdLst>
                  <a:gd name="T0" fmla="*/ 533 w 576"/>
                  <a:gd name="T1" fmla="*/ 0 h 576"/>
                  <a:gd name="T2" fmla="*/ 43 w 576"/>
                  <a:gd name="T3" fmla="*/ 0 h 576"/>
                  <a:gd name="T4" fmla="*/ 0 w 576"/>
                  <a:gd name="T5" fmla="*/ 42 h 576"/>
                  <a:gd name="T6" fmla="*/ 0 w 576"/>
                  <a:gd name="T7" fmla="*/ 534 h 576"/>
                  <a:gd name="T8" fmla="*/ 43 w 576"/>
                  <a:gd name="T9" fmla="*/ 576 h 576"/>
                  <a:gd name="T10" fmla="*/ 533 w 576"/>
                  <a:gd name="T11" fmla="*/ 576 h 576"/>
                  <a:gd name="T12" fmla="*/ 576 w 576"/>
                  <a:gd name="T13" fmla="*/ 534 h 576"/>
                  <a:gd name="T14" fmla="*/ 576 w 576"/>
                  <a:gd name="T15" fmla="*/ 42 h 576"/>
                  <a:gd name="T16" fmla="*/ 533 w 576"/>
                  <a:gd name="T17" fmla="*/ 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" h="576">
                    <a:moveTo>
                      <a:pt x="53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534"/>
                      <a:pt x="0" y="534"/>
                      <a:pt x="0" y="534"/>
                    </a:cubicBezTo>
                    <a:cubicBezTo>
                      <a:pt x="0" y="557"/>
                      <a:pt x="19" y="576"/>
                      <a:pt x="43" y="576"/>
                    </a:cubicBezTo>
                    <a:cubicBezTo>
                      <a:pt x="533" y="576"/>
                      <a:pt x="533" y="576"/>
                      <a:pt x="533" y="576"/>
                    </a:cubicBezTo>
                    <a:cubicBezTo>
                      <a:pt x="557" y="576"/>
                      <a:pt x="576" y="557"/>
                      <a:pt x="576" y="534"/>
                    </a:cubicBezTo>
                    <a:cubicBezTo>
                      <a:pt x="576" y="42"/>
                      <a:pt x="576" y="42"/>
                      <a:pt x="576" y="42"/>
                    </a:cubicBezTo>
                    <a:cubicBezTo>
                      <a:pt x="576" y="19"/>
                      <a:pt x="557" y="0"/>
                      <a:pt x="5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800" dirty="0">
                  <a:latin typeface="+mj-lt"/>
                </a:endParaRPr>
              </a:p>
            </p:txBody>
          </p:sp>
          <p:sp>
            <p:nvSpPr>
              <p:cNvPr id="16" name="Freeform 10">
                <a:extLst>
                  <a:ext uri="{FF2B5EF4-FFF2-40B4-BE49-F238E27FC236}">
                    <a16:creationId xmlns:a16="http://schemas.microsoft.com/office/drawing/2014/main" id="{93791A3D-9050-49F6-A3B0-D99F1EC45D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09" y="888"/>
                <a:ext cx="208" cy="865"/>
              </a:xfrm>
              <a:custGeom>
                <a:avLst/>
                <a:gdLst>
                  <a:gd name="T0" fmla="*/ 7 w 99"/>
                  <a:gd name="T1" fmla="*/ 137 h 412"/>
                  <a:gd name="T2" fmla="*/ 92 w 99"/>
                  <a:gd name="T3" fmla="*/ 137 h 412"/>
                  <a:gd name="T4" fmla="*/ 92 w 99"/>
                  <a:gd name="T5" fmla="*/ 412 h 412"/>
                  <a:gd name="T6" fmla="*/ 7 w 99"/>
                  <a:gd name="T7" fmla="*/ 412 h 412"/>
                  <a:gd name="T8" fmla="*/ 7 w 99"/>
                  <a:gd name="T9" fmla="*/ 137 h 412"/>
                  <a:gd name="T10" fmla="*/ 49 w 99"/>
                  <a:gd name="T11" fmla="*/ 0 h 412"/>
                  <a:gd name="T12" fmla="*/ 99 w 99"/>
                  <a:gd name="T13" fmla="*/ 50 h 412"/>
                  <a:gd name="T14" fmla="*/ 49 w 99"/>
                  <a:gd name="T15" fmla="*/ 99 h 412"/>
                  <a:gd name="T16" fmla="*/ 0 w 99"/>
                  <a:gd name="T17" fmla="*/ 50 h 412"/>
                  <a:gd name="T18" fmla="*/ 49 w 99"/>
                  <a:gd name="T19" fmla="*/ 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412">
                    <a:moveTo>
                      <a:pt x="7" y="137"/>
                    </a:moveTo>
                    <a:cubicBezTo>
                      <a:pt x="92" y="137"/>
                      <a:pt x="92" y="137"/>
                      <a:pt x="92" y="137"/>
                    </a:cubicBezTo>
                    <a:cubicBezTo>
                      <a:pt x="92" y="412"/>
                      <a:pt x="92" y="412"/>
                      <a:pt x="92" y="412"/>
                    </a:cubicBezTo>
                    <a:cubicBezTo>
                      <a:pt x="7" y="412"/>
                      <a:pt x="7" y="412"/>
                      <a:pt x="7" y="412"/>
                    </a:cubicBezTo>
                    <a:lnTo>
                      <a:pt x="7" y="137"/>
                    </a:lnTo>
                    <a:close/>
                    <a:moveTo>
                      <a:pt x="49" y="0"/>
                    </a:moveTo>
                    <a:cubicBezTo>
                      <a:pt x="77" y="0"/>
                      <a:pt x="99" y="22"/>
                      <a:pt x="99" y="50"/>
                    </a:cubicBezTo>
                    <a:cubicBezTo>
                      <a:pt x="99" y="77"/>
                      <a:pt x="77" y="99"/>
                      <a:pt x="49" y="99"/>
                    </a:cubicBezTo>
                    <a:cubicBezTo>
                      <a:pt x="22" y="99"/>
                      <a:pt x="0" y="77"/>
                      <a:pt x="0" y="50"/>
                    </a:cubicBezTo>
                    <a:cubicBezTo>
                      <a:pt x="0" y="22"/>
                      <a:pt x="22" y="0"/>
                      <a:pt x="4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800" dirty="0">
                  <a:latin typeface="+mj-lt"/>
                </a:endParaRPr>
              </a:p>
            </p:txBody>
          </p:sp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id="{62306CCE-2C69-49FC-B04A-D5C1ED24FD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3" y="1161"/>
                <a:ext cx="559" cy="592"/>
              </a:xfrm>
              <a:custGeom>
                <a:avLst/>
                <a:gdLst>
                  <a:gd name="T0" fmla="*/ 0 w 266"/>
                  <a:gd name="T1" fmla="*/ 7 h 282"/>
                  <a:gd name="T2" fmla="*/ 82 w 266"/>
                  <a:gd name="T3" fmla="*/ 7 h 282"/>
                  <a:gd name="T4" fmla="*/ 82 w 266"/>
                  <a:gd name="T5" fmla="*/ 45 h 282"/>
                  <a:gd name="T6" fmla="*/ 83 w 266"/>
                  <a:gd name="T7" fmla="*/ 45 h 282"/>
                  <a:gd name="T8" fmla="*/ 163 w 266"/>
                  <a:gd name="T9" fmla="*/ 0 h 282"/>
                  <a:gd name="T10" fmla="*/ 266 w 266"/>
                  <a:gd name="T11" fmla="*/ 131 h 282"/>
                  <a:gd name="T12" fmla="*/ 266 w 266"/>
                  <a:gd name="T13" fmla="*/ 282 h 282"/>
                  <a:gd name="T14" fmla="*/ 181 w 266"/>
                  <a:gd name="T15" fmla="*/ 282 h 282"/>
                  <a:gd name="T16" fmla="*/ 181 w 266"/>
                  <a:gd name="T17" fmla="*/ 148 h 282"/>
                  <a:gd name="T18" fmla="*/ 136 w 266"/>
                  <a:gd name="T19" fmla="*/ 75 h 282"/>
                  <a:gd name="T20" fmla="*/ 85 w 266"/>
                  <a:gd name="T21" fmla="*/ 146 h 282"/>
                  <a:gd name="T22" fmla="*/ 85 w 266"/>
                  <a:gd name="T23" fmla="*/ 282 h 282"/>
                  <a:gd name="T24" fmla="*/ 0 w 266"/>
                  <a:gd name="T25" fmla="*/ 282 h 282"/>
                  <a:gd name="T26" fmla="*/ 0 w 266"/>
                  <a:gd name="T27" fmla="*/ 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6" h="282">
                    <a:moveTo>
                      <a:pt x="0" y="7"/>
                    </a:moveTo>
                    <a:cubicBezTo>
                      <a:pt x="82" y="7"/>
                      <a:pt x="82" y="7"/>
                      <a:pt x="82" y="7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94" y="23"/>
                      <a:pt x="122" y="0"/>
                      <a:pt x="163" y="0"/>
                    </a:cubicBezTo>
                    <a:cubicBezTo>
                      <a:pt x="250" y="0"/>
                      <a:pt x="266" y="57"/>
                      <a:pt x="266" y="131"/>
                    </a:cubicBezTo>
                    <a:cubicBezTo>
                      <a:pt x="266" y="282"/>
                      <a:pt x="266" y="282"/>
                      <a:pt x="266" y="282"/>
                    </a:cubicBezTo>
                    <a:cubicBezTo>
                      <a:pt x="181" y="282"/>
                      <a:pt x="181" y="282"/>
                      <a:pt x="181" y="282"/>
                    </a:cubicBezTo>
                    <a:cubicBezTo>
                      <a:pt x="181" y="148"/>
                      <a:pt x="181" y="148"/>
                      <a:pt x="181" y="148"/>
                    </a:cubicBezTo>
                    <a:cubicBezTo>
                      <a:pt x="181" y="116"/>
                      <a:pt x="180" y="75"/>
                      <a:pt x="136" y="75"/>
                    </a:cubicBezTo>
                    <a:cubicBezTo>
                      <a:pt x="92" y="75"/>
                      <a:pt x="85" y="110"/>
                      <a:pt x="85" y="146"/>
                    </a:cubicBezTo>
                    <a:cubicBezTo>
                      <a:pt x="85" y="282"/>
                      <a:pt x="85" y="282"/>
                      <a:pt x="85" y="282"/>
                    </a:cubicBezTo>
                    <a:cubicBezTo>
                      <a:pt x="0" y="282"/>
                      <a:pt x="0" y="282"/>
                      <a:pt x="0" y="282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800" dirty="0">
                  <a:latin typeface="+mj-lt"/>
                </a:endParaRPr>
              </a:p>
            </p:txBody>
          </p:sp>
        </p:grpSp>
      </p:grpSp>
      <p:grpSp>
        <p:nvGrpSpPr>
          <p:cNvPr id="19" name="Group 27">
            <a:extLst>
              <a:ext uri="{FF2B5EF4-FFF2-40B4-BE49-F238E27FC236}">
                <a16:creationId xmlns:a16="http://schemas.microsoft.com/office/drawing/2014/main" id="{8106573F-9AB7-4648-992B-BA1D86993249}"/>
              </a:ext>
            </a:extLst>
          </p:cNvPr>
          <p:cNvGrpSpPr/>
          <p:nvPr userDrawn="1"/>
        </p:nvGrpSpPr>
        <p:grpSpPr>
          <a:xfrm>
            <a:off x="9091856" y="6474810"/>
            <a:ext cx="1324289" cy="175830"/>
            <a:chOff x="9257734" y="6263805"/>
            <a:chExt cx="1324289" cy="175830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581D49CD-B0DF-447D-9118-73327CFCA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7734" y="6278407"/>
              <a:ext cx="177146" cy="143997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800" dirty="0">
                <a:latin typeface="+mj-lt"/>
              </a:endParaRPr>
            </a:p>
          </p:txBody>
        </p:sp>
        <p:sp>
          <p:nvSpPr>
            <p:cNvPr id="21" name="Subtitle 1">
              <a:extLst>
                <a:ext uri="{FF2B5EF4-FFF2-40B4-BE49-F238E27FC236}">
                  <a16:creationId xmlns:a16="http://schemas.microsoft.com/office/drawing/2014/main" id="{7F56950D-032A-4F38-AD8D-1907B98F4BAD}"/>
                </a:ext>
              </a:extLst>
            </p:cNvPr>
            <p:cNvSpPr txBox="1">
              <a:spLocks/>
            </p:cNvSpPr>
            <p:nvPr/>
          </p:nvSpPr>
          <p:spPr>
            <a:xfrm>
              <a:off x="9531909" y="6263805"/>
              <a:ext cx="1050114" cy="175830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800" dirty="0">
                  <a:solidFill>
                    <a:schemeClr val="accent1"/>
                  </a:solidFill>
                  <a:latin typeface="+mj-lt"/>
                </a:rPr>
                <a:t>@DMA_SFS</a:t>
              </a:r>
            </a:p>
          </p:txBody>
        </p:sp>
      </p:grpSp>
      <p:sp>
        <p:nvSpPr>
          <p:cNvPr id="22" name="Rektangel 21">
            <a:extLst>
              <a:ext uri="{FF2B5EF4-FFF2-40B4-BE49-F238E27FC236}">
                <a16:creationId xmlns:a16="http://schemas.microsoft.com/office/drawing/2014/main" id="{C99638D3-3D34-4352-B334-A263C5DF0515}"/>
              </a:ext>
            </a:extLst>
          </p:cNvPr>
          <p:cNvSpPr/>
          <p:nvPr userDrawn="1"/>
        </p:nvSpPr>
        <p:spPr>
          <a:xfrm>
            <a:off x="8213882" y="6501169"/>
            <a:ext cx="1202421" cy="12311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GB" sz="800" dirty="0">
                <a:solidFill>
                  <a:schemeClr val="accent1"/>
                </a:solidFill>
                <a:latin typeface="+mj-lt"/>
              </a:rPr>
              <a:t>WWW.DMA.DK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8362AB0-E975-4B58-8552-A9FD71D0E4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3206" y="767297"/>
            <a:ext cx="5271230" cy="117812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1378680-D72F-4969-B085-897467E33E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4218040"/>
            <a:ext cx="12192000" cy="550606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Date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58738A-3819-9E46-A194-03FD5A72DD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2829698"/>
            <a:ext cx="12192000" cy="1285102"/>
          </a:xfrm>
        </p:spPr>
        <p:txBody>
          <a:bodyPr anchor="t" anchorCtr="0">
            <a:normAutofit/>
          </a:bodyPr>
          <a:lstStyle>
            <a:lvl1pPr algn="ctr">
              <a:defRPr sz="3900" b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WELCOME</a:t>
            </a:r>
            <a:br>
              <a:rPr lang="en-GB" dirty="0"/>
            </a:br>
            <a:r>
              <a:rPr lang="en-GB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4E2CBB-BA94-C74C-8E42-2A8C3ECBDD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40232" y="5984594"/>
            <a:ext cx="3870036" cy="67746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Name. Click to add name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8DBF6E-E5E2-7A4B-9D71-2D5887DB20CF}"/>
              </a:ext>
            </a:extLst>
          </p:cNvPr>
          <p:cNvSpPr/>
          <p:nvPr userDrawn="1"/>
        </p:nvSpPr>
        <p:spPr>
          <a:xfrm>
            <a:off x="8140232" y="5535386"/>
            <a:ext cx="4035425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2D0D24-1DC8-48B5-B08D-71103EA4FFB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56DBB-97EA-4BD5-94FB-DE223023A5E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BECFB0-B184-4571-836A-20F2A7BE217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41316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4BB982-EC23-4DE5-9405-D874B47347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63B55-2737-B54E-B5FD-A70B145D8095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7CD35-791B-4BC4-85F6-2A3F8B582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69B59-3AC7-47E3-8A29-B2BA3D9FC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FBFF7-EEFD-4530-A167-28F0DEA0E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6610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- 2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indsætte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4D4FA-AC08-44CB-938A-68990DC789E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68A03-8362-4927-BE8A-D690390F8E8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04DE613-8527-4AEB-B361-BCA7853DD33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3AF323-5A6B-4EDE-9767-D48DEDC4518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38200" y="2126511"/>
            <a:ext cx="4956545" cy="331125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56C1F66-D454-4BD4-8EB0-32D8FBA7F604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096000" y="2121529"/>
            <a:ext cx="5141913" cy="331125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8AD008B-6D4E-4881-A9E1-B220D31205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978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rød under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indsætte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7AA92-0328-4538-AFD3-86CEAA3CB5C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D8605-0430-458B-A587-EEED1EC1459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BD0C2-BC0F-4990-8778-0A76B0C5894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E03637D8-FFFD-460A-BC06-EFD937A1186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199" y="1372667"/>
            <a:ext cx="10399714" cy="64172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083A45B-DD45-4820-8849-3FECACA2827B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38200" y="2466751"/>
            <a:ext cx="10399713" cy="34244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63F6AF-54C7-42C4-9280-B006F397AF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2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rød underoverskrift - 2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D8F9212-F299-4E99-AF13-88888621B86E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38200" y="2466751"/>
            <a:ext cx="4956545" cy="34244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104BC1-B3C0-4448-B3C2-54B5E4EEF12F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096000" y="2461769"/>
            <a:ext cx="5141913" cy="34244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indsætte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3616BC-375D-43C7-AD12-DF819321015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EA0C6-2741-449C-BF51-ECC37DE6C7B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3D3EE-25BC-470C-8101-EB803CE2E45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762E62DF-EAAB-417B-9066-819726F2A2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1372667"/>
            <a:ext cx="10399714" cy="64172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0F2B7FE-1C6A-4EAE-8102-8CEBD28ACA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994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lede - uden 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44" y="0"/>
            <a:ext cx="12188456" cy="5539643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 dirty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1BD6BB4-235C-4411-BCE1-3F45D4D08FC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3B597DB-AAF7-4CB3-B167-4BB67DD98B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8FCA034-16F1-4E77-B3AC-19F0A864BCC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2E2DE9-099A-4ACA-BE8E-A924055BCC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26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44" y="2169041"/>
            <a:ext cx="12188456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 dirty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indsætte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456550-627C-46F1-A1EF-79267B13DC6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F8FA5E-350D-43FF-9F63-385E255B595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040B59-5AF7-43DA-AC0D-4E69A8A6AEC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5B72CE14-11D1-4250-B637-F90598CF75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1372667"/>
            <a:ext cx="7106588" cy="64172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5762F2A-2C1A-4FB8-A2A6-A2941CF6A8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33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lede (ko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2169041"/>
            <a:ext cx="8140232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indsætte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59D3C12-E529-394A-93C5-B2B3D3819D1E}"/>
              </a:ext>
            </a:extLst>
          </p:cNvPr>
          <p:cNvSpPr/>
          <p:nvPr userDrawn="1"/>
        </p:nvSpPr>
        <p:spPr>
          <a:xfrm>
            <a:off x="8140232" y="5535386"/>
            <a:ext cx="4063999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39F28C-2E50-4E3C-8DAB-3811391C814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9FD76C-5D15-4E9C-A2F4-9AD6D35DB89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B774EC-9587-4716-B8D5-9A09AE1D925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AF91E8AA-B2EF-4346-885C-812EC0BC465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1372667"/>
            <a:ext cx="7302033" cy="64172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41EF7F-4FAA-4519-B6A0-CEE99C1718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72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1 billede (sm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indsætte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E6861891-4687-EC4C-AFDC-EED79926AF0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40232" y="2169041"/>
            <a:ext cx="4051768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200" baseline="0" dirty="0"/>
            </a:lvl1pPr>
          </a:lstStyle>
          <a:p>
            <a:r>
              <a:rPr lang="en-GB" dirty="0"/>
              <a:t>Click to insert picture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D69AAE-7886-4D48-8136-D113A88F4A9D}"/>
              </a:ext>
            </a:extLst>
          </p:cNvPr>
          <p:cNvSpPr/>
          <p:nvPr userDrawn="1"/>
        </p:nvSpPr>
        <p:spPr>
          <a:xfrm>
            <a:off x="8140232" y="5535386"/>
            <a:ext cx="4051768" cy="30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71B30C-C35E-412A-899E-E30A9AB0ED1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CCA7B2-6C46-44B1-96C8-3A378537677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F8C716-0C81-4EE6-B167-B70DC3CB5D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29726346-6B35-431C-B032-9061069A1E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45779" y="1372667"/>
            <a:ext cx="4046219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866E299-C0EE-4B00-AA91-2DC633448446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838200" y="2126511"/>
            <a:ext cx="6975763" cy="331125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1D38311-B335-4E14-A9B1-DE1F8579D8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77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1 billede (sto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079776" y="2169041"/>
            <a:ext cx="8112224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indsætte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89E187-E12E-C647-85FE-E7BE9C15D299}"/>
              </a:ext>
            </a:extLst>
          </p:cNvPr>
          <p:cNvSpPr/>
          <p:nvPr userDrawn="1"/>
        </p:nvSpPr>
        <p:spPr>
          <a:xfrm>
            <a:off x="4079776" y="5535386"/>
            <a:ext cx="8112224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94888A-D10C-4E5C-A32D-71CF954D186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E04C23-C534-4206-A05A-949678A07FE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6CD0A1-A0E4-47ED-9886-36CCCBF6E8B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Text Placeholder 17">
            <a:extLst>
              <a:ext uri="{FF2B5EF4-FFF2-40B4-BE49-F238E27FC236}">
                <a16:creationId xmlns:a16="http://schemas.microsoft.com/office/drawing/2014/main" id="{D95684BC-4021-4620-9E39-EE6FE6A9DD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79775" y="1372667"/>
            <a:ext cx="8112223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DFAB4CF-D734-40BD-B731-28F3B5BB0FD3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838200" y="2126511"/>
            <a:ext cx="3044252" cy="331125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FA3B935-EEAD-4708-98AF-83231436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3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2 bille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2037AD5-C94E-46F7-A7A2-6B76F3148292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838200" y="2126511"/>
            <a:ext cx="3044252" cy="331125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079776" y="2169041"/>
            <a:ext cx="4060456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indsætte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E6861891-4687-EC4C-AFDC-EED79926AF0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43774" y="2169041"/>
            <a:ext cx="4048226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 dirty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D749E9F-95D1-4A48-BB3B-2B2FA157363D}"/>
              </a:ext>
            </a:extLst>
          </p:cNvPr>
          <p:cNvSpPr/>
          <p:nvPr userDrawn="1"/>
        </p:nvSpPr>
        <p:spPr>
          <a:xfrm>
            <a:off x="4079776" y="5535386"/>
            <a:ext cx="8112224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1DCC6C50-40D2-4C3F-BA4A-56EE6C19206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DBAD473B-E598-4626-9EA6-3913E8A2061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876540E-9C2A-40E3-86FC-113CBF9AE9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F0DE3DE6-E65A-420E-999A-A72B4C3167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79777" y="1372667"/>
            <a:ext cx="4060456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356F6CF0-8B47-4973-9966-57A9185107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40233" y="1372667"/>
            <a:ext cx="4048226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8A1E2AE-C505-4904-BFF5-15D3F5B937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57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6">
            <a:extLst>
              <a:ext uri="{FF2B5EF4-FFF2-40B4-BE49-F238E27FC236}">
                <a16:creationId xmlns:a16="http://schemas.microsoft.com/office/drawing/2014/main" id="{07ECB269-8A81-40C0-94DA-4FA20240537A}"/>
              </a:ext>
            </a:extLst>
          </p:cNvPr>
          <p:cNvGrpSpPr/>
          <p:nvPr userDrawn="1"/>
        </p:nvGrpSpPr>
        <p:grpSpPr>
          <a:xfrm>
            <a:off x="10157944" y="6466055"/>
            <a:ext cx="2397784" cy="193340"/>
            <a:chOff x="9249642" y="5984595"/>
            <a:chExt cx="2397784" cy="193340"/>
          </a:xfrm>
        </p:grpSpPr>
        <p:sp>
          <p:nvSpPr>
            <p:cNvPr id="15" name="Subtitle 1">
              <a:extLst>
                <a:ext uri="{FF2B5EF4-FFF2-40B4-BE49-F238E27FC236}">
                  <a16:creationId xmlns:a16="http://schemas.microsoft.com/office/drawing/2014/main" id="{3CAE646F-F060-4624-8026-9C05E4402087}"/>
                </a:ext>
              </a:extLst>
            </p:cNvPr>
            <p:cNvSpPr txBox="1">
              <a:spLocks/>
            </p:cNvSpPr>
            <p:nvPr/>
          </p:nvSpPr>
          <p:spPr>
            <a:xfrm>
              <a:off x="9531909" y="6002105"/>
              <a:ext cx="2115517" cy="175830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800" dirty="0">
                  <a:solidFill>
                    <a:schemeClr val="accent1"/>
                  </a:solidFill>
                  <a:latin typeface="+mj-lt"/>
                </a:rPr>
                <a:t>DANISH MARITIME AUTHORITY</a:t>
              </a:r>
            </a:p>
          </p:txBody>
        </p:sp>
        <p:grpSp>
          <p:nvGrpSpPr>
            <p:cNvPr id="17" name="Group 8">
              <a:extLst>
                <a:ext uri="{FF2B5EF4-FFF2-40B4-BE49-F238E27FC236}">
                  <a16:creationId xmlns:a16="http://schemas.microsoft.com/office/drawing/2014/main" id="{3C3EB550-376A-43CD-95AF-DABCF89D6C0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249642" y="5984595"/>
              <a:ext cx="189369" cy="189369"/>
              <a:chOff x="-2573" y="722"/>
              <a:chExt cx="1210" cy="1210"/>
            </a:xfrm>
          </p:grpSpPr>
          <p:sp>
            <p:nvSpPr>
              <p:cNvPr id="18" name="AutoShape 7">
                <a:extLst>
                  <a:ext uri="{FF2B5EF4-FFF2-40B4-BE49-F238E27FC236}">
                    <a16:creationId xmlns:a16="http://schemas.microsoft.com/office/drawing/2014/main" id="{C8BE91C0-DD48-4FBB-9C38-59A3CDB9DEE8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-2573" y="722"/>
                <a:ext cx="1210" cy="1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800" dirty="0">
                  <a:latin typeface="+mj-lt"/>
                </a:endParaRPr>
              </a:p>
            </p:txBody>
          </p:sp>
          <p:sp>
            <p:nvSpPr>
              <p:cNvPr id="19" name="Freeform 9">
                <a:extLst>
                  <a:ext uri="{FF2B5EF4-FFF2-40B4-BE49-F238E27FC236}">
                    <a16:creationId xmlns:a16="http://schemas.microsoft.com/office/drawing/2014/main" id="{33FA35E9-763F-45EB-AACE-0BE21F02C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5" y="722"/>
                <a:ext cx="1210" cy="1210"/>
              </a:xfrm>
              <a:custGeom>
                <a:avLst/>
                <a:gdLst>
                  <a:gd name="T0" fmla="*/ 533 w 576"/>
                  <a:gd name="T1" fmla="*/ 0 h 576"/>
                  <a:gd name="T2" fmla="*/ 43 w 576"/>
                  <a:gd name="T3" fmla="*/ 0 h 576"/>
                  <a:gd name="T4" fmla="*/ 0 w 576"/>
                  <a:gd name="T5" fmla="*/ 42 h 576"/>
                  <a:gd name="T6" fmla="*/ 0 w 576"/>
                  <a:gd name="T7" fmla="*/ 534 h 576"/>
                  <a:gd name="T8" fmla="*/ 43 w 576"/>
                  <a:gd name="T9" fmla="*/ 576 h 576"/>
                  <a:gd name="T10" fmla="*/ 533 w 576"/>
                  <a:gd name="T11" fmla="*/ 576 h 576"/>
                  <a:gd name="T12" fmla="*/ 576 w 576"/>
                  <a:gd name="T13" fmla="*/ 534 h 576"/>
                  <a:gd name="T14" fmla="*/ 576 w 576"/>
                  <a:gd name="T15" fmla="*/ 42 h 576"/>
                  <a:gd name="T16" fmla="*/ 533 w 576"/>
                  <a:gd name="T17" fmla="*/ 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" h="576">
                    <a:moveTo>
                      <a:pt x="53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534"/>
                      <a:pt x="0" y="534"/>
                      <a:pt x="0" y="534"/>
                    </a:cubicBezTo>
                    <a:cubicBezTo>
                      <a:pt x="0" y="557"/>
                      <a:pt x="19" y="576"/>
                      <a:pt x="43" y="576"/>
                    </a:cubicBezTo>
                    <a:cubicBezTo>
                      <a:pt x="533" y="576"/>
                      <a:pt x="533" y="576"/>
                      <a:pt x="533" y="576"/>
                    </a:cubicBezTo>
                    <a:cubicBezTo>
                      <a:pt x="557" y="576"/>
                      <a:pt x="576" y="557"/>
                      <a:pt x="576" y="534"/>
                    </a:cubicBezTo>
                    <a:cubicBezTo>
                      <a:pt x="576" y="42"/>
                      <a:pt x="576" y="42"/>
                      <a:pt x="576" y="42"/>
                    </a:cubicBezTo>
                    <a:cubicBezTo>
                      <a:pt x="576" y="19"/>
                      <a:pt x="557" y="0"/>
                      <a:pt x="5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800" dirty="0">
                  <a:latin typeface="+mj-lt"/>
                </a:endParaRPr>
              </a:p>
            </p:txBody>
          </p:sp>
          <p:sp>
            <p:nvSpPr>
              <p:cNvPr id="20" name="Freeform 10">
                <a:extLst>
                  <a:ext uri="{FF2B5EF4-FFF2-40B4-BE49-F238E27FC236}">
                    <a16:creationId xmlns:a16="http://schemas.microsoft.com/office/drawing/2014/main" id="{55C37588-2F6A-4EE4-ABED-9E50E95E77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09" y="888"/>
                <a:ext cx="208" cy="865"/>
              </a:xfrm>
              <a:custGeom>
                <a:avLst/>
                <a:gdLst>
                  <a:gd name="T0" fmla="*/ 7 w 99"/>
                  <a:gd name="T1" fmla="*/ 137 h 412"/>
                  <a:gd name="T2" fmla="*/ 92 w 99"/>
                  <a:gd name="T3" fmla="*/ 137 h 412"/>
                  <a:gd name="T4" fmla="*/ 92 w 99"/>
                  <a:gd name="T5" fmla="*/ 412 h 412"/>
                  <a:gd name="T6" fmla="*/ 7 w 99"/>
                  <a:gd name="T7" fmla="*/ 412 h 412"/>
                  <a:gd name="T8" fmla="*/ 7 w 99"/>
                  <a:gd name="T9" fmla="*/ 137 h 412"/>
                  <a:gd name="T10" fmla="*/ 49 w 99"/>
                  <a:gd name="T11" fmla="*/ 0 h 412"/>
                  <a:gd name="T12" fmla="*/ 99 w 99"/>
                  <a:gd name="T13" fmla="*/ 50 h 412"/>
                  <a:gd name="T14" fmla="*/ 49 w 99"/>
                  <a:gd name="T15" fmla="*/ 99 h 412"/>
                  <a:gd name="T16" fmla="*/ 0 w 99"/>
                  <a:gd name="T17" fmla="*/ 50 h 412"/>
                  <a:gd name="T18" fmla="*/ 49 w 99"/>
                  <a:gd name="T19" fmla="*/ 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412">
                    <a:moveTo>
                      <a:pt x="7" y="137"/>
                    </a:moveTo>
                    <a:cubicBezTo>
                      <a:pt x="92" y="137"/>
                      <a:pt x="92" y="137"/>
                      <a:pt x="92" y="137"/>
                    </a:cubicBezTo>
                    <a:cubicBezTo>
                      <a:pt x="92" y="412"/>
                      <a:pt x="92" y="412"/>
                      <a:pt x="92" y="412"/>
                    </a:cubicBezTo>
                    <a:cubicBezTo>
                      <a:pt x="7" y="412"/>
                      <a:pt x="7" y="412"/>
                      <a:pt x="7" y="412"/>
                    </a:cubicBezTo>
                    <a:lnTo>
                      <a:pt x="7" y="137"/>
                    </a:lnTo>
                    <a:close/>
                    <a:moveTo>
                      <a:pt x="49" y="0"/>
                    </a:moveTo>
                    <a:cubicBezTo>
                      <a:pt x="77" y="0"/>
                      <a:pt x="99" y="22"/>
                      <a:pt x="99" y="50"/>
                    </a:cubicBezTo>
                    <a:cubicBezTo>
                      <a:pt x="99" y="77"/>
                      <a:pt x="77" y="99"/>
                      <a:pt x="49" y="99"/>
                    </a:cubicBezTo>
                    <a:cubicBezTo>
                      <a:pt x="22" y="99"/>
                      <a:pt x="0" y="77"/>
                      <a:pt x="0" y="50"/>
                    </a:cubicBezTo>
                    <a:cubicBezTo>
                      <a:pt x="0" y="22"/>
                      <a:pt x="22" y="0"/>
                      <a:pt x="4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800" dirty="0">
                  <a:latin typeface="+mj-lt"/>
                </a:endParaRPr>
              </a:p>
            </p:txBody>
          </p:sp>
          <p:sp>
            <p:nvSpPr>
              <p:cNvPr id="21" name="Freeform 11">
                <a:extLst>
                  <a:ext uri="{FF2B5EF4-FFF2-40B4-BE49-F238E27FC236}">
                    <a16:creationId xmlns:a16="http://schemas.microsoft.com/office/drawing/2014/main" id="{D1055FF3-7664-4601-80A1-A8BC8B59D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3" y="1161"/>
                <a:ext cx="559" cy="592"/>
              </a:xfrm>
              <a:custGeom>
                <a:avLst/>
                <a:gdLst>
                  <a:gd name="T0" fmla="*/ 0 w 266"/>
                  <a:gd name="T1" fmla="*/ 7 h 282"/>
                  <a:gd name="T2" fmla="*/ 82 w 266"/>
                  <a:gd name="T3" fmla="*/ 7 h 282"/>
                  <a:gd name="T4" fmla="*/ 82 w 266"/>
                  <a:gd name="T5" fmla="*/ 45 h 282"/>
                  <a:gd name="T6" fmla="*/ 83 w 266"/>
                  <a:gd name="T7" fmla="*/ 45 h 282"/>
                  <a:gd name="T8" fmla="*/ 163 w 266"/>
                  <a:gd name="T9" fmla="*/ 0 h 282"/>
                  <a:gd name="T10" fmla="*/ 266 w 266"/>
                  <a:gd name="T11" fmla="*/ 131 h 282"/>
                  <a:gd name="T12" fmla="*/ 266 w 266"/>
                  <a:gd name="T13" fmla="*/ 282 h 282"/>
                  <a:gd name="T14" fmla="*/ 181 w 266"/>
                  <a:gd name="T15" fmla="*/ 282 h 282"/>
                  <a:gd name="T16" fmla="*/ 181 w 266"/>
                  <a:gd name="T17" fmla="*/ 148 h 282"/>
                  <a:gd name="T18" fmla="*/ 136 w 266"/>
                  <a:gd name="T19" fmla="*/ 75 h 282"/>
                  <a:gd name="T20" fmla="*/ 85 w 266"/>
                  <a:gd name="T21" fmla="*/ 146 h 282"/>
                  <a:gd name="T22" fmla="*/ 85 w 266"/>
                  <a:gd name="T23" fmla="*/ 282 h 282"/>
                  <a:gd name="T24" fmla="*/ 0 w 266"/>
                  <a:gd name="T25" fmla="*/ 282 h 282"/>
                  <a:gd name="T26" fmla="*/ 0 w 266"/>
                  <a:gd name="T27" fmla="*/ 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6" h="282">
                    <a:moveTo>
                      <a:pt x="0" y="7"/>
                    </a:moveTo>
                    <a:cubicBezTo>
                      <a:pt x="82" y="7"/>
                      <a:pt x="82" y="7"/>
                      <a:pt x="82" y="7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94" y="23"/>
                      <a:pt x="122" y="0"/>
                      <a:pt x="163" y="0"/>
                    </a:cubicBezTo>
                    <a:cubicBezTo>
                      <a:pt x="250" y="0"/>
                      <a:pt x="266" y="57"/>
                      <a:pt x="266" y="131"/>
                    </a:cubicBezTo>
                    <a:cubicBezTo>
                      <a:pt x="266" y="282"/>
                      <a:pt x="266" y="282"/>
                      <a:pt x="266" y="282"/>
                    </a:cubicBezTo>
                    <a:cubicBezTo>
                      <a:pt x="181" y="282"/>
                      <a:pt x="181" y="282"/>
                      <a:pt x="181" y="282"/>
                    </a:cubicBezTo>
                    <a:cubicBezTo>
                      <a:pt x="181" y="148"/>
                      <a:pt x="181" y="148"/>
                      <a:pt x="181" y="148"/>
                    </a:cubicBezTo>
                    <a:cubicBezTo>
                      <a:pt x="181" y="116"/>
                      <a:pt x="180" y="75"/>
                      <a:pt x="136" y="75"/>
                    </a:cubicBezTo>
                    <a:cubicBezTo>
                      <a:pt x="92" y="75"/>
                      <a:pt x="85" y="110"/>
                      <a:pt x="85" y="146"/>
                    </a:cubicBezTo>
                    <a:cubicBezTo>
                      <a:pt x="85" y="282"/>
                      <a:pt x="85" y="282"/>
                      <a:pt x="85" y="282"/>
                    </a:cubicBezTo>
                    <a:cubicBezTo>
                      <a:pt x="0" y="282"/>
                      <a:pt x="0" y="282"/>
                      <a:pt x="0" y="282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800" dirty="0">
                  <a:latin typeface="+mj-lt"/>
                </a:endParaRPr>
              </a:p>
            </p:txBody>
          </p:sp>
        </p:grpSp>
      </p:grpSp>
      <p:grpSp>
        <p:nvGrpSpPr>
          <p:cNvPr id="22" name="Group 27">
            <a:extLst>
              <a:ext uri="{FF2B5EF4-FFF2-40B4-BE49-F238E27FC236}">
                <a16:creationId xmlns:a16="http://schemas.microsoft.com/office/drawing/2014/main" id="{2D59FFAD-B50C-41DB-A2E9-CA6E6E35009C}"/>
              </a:ext>
            </a:extLst>
          </p:cNvPr>
          <p:cNvGrpSpPr/>
          <p:nvPr userDrawn="1"/>
        </p:nvGrpSpPr>
        <p:grpSpPr>
          <a:xfrm>
            <a:off x="9091856" y="6474810"/>
            <a:ext cx="1324289" cy="175830"/>
            <a:chOff x="9257734" y="6263805"/>
            <a:chExt cx="1324289" cy="175830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F195658D-CE93-442D-AAD2-D4012C31C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7734" y="6278407"/>
              <a:ext cx="177146" cy="143997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800" dirty="0">
                <a:latin typeface="+mj-lt"/>
              </a:endParaRPr>
            </a:p>
          </p:txBody>
        </p:sp>
        <p:sp>
          <p:nvSpPr>
            <p:cNvPr id="24" name="Subtitle 1">
              <a:extLst>
                <a:ext uri="{FF2B5EF4-FFF2-40B4-BE49-F238E27FC236}">
                  <a16:creationId xmlns:a16="http://schemas.microsoft.com/office/drawing/2014/main" id="{D74C6FA9-C26C-4985-9C7C-C60D364739C7}"/>
                </a:ext>
              </a:extLst>
            </p:cNvPr>
            <p:cNvSpPr txBox="1">
              <a:spLocks/>
            </p:cNvSpPr>
            <p:nvPr/>
          </p:nvSpPr>
          <p:spPr>
            <a:xfrm>
              <a:off x="9531909" y="6263805"/>
              <a:ext cx="1050114" cy="175830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800" dirty="0">
                  <a:solidFill>
                    <a:schemeClr val="accent1"/>
                  </a:solidFill>
                  <a:latin typeface="+mj-lt"/>
                </a:rPr>
                <a:t>@DMA_SFS</a:t>
              </a:r>
            </a:p>
          </p:txBody>
        </p:sp>
      </p:grpSp>
      <p:sp>
        <p:nvSpPr>
          <p:cNvPr id="25" name="Rektangel 24">
            <a:extLst>
              <a:ext uri="{FF2B5EF4-FFF2-40B4-BE49-F238E27FC236}">
                <a16:creationId xmlns:a16="http://schemas.microsoft.com/office/drawing/2014/main" id="{50BFC06F-3C77-43F8-A696-2B61517EF4B7}"/>
              </a:ext>
            </a:extLst>
          </p:cNvPr>
          <p:cNvSpPr/>
          <p:nvPr userDrawn="1"/>
        </p:nvSpPr>
        <p:spPr>
          <a:xfrm>
            <a:off x="8213882" y="6501169"/>
            <a:ext cx="1202421" cy="12311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GB" sz="800" dirty="0">
                <a:solidFill>
                  <a:schemeClr val="accent1"/>
                </a:solidFill>
                <a:latin typeface="+mj-lt"/>
              </a:rPr>
              <a:t>WWW.DMA.DK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58738A-3819-9E46-A194-03FD5A72DD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6149" y="2829698"/>
            <a:ext cx="6920379" cy="1285102"/>
          </a:xfrm>
        </p:spPr>
        <p:txBody>
          <a:bodyPr anchor="t" anchorCtr="0">
            <a:normAutofit/>
          </a:bodyPr>
          <a:lstStyle>
            <a:lvl1pPr algn="l">
              <a:defRPr sz="3900" b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WELCOME 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4E2CBB-BA94-C74C-8E42-2A8C3ECBDD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40232" y="5984594"/>
            <a:ext cx="3870036" cy="677463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Name. Click to add name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8DBF6E-E5E2-7A4B-9D71-2D5887DB20CF}"/>
              </a:ext>
            </a:extLst>
          </p:cNvPr>
          <p:cNvSpPr/>
          <p:nvPr userDrawn="1"/>
        </p:nvSpPr>
        <p:spPr>
          <a:xfrm>
            <a:off x="8140232" y="5535386"/>
            <a:ext cx="4051768" cy="30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A76EFB04-3409-D741-A1A2-9DCD7DAAD85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40232" y="2931459"/>
            <a:ext cx="4051768" cy="2602566"/>
          </a:xfrm>
          <a:solidFill>
            <a:srgbClr val="E8EEF9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en-GB" dirty="0"/>
              <a:t>Click to insert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57EB45A-DEBB-42B4-B9C1-2F146C5B6B0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0F3BE3AD-023C-463A-97AE-B4B12356CB3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4313E136-875B-44C2-A112-A13613A08BD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83D1479-A0F0-4DA3-84F7-B62285FA62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6150" y="4218039"/>
            <a:ext cx="6920378" cy="1193265"/>
          </a:xfrm>
        </p:spPr>
        <p:txBody>
          <a:bodyPr>
            <a:normAutofit/>
          </a:bodyPr>
          <a:lstStyle>
            <a:lvl1pPr marL="0" indent="0">
              <a:buNone/>
              <a:defRPr lang="en-GB" sz="22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GB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032501-4104-4B2D-8986-C0B9B0F9C3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3206" y="767297"/>
            <a:ext cx="5271230" cy="117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8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le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44" y="2169041"/>
            <a:ext cx="8140230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indsætte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4E565A-A4CE-4C38-96CE-B5A85D12743A}"/>
              </a:ext>
            </a:extLst>
          </p:cNvPr>
          <p:cNvSpPr/>
          <p:nvPr userDrawn="1"/>
        </p:nvSpPr>
        <p:spPr>
          <a:xfrm>
            <a:off x="8143774" y="5535386"/>
            <a:ext cx="4048226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16" name="Picture Placeholder 7">
            <a:extLst>
              <a:ext uri="{FF2B5EF4-FFF2-40B4-BE49-F238E27FC236}">
                <a16:creationId xmlns:a16="http://schemas.microsoft.com/office/drawing/2014/main" id="{A2EADA44-FB16-45A7-8526-6E5752421E2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43774" y="2169041"/>
            <a:ext cx="4048225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 dirty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112AD1-D161-43F5-AF1C-CCF9448763B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8A35BE-B183-4779-9914-E60371F42AE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56666F-B0F9-4545-AC33-98186323914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751C87F1-B7C9-4578-9F8E-E369847371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1372667"/>
            <a:ext cx="7305573" cy="641728"/>
          </a:xfrm>
        </p:spPr>
        <p:txBody>
          <a:bodyPr lIns="9000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E4FDA886-1B86-4A19-B340-A70B73ED6D9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43775" y="1372667"/>
            <a:ext cx="4048226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5E33F1-330F-4AFD-86AD-897D947936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7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6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lle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FE4273F3-7939-8341-9962-5900ECE4687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79776" y="2169042"/>
            <a:ext cx="4060456" cy="2762188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1F970A-4F0C-0B49-B0B2-178E2FCEF2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5757"/>
            <a:ext cx="10399713" cy="7333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indsætte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0CF5BFE0-96C7-054D-84D3-3BEDD189EF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40231" y="2169041"/>
            <a:ext cx="4051767" cy="3366345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24A844A9-07E4-1D4D-9FA9-108B9FFA48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169041"/>
            <a:ext cx="4079776" cy="3062891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da-DK" sz="1200" baseline="0"/>
            </a:lvl1pPr>
          </a:lstStyle>
          <a:p>
            <a:pPr marL="0" lvl="0" indent="0" algn="ctr">
              <a:buNone/>
            </a:pPr>
            <a:r>
              <a:rPr lang="en-GB" dirty="0"/>
              <a:t>Click to insert picture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2AFAFF-40E3-004B-B4B0-C9EF1AE60AA4}"/>
              </a:ext>
            </a:extLst>
          </p:cNvPr>
          <p:cNvSpPr/>
          <p:nvPr userDrawn="1"/>
        </p:nvSpPr>
        <p:spPr>
          <a:xfrm>
            <a:off x="1" y="5229222"/>
            <a:ext cx="4079776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59D3C12-E529-394A-93C5-B2B3D3819D1E}"/>
              </a:ext>
            </a:extLst>
          </p:cNvPr>
          <p:cNvSpPr/>
          <p:nvPr userDrawn="1"/>
        </p:nvSpPr>
        <p:spPr>
          <a:xfrm>
            <a:off x="8140232" y="5535386"/>
            <a:ext cx="4064797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117FAB-970E-0248-8FDF-097889802406}"/>
              </a:ext>
            </a:extLst>
          </p:cNvPr>
          <p:cNvSpPr/>
          <p:nvPr userDrawn="1"/>
        </p:nvSpPr>
        <p:spPr>
          <a:xfrm>
            <a:off x="4079776" y="4930304"/>
            <a:ext cx="4060455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CECD685-450A-49F6-AFA6-BFE7F48B15D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FEDC3B0-EFF8-4CDD-A0F1-961FD6A2FF6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9447325-93C3-402E-B134-BBDF4107F47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BCB9C022-70E8-497B-8610-555346ED411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1" y="1372667"/>
            <a:ext cx="3241576" cy="641728"/>
          </a:xfrm>
        </p:spPr>
        <p:txBody>
          <a:bodyPr lIns="9000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970E0B3F-5650-47EF-AEAD-3EA829E4F9C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79775" y="1372667"/>
            <a:ext cx="4060455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CD482C0F-7B25-49D3-97D9-BA68B9EBAEB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40227" y="1372667"/>
            <a:ext cx="4051767" cy="641728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2800" b="1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dirty="0"/>
              <a:t>Insert title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80C24DC-5C57-4218-8928-D031553793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982854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3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3" grpId="0" animBg="1"/>
      <p:bldP spid="17" grpId="0" animBg="1"/>
      <p:bldP spid="11" grpId="0" animBg="1"/>
      <p:bldP spid="16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F366EB-65BC-427D-B9E1-A204A238A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98885B-B594-463E-AD70-9D20C8343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70DFC5-2000-4FE1-976D-920ADB9B4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3890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P_Intro Animation - kor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8CEFBB8-E538-C74D-A989-00A88A60FF5F}"/>
              </a:ext>
            </a:extLst>
          </p:cNvPr>
          <p:cNvSpPr txBox="1"/>
          <p:nvPr userDrawn="1"/>
        </p:nvSpPr>
        <p:spPr>
          <a:xfrm>
            <a:off x="11134165" y="7772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35B5B9-898D-4E5A-A3F9-2B55D639658B}"/>
              </a:ext>
            </a:extLst>
          </p:cNvPr>
          <p:cNvSpPr/>
          <p:nvPr userDrawn="1"/>
        </p:nvSpPr>
        <p:spPr>
          <a:xfrm>
            <a:off x="4064001" y="2985350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86B1C9A-7168-4742-BBEF-5B33C3F191E9}"/>
              </a:ext>
            </a:extLst>
          </p:cNvPr>
          <p:cNvSpPr/>
          <p:nvPr userDrawn="1"/>
        </p:nvSpPr>
        <p:spPr>
          <a:xfrm>
            <a:off x="4064001" y="328372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C8C542-4DC3-40FD-A96A-C244FB4995C4}"/>
              </a:ext>
            </a:extLst>
          </p:cNvPr>
          <p:cNvSpPr/>
          <p:nvPr userDrawn="1"/>
        </p:nvSpPr>
        <p:spPr>
          <a:xfrm>
            <a:off x="4064001" y="268372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7556751-EDDF-435D-8676-25CD6D7313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09559" y="13072"/>
            <a:ext cx="3119060" cy="1735566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C7DEED-B709-4AEA-9D01-D7E247150411}"/>
              </a:ext>
            </a:extLst>
          </p:cNvPr>
          <p:cNvSpPr txBox="1"/>
          <p:nvPr userDrawn="1"/>
        </p:nvSpPr>
        <p:spPr>
          <a:xfrm>
            <a:off x="-3309559" y="1841327"/>
            <a:ext cx="23924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Animation </a:t>
            </a:r>
            <a:r>
              <a:rPr lang="en-GB" dirty="0" err="1"/>
              <a:t>Kort</a:t>
            </a:r>
            <a:r>
              <a:rPr lang="en-GB" dirty="0"/>
              <a:t>/Short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F92721E-6D06-4DA2-B8BF-B052E79ECA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4221376"/>
      </p:ext>
    </p:ext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42" presetClass="path" presetSubtype="0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33333 -0.00047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-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33333 0.00115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4" grpId="0" animBg="1"/>
      <p:bldP spid="14" grpId="1" animBg="1"/>
      <p:bldP spid="15" grpId="0" animBg="1"/>
      <p:bldP spid="15" grpId="1" animBg="1"/>
      <p:bldP spid="15" grpId="2" animBg="1"/>
      <p:bldP spid="1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P_Intro Animation - kort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8CEFBB8-E538-C74D-A989-00A88A60FF5F}"/>
              </a:ext>
            </a:extLst>
          </p:cNvPr>
          <p:cNvSpPr txBox="1"/>
          <p:nvPr userDrawn="1"/>
        </p:nvSpPr>
        <p:spPr>
          <a:xfrm>
            <a:off x="11134165" y="7772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12326F-AD0F-4E22-8ECD-0354532E7E9E}"/>
              </a:ext>
            </a:extLst>
          </p:cNvPr>
          <p:cNvSpPr/>
          <p:nvPr userDrawn="1"/>
        </p:nvSpPr>
        <p:spPr>
          <a:xfrm>
            <a:off x="8128000" y="5518258"/>
            <a:ext cx="12191999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4D48D50-8A24-40AE-B6CF-91398B86FD37}"/>
              </a:ext>
            </a:extLst>
          </p:cNvPr>
          <p:cNvSpPr/>
          <p:nvPr userDrawn="1"/>
        </p:nvSpPr>
        <p:spPr>
          <a:xfrm>
            <a:off x="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AF47E3E-5DAA-4791-99FD-84C31D63D39E}"/>
              </a:ext>
            </a:extLst>
          </p:cNvPr>
          <p:cNvSpPr/>
          <p:nvPr userDrawn="1"/>
        </p:nvSpPr>
        <p:spPr>
          <a:xfrm>
            <a:off x="812800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D7C0E7-3A85-406E-A5FA-773FC35D663D}"/>
              </a:ext>
            </a:extLst>
          </p:cNvPr>
          <p:cNvSpPr/>
          <p:nvPr userDrawn="1"/>
        </p:nvSpPr>
        <p:spPr>
          <a:xfrm>
            <a:off x="406400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A02576C-4EF4-4564-9BED-2F129AA87E34}"/>
              </a:ext>
            </a:extLst>
          </p:cNvPr>
          <p:cNvSpPr/>
          <p:nvPr userDrawn="1"/>
        </p:nvSpPr>
        <p:spPr>
          <a:xfrm>
            <a:off x="0" y="814173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AACB295-2214-40F2-8250-7058607A59DF}"/>
              </a:ext>
            </a:extLst>
          </p:cNvPr>
          <p:cNvSpPr/>
          <p:nvPr userDrawn="1"/>
        </p:nvSpPr>
        <p:spPr>
          <a:xfrm>
            <a:off x="8128000" y="814173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E26995A-1B11-4559-9DBE-DF595D691391}"/>
              </a:ext>
            </a:extLst>
          </p:cNvPr>
          <p:cNvSpPr/>
          <p:nvPr userDrawn="1"/>
        </p:nvSpPr>
        <p:spPr>
          <a:xfrm>
            <a:off x="4064000" y="814173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331C6FE-0BA7-41B6-A681-36157EF6CAA1}"/>
              </a:ext>
            </a:extLst>
          </p:cNvPr>
          <p:cNvSpPr/>
          <p:nvPr userDrawn="1"/>
        </p:nvSpPr>
        <p:spPr>
          <a:xfrm>
            <a:off x="0" y="379833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EBFBA01-EB78-46AD-803D-F36B92D19A5D}"/>
              </a:ext>
            </a:extLst>
          </p:cNvPr>
          <p:cNvSpPr/>
          <p:nvPr userDrawn="1"/>
        </p:nvSpPr>
        <p:spPr>
          <a:xfrm>
            <a:off x="8128000" y="357983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0F044E3-2BD4-482C-BFED-A78C46F31CD7}"/>
              </a:ext>
            </a:extLst>
          </p:cNvPr>
          <p:cNvSpPr/>
          <p:nvPr userDrawn="1"/>
        </p:nvSpPr>
        <p:spPr>
          <a:xfrm>
            <a:off x="4064000" y="4099960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9378FFD-87A0-4042-8943-0379A8FCD615}"/>
              </a:ext>
            </a:extLst>
          </p:cNvPr>
          <p:cNvSpPr/>
          <p:nvPr userDrawn="1"/>
        </p:nvSpPr>
        <p:spPr>
          <a:xfrm>
            <a:off x="0" y="462008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D80E0E7-E357-48C0-A3C6-4D6F5A3D4199}"/>
              </a:ext>
            </a:extLst>
          </p:cNvPr>
          <p:cNvSpPr/>
          <p:nvPr userDrawn="1"/>
        </p:nvSpPr>
        <p:spPr>
          <a:xfrm>
            <a:off x="8128000" y="440158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A189F25-D7BD-4D51-A7C8-45DEA69EA445}"/>
              </a:ext>
            </a:extLst>
          </p:cNvPr>
          <p:cNvSpPr/>
          <p:nvPr userDrawn="1"/>
        </p:nvSpPr>
        <p:spPr>
          <a:xfrm>
            <a:off x="4064000" y="4921713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2E36033-84CE-4D59-AFBF-A99CBE840E54}"/>
              </a:ext>
            </a:extLst>
          </p:cNvPr>
          <p:cNvSpPr/>
          <p:nvPr userDrawn="1"/>
        </p:nvSpPr>
        <p:spPr>
          <a:xfrm>
            <a:off x="0" y="5435127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9E764BE-9B25-415D-9455-DCB12405F469}"/>
              </a:ext>
            </a:extLst>
          </p:cNvPr>
          <p:cNvSpPr/>
          <p:nvPr userDrawn="1"/>
        </p:nvSpPr>
        <p:spPr>
          <a:xfrm>
            <a:off x="8128000" y="5216630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E3861A4-24E5-4693-800C-2F85863DA7F3}"/>
              </a:ext>
            </a:extLst>
          </p:cNvPr>
          <p:cNvSpPr/>
          <p:nvPr userDrawn="1"/>
        </p:nvSpPr>
        <p:spPr>
          <a:xfrm>
            <a:off x="4064000" y="573675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9D9A3B4-8318-4366-9FE2-BD21E4A9E3F0}"/>
              </a:ext>
            </a:extLst>
          </p:cNvPr>
          <p:cNvSpPr/>
          <p:nvPr userDrawn="1"/>
        </p:nvSpPr>
        <p:spPr>
          <a:xfrm>
            <a:off x="0" y="6250169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00AF393-ADBB-4D62-9504-A46651B6EA58}"/>
              </a:ext>
            </a:extLst>
          </p:cNvPr>
          <p:cNvSpPr/>
          <p:nvPr userDrawn="1"/>
        </p:nvSpPr>
        <p:spPr>
          <a:xfrm>
            <a:off x="8128000" y="603167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B7F9898-7862-4CF6-9F15-2930D5E6C4FF}"/>
              </a:ext>
            </a:extLst>
          </p:cNvPr>
          <p:cNvSpPr/>
          <p:nvPr userDrawn="1"/>
        </p:nvSpPr>
        <p:spPr>
          <a:xfrm>
            <a:off x="4064000" y="6551797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A5373C6-1FBF-4A95-8201-5CF021176F44}"/>
              </a:ext>
            </a:extLst>
          </p:cNvPr>
          <p:cNvSpPr/>
          <p:nvPr userDrawn="1"/>
        </p:nvSpPr>
        <p:spPr>
          <a:xfrm>
            <a:off x="0" y="2456412"/>
            <a:ext cx="12191998" cy="440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0A554A2A-502C-4C97-ABFC-2FAFE4D662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09559" y="0"/>
            <a:ext cx="3119060" cy="1748638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4EFD1A1C-1ECA-4906-B3BF-7D29D7B8DDE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D500047-A698-43F7-8A54-7167FE63B738}"/>
              </a:ext>
            </a:extLst>
          </p:cNvPr>
          <p:cNvSpPr txBox="1"/>
          <p:nvPr userDrawn="1"/>
        </p:nvSpPr>
        <p:spPr>
          <a:xfrm>
            <a:off x="-3309559" y="1841327"/>
            <a:ext cx="23924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Animation </a:t>
            </a:r>
            <a:r>
              <a:rPr lang="en-GB" dirty="0" err="1"/>
              <a:t>Kort</a:t>
            </a:r>
            <a:r>
              <a:rPr lang="en-GB" dirty="0"/>
              <a:t>/Short</a:t>
            </a:r>
          </a:p>
        </p:txBody>
      </p:sp>
    </p:spTree>
    <p:extLst>
      <p:ext uri="{BB962C8B-B14F-4D97-AF65-F5344CB8AC3E}">
        <p14:creationId xmlns:p14="http://schemas.microsoft.com/office/powerpoint/2010/main" val="1814338868"/>
      </p:ext>
    </p:ext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66667 -3.7037E-7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6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3.33333E-6 -0.3692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4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3266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3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3.33333E-6 -0.4044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6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1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6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1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6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P_Intro Animation - lang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112326F-AD0F-4E22-8ECD-0354532E7E9E}"/>
              </a:ext>
            </a:extLst>
          </p:cNvPr>
          <p:cNvSpPr/>
          <p:nvPr userDrawn="1"/>
        </p:nvSpPr>
        <p:spPr>
          <a:xfrm>
            <a:off x="8128000" y="5518258"/>
            <a:ext cx="12191999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EBFBA01-EB78-46AD-803D-F36B92D19A5D}"/>
              </a:ext>
            </a:extLst>
          </p:cNvPr>
          <p:cNvSpPr/>
          <p:nvPr userDrawn="1"/>
        </p:nvSpPr>
        <p:spPr>
          <a:xfrm>
            <a:off x="8128000" y="357983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D80E0E7-E357-48C0-A3C6-4D6F5A3D4199}"/>
              </a:ext>
            </a:extLst>
          </p:cNvPr>
          <p:cNvSpPr/>
          <p:nvPr userDrawn="1"/>
        </p:nvSpPr>
        <p:spPr>
          <a:xfrm>
            <a:off x="8128000" y="440158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9E764BE-9B25-415D-9455-DCB12405F469}"/>
              </a:ext>
            </a:extLst>
          </p:cNvPr>
          <p:cNvSpPr/>
          <p:nvPr userDrawn="1"/>
        </p:nvSpPr>
        <p:spPr>
          <a:xfrm>
            <a:off x="8128000" y="5216630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00AF393-ADBB-4D62-9504-A46651B6EA58}"/>
              </a:ext>
            </a:extLst>
          </p:cNvPr>
          <p:cNvSpPr/>
          <p:nvPr userDrawn="1"/>
        </p:nvSpPr>
        <p:spPr>
          <a:xfrm>
            <a:off x="8128000" y="603167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D7C0E7-3A85-406E-A5FA-773FC35D663D}"/>
              </a:ext>
            </a:extLst>
          </p:cNvPr>
          <p:cNvSpPr/>
          <p:nvPr userDrawn="1"/>
        </p:nvSpPr>
        <p:spPr>
          <a:xfrm>
            <a:off x="406400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0F044E3-2BD4-482C-BFED-A78C46F31CD7}"/>
              </a:ext>
            </a:extLst>
          </p:cNvPr>
          <p:cNvSpPr/>
          <p:nvPr userDrawn="1"/>
        </p:nvSpPr>
        <p:spPr>
          <a:xfrm>
            <a:off x="4064000" y="4099960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A189F25-D7BD-4D51-A7C8-45DEA69EA445}"/>
              </a:ext>
            </a:extLst>
          </p:cNvPr>
          <p:cNvSpPr/>
          <p:nvPr userDrawn="1"/>
        </p:nvSpPr>
        <p:spPr>
          <a:xfrm>
            <a:off x="4064000" y="4921713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E3861A4-24E5-4693-800C-2F85863DA7F3}"/>
              </a:ext>
            </a:extLst>
          </p:cNvPr>
          <p:cNvSpPr/>
          <p:nvPr userDrawn="1"/>
        </p:nvSpPr>
        <p:spPr>
          <a:xfrm>
            <a:off x="4064000" y="573675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B7F9898-7862-4CF6-9F15-2930D5E6C4FF}"/>
              </a:ext>
            </a:extLst>
          </p:cNvPr>
          <p:cNvSpPr/>
          <p:nvPr userDrawn="1"/>
        </p:nvSpPr>
        <p:spPr>
          <a:xfrm>
            <a:off x="4064000" y="6551797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CEFBB8-E538-C74D-A989-00A88A60FF5F}"/>
              </a:ext>
            </a:extLst>
          </p:cNvPr>
          <p:cNvSpPr txBox="1"/>
          <p:nvPr userDrawn="1"/>
        </p:nvSpPr>
        <p:spPr>
          <a:xfrm>
            <a:off x="11134165" y="7772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4D48D50-8A24-40AE-B6CF-91398B86FD37}"/>
              </a:ext>
            </a:extLst>
          </p:cNvPr>
          <p:cNvSpPr/>
          <p:nvPr userDrawn="1"/>
        </p:nvSpPr>
        <p:spPr>
          <a:xfrm>
            <a:off x="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AF47E3E-5DAA-4791-99FD-84C31D63D39E}"/>
              </a:ext>
            </a:extLst>
          </p:cNvPr>
          <p:cNvSpPr/>
          <p:nvPr userDrawn="1"/>
        </p:nvSpPr>
        <p:spPr>
          <a:xfrm>
            <a:off x="8128000" y="5518258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331C6FE-0BA7-41B6-A681-36157EF6CAA1}"/>
              </a:ext>
            </a:extLst>
          </p:cNvPr>
          <p:cNvSpPr/>
          <p:nvPr userDrawn="1"/>
        </p:nvSpPr>
        <p:spPr>
          <a:xfrm>
            <a:off x="0" y="3798332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9378FFD-87A0-4042-8943-0379A8FCD615}"/>
              </a:ext>
            </a:extLst>
          </p:cNvPr>
          <p:cNvSpPr/>
          <p:nvPr userDrawn="1"/>
        </p:nvSpPr>
        <p:spPr>
          <a:xfrm>
            <a:off x="0" y="4620085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2E36033-84CE-4D59-AFBF-A99CBE840E54}"/>
              </a:ext>
            </a:extLst>
          </p:cNvPr>
          <p:cNvSpPr/>
          <p:nvPr userDrawn="1"/>
        </p:nvSpPr>
        <p:spPr>
          <a:xfrm>
            <a:off x="0" y="5435127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9D9A3B4-8318-4366-9FE2-BD21E4A9E3F0}"/>
              </a:ext>
            </a:extLst>
          </p:cNvPr>
          <p:cNvSpPr/>
          <p:nvPr userDrawn="1"/>
        </p:nvSpPr>
        <p:spPr>
          <a:xfrm>
            <a:off x="0" y="6250169"/>
            <a:ext cx="4064000" cy="30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A5373C6-1FBF-4A95-8201-5CF021176F44}"/>
              </a:ext>
            </a:extLst>
          </p:cNvPr>
          <p:cNvSpPr/>
          <p:nvPr userDrawn="1"/>
        </p:nvSpPr>
        <p:spPr>
          <a:xfrm>
            <a:off x="0" y="0"/>
            <a:ext cx="12191998" cy="6865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CE6AE80E-D9AD-4940-BEA8-BF238D0AA4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3662" y="2929551"/>
            <a:ext cx="4096945" cy="960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662E469-D6A1-49AE-AA55-E883285009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3662" y="3770439"/>
            <a:ext cx="4096945" cy="96022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51A04403-29AC-497F-B566-5E740B8DEE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3662" y="4590136"/>
            <a:ext cx="4096945" cy="96022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786763A-5724-4E77-A573-D1C8780FFA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3662" y="5392630"/>
            <a:ext cx="4096945" cy="96022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FABC561-F2F9-42F2-A6D2-FF1141EC21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1115" y="3540531"/>
            <a:ext cx="4096945" cy="96022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5A5415B-03EE-4A39-9257-A45AE5D64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1115" y="4381419"/>
            <a:ext cx="4096945" cy="96022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9895889-5FD4-4763-A55F-6F6FA8E55C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1115" y="5201116"/>
            <a:ext cx="4096945" cy="96022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118C226-D17B-4BC9-AF05-71C770858B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1115" y="6003610"/>
            <a:ext cx="4096945" cy="96022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31BD993-024B-457C-AEB0-A3D46AA08E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588" y="3356807"/>
            <a:ext cx="4096945" cy="96022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98CCFBC-911A-47E4-8AAD-1C3ADF78CB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588" y="4197695"/>
            <a:ext cx="4096945" cy="96022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3240D73-AFCF-4DE1-8B5E-96708FDA44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588" y="5017392"/>
            <a:ext cx="4096945" cy="96022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9B2C8FF-3D73-403F-9373-E7DFFDC305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588" y="5819886"/>
            <a:ext cx="4096945" cy="960221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0CDF0893-A628-4266-898A-E62DEFB70658}"/>
              </a:ext>
            </a:extLst>
          </p:cNvPr>
          <p:cNvSpPr/>
          <p:nvPr userDrawn="1"/>
        </p:nvSpPr>
        <p:spPr>
          <a:xfrm>
            <a:off x="4064001" y="2985350"/>
            <a:ext cx="4064000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4F7DCAF-A8A1-446A-A73B-02C4BE9FB3B1}"/>
              </a:ext>
            </a:extLst>
          </p:cNvPr>
          <p:cNvSpPr/>
          <p:nvPr userDrawn="1"/>
        </p:nvSpPr>
        <p:spPr>
          <a:xfrm>
            <a:off x="4064001" y="3283728"/>
            <a:ext cx="4064000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D8E3C12-66A0-47F9-A707-6CEE8DB4C1FA}"/>
              </a:ext>
            </a:extLst>
          </p:cNvPr>
          <p:cNvSpPr/>
          <p:nvPr userDrawn="1"/>
        </p:nvSpPr>
        <p:spPr>
          <a:xfrm>
            <a:off x="4064001" y="2683722"/>
            <a:ext cx="4064000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EFD1A1C-1ECA-4906-B3BF-7D29D7B8DDE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FA082968-C63E-45C4-927D-5F8924B537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309559" y="-1"/>
            <a:ext cx="3119060" cy="1736749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D3128BD9-1636-4144-9AB2-945E83EC2F38}"/>
              </a:ext>
            </a:extLst>
          </p:cNvPr>
          <p:cNvSpPr txBox="1"/>
          <p:nvPr userDrawn="1"/>
        </p:nvSpPr>
        <p:spPr>
          <a:xfrm>
            <a:off x="-3309559" y="1841327"/>
            <a:ext cx="23924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Animation Lang/Long</a:t>
            </a:r>
          </a:p>
        </p:txBody>
      </p:sp>
    </p:spTree>
    <p:extLst>
      <p:ext uri="{BB962C8B-B14F-4D97-AF65-F5344CB8AC3E}">
        <p14:creationId xmlns:p14="http://schemas.microsoft.com/office/powerpoint/2010/main" val="1892201117"/>
      </p:ext>
    </p:extLst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66667 -3.7037E-7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6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3.33333E-6 -0.3692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4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3266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3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3.33333E-6 -0.4044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6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1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6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1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6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6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770"/>
                            </p:stCondLst>
                            <p:childTnLst>
                              <p:par>
                                <p:cTn id="123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4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7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0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920"/>
                            </p:stCondLst>
                            <p:childTnLst>
                              <p:par>
                                <p:cTn id="133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70"/>
                            </p:stCondLst>
                            <p:childTnLst>
                              <p:par>
                                <p:cTn id="143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4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0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220"/>
                            </p:stCondLst>
                            <p:childTnLst>
                              <p:par>
                                <p:cTn id="153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4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7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0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370"/>
                            </p:stCondLst>
                            <p:childTnLst>
                              <p:par>
                                <p:cTn id="163" presetID="22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4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7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0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870"/>
                            </p:stCondLst>
                            <p:childTnLst>
                              <p:par>
                                <p:cTn id="17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6020"/>
                            </p:stCondLst>
                            <p:childTnLst>
                              <p:par>
                                <p:cTn id="183" presetID="42" presetClass="path" presetSubtype="0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33333 -0.00047 " pathEditMode="relative" rAng="0" ptsTypes="AA">
                                      <p:cBhvr>
                                        <p:cTn id="18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-2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33333 0.00115 " pathEditMode="relative" rAng="0" ptsTypes="AA">
                                      <p:cBhvr>
                                        <p:cTn id="18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7520"/>
                            </p:stCondLst>
                            <p:childTnLst>
                              <p:par>
                                <p:cTn id="18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7670"/>
                            </p:stCondLst>
                            <p:childTnLst>
                              <p:par>
                                <p:cTn id="19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7820"/>
                            </p:stCondLst>
                            <p:childTnLst>
                              <p:par>
                                <p:cTn id="196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25" grpId="0" animBg="1"/>
      <p:bldP spid="25" grpId="1" animBg="1"/>
      <p:bldP spid="28" grpId="0" animBg="1"/>
      <p:bldP spid="28" grpId="1" animBg="1"/>
      <p:bldP spid="31" grpId="0" animBg="1"/>
      <p:bldP spid="31" grpId="1" animBg="1"/>
      <p:bldP spid="34" grpId="0" animBg="1"/>
      <p:bldP spid="34" grpId="1" animBg="1"/>
      <p:bldP spid="20" grpId="0" animBg="1"/>
      <p:bldP spid="20" grpId="1" animBg="1"/>
      <p:bldP spid="20" grpId="2" animBg="1"/>
      <p:bldP spid="26" grpId="0" animBg="1"/>
      <p:bldP spid="26" grpId="1" animBg="1"/>
      <p:bldP spid="29" grpId="0" animBg="1"/>
      <p:bldP spid="29" grpId="1" animBg="1"/>
      <p:bldP spid="32" grpId="0" animBg="1"/>
      <p:bldP spid="32" grpId="1" animBg="1"/>
      <p:bldP spid="35" grpId="0" animBg="1"/>
      <p:bldP spid="35" grpId="1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4" grpId="0" animBg="1"/>
      <p:bldP spid="24" grpId="1" animBg="1"/>
      <p:bldP spid="27" grpId="0" animBg="1"/>
      <p:bldP spid="27" grpId="1" animBg="1"/>
      <p:bldP spid="30" grpId="0" animBg="1"/>
      <p:bldP spid="30" grpId="1" animBg="1"/>
      <p:bldP spid="33" grpId="0" animBg="1"/>
      <p:bldP spid="33" grpId="1" animBg="1"/>
      <p:bldP spid="36" grpId="0" animBg="1"/>
      <p:bldP spid="36" grpId="1" animBg="1"/>
      <p:bldP spid="55" grpId="0" animBg="1"/>
      <p:bldP spid="55" grpId="1" animBg="1"/>
      <p:bldP spid="55" grpId="2" animBg="1"/>
      <p:bldP spid="56" grpId="0" animBg="1"/>
      <p:bldP spid="56" grpId="1" animBg="1"/>
      <p:bldP spid="57" grpId="0" animBg="1"/>
      <p:bldP spid="57" grpId="1" animBg="1"/>
      <p:bldP spid="57" grpId="2" animBg="1"/>
      <p:bldP spid="39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 tekst - hvid bag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F45E96-59EC-3441-933B-2087AD387F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27601" y="5206960"/>
            <a:ext cx="4064399" cy="952593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FE3390-16A7-4640-AA4D-11D5B9DAA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FEB3C-571E-4EF4-872C-2314951C8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0AB88-9241-4BE0-8C43-3EC74D56C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1EF7F8E-036C-470E-BCFF-AD74761E1F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502" y="669844"/>
            <a:ext cx="10164726" cy="4709552"/>
          </a:xfrm>
        </p:spPr>
        <p:txBody>
          <a:bodyPr rIns="2160000" anchor="t" anchorCtr="0">
            <a:noAutofit/>
          </a:bodyPr>
          <a:lstStyle>
            <a:lvl1pPr algn="l">
              <a:lnSpc>
                <a:spcPct val="100000"/>
              </a:lnSpc>
              <a:defRPr sz="8400" b="0" cap="all" baseline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024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 tekst - t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EFF8D1B-C6E1-1943-B7B8-324C48FA7ADB}"/>
              </a:ext>
            </a:extLst>
          </p:cNvPr>
          <p:cNvSpPr/>
          <p:nvPr userDrawn="1"/>
        </p:nvSpPr>
        <p:spPr>
          <a:xfrm>
            <a:off x="-12191999" y="5535386"/>
            <a:ext cx="12191999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0DB44A-A103-E949-85F4-13BA68E75EE3}"/>
              </a:ext>
            </a:extLst>
          </p:cNvPr>
          <p:cNvSpPr/>
          <p:nvPr userDrawn="1"/>
        </p:nvSpPr>
        <p:spPr>
          <a:xfrm>
            <a:off x="8156574" y="5535386"/>
            <a:ext cx="4035425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19C1D4-C7D7-5646-A97B-90A0E3E2B6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502" y="669844"/>
            <a:ext cx="10164726" cy="4709552"/>
          </a:xfrm>
        </p:spPr>
        <p:txBody>
          <a:bodyPr rIns="2160000" anchor="t" anchorCtr="0">
            <a:noAutofit/>
          </a:bodyPr>
          <a:lstStyle>
            <a:lvl1pPr algn="l">
              <a:lnSpc>
                <a:spcPct val="100000"/>
              </a:lnSpc>
              <a:defRPr sz="8400" b="0" cap="all" baseline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6018B9-8178-43B2-9176-A1BFEF5A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A067D3-23F9-4BBD-BB1D-DC5B775F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9BCAB-2F03-49F8-8947-F0617A26F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6A9E7B-46DC-4045-828B-EB0FDDCB80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28116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8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st tekst - T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EFF8D1B-C6E1-1943-B7B8-324C48FA7ADB}"/>
              </a:ext>
            </a:extLst>
          </p:cNvPr>
          <p:cNvSpPr/>
          <p:nvPr userDrawn="1"/>
        </p:nvSpPr>
        <p:spPr>
          <a:xfrm>
            <a:off x="-12191999" y="5535386"/>
            <a:ext cx="12191999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0DB44A-A103-E949-85F4-13BA68E75EE3}"/>
              </a:ext>
            </a:extLst>
          </p:cNvPr>
          <p:cNvSpPr/>
          <p:nvPr userDrawn="1"/>
        </p:nvSpPr>
        <p:spPr>
          <a:xfrm>
            <a:off x="4079776" y="5535386"/>
            <a:ext cx="8112223" cy="3016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6018B9-8178-43B2-9176-A1BFEF5A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A067D3-23F9-4BBD-BB1D-DC5B775F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9BCAB-2F03-49F8-8947-F0617A26F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01E52D-1EBC-498E-AA36-A1A46A34B043}"/>
              </a:ext>
            </a:extLst>
          </p:cNvPr>
          <p:cNvSpPr txBox="1"/>
          <p:nvPr userDrawn="1"/>
        </p:nvSpPr>
        <p:spPr>
          <a:xfrm>
            <a:off x="983768" y="669844"/>
            <a:ext cx="10796900" cy="3316230"/>
          </a:xfrm>
          <a:prstGeom prst="rect">
            <a:avLst/>
          </a:prstGeom>
        </p:spPr>
        <p:txBody>
          <a:bodyPr vert="horz" lIns="91440" tIns="45720" rIns="0" bIns="45720" rtlCol="0" anchor="t" anchorCtr="0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buNone/>
              <a:defRPr sz="8400" b="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GB" sz="7200" dirty="0"/>
              <a:t>Thank you for </a:t>
            </a:r>
            <a:br>
              <a:rPr lang="en-GB" sz="7200" dirty="0"/>
            </a:br>
            <a:r>
              <a:rPr lang="en-GB" sz="7200" dirty="0"/>
              <a:t>your attention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3F7821B-9D2D-4083-949E-EFF4E216C6F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079775" y="5984595"/>
            <a:ext cx="6956971" cy="301628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Klik</a:t>
            </a:r>
            <a:r>
              <a:rPr lang="en-GB" dirty="0"/>
              <a:t> for </a:t>
            </a:r>
            <a:r>
              <a:rPr lang="en-GB" dirty="0" err="1"/>
              <a:t>indsætte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FBB959F-ED0C-4F4A-9EA3-5DE1F8A0FD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8429" y="528116"/>
            <a:ext cx="2483140" cy="5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8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 tekst - helsides baggrunds-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79CB9F0-2EDC-7944-85EA-B52CDE0CE4D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44" y="0"/>
            <a:ext cx="12188456" cy="6857999"/>
          </a:xfrm>
          <a:solidFill>
            <a:srgbClr val="E8EEF9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200" baseline="0" dirty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58738A-3819-9E46-A194-03FD5A72DD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502" y="669844"/>
            <a:ext cx="10164726" cy="2405865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8400" b="0"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094802-D658-454C-9825-C0B00E33224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C93392-772C-4A54-A85F-E95AB1C5D75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F9387E-322E-4207-85EC-C44D8C485BC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94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ECCE27-9CEC-9640-BF6D-B63B1632A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5757"/>
            <a:ext cx="10399713" cy="130747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a-DK"/>
              <a:t>Klik for at redigere i master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44D515-64E6-A045-B2E5-967706CD0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26511"/>
            <a:ext cx="10399713" cy="3311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Insert text</a:t>
            </a:r>
          </a:p>
          <a:p>
            <a:pPr lvl="1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2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3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4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5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6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7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  <a:p>
            <a:pPr lvl="8"/>
            <a:r>
              <a:rPr lang="en-GB" dirty="0" err="1"/>
              <a:t>Indsæt</a:t>
            </a:r>
            <a:r>
              <a:rPr lang="en-GB" dirty="0"/>
              <a:t> </a:t>
            </a:r>
            <a:r>
              <a:rPr lang="en-GB" dirty="0" err="1"/>
              <a:t>tekst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B6DACF-2C8F-C645-8261-DDDAACA88D98}"/>
              </a:ext>
            </a:extLst>
          </p:cNvPr>
          <p:cNvSpPr txBox="1"/>
          <p:nvPr userDrawn="1"/>
        </p:nvSpPr>
        <p:spPr>
          <a:xfrm>
            <a:off x="4114800" y="-11756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E37453-60BD-45F3-812C-5B867AE730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41665" y="6375400"/>
            <a:ext cx="963219" cy="1873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347A191-470A-44DB-A3C4-3151237691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7210" y="6375400"/>
            <a:ext cx="4421687" cy="1873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C39885C-789A-4EA1-8F71-AB4A8E3166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75400"/>
            <a:ext cx="291139" cy="1873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FFD8F2FF-258A-4E13-93C2-6395B6C1B81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7616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81" r:id="rId3"/>
    <p:sldLayoutId id="2147483682" r:id="rId4"/>
    <p:sldLayoutId id="2147483684" r:id="rId5"/>
    <p:sldLayoutId id="2147483661" r:id="rId6"/>
    <p:sldLayoutId id="2147483676" r:id="rId7"/>
    <p:sldLayoutId id="2147483685" r:id="rId8"/>
    <p:sldLayoutId id="2147483672" r:id="rId9"/>
    <p:sldLayoutId id="2147483650" r:id="rId10"/>
    <p:sldLayoutId id="2147483663" r:id="rId11"/>
    <p:sldLayoutId id="2147483662" r:id="rId12"/>
    <p:sldLayoutId id="2147483664" r:id="rId13"/>
    <p:sldLayoutId id="2147483674" r:id="rId14"/>
    <p:sldLayoutId id="2147483667" r:id="rId15"/>
    <p:sldLayoutId id="2147483669" r:id="rId16"/>
    <p:sldLayoutId id="2147483673" r:id="rId17"/>
    <p:sldLayoutId id="2147483670" r:id="rId18"/>
    <p:sldLayoutId id="2147483671" r:id="rId19"/>
    <p:sldLayoutId id="2147483666" r:id="rId20"/>
    <p:sldLayoutId id="2147483668" r:id="rId21"/>
    <p:sldLayoutId id="2147483680" r:id="rId2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560" userDrawn="1">
          <p15:clr>
            <a:srgbClr val="F26B43"/>
          </p15:clr>
        </p15:guide>
        <p15:guide id="4" pos="5120" userDrawn="1">
          <p15:clr>
            <a:srgbClr val="F26B43"/>
          </p15:clr>
        </p15:guide>
        <p15:guide id="5" pos="596" userDrawn="1">
          <p15:clr>
            <a:srgbClr val="F26B43"/>
          </p15:clr>
        </p15:guide>
        <p15:guide id="6" orient="horz" pos="429" userDrawn="1">
          <p15:clr>
            <a:srgbClr val="F26B43"/>
          </p15:clr>
        </p15:guide>
        <p15:guide id="7" pos="7079" userDrawn="1">
          <p15:clr>
            <a:srgbClr val="F26B43"/>
          </p15:clr>
        </p15:guide>
        <p15:guide id="8" orient="horz" pos="34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5EEE27-308E-4B5C-9F98-E002A4B20C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April 14, 2021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43180FC-7426-4A83-BBFD-A1F9B73FB1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/>
              <a:t>Digital@sea</a:t>
            </a:r>
            <a:endParaRPr lang="en-GB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24BFF04-4B18-4055-89B6-7562159DAF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Director General, Andreas </a:t>
            </a:r>
            <a:r>
              <a:rPr lang="en-GB" dirty="0" err="1"/>
              <a:t>Nordseth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9358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CD623-7773-411E-928D-5E2C5BFF2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E-navigation underway</a:t>
            </a:r>
          </a:p>
        </p:txBody>
      </p:sp>
      <p:pic>
        <p:nvPicPr>
          <p:cNvPr id="4" name="Pladsholder til indhol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16" y="1788694"/>
            <a:ext cx="2722784" cy="2710031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>
            <a:off x="3665258" y="1903229"/>
            <a:ext cx="76769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3600" dirty="0"/>
              <a:t>E-navigation </a:t>
            </a:r>
            <a:r>
              <a:rPr lang="da-DK" sz="3600" dirty="0" err="1"/>
              <a:t>underway</a:t>
            </a:r>
            <a:r>
              <a:rPr lang="da-DK" sz="3600" dirty="0"/>
              <a:t> </a:t>
            </a:r>
          </a:p>
          <a:p>
            <a:r>
              <a:rPr lang="da-DK" sz="3600" dirty="0"/>
              <a:t>Conference Series </a:t>
            </a:r>
          </a:p>
        </p:txBody>
      </p:sp>
      <p:pic>
        <p:nvPicPr>
          <p:cNvPr id="6" name="Billed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22" r="30995"/>
          <a:stretch/>
        </p:blipFill>
        <p:spPr>
          <a:xfrm>
            <a:off x="3773629" y="3465370"/>
            <a:ext cx="4657307" cy="263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352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 err="1"/>
              <a:t>Digital@sea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737532" y="1476806"/>
            <a:ext cx="11032958" cy="4579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2800" dirty="0" err="1">
                <a:solidFill>
                  <a:srgbClr val="0070C0"/>
                </a:solidFill>
              </a:rPr>
              <a:t>Why</a:t>
            </a:r>
            <a:r>
              <a:rPr lang="da-DK" sz="2800" dirty="0">
                <a:solidFill>
                  <a:srgbClr val="0070C0"/>
                </a:solidFill>
              </a:rPr>
              <a:t> the rebrand?</a:t>
            </a:r>
          </a:p>
          <a:p>
            <a:r>
              <a:rPr lang="da-DK" dirty="0"/>
              <a:t>Digital transformation</a:t>
            </a:r>
          </a:p>
          <a:p>
            <a:r>
              <a:rPr lang="da-DK" dirty="0"/>
              <a:t>New and </a:t>
            </a:r>
            <a:r>
              <a:rPr lang="da-DK" dirty="0" err="1"/>
              <a:t>converging</a:t>
            </a:r>
            <a:r>
              <a:rPr lang="da-DK" dirty="0"/>
              <a:t> </a:t>
            </a:r>
            <a:r>
              <a:rPr lang="da-DK" dirty="0" err="1"/>
              <a:t>technologies</a:t>
            </a:r>
            <a:endParaRPr lang="da-DK" dirty="0"/>
          </a:p>
          <a:p>
            <a:r>
              <a:rPr lang="da-DK" dirty="0" err="1"/>
              <a:t>Demands</a:t>
            </a:r>
            <a:r>
              <a:rPr lang="da-DK" dirty="0"/>
              <a:t> for new </a:t>
            </a:r>
            <a:r>
              <a:rPr lang="da-DK" dirty="0" err="1"/>
              <a:t>ways</a:t>
            </a:r>
            <a:r>
              <a:rPr lang="da-DK" dirty="0"/>
              <a:t> of </a:t>
            </a:r>
            <a:r>
              <a:rPr lang="da-DK" dirty="0" err="1"/>
              <a:t>thinking</a:t>
            </a:r>
            <a:endParaRPr lang="da-DK" dirty="0"/>
          </a:p>
          <a:p>
            <a:endParaRPr lang="da-DK" dirty="0"/>
          </a:p>
          <a:p>
            <a:endParaRPr lang="da-DK" dirty="0"/>
          </a:p>
          <a:p>
            <a:pPr marL="0" indent="0">
              <a:buNone/>
            </a:pPr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da-DK" dirty="0"/>
          </a:p>
          <a:p>
            <a:endParaRPr lang="da-DK" dirty="0"/>
          </a:p>
        </p:txBody>
      </p:sp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477" y="1476806"/>
            <a:ext cx="5780523" cy="2569121"/>
          </a:xfrm>
          <a:prstGeom prst="rect">
            <a:avLst/>
          </a:prstGeom>
        </p:spPr>
      </p:pic>
      <p:pic>
        <p:nvPicPr>
          <p:cNvPr id="8" name="Pladsholder til indhold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532426"/>
            <a:ext cx="5227040" cy="279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65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 err="1"/>
              <a:t>Digital@sea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92234" y="1247188"/>
            <a:ext cx="5545822" cy="4579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2800" dirty="0" err="1">
                <a:solidFill>
                  <a:srgbClr val="0070C0"/>
                </a:solidFill>
              </a:rPr>
              <a:t>What</a:t>
            </a:r>
            <a:r>
              <a:rPr lang="da-DK" sz="2800" dirty="0">
                <a:solidFill>
                  <a:srgbClr val="0070C0"/>
                </a:solidFill>
              </a:rPr>
              <a:t> and </a:t>
            </a:r>
            <a:r>
              <a:rPr lang="da-DK" sz="2800" dirty="0" err="1">
                <a:solidFill>
                  <a:srgbClr val="0070C0"/>
                </a:solidFill>
              </a:rPr>
              <a:t>who</a:t>
            </a:r>
            <a:r>
              <a:rPr lang="da-DK" sz="2800" dirty="0">
                <a:solidFill>
                  <a:srgbClr val="0070C0"/>
                </a:solidFill>
              </a:rPr>
              <a:t>?</a:t>
            </a:r>
          </a:p>
          <a:p>
            <a:r>
              <a:rPr lang="da-DK" sz="1600" dirty="0" err="1"/>
              <a:t>Wider</a:t>
            </a:r>
            <a:r>
              <a:rPr lang="da-DK" sz="1600" dirty="0"/>
              <a:t> </a:t>
            </a:r>
            <a:r>
              <a:rPr lang="da-DK" sz="1600" dirty="0" err="1"/>
              <a:t>perspective</a:t>
            </a:r>
            <a:r>
              <a:rPr lang="da-DK" sz="1600" dirty="0"/>
              <a:t> on maritime </a:t>
            </a:r>
            <a:r>
              <a:rPr lang="da-DK" sz="1600" dirty="0" err="1"/>
              <a:t>digitalization</a:t>
            </a:r>
            <a:endParaRPr lang="da-DK" sz="1600" dirty="0"/>
          </a:p>
          <a:p>
            <a:r>
              <a:rPr lang="da-DK" sz="1600" dirty="0" err="1"/>
              <a:t>Involving</a:t>
            </a:r>
            <a:r>
              <a:rPr lang="da-DK" sz="1600" dirty="0"/>
              <a:t> regulators and </a:t>
            </a:r>
            <a:r>
              <a:rPr lang="da-DK" sz="1600" dirty="0" err="1"/>
              <a:t>stakeholders</a:t>
            </a:r>
            <a:endParaRPr lang="da-DK" sz="1600" dirty="0"/>
          </a:p>
          <a:p>
            <a:r>
              <a:rPr lang="en-US" sz="1600" dirty="0"/>
              <a:t>Promote digital innovation across borders and digital systems with a focus on the entire maritime value chain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da-DK" dirty="0"/>
          </a:p>
          <a:p>
            <a:endParaRPr lang="da-DK" dirty="0"/>
          </a:p>
        </p:txBody>
      </p:sp>
      <p:sp>
        <p:nvSpPr>
          <p:cNvPr id="7" name="Tekstfelt 6"/>
          <p:cNvSpPr txBox="1"/>
          <p:nvPr/>
        </p:nvSpPr>
        <p:spPr>
          <a:xfrm>
            <a:off x="6585359" y="1115916"/>
            <a:ext cx="506802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70C0"/>
                </a:solidFill>
              </a:rPr>
              <a:t>Conference topics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Future regulation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Digital competencies of the seafarer and the maritime workers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Digital coastal state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Global harmonization and standardization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Information- and Cybersecurity</a:t>
            </a:r>
          </a:p>
          <a:p>
            <a:endParaRPr lang="da-DK" dirty="0"/>
          </a:p>
        </p:txBody>
      </p:sp>
      <p:pic>
        <p:nvPicPr>
          <p:cNvPr id="8" name="Billed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09" y="3955424"/>
            <a:ext cx="4706591" cy="2091818"/>
          </a:xfrm>
          <a:prstGeom prst="rect">
            <a:avLst/>
          </a:prstGeom>
        </p:spPr>
      </p:pic>
      <p:sp>
        <p:nvSpPr>
          <p:cNvPr id="9" name="AutoShape 2" descr="https://www.soefartsstyrelsen.dk/Media/8/8/landbaseret-AI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pic>
        <p:nvPicPr>
          <p:cNvPr id="11" name="Billed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707" y="3524958"/>
            <a:ext cx="47148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713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 err="1"/>
              <a:t>Digital@sea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632155" y="1691804"/>
            <a:ext cx="5709921" cy="4579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2800" dirty="0" err="1">
                <a:solidFill>
                  <a:srgbClr val="0070C0"/>
                </a:solidFill>
              </a:rPr>
              <a:t>When</a:t>
            </a:r>
            <a:r>
              <a:rPr lang="da-DK" sz="2800" dirty="0">
                <a:solidFill>
                  <a:srgbClr val="0070C0"/>
                </a:solidFill>
              </a:rPr>
              <a:t>?</a:t>
            </a:r>
          </a:p>
          <a:p>
            <a:r>
              <a:rPr lang="en-US" sz="1600" dirty="0"/>
              <a:t>The conference series will consist of three conferences taking place in Europe, Asia and North-America respectively</a:t>
            </a:r>
          </a:p>
          <a:p>
            <a:r>
              <a:rPr lang="da-DK" sz="1600" dirty="0"/>
              <a:t>The </a:t>
            </a:r>
            <a:r>
              <a:rPr lang="da-DK" sz="1600" dirty="0" err="1"/>
              <a:t>first</a:t>
            </a:r>
            <a:r>
              <a:rPr lang="da-DK" sz="1600" dirty="0"/>
              <a:t> </a:t>
            </a:r>
            <a:r>
              <a:rPr lang="da-DK" sz="1600" dirty="0" err="1"/>
              <a:t>ever</a:t>
            </a:r>
            <a:r>
              <a:rPr lang="da-DK" sz="1600" dirty="0"/>
              <a:t> </a:t>
            </a:r>
            <a:r>
              <a:rPr lang="da-DK" sz="1600" dirty="0" err="1"/>
              <a:t>Digital@Sea</a:t>
            </a:r>
            <a:r>
              <a:rPr lang="da-DK" sz="1600" dirty="0"/>
              <a:t> International Conference </a:t>
            </a:r>
            <a:r>
              <a:rPr lang="da-DK" sz="1600" dirty="0" err="1"/>
              <a:t>will</a:t>
            </a:r>
            <a:r>
              <a:rPr lang="da-DK" sz="1600" dirty="0"/>
              <a:t> </a:t>
            </a:r>
            <a:r>
              <a:rPr lang="da-DK" sz="1600" dirty="0" err="1"/>
              <a:t>take</a:t>
            </a:r>
            <a:r>
              <a:rPr lang="da-DK" sz="1600" dirty="0"/>
              <a:t> </a:t>
            </a:r>
            <a:r>
              <a:rPr lang="da-DK" sz="1600" dirty="0" err="1"/>
              <a:t>place</a:t>
            </a:r>
            <a:r>
              <a:rPr lang="da-DK" sz="1600" dirty="0"/>
              <a:t> in the </a:t>
            </a:r>
            <a:r>
              <a:rPr lang="da-DK" sz="1600" dirty="0" err="1"/>
              <a:t>beginning</a:t>
            </a:r>
            <a:r>
              <a:rPr lang="da-DK" sz="1600" dirty="0"/>
              <a:t> of 2022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da-DK" dirty="0"/>
          </a:p>
          <a:p>
            <a:endParaRPr lang="da-DK" dirty="0"/>
          </a:p>
        </p:txBody>
      </p:sp>
      <p:pic>
        <p:nvPicPr>
          <p:cNvPr id="5" name="Pladsholder til indho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211" y="4107503"/>
            <a:ext cx="5649853" cy="1676828"/>
          </a:xfrm>
          <a:prstGeom prst="rect">
            <a:avLst/>
          </a:prstGeom>
        </p:spPr>
      </p:pic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160" y="2692865"/>
            <a:ext cx="5323839" cy="236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63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BF07F3F-E8A1-4131-BD70-FB8449724C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897780"/>
      </p:ext>
    </p:extLst>
  </p:cSld>
  <p:clrMapOvr>
    <a:masterClrMapping/>
  </p:clrMapOvr>
</p:sld>
</file>

<file path=ppt/theme/theme1.xml><?xml version="1.0" encoding="utf-8"?>
<a:theme xmlns:a="http://schemas.openxmlformats.org/drawingml/2006/main" name="Søfartsstyrelsen">
  <a:themeElements>
    <a:clrScheme name="Soefartsstyrelsen 2019">
      <a:dk1>
        <a:srgbClr val="323232"/>
      </a:dk1>
      <a:lt1>
        <a:srgbClr val="FFFFFF"/>
      </a:lt1>
      <a:dk2>
        <a:srgbClr val="233C65"/>
      </a:dk2>
      <a:lt2>
        <a:srgbClr val="E7E6E6"/>
      </a:lt2>
      <a:accent1>
        <a:srgbClr val="233B65"/>
      </a:accent1>
      <a:accent2>
        <a:srgbClr val="990000"/>
      </a:accent2>
      <a:accent3>
        <a:srgbClr val="FAB30C"/>
      </a:accent3>
      <a:accent4>
        <a:srgbClr val="88CCEE"/>
      </a:accent4>
      <a:accent5>
        <a:srgbClr val="117733"/>
      </a:accent5>
      <a:accent6>
        <a:srgbClr val="CC6677"/>
      </a:accent6>
      <a:hlink>
        <a:srgbClr val="233B65"/>
      </a:hlink>
      <a:folHlink>
        <a:srgbClr val="233B65"/>
      </a:folHlink>
    </a:clrScheme>
    <a:fontScheme name="DMA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æsentation2" id="{2BFFD1D9-2718-4D78-9D31-128857ED0EBD}" vid="{5BB3F319-9D1C-4B3C-B72C-A06F917280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4C6AB7F4ADAA4ABC48D93214FE8FD2" ma:contentTypeVersion="13" ma:contentTypeDescription="Create a new document." ma:contentTypeScope="" ma:versionID="95e1c96b80c04331fd63c9613a565283">
  <xsd:schema xmlns:xsd="http://www.w3.org/2001/XMLSchema" xmlns:xs="http://www.w3.org/2001/XMLSchema" xmlns:p="http://schemas.microsoft.com/office/2006/metadata/properties" xmlns:ns2="ac5f8115-f13f-4d01-aff4-515a67108c33" xmlns:ns3="06022411-6e02-423b-85fd-39e0748b9219" targetNamespace="http://schemas.microsoft.com/office/2006/metadata/properties" ma:root="true" ma:fieldsID="3c85ba3ab218a32e17d7921eedd6fcaa" ns2:_="" ns3:_="">
    <xsd:import namespace="ac5f8115-f13f-4d01-aff4-515a67108c33"/>
    <xsd:import namespace="06022411-6e02-423b-85fd-39e0748b92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5f8115-f13f-4d01-aff4-515a67108c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22411-6e02-423b-85fd-39e0748b921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6627D2D-0FC5-4705-9460-21A594B32257}">
  <ds:schemaRefs>
    <ds:schemaRef ds:uri="fe0e463f-46c1-4b5a-aeae-2e65b5901510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adc6f7d2-2fd4-4c58-add3-50ea831b733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C7EB04D-1B11-4D2D-B9B1-F0A2A9B8DF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CA56A6-AFF7-4F0C-9BB1-DA0E870A261A}"/>
</file>

<file path=docProps/app.xml><?xml version="1.0" encoding="utf-8"?>
<Properties xmlns="http://schemas.openxmlformats.org/officeDocument/2006/extended-properties" xmlns:vt="http://schemas.openxmlformats.org/officeDocument/2006/docPropsVTypes">
  <Template>e47a009c65cf4befac53fa37d70d7b23</Template>
  <TotalTime>1093</TotalTime>
  <Words>131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Georgia</vt:lpstr>
      <vt:lpstr>Søfartsstyrelsen</vt:lpstr>
      <vt:lpstr>Digital@sea</vt:lpstr>
      <vt:lpstr>E-navigation underway</vt:lpstr>
      <vt:lpstr>Digital@sea</vt:lpstr>
      <vt:lpstr>Digital@sea</vt:lpstr>
      <vt:lpstr>Digital@sea</vt:lpstr>
      <vt:lpstr>PowerPoint Presentation</vt:lpstr>
    </vt:vector>
  </TitlesOfParts>
  <Company>Statens 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Mathias Kasper</dc:creator>
  <cp:lastModifiedBy>Kevin Gregory</cp:lastModifiedBy>
  <cp:revision>47</cp:revision>
  <dcterms:created xsi:type="dcterms:W3CDTF">2021-03-25T12:30:26Z</dcterms:created>
  <dcterms:modified xsi:type="dcterms:W3CDTF">2021-09-01T15:40:22Z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0x010100FB4C6AB7F4ADAA4ABC48D93214FE8FD2</vt:lpwstr>
  </property>
</Properties>
</file>