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4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5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notesSlides/notesSlide6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9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21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9" r:id="rId1"/>
    <p:sldMasterId id="2147483680" r:id="rId2"/>
  </p:sldMasterIdLst>
  <p:notesMasterIdLst>
    <p:notesMasterId r:id="rId24"/>
  </p:notesMasterIdLst>
  <p:handoutMasterIdLst>
    <p:handoutMasterId r:id="rId25"/>
  </p:handoutMasterIdLst>
  <p:sldIdLst>
    <p:sldId id="316" r:id="rId3"/>
    <p:sldId id="317" r:id="rId4"/>
    <p:sldId id="384" r:id="rId5"/>
    <p:sldId id="370" r:id="rId6"/>
    <p:sldId id="385" r:id="rId7"/>
    <p:sldId id="372" r:id="rId8"/>
    <p:sldId id="371" r:id="rId9"/>
    <p:sldId id="387" r:id="rId10"/>
    <p:sldId id="375" r:id="rId11"/>
    <p:sldId id="376" r:id="rId12"/>
    <p:sldId id="377" r:id="rId13"/>
    <p:sldId id="388" r:id="rId14"/>
    <p:sldId id="378" r:id="rId15"/>
    <p:sldId id="379" r:id="rId16"/>
    <p:sldId id="380" r:id="rId17"/>
    <p:sldId id="390" r:id="rId18"/>
    <p:sldId id="389" r:id="rId19"/>
    <p:sldId id="382" r:id="rId20"/>
    <p:sldId id="391" r:id="rId21"/>
    <p:sldId id="383" r:id="rId22"/>
    <p:sldId id="290" r:id="rId23"/>
  </p:sldIdLst>
  <p:sldSz cx="10896600" cy="7772400"/>
  <p:notesSz cx="6797675" cy="9926638"/>
  <p:defaultTextStyle>
    <a:defPPr marL="0" marR="0" indent="0" algn="l" defTabSz="914302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r" defTabSz="33101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1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Avenir Next Ultra Light"/>
        <a:ea typeface="Avenir Next Ultra Light"/>
        <a:cs typeface="Avenir Next Ultra Light"/>
        <a:sym typeface="Avenir Next Ultra Light"/>
      </a:defRPr>
    </a:lvl1pPr>
    <a:lvl2pPr marL="0" marR="0" indent="0" algn="r" defTabSz="33101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1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Avenir Next Ultra Light"/>
        <a:ea typeface="Avenir Next Ultra Light"/>
        <a:cs typeface="Avenir Next Ultra Light"/>
        <a:sym typeface="Avenir Next Ultra Light"/>
      </a:defRPr>
    </a:lvl2pPr>
    <a:lvl3pPr marL="0" marR="0" indent="0" algn="r" defTabSz="33101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1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Avenir Next Ultra Light"/>
        <a:ea typeface="Avenir Next Ultra Light"/>
        <a:cs typeface="Avenir Next Ultra Light"/>
        <a:sym typeface="Avenir Next Ultra Light"/>
      </a:defRPr>
    </a:lvl3pPr>
    <a:lvl4pPr marL="0" marR="0" indent="0" algn="r" defTabSz="33101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1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Avenir Next Ultra Light"/>
        <a:ea typeface="Avenir Next Ultra Light"/>
        <a:cs typeface="Avenir Next Ultra Light"/>
        <a:sym typeface="Avenir Next Ultra Light"/>
      </a:defRPr>
    </a:lvl4pPr>
    <a:lvl5pPr marL="0" marR="0" indent="0" algn="r" defTabSz="33101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1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Avenir Next Ultra Light"/>
        <a:ea typeface="Avenir Next Ultra Light"/>
        <a:cs typeface="Avenir Next Ultra Light"/>
        <a:sym typeface="Avenir Next Ultra Light"/>
      </a:defRPr>
    </a:lvl5pPr>
    <a:lvl6pPr marL="0" marR="0" indent="0" algn="r" defTabSz="33101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1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Avenir Next Ultra Light"/>
        <a:ea typeface="Avenir Next Ultra Light"/>
        <a:cs typeface="Avenir Next Ultra Light"/>
        <a:sym typeface="Avenir Next Ultra Light"/>
      </a:defRPr>
    </a:lvl6pPr>
    <a:lvl7pPr marL="0" marR="0" indent="0" algn="r" defTabSz="33101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1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Avenir Next Ultra Light"/>
        <a:ea typeface="Avenir Next Ultra Light"/>
        <a:cs typeface="Avenir Next Ultra Light"/>
        <a:sym typeface="Avenir Next Ultra Light"/>
      </a:defRPr>
    </a:lvl7pPr>
    <a:lvl8pPr marL="0" marR="0" indent="0" algn="r" defTabSz="33101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1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Avenir Next Ultra Light"/>
        <a:ea typeface="Avenir Next Ultra Light"/>
        <a:cs typeface="Avenir Next Ultra Light"/>
        <a:sym typeface="Avenir Next Ultra Light"/>
      </a:defRPr>
    </a:lvl8pPr>
    <a:lvl9pPr marL="0" marR="0" indent="0" algn="r" defTabSz="33101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1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Avenir Next Ultra Light"/>
        <a:ea typeface="Avenir Next Ultra Light"/>
        <a:cs typeface="Avenir Next Ultra Light"/>
        <a:sym typeface="Avenir Next Ultra Light"/>
      </a:defRPr>
    </a:lvl9pPr>
  </p:defaultTextStyle>
  <p:extLst>
    <p:ext uri="{EFAFB233-063F-42B5-8137-9DF3F51BA10A}">
      <p15:sldGuideLst xmlns:p15="http://schemas.microsoft.com/office/powerpoint/2012/main">
        <p15:guide id="1" orient="horz" pos="2446" userDrawn="1">
          <p15:clr>
            <a:srgbClr val="A4A3A4"/>
          </p15:clr>
        </p15:guide>
        <p15:guide id="2" pos="343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3348"/>
    <a:srgbClr val="67AFD5"/>
    <a:srgbClr val="D0E6D9"/>
    <a:srgbClr val="FEFEFE"/>
    <a:srgbClr val="FFFFFF"/>
    <a:srgbClr val="4D5A7F"/>
    <a:srgbClr val="55648D"/>
    <a:srgbClr val="0383A0"/>
    <a:srgbClr val="93CCD1"/>
    <a:srgbClr val="57B9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Avenir Next Ultra Light"/>
          <a:ea typeface="Avenir Next Ultra Light"/>
          <a:cs typeface="Avenir Next Ultr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FF3E9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Avenir Next Ultra Light"/>
          <a:ea typeface="Avenir Next Ultra Light"/>
          <a:cs typeface="Avenir Next Ultra 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2E8"/>
          </a:solidFill>
        </a:fill>
      </a:tcStyle>
    </a:wholeTbl>
    <a:band2H>
      <a:tcTxStyle/>
      <a:tcStyle>
        <a:tcBdr/>
        <a:fill>
          <a:solidFill>
            <a:srgbClr val="E6EAF4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Avenir Next Ultra Light"/>
          <a:ea typeface="Avenir Next Ultra Light"/>
          <a:cs typeface="Avenir Next Ultra 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2E7CB"/>
          </a:solidFill>
        </a:fill>
      </a:tcStyle>
    </a:wholeTbl>
    <a:band2H>
      <a:tcTxStyle/>
      <a:tcStyle>
        <a:tcBdr/>
        <a:fill>
          <a:solidFill>
            <a:srgbClr val="F8F4E7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Avenir Next Ultra Light"/>
          <a:ea typeface="Avenir Next Ultra Light"/>
          <a:cs typeface="Avenir Next Ultra 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5CDDE"/>
          </a:solidFill>
        </a:fill>
      </a:tcStyle>
    </a:wholeTbl>
    <a:band2H>
      <a:tcTxStyle/>
      <a:tcStyle>
        <a:tcBdr/>
        <a:fill>
          <a:solidFill>
            <a:srgbClr val="EBE8EF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Avenir Next Ultra Light"/>
          <a:ea typeface="Avenir Next Ultra Light"/>
          <a:cs typeface="Avenir Next Ultr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Avenir Next Ultra Light"/>
          <a:ea typeface="Avenir Next Ultra Light"/>
          <a:cs typeface="Avenir Next Ultra 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65" autoAdjust="0"/>
    <p:restoredTop sz="98501" autoAdjust="0"/>
  </p:normalViewPr>
  <p:slideViewPr>
    <p:cSldViewPr snapToGrid="0" snapToObjects="1">
      <p:cViewPr varScale="1">
        <p:scale>
          <a:sx n="60" d="100"/>
          <a:sy n="60" d="100"/>
        </p:scale>
        <p:origin x="1320" y="84"/>
      </p:cViewPr>
      <p:guideLst>
        <p:guide orient="horz" pos="2446"/>
        <p:guide pos="343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1" d="100"/>
          <a:sy n="81" d="100"/>
        </p:scale>
        <p:origin x="-4020" y="-78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32" Type="http://schemas.openxmlformats.org/officeDocument/2006/relationships/customXml" Target="../customXml/item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customXml" Target="../customXml/item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Relationship Id="rId30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BAA94023-4510-4E51-8FD2-122D58BBE6FC}" type="datetimeFigureOut">
              <a:rPr lang="ko-KR" altLang="en-US" smtClean="0"/>
              <a:t>2021-09-01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4"/>
            <a:ext cx="2946400" cy="496887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8AA08596-78E6-417D-B30A-3A4C0E2B17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62300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Shape 322"/>
          <p:cNvSpPr>
            <a:spLocks noGrp="1" noRot="1" noChangeAspect="1"/>
          </p:cNvSpPr>
          <p:nvPr>
            <p:ph type="sldImg"/>
          </p:nvPr>
        </p:nvSpPr>
        <p:spPr>
          <a:xfrm>
            <a:off x="790575" y="744538"/>
            <a:ext cx="5216525" cy="3722687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/>
          </a:p>
        </p:txBody>
      </p:sp>
      <p:sp>
        <p:nvSpPr>
          <p:cNvPr id="323" name="Shape 323"/>
          <p:cNvSpPr>
            <a:spLocks noGrp="1"/>
          </p:cNvSpPr>
          <p:nvPr>
            <p:ph type="body" sz="quarter" idx="1"/>
          </p:nvPr>
        </p:nvSpPr>
        <p:spPr>
          <a:xfrm>
            <a:off x="906358" y="4715154"/>
            <a:ext cx="4984962" cy="4466987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9836093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151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575" defTabSz="457151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151" defTabSz="457151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726" defTabSz="457151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302" defTabSz="457151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2877" defTabSz="457151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453" defTabSz="457151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028" defTabSz="457151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604" defTabSz="457151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693403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9862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57104">
              <a:defRPr/>
            </a:pPr>
            <a:endParaRPr lang="en-US" altLang="ko-KR" sz="3600" b="1" dirty="0"/>
          </a:p>
        </p:txBody>
      </p:sp>
    </p:spTree>
    <p:extLst>
      <p:ext uri="{BB962C8B-B14F-4D97-AF65-F5344CB8AC3E}">
        <p14:creationId xmlns:p14="http://schemas.microsoft.com/office/powerpoint/2010/main" val="19946827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08796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69274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46096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25626497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63999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39531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25626497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8950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88561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87953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72128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5741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6748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12541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43644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25626497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80500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0491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jpe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"/>
          <p:cNvSpPr/>
          <p:nvPr/>
        </p:nvSpPr>
        <p:spPr>
          <a:xfrm>
            <a:off x="-1" y="821531"/>
            <a:ext cx="10896601" cy="6129340"/>
          </a:xfrm>
          <a:prstGeom prst="rect">
            <a:avLst/>
          </a:prstGeom>
          <a:solidFill>
            <a:srgbClr val="293853"/>
          </a:solidFill>
          <a:ln w="12700">
            <a:miter lim="400000"/>
          </a:ln>
          <a:effectLst>
            <a:outerShdw blurRad="12700" dir="5400000" rotWithShape="0">
              <a:srgbClr val="000000">
                <a:alpha val="50000"/>
              </a:srgbClr>
            </a:outerShdw>
          </a:effectLst>
        </p:spPr>
        <p:txBody>
          <a:bodyPr lIns="22699" tIns="22699" rIns="22699" bIns="22699" anchor="ctr"/>
          <a:lstStyle/>
          <a:p>
            <a:pPr algn="ctr" defTabSz="467732">
              <a:defRPr sz="18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13" name="이미지"/>
          <p:cNvSpPr>
            <a:spLocks noGrp="1"/>
          </p:cNvSpPr>
          <p:nvPr>
            <p:ph type="pic" sz="quarter" idx="13"/>
          </p:nvPr>
        </p:nvSpPr>
        <p:spPr>
          <a:xfrm flipH="1">
            <a:off x="5236346" y="812291"/>
            <a:ext cx="5690596" cy="2123300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4" name="이미지"/>
          <p:cNvSpPr>
            <a:spLocks noGrp="1"/>
          </p:cNvSpPr>
          <p:nvPr>
            <p:ph type="pic" sz="quarter" idx="14"/>
          </p:nvPr>
        </p:nvSpPr>
        <p:spPr>
          <a:xfrm flipH="1">
            <a:off x="8811793" y="1641730"/>
            <a:ext cx="2105926" cy="3166715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5" name="이미지"/>
          <p:cNvSpPr>
            <a:spLocks noGrp="1"/>
          </p:cNvSpPr>
          <p:nvPr>
            <p:ph type="pic" sz="quarter" idx="15"/>
          </p:nvPr>
        </p:nvSpPr>
        <p:spPr>
          <a:xfrm flipH="1">
            <a:off x="1195522" y="808788"/>
            <a:ext cx="5690596" cy="2194907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6" name="이미지"/>
          <p:cNvSpPr>
            <a:spLocks noGrp="1"/>
          </p:cNvSpPr>
          <p:nvPr>
            <p:ph type="pic" sz="half" idx="16"/>
          </p:nvPr>
        </p:nvSpPr>
        <p:spPr>
          <a:xfrm flipH="1">
            <a:off x="4770969" y="1709834"/>
            <a:ext cx="5690596" cy="3166715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7" name="이미지"/>
          <p:cNvSpPr>
            <a:spLocks noGrp="1"/>
          </p:cNvSpPr>
          <p:nvPr>
            <p:ph type="pic" sz="quarter" idx="17"/>
          </p:nvPr>
        </p:nvSpPr>
        <p:spPr>
          <a:xfrm flipH="1">
            <a:off x="8357767" y="3605387"/>
            <a:ext cx="2548557" cy="3166715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8" name="이미지"/>
          <p:cNvSpPr>
            <a:spLocks noGrp="1"/>
          </p:cNvSpPr>
          <p:nvPr>
            <p:ph type="pic" sz="quarter" idx="18"/>
          </p:nvPr>
        </p:nvSpPr>
        <p:spPr>
          <a:xfrm>
            <a:off x="5011299" y="1701824"/>
            <a:ext cx="5422527" cy="2737114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9" name="이미지"/>
          <p:cNvSpPr>
            <a:spLocks noGrp="1"/>
          </p:cNvSpPr>
          <p:nvPr>
            <p:ph type="pic" sz="quarter" idx="19"/>
          </p:nvPr>
        </p:nvSpPr>
        <p:spPr>
          <a:xfrm>
            <a:off x="1435855" y="793154"/>
            <a:ext cx="5422525" cy="1772930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20" name="이미지"/>
          <p:cNvSpPr>
            <a:spLocks noGrp="1"/>
          </p:cNvSpPr>
          <p:nvPr>
            <p:ph type="pic" sz="quarter" idx="20"/>
          </p:nvPr>
        </p:nvSpPr>
        <p:spPr>
          <a:xfrm>
            <a:off x="5664538" y="803707"/>
            <a:ext cx="5240341" cy="1694276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21" name="이미지"/>
          <p:cNvSpPr>
            <a:spLocks noGrp="1"/>
          </p:cNvSpPr>
          <p:nvPr>
            <p:ph type="pic" sz="quarter" idx="21"/>
          </p:nvPr>
        </p:nvSpPr>
        <p:spPr>
          <a:xfrm>
            <a:off x="8605664" y="3601164"/>
            <a:ext cx="2300218" cy="2116154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22" name="이미지"/>
          <p:cNvSpPr>
            <a:spLocks noGrp="1"/>
          </p:cNvSpPr>
          <p:nvPr>
            <p:ph type="pic" sz="quarter" idx="22"/>
          </p:nvPr>
        </p:nvSpPr>
        <p:spPr>
          <a:xfrm>
            <a:off x="9067257" y="1704352"/>
            <a:ext cx="1836217" cy="1837710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23" name="제목 텍스트"/>
          <p:cNvSpPr txBox="1">
            <a:spLocks noGrp="1"/>
          </p:cNvSpPr>
          <p:nvPr>
            <p:ph type="title"/>
          </p:nvPr>
        </p:nvSpPr>
        <p:spPr>
          <a:xfrm>
            <a:off x="692389" y="3066215"/>
            <a:ext cx="5422585" cy="2077167"/>
          </a:xfrm>
          <a:prstGeom prst="rect">
            <a:avLst/>
          </a:prstGeom>
        </p:spPr>
        <p:txBody>
          <a:bodyPr lIns="22699" tIns="22699" rIns="22699" bIns="22699"/>
          <a:lstStyle>
            <a:lvl1pPr defTabSz="331010">
              <a:defRPr sz="6800" cap="none" spc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제목 텍스트</a:t>
            </a:r>
          </a:p>
        </p:txBody>
      </p:sp>
      <p:sp>
        <p:nvSpPr>
          <p:cNvPr id="24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567531" y="5208705"/>
            <a:ext cx="5469984" cy="1088111"/>
          </a:xfrm>
          <a:prstGeom prst="rect">
            <a:avLst/>
          </a:prstGeom>
        </p:spPr>
        <p:txBody>
          <a:bodyPr lIns="22699" tIns="22699" rIns="22699" bIns="22699"/>
          <a:lstStyle>
            <a:lvl1pPr defTabSz="259052">
              <a:spcBef>
                <a:spcPts val="0"/>
              </a:spcBef>
              <a:defRPr sz="2000" b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  <a:lvl2pPr marL="0" indent="0" defTabSz="259052">
              <a:spcBef>
                <a:spcPts val="0"/>
              </a:spcBef>
              <a:buSzTx/>
              <a:buNone/>
              <a:defRPr sz="2000" b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2pPr>
            <a:lvl3pPr marL="0" indent="0" defTabSz="259052">
              <a:spcBef>
                <a:spcPts val="0"/>
              </a:spcBef>
              <a:buSzTx/>
              <a:buNone/>
              <a:defRPr sz="2000" b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3pPr>
            <a:lvl4pPr marL="0" indent="0" defTabSz="259052">
              <a:spcBef>
                <a:spcPts val="0"/>
              </a:spcBef>
              <a:buSzTx/>
              <a:buNone/>
              <a:defRPr sz="2000" b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4pPr>
            <a:lvl5pPr marL="0" indent="0" defTabSz="259052">
              <a:spcBef>
                <a:spcPts val="0"/>
              </a:spcBef>
              <a:buSzTx/>
              <a:buNone/>
              <a:defRPr sz="2000" b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25" name="슬라이드 번호"/>
          <p:cNvSpPr txBox="1">
            <a:spLocks noGrp="1"/>
          </p:cNvSpPr>
          <p:nvPr>
            <p:ph type="sldNum" sz="quarter" idx="2"/>
          </p:nvPr>
        </p:nvSpPr>
        <p:spPr>
          <a:xfrm>
            <a:off x="5334874" y="6612011"/>
            <a:ext cx="238202" cy="19973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main_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슬라이드 번호"/>
          <p:cNvSpPr txBox="1">
            <a:spLocks noGrp="1"/>
          </p:cNvSpPr>
          <p:nvPr>
            <p:ph type="sldNum" sz="quarter" idx="2"/>
          </p:nvPr>
        </p:nvSpPr>
        <p:spPr>
          <a:xfrm>
            <a:off x="7401481" y="7059216"/>
            <a:ext cx="292181" cy="289296"/>
          </a:xfrm>
          <a:prstGeom prst="rect">
            <a:avLst/>
          </a:prstGeom>
        </p:spPr>
        <p:txBody>
          <a:bodyPr lIns="51809" tIns="51809" rIns="51809" bIns="51809" anchor="ctr"/>
          <a:lstStyle>
            <a:lvl1pPr algn="r" defTabSz="1036208">
              <a:defRPr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슬라이드 번호"/>
          <p:cNvSpPr txBox="1">
            <a:spLocks noGrp="1"/>
          </p:cNvSpPr>
          <p:nvPr>
            <p:ph type="sldNum" sz="quarter" idx="2"/>
          </p:nvPr>
        </p:nvSpPr>
        <p:spPr>
          <a:xfrm>
            <a:off x="851449" y="7300795"/>
            <a:ext cx="370728" cy="366240"/>
          </a:xfrm>
          <a:prstGeom prst="rect">
            <a:avLst/>
          </a:prstGeom>
        </p:spPr>
        <p:txBody>
          <a:bodyPr lIns="51809" tIns="51809" rIns="51809" bIns="51809" anchor="ctr"/>
          <a:lstStyle>
            <a:lvl1pPr algn="l" defTabSz="1036208">
              <a:defRPr sz="17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그림 17" descr="그림 17"/>
          <p:cNvPicPr>
            <a:picLocks noChangeAspect="1"/>
          </p:cNvPicPr>
          <p:nvPr/>
        </p:nvPicPr>
        <p:blipFill>
          <a:blip r:embed="rId2"/>
          <a:srcRect t="8662" b="16525"/>
          <a:stretch>
            <a:fillRect/>
          </a:stretch>
        </p:blipFill>
        <p:spPr>
          <a:xfrm>
            <a:off x="266701" y="0"/>
            <a:ext cx="10363200" cy="7752862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직사각형 9"/>
          <p:cNvSpPr/>
          <p:nvPr/>
        </p:nvSpPr>
        <p:spPr>
          <a:xfrm>
            <a:off x="266699" y="1443260"/>
            <a:ext cx="4855166" cy="408002"/>
          </a:xfrm>
          <a:prstGeom prst="rect">
            <a:avLst/>
          </a:prstGeom>
          <a:solidFill>
            <a:srgbClr val="075FA8"/>
          </a:solidFill>
          <a:ln w="12700">
            <a:miter lim="400000"/>
          </a:ln>
        </p:spPr>
        <p:txBody>
          <a:bodyPr lIns="22699" tIns="22699" rIns="22699" bIns="22699" anchor="ctr"/>
          <a:lstStyle/>
          <a:p>
            <a:pPr algn="ctr" defTabSz="1036208">
              <a:defRPr sz="2000">
                <a:latin typeface="맑은 고딕"/>
                <a:ea typeface="맑은 고딕"/>
                <a:cs typeface="맑은 고딕"/>
                <a:sym typeface="맑은 고딕"/>
              </a:defRPr>
            </a:pPr>
            <a:endParaRPr/>
          </a:p>
        </p:txBody>
      </p:sp>
      <p:sp>
        <p:nvSpPr>
          <p:cNvPr id="237" name="TextBox 3"/>
          <p:cNvSpPr txBox="1"/>
          <p:nvPr/>
        </p:nvSpPr>
        <p:spPr>
          <a:xfrm>
            <a:off x="714694" y="1452175"/>
            <a:ext cx="2588594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algn="l" defTabSz="1036208">
              <a:defRPr sz="1200" b="1" spc="-57">
                <a:ln w="10390">
                  <a:solidFill>
                    <a:srgbClr val="4F81BD">
                      <a:alpha val="0"/>
                    </a:srgbClr>
                  </a:solidFill>
                </a:ln>
                <a:solidFill>
                  <a:srgbClr val="FFFF00">
                    <a:alpha val="90000"/>
                  </a:srgbClr>
                </a:solidFill>
                <a:latin typeface="맑은 고딕"/>
                <a:ea typeface="맑은 고딕"/>
                <a:cs typeface="맑은 고딕"/>
                <a:sym typeface="맑은 고딕"/>
              </a:defRPr>
            </a:pPr>
            <a:r>
              <a:t>Asia-Pan-Pacific Web Portal (APPWeb)</a:t>
            </a:r>
          </a:p>
          <a:p>
            <a:pPr algn="l" defTabSz="1036208">
              <a:defRPr sz="1200" b="1" spc="-57">
                <a:ln w="10390">
                  <a:solidFill>
                    <a:srgbClr val="4F81BD">
                      <a:alpha val="0"/>
                    </a:srgbClr>
                  </a:solidFill>
                </a:ln>
                <a:solidFill>
                  <a:srgbClr val="FFFFFF">
                    <a:alpha val="90000"/>
                  </a:srgbClr>
                </a:solidFill>
                <a:latin typeface="맑은 고딕"/>
                <a:ea typeface="맑은 고딕"/>
                <a:cs typeface="맑은 고딕"/>
                <a:sym typeface="맑은 고딕"/>
              </a:defRPr>
            </a:pPr>
            <a:r>
              <a:t>&amp; Capacity Building</a:t>
            </a:r>
          </a:p>
        </p:txBody>
      </p:sp>
      <p:pic>
        <p:nvPicPr>
          <p:cNvPr id="238" name="Picture 3" descr="Picture 3"/>
          <p:cNvPicPr>
            <a:picLocks noChangeAspect="1"/>
          </p:cNvPicPr>
          <p:nvPr/>
        </p:nvPicPr>
        <p:blipFill>
          <a:blip r:embed="rId3">
            <a:alphaModFix amt="35000"/>
          </a:blip>
          <a:srcRect l="6748" b="3093"/>
          <a:stretch>
            <a:fillRect/>
          </a:stretch>
        </p:blipFill>
        <p:spPr>
          <a:xfrm>
            <a:off x="266700" y="2134659"/>
            <a:ext cx="5637798" cy="5637742"/>
          </a:xfrm>
          <a:prstGeom prst="rect">
            <a:avLst/>
          </a:prstGeom>
          <a:ln w="12700">
            <a:miter lim="400000"/>
          </a:ln>
        </p:spPr>
      </p:pic>
      <p:sp>
        <p:nvSpPr>
          <p:cNvPr id="239" name="직사각형 2"/>
          <p:cNvSpPr/>
          <p:nvPr/>
        </p:nvSpPr>
        <p:spPr>
          <a:xfrm>
            <a:off x="5119852" y="1239260"/>
            <a:ext cx="204001" cy="204002"/>
          </a:xfrm>
          <a:prstGeom prst="rect">
            <a:avLst/>
          </a:prstGeom>
          <a:solidFill>
            <a:srgbClr val="1890F4"/>
          </a:solidFill>
          <a:ln w="12700">
            <a:miter lim="400000"/>
          </a:ln>
        </p:spPr>
        <p:txBody>
          <a:bodyPr lIns="22699" tIns="22699" rIns="22699" bIns="22699" anchor="ctr"/>
          <a:lstStyle/>
          <a:p>
            <a:pPr algn="ctr" defTabSz="1036208">
              <a:defRPr sz="2000">
                <a:latin typeface="맑은 고딕"/>
                <a:ea typeface="맑은 고딕"/>
                <a:cs typeface="맑은 고딕"/>
                <a:sym typeface="맑은 고딕"/>
              </a:defRPr>
            </a:pPr>
            <a:endParaRPr/>
          </a:p>
        </p:txBody>
      </p:sp>
      <p:sp>
        <p:nvSpPr>
          <p:cNvPr id="240" name="직사각형 11"/>
          <p:cNvSpPr/>
          <p:nvPr/>
        </p:nvSpPr>
        <p:spPr>
          <a:xfrm rot="10800000" flipH="1">
            <a:off x="5323850" y="1111493"/>
            <a:ext cx="127771" cy="127771"/>
          </a:xfrm>
          <a:prstGeom prst="rect">
            <a:avLst/>
          </a:prstGeom>
          <a:solidFill>
            <a:srgbClr val="00B0F0"/>
          </a:solidFill>
          <a:ln w="12700">
            <a:miter lim="400000"/>
          </a:ln>
        </p:spPr>
        <p:txBody>
          <a:bodyPr lIns="22699" tIns="22699" rIns="22699" bIns="22699" anchor="ctr"/>
          <a:lstStyle/>
          <a:p>
            <a:pPr algn="ctr" defTabSz="1036208">
              <a:defRPr sz="2000">
                <a:latin typeface="맑은 고딕"/>
                <a:ea typeface="맑은 고딕"/>
                <a:cs typeface="맑은 고딕"/>
                <a:sym typeface="맑은 고딕"/>
              </a:defRPr>
            </a:pPr>
            <a:endParaRPr/>
          </a:p>
        </p:txBody>
      </p:sp>
      <p:sp>
        <p:nvSpPr>
          <p:cNvPr id="241" name="타원 14"/>
          <p:cNvSpPr/>
          <p:nvPr/>
        </p:nvSpPr>
        <p:spPr>
          <a:xfrm>
            <a:off x="388536" y="7313780"/>
            <a:ext cx="200322" cy="163222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22699" tIns="22699" rIns="22699" bIns="22699" anchor="ctr"/>
          <a:lstStyle/>
          <a:p>
            <a:pPr algn="ctr" defTabSz="1036208">
              <a:defRPr sz="2000">
                <a:latin typeface="맑은 고딕"/>
                <a:ea typeface="맑은 고딕"/>
                <a:cs typeface="맑은 고딕"/>
                <a:sym typeface="맑은 고딕"/>
              </a:defRPr>
            </a:pPr>
            <a:endParaRPr/>
          </a:p>
        </p:txBody>
      </p:sp>
      <p:sp>
        <p:nvSpPr>
          <p:cNvPr id="242" name="슬라이드 번호"/>
          <p:cNvSpPr txBox="1">
            <a:spLocks noGrp="1"/>
          </p:cNvSpPr>
          <p:nvPr>
            <p:ph type="sldNum" sz="quarter" idx="2"/>
          </p:nvPr>
        </p:nvSpPr>
        <p:spPr>
          <a:xfrm>
            <a:off x="7396673" y="7059216"/>
            <a:ext cx="296990" cy="289296"/>
          </a:xfrm>
          <a:prstGeom prst="rect">
            <a:avLst/>
          </a:prstGeom>
        </p:spPr>
        <p:txBody>
          <a:bodyPr lIns="51809" tIns="51809" rIns="51809" bIns="51809" anchor="ctr"/>
          <a:lstStyle>
            <a:lvl1pPr algn="r" defTabSz="1036208">
              <a:defRPr sz="1200">
                <a:solidFill>
                  <a:srgbClr val="000000"/>
                </a:solidFill>
                <a:latin typeface="맑은 고딕"/>
                <a:ea typeface="맑은 고딕"/>
                <a:cs typeface="맑은 고딕"/>
                <a:sym typeface="맑은 고딕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bg>
      <p:bgPr>
        <a:gradFill flip="none" rotWithShape="1">
          <a:gsLst>
            <a:gs pos="0">
              <a:srgbClr val="7BA8D9"/>
            </a:gs>
            <a:gs pos="100000">
              <a:srgbClr val="152F58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슬라이드 번호"/>
          <p:cNvSpPr txBox="1">
            <a:spLocks noGrp="1"/>
          </p:cNvSpPr>
          <p:nvPr>
            <p:ph type="sldNum" sz="quarter" idx="2"/>
          </p:nvPr>
        </p:nvSpPr>
        <p:spPr>
          <a:xfrm>
            <a:off x="851448" y="7277711"/>
            <a:ext cx="426834" cy="412406"/>
          </a:xfrm>
          <a:prstGeom prst="rect">
            <a:avLst/>
          </a:prstGeom>
          <a:effectLst>
            <a:outerShdw dist="12700" dir="2700000" rotWithShape="0">
              <a:srgbClr val="2F4D71"/>
            </a:outerShdw>
          </a:effectLst>
        </p:spPr>
        <p:txBody>
          <a:bodyPr lIns="51809" tIns="51809" rIns="51809" bIns="51809" anchor="ctr"/>
          <a:lstStyle>
            <a:lvl1pPr algn="l" defTabSz="1036208">
              <a:defRPr sz="2000">
                <a:solidFill>
                  <a:srgbClr val="000000"/>
                </a:solidFill>
                <a:latin typeface="맑은 고딕"/>
                <a:ea typeface="맑은 고딕"/>
                <a:cs typeface="맑은 고딕"/>
                <a:sym typeface="맑은 고딕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그림 17" descr="그림 17"/>
          <p:cNvPicPr>
            <a:picLocks noChangeAspect="1"/>
          </p:cNvPicPr>
          <p:nvPr/>
        </p:nvPicPr>
        <p:blipFill>
          <a:blip r:embed="rId2"/>
          <a:srcRect t="8662" b="16525"/>
          <a:stretch>
            <a:fillRect/>
          </a:stretch>
        </p:blipFill>
        <p:spPr>
          <a:xfrm>
            <a:off x="266701" y="0"/>
            <a:ext cx="10363200" cy="7752862"/>
          </a:xfrm>
          <a:prstGeom prst="rect">
            <a:avLst/>
          </a:prstGeom>
          <a:ln w="12700">
            <a:miter lim="400000"/>
          </a:ln>
        </p:spPr>
      </p:pic>
      <p:sp>
        <p:nvSpPr>
          <p:cNvPr id="269" name="직사각형 9"/>
          <p:cNvSpPr/>
          <p:nvPr/>
        </p:nvSpPr>
        <p:spPr>
          <a:xfrm>
            <a:off x="266699" y="1443260"/>
            <a:ext cx="4855166" cy="408002"/>
          </a:xfrm>
          <a:prstGeom prst="rect">
            <a:avLst/>
          </a:prstGeom>
          <a:solidFill>
            <a:srgbClr val="075FA8"/>
          </a:solidFill>
          <a:ln w="12700">
            <a:miter lim="400000"/>
          </a:ln>
        </p:spPr>
        <p:txBody>
          <a:bodyPr lIns="22699" tIns="22699" rIns="22699" bIns="22699" anchor="ctr"/>
          <a:lstStyle/>
          <a:p>
            <a:pPr algn="ctr" defTabSz="1036208">
              <a:defRPr sz="2000">
                <a:latin typeface="맑은 고딕"/>
                <a:ea typeface="맑은 고딕"/>
                <a:cs typeface="맑은 고딕"/>
                <a:sym typeface="맑은 고딕"/>
              </a:defRPr>
            </a:pPr>
            <a:endParaRPr/>
          </a:p>
        </p:txBody>
      </p:sp>
      <p:sp>
        <p:nvSpPr>
          <p:cNvPr id="270" name="TextBox 3"/>
          <p:cNvSpPr txBox="1"/>
          <p:nvPr/>
        </p:nvSpPr>
        <p:spPr>
          <a:xfrm>
            <a:off x="714694" y="1452175"/>
            <a:ext cx="2588594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algn="l" defTabSz="1036208">
              <a:defRPr sz="1200" b="1" spc="-57">
                <a:ln w="10390">
                  <a:solidFill>
                    <a:srgbClr val="4F81BD">
                      <a:alpha val="0"/>
                    </a:srgbClr>
                  </a:solidFill>
                </a:ln>
                <a:solidFill>
                  <a:srgbClr val="FFFF00">
                    <a:alpha val="90000"/>
                  </a:srgbClr>
                </a:solidFill>
                <a:latin typeface="맑은 고딕"/>
                <a:ea typeface="맑은 고딕"/>
                <a:cs typeface="맑은 고딕"/>
                <a:sym typeface="맑은 고딕"/>
              </a:defRPr>
            </a:pPr>
            <a:r>
              <a:t>Asia-Pan-Pacific Web Portal (APPWeb)</a:t>
            </a:r>
          </a:p>
          <a:p>
            <a:pPr algn="l" defTabSz="1036208">
              <a:defRPr sz="1200" b="1" spc="-57">
                <a:ln w="10390">
                  <a:solidFill>
                    <a:srgbClr val="4F81BD">
                      <a:alpha val="0"/>
                    </a:srgbClr>
                  </a:solidFill>
                </a:ln>
                <a:solidFill>
                  <a:srgbClr val="FFFFFF">
                    <a:alpha val="90000"/>
                  </a:srgbClr>
                </a:solidFill>
                <a:latin typeface="맑은 고딕"/>
                <a:ea typeface="맑은 고딕"/>
                <a:cs typeface="맑은 고딕"/>
                <a:sym typeface="맑은 고딕"/>
              </a:defRPr>
            </a:pPr>
            <a:r>
              <a:t>&amp; Capacity Building</a:t>
            </a:r>
          </a:p>
        </p:txBody>
      </p:sp>
      <p:pic>
        <p:nvPicPr>
          <p:cNvPr id="271" name="Picture 3" descr="Picture 3"/>
          <p:cNvPicPr>
            <a:picLocks noChangeAspect="1"/>
          </p:cNvPicPr>
          <p:nvPr/>
        </p:nvPicPr>
        <p:blipFill>
          <a:blip r:embed="rId3">
            <a:alphaModFix amt="35000"/>
          </a:blip>
          <a:srcRect l="6748" b="3093"/>
          <a:stretch>
            <a:fillRect/>
          </a:stretch>
        </p:blipFill>
        <p:spPr>
          <a:xfrm>
            <a:off x="266700" y="2134659"/>
            <a:ext cx="5637798" cy="5637742"/>
          </a:xfrm>
          <a:prstGeom prst="rect">
            <a:avLst/>
          </a:prstGeom>
          <a:ln w="12700">
            <a:miter lim="400000"/>
          </a:ln>
        </p:spPr>
      </p:pic>
      <p:sp>
        <p:nvSpPr>
          <p:cNvPr id="272" name="직사각형 2"/>
          <p:cNvSpPr/>
          <p:nvPr/>
        </p:nvSpPr>
        <p:spPr>
          <a:xfrm>
            <a:off x="5119852" y="1239260"/>
            <a:ext cx="204001" cy="204002"/>
          </a:xfrm>
          <a:prstGeom prst="rect">
            <a:avLst/>
          </a:prstGeom>
          <a:solidFill>
            <a:srgbClr val="1890F4"/>
          </a:solidFill>
          <a:ln w="12700">
            <a:miter lim="400000"/>
          </a:ln>
        </p:spPr>
        <p:txBody>
          <a:bodyPr lIns="22699" tIns="22699" rIns="22699" bIns="22699" anchor="ctr"/>
          <a:lstStyle/>
          <a:p>
            <a:pPr algn="ctr" defTabSz="1036208">
              <a:defRPr sz="2000">
                <a:latin typeface="맑은 고딕"/>
                <a:ea typeface="맑은 고딕"/>
                <a:cs typeface="맑은 고딕"/>
                <a:sym typeface="맑은 고딕"/>
              </a:defRPr>
            </a:pPr>
            <a:endParaRPr/>
          </a:p>
        </p:txBody>
      </p:sp>
      <p:sp>
        <p:nvSpPr>
          <p:cNvPr id="273" name="직사각형 11"/>
          <p:cNvSpPr/>
          <p:nvPr/>
        </p:nvSpPr>
        <p:spPr>
          <a:xfrm rot="10800000" flipH="1">
            <a:off x="5323850" y="1111493"/>
            <a:ext cx="127771" cy="127771"/>
          </a:xfrm>
          <a:prstGeom prst="rect">
            <a:avLst/>
          </a:prstGeom>
          <a:solidFill>
            <a:srgbClr val="00B0F0"/>
          </a:solidFill>
          <a:ln w="12700">
            <a:miter lim="400000"/>
          </a:ln>
        </p:spPr>
        <p:txBody>
          <a:bodyPr lIns="22699" tIns="22699" rIns="22699" bIns="22699" anchor="ctr"/>
          <a:lstStyle/>
          <a:p>
            <a:pPr algn="ctr" defTabSz="1036208">
              <a:defRPr sz="2000">
                <a:latin typeface="맑은 고딕"/>
                <a:ea typeface="맑은 고딕"/>
                <a:cs typeface="맑은 고딕"/>
                <a:sym typeface="맑은 고딕"/>
              </a:defRPr>
            </a:pPr>
            <a:endParaRPr/>
          </a:p>
        </p:txBody>
      </p:sp>
      <p:sp>
        <p:nvSpPr>
          <p:cNvPr id="274" name="타원 14"/>
          <p:cNvSpPr/>
          <p:nvPr/>
        </p:nvSpPr>
        <p:spPr>
          <a:xfrm>
            <a:off x="388536" y="7313780"/>
            <a:ext cx="200322" cy="163222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22699" tIns="22699" rIns="22699" bIns="22699" anchor="ctr"/>
          <a:lstStyle/>
          <a:p>
            <a:pPr algn="ctr" defTabSz="1036208">
              <a:defRPr sz="2000">
                <a:latin typeface="맑은 고딕"/>
                <a:ea typeface="맑은 고딕"/>
                <a:cs typeface="맑은 고딕"/>
                <a:sym typeface="맑은 고딕"/>
              </a:defRPr>
            </a:pPr>
            <a:endParaRPr/>
          </a:p>
        </p:txBody>
      </p:sp>
      <p:sp>
        <p:nvSpPr>
          <p:cNvPr id="275" name="슬라이드 번호"/>
          <p:cNvSpPr txBox="1">
            <a:spLocks noGrp="1"/>
          </p:cNvSpPr>
          <p:nvPr>
            <p:ph type="sldNum" sz="quarter" idx="2"/>
          </p:nvPr>
        </p:nvSpPr>
        <p:spPr>
          <a:xfrm>
            <a:off x="7396673" y="7059216"/>
            <a:ext cx="296990" cy="289296"/>
          </a:xfrm>
          <a:prstGeom prst="rect">
            <a:avLst/>
          </a:prstGeom>
        </p:spPr>
        <p:txBody>
          <a:bodyPr lIns="51809" tIns="51809" rIns="51809" bIns="51809" anchor="ctr"/>
          <a:lstStyle>
            <a:lvl1pPr algn="r" defTabSz="1036208">
              <a:defRPr sz="1200">
                <a:solidFill>
                  <a:srgbClr val="000000"/>
                </a:solidFill>
                <a:latin typeface="맑은 고딕"/>
                <a:ea typeface="맑은 고딕"/>
                <a:cs typeface="맑은 고딕"/>
                <a:sym typeface="맑은 고딕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사업 수행 개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그림 4" descr="그림 4"/>
          <p:cNvPicPr>
            <a:picLocks noChangeAspect="1"/>
          </p:cNvPicPr>
          <p:nvPr/>
        </p:nvPicPr>
        <p:blipFill>
          <a:blip r:embed="rId2"/>
          <a:srcRect b="91508"/>
          <a:stretch>
            <a:fillRect/>
          </a:stretch>
        </p:blipFill>
        <p:spPr>
          <a:xfrm>
            <a:off x="266701" y="-1781"/>
            <a:ext cx="10363200" cy="1320300"/>
          </a:xfrm>
          <a:prstGeom prst="rect">
            <a:avLst/>
          </a:prstGeom>
          <a:ln w="12700">
            <a:miter lim="400000"/>
          </a:ln>
        </p:spPr>
      </p:pic>
      <p:sp>
        <p:nvSpPr>
          <p:cNvPr id="291" name="TextBox 5"/>
          <p:cNvSpPr txBox="1"/>
          <p:nvPr/>
        </p:nvSpPr>
        <p:spPr>
          <a:xfrm>
            <a:off x="1861700" y="415325"/>
            <a:ext cx="4165499" cy="184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 algn="l" defTabSz="1036319">
              <a:defRPr sz="1200" b="1" spc="-28">
                <a:ln w="10390">
                  <a:solidFill>
                    <a:srgbClr val="4F81BD">
                      <a:alpha val="0"/>
                    </a:srgbClr>
                  </a:solidFill>
                </a:ln>
                <a:solidFill>
                  <a:srgbClr val="808080"/>
                </a:solidFill>
                <a:latin typeface="맑은 고딕"/>
                <a:ea typeface="맑은 고딕"/>
                <a:cs typeface="맑은 고딕"/>
                <a:sym typeface="맑은 고딕"/>
              </a:defRPr>
            </a:lvl1pPr>
          </a:lstStyle>
          <a:p>
            <a:r>
              <a:t>Asia-Pan-Pacific Web Portal (APPWeb) &amp; Capacity Building</a:t>
            </a:r>
          </a:p>
        </p:txBody>
      </p:sp>
      <p:pic>
        <p:nvPicPr>
          <p:cNvPr id="292" name="그림 8" descr="그림 8"/>
          <p:cNvPicPr>
            <a:picLocks noChangeAspect="1"/>
          </p:cNvPicPr>
          <p:nvPr/>
        </p:nvPicPr>
        <p:blipFill>
          <a:blip r:embed="rId3"/>
          <a:srcRect t="94692" b="1863"/>
          <a:stretch>
            <a:fillRect/>
          </a:stretch>
        </p:blipFill>
        <p:spPr>
          <a:xfrm>
            <a:off x="266701" y="7140885"/>
            <a:ext cx="10363200" cy="535240"/>
          </a:xfrm>
          <a:prstGeom prst="rect">
            <a:avLst/>
          </a:prstGeom>
          <a:ln w="12700">
            <a:miter lim="400000"/>
          </a:ln>
        </p:spPr>
      </p:pic>
      <p:pic>
        <p:nvPicPr>
          <p:cNvPr id="293" name="그림 17" descr="그림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9713" y="7286650"/>
            <a:ext cx="1376338" cy="362241"/>
          </a:xfrm>
          <a:prstGeom prst="rect">
            <a:avLst/>
          </a:prstGeom>
          <a:ln w="12700">
            <a:miter lim="400000"/>
          </a:ln>
        </p:spPr>
      </p:pic>
      <p:pic>
        <p:nvPicPr>
          <p:cNvPr id="294" name="Picture 2" descr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748" y="7281051"/>
            <a:ext cx="1806019" cy="414700"/>
          </a:xfrm>
          <a:prstGeom prst="rect">
            <a:avLst/>
          </a:prstGeom>
          <a:ln w="12700">
            <a:miter lim="400000"/>
          </a:ln>
        </p:spPr>
      </p:pic>
      <p:sp>
        <p:nvSpPr>
          <p:cNvPr id="295" name="슬라이드 번호"/>
          <p:cNvSpPr txBox="1">
            <a:spLocks noGrp="1"/>
          </p:cNvSpPr>
          <p:nvPr>
            <p:ph type="sldNum" sz="quarter" idx="2"/>
          </p:nvPr>
        </p:nvSpPr>
        <p:spPr>
          <a:xfrm>
            <a:off x="5170067" y="7221073"/>
            <a:ext cx="413915" cy="399488"/>
          </a:xfrm>
          <a:prstGeom prst="rect">
            <a:avLst/>
          </a:prstGeom>
        </p:spPr>
        <p:txBody>
          <a:bodyPr lIns="45412" tIns="45412" rIns="45412" bIns="45412"/>
          <a:lstStyle>
            <a:lvl1pPr algn="l" defTabSz="1036208">
              <a:defRPr sz="2000">
                <a:solidFill>
                  <a:srgbClr val="000000"/>
                </a:solidFill>
                <a:latin typeface="맑은 고딕"/>
                <a:ea typeface="맑은 고딕"/>
                <a:cs typeface="맑은 고딕"/>
                <a:sym typeface="맑은 고딕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56702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사업 수행 개요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508"/>
          <a:stretch/>
        </p:blipFill>
        <p:spPr>
          <a:xfrm>
            <a:off x="0" y="-1778"/>
            <a:ext cx="10896600" cy="1320297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1677096" y="415329"/>
            <a:ext cx="2316211" cy="20005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 defTabSz="1066625" latinLnBrk="1" hangingPunct="1"/>
            <a:r>
              <a:rPr lang="en-US" altLang="ko-KR" sz="1300" b="1" kern="1200" spc="-30" dirty="0" err="1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맑은 고딕"/>
                <a:ea typeface="맑은 고딕"/>
                <a:cs typeface="+mn-cs"/>
              </a:rPr>
              <a:t>Digital@Sea</a:t>
            </a:r>
            <a:r>
              <a:rPr lang="en-US" altLang="ko-KR" sz="1300" b="1" kern="1200" spc="-3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맑은 고딕"/>
                <a:ea typeface="맑은 고딕"/>
                <a:cs typeface="+mn-cs"/>
              </a:rPr>
              <a:t> Initiative Webinar</a:t>
            </a:r>
            <a:endParaRPr lang="ko-KR" altLang="en-US" sz="1300" b="1" kern="1200" spc="-30" dirty="0">
              <a:ln>
                <a:solidFill>
                  <a:srgbClr val="4F81BD">
                    <a:alpha val="0"/>
                  </a:srgbClr>
                </a:solidFill>
              </a:ln>
              <a:solidFill>
                <a:prstClr val="black">
                  <a:lumMod val="50000"/>
                  <a:lumOff val="50000"/>
                </a:prstClr>
              </a:solidFill>
              <a:latin typeface="맑은 고딕"/>
              <a:ea typeface="맑은 고딕"/>
              <a:cs typeface="+mn-cs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693" b="1864"/>
          <a:stretch/>
        </p:blipFill>
        <p:spPr>
          <a:xfrm>
            <a:off x="0" y="7140886"/>
            <a:ext cx="10896600" cy="535238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5157579" y="7221076"/>
            <a:ext cx="615203" cy="279067"/>
          </a:xfrm>
          <a:prstGeom prst="rect">
            <a:avLst/>
          </a:prstGeom>
          <a:noFill/>
        </p:spPr>
        <p:txBody>
          <a:bodyPr wrap="none" lIns="93489" tIns="46744" rIns="93489" bIns="46744" rtlCol="0">
            <a:spAutoFit/>
          </a:bodyPr>
          <a:lstStyle/>
          <a:p>
            <a:pPr algn="ctr" defTabSz="1066625" latinLnBrk="1" hangingPunct="1"/>
            <a:r>
              <a:rPr lang="en-US" altLang="ko-KR" sz="120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맑은 고딕"/>
                <a:ea typeface="맑은 고딕"/>
                <a:cs typeface="+mn-cs"/>
              </a:rPr>
              <a:t>- </a:t>
            </a:r>
            <a:fld id="{A60988DC-B400-4311-8F77-90EEF965C496}" type="slidenum">
              <a:rPr lang="en-US" altLang="ko-KR" sz="1200" kern="1200" smtClean="0">
                <a:solidFill>
                  <a:prstClr val="black">
                    <a:lumMod val="65000"/>
                    <a:lumOff val="35000"/>
                  </a:prstClr>
                </a:solidFill>
                <a:latin typeface="맑은 고딕"/>
                <a:ea typeface="맑은 고딕"/>
                <a:cs typeface="+mn-cs"/>
              </a:rPr>
              <a:pPr algn="ctr" defTabSz="1066625" latinLnBrk="1" hangingPunct="1"/>
              <a:t>‹#›</a:t>
            </a:fld>
            <a:r>
              <a:rPr lang="en-US" altLang="ko-KR" sz="120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맑은 고딕"/>
                <a:ea typeface="맑은 고딕"/>
                <a:cs typeface="+mn-cs"/>
              </a:rPr>
              <a:t> -</a:t>
            </a:r>
            <a:endParaRPr lang="ko-KR" altLang="en-US" sz="1200" kern="1200" dirty="0">
              <a:solidFill>
                <a:prstClr val="black">
                  <a:lumMod val="65000"/>
                  <a:lumOff val="35000"/>
                </a:prstClr>
              </a:solidFill>
              <a:latin typeface="맑은 고딕"/>
              <a:ea typeface="맑은 고딕"/>
              <a:cs typeface="+mn-cs"/>
            </a:endParaRPr>
          </a:p>
        </p:txBody>
      </p:sp>
      <p:pic>
        <p:nvPicPr>
          <p:cNvPr id="18" name="그림 17" descr="해양수산부_영_좌우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9108902" y="7286651"/>
            <a:ext cx="1447177" cy="362239"/>
          </a:xfrm>
          <a:prstGeom prst="rect">
            <a:avLst/>
          </a:prstGeom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0343" y="7243695"/>
            <a:ext cx="1037493" cy="466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96774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79" b="57262"/>
          <a:stretch/>
        </p:blipFill>
        <p:spPr>
          <a:xfrm>
            <a:off x="3" y="-17025"/>
            <a:ext cx="10896599" cy="2053548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60" r="72237" b="11658"/>
          <a:stretch/>
        </p:blipFill>
        <p:spPr>
          <a:xfrm>
            <a:off x="0" y="1973861"/>
            <a:ext cx="2383610" cy="5798539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60" r="72237" b="11658"/>
          <a:stretch/>
        </p:blipFill>
        <p:spPr>
          <a:xfrm>
            <a:off x="2383648" y="1964553"/>
            <a:ext cx="2383610" cy="5798539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60" r="72237" b="11658"/>
          <a:stretch/>
        </p:blipFill>
        <p:spPr>
          <a:xfrm>
            <a:off x="4767258" y="1964553"/>
            <a:ext cx="2383610" cy="5798539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60" r="72237" b="11658"/>
          <a:stretch/>
        </p:blipFill>
        <p:spPr>
          <a:xfrm>
            <a:off x="7150906" y="1973861"/>
            <a:ext cx="2383610" cy="5798539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60" r="72237" b="11658"/>
          <a:stretch/>
        </p:blipFill>
        <p:spPr>
          <a:xfrm>
            <a:off x="9449423" y="1973861"/>
            <a:ext cx="1447177" cy="5798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694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목차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10"/>
          <a:stretch/>
        </p:blipFill>
        <p:spPr>
          <a:xfrm>
            <a:off x="3194332" y="1"/>
            <a:ext cx="7702268" cy="1790349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1443261"/>
            <a:ext cx="10896600" cy="204000"/>
          </a:xfrm>
          <a:prstGeom prst="rect">
            <a:avLst/>
          </a:prstGeom>
          <a:solidFill>
            <a:srgbClr val="075F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662" tIns="53331" rIns="106662" bIns="53331" rtlCol="0" anchor="ctr"/>
          <a:lstStyle/>
          <a:p>
            <a:pPr algn="ctr" defTabSz="1066625" latinLnBrk="1" hangingPunct="1"/>
            <a:endParaRPr kumimoji="1" lang="ko-KR" altLang="en-US" sz="2100" kern="1200">
              <a:solidFill>
                <a:prstClr val="white"/>
              </a:solidFill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0" y="1647261"/>
            <a:ext cx="10896600" cy="204000"/>
          </a:xfrm>
          <a:prstGeom prst="rect">
            <a:avLst/>
          </a:prstGeom>
          <a:solidFill>
            <a:srgbClr val="1990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662" tIns="53331" rIns="106662" bIns="53331" rtlCol="0" anchor="ctr"/>
          <a:lstStyle/>
          <a:p>
            <a:pPr algn="ctr" defTabSz="1066625" latinLnBrk="1" hangingPunct="1"/>
            <a:endParaRPr kumimoji="1" lang="ko-KR" altLang="en-US" sz="2100" kern="1200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7513439" y="1647262"/>
            <a:ext cx="2891817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465483">
              <a:spcBef>
                <a:spcPts val="700"/>
              </a:spcBef>
              <a:defRPr sz="20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lang="en-US" altLang="ko-KR" sz="1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Digital@Sea</a:t>
            </a:r>
            <a:r>
              <a: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 Cluster and Capacity Building</a:t>
            </a:r>
          </a:p>
        </p:txBody>
      </p:sp>
      <p:pic>
        <p:nvPicPr>
          <p:cNvPr id="12" name="Picture 3"/>
          <p:cNvPicPr>
            <a:picLocks noChangeAspect="1" noChangeArrowheads="1"/>
          </p:cNvPicPr>
          <p:nvPr userDrawn="1"/>
        </p:nvPicPr>
        <p:blipFill rotWithShape="1">
          <a:blip r:embed="rId3" cstate="print">
            <a:alphaModFix amt="35000"/>
          </a:blip>
          <a:srcRect l="6749" b="3093"/>
          <a:stretch/>
        </p:blipFill>
        <p:spPr bwMode="auto">
          <a:xfrm>
            <a:off x="2" y="2134661"/>
            <a:ext cx="5927978" cy="5637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타원 1"/>
          <p:cNvSpPr/>
          <p:nvPr userDrawn="1"/>
        </p:nvSpPr>
        <p:spPr>
          <a:xfrm>
            <a:off x="128111" y="7313781"/>
            <a:ext cx="210628" cy="1632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662" tIns="53331" rIns="106662" bIns="53331" rtlCol="0" anchor="ctr"/>
          <a:lstStyle/>
          <a:p>
            <a:pPr algn="ctr" defTabSz="1066625" latinLnBrk="1" hangingPunct="1"/>
            <a:endParaRPr kumimoji="1" lang="ko-KR" altLang="en-US" sz="2100" kern="1200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471347" y="780517"/>
            <a:ext cx="3775619" cy="677102"/>
          </a:xfrm>
          <a:prstGeom prst="rect">
            <a:avLst/>
          </a:prstGeom>
          <a:noFill/>
        </p:spPr>
        <p:txBody>
          <a:bodyPr wrap="square" lIns="106662" tIns="53331" rIns="106662" bIns="53331" rtlCol="0">
            <a:spAutoFit/>
          </a:bodyPr>
          <a:lstStyle/>
          <a:p>
            <a:pPr algn="l" defTabSz="1066625" latinLnBrk="1" hangingPunct="1"/>
            <a:r>
              <a:rPr kumimoji="1" lang="en-US" altLang="zh-CN" sz="3700" kern="1200" dirty="0">
                <a:solidFill>
                  <a:srgbClr val="1F497D"/>
                </a:solidFill>
                <a:latin typeface="a각헤드B" charset="-127"/>
                <a:ea typeface="a각헤드B" charset="-127"/>
                <a:cs typeface="a각헤드B" charset="-127"/>
              </a:rPr>
              <a:t>Contents</a:t>
            </a:r>
            <a:endParaRPr kumimoji="1" lang="ko-KR" altLang="en-US" sz="3700" kern="1200" dirty="0">
              <a:solidFill>
                <a:srgbClr val="1F497D"/>
              </a:solidFill>
              <a:latin typeface="a각헤드B" charset="-127"/>
              <a:ea typeface="a각헤드B" charset="-127"/>
              <a:cs typeface="a각헤드B" charset="-127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5157579" y="7221076"/>
            <a:ext cx="615203" cy="279067"/>
          </a:xfrm>
          <a:prstGeom prst="rect">
            <a:avLst/>
          </a:prstGeom>
          <a:noFill/>
        </p:spPr>
        <p:txBody>
          <a:bodyPr wrap="none" lIns="93489" tIns="46744" rIns="93489" bIns="46744" rtlCol="0">
            <a:spAutoFit/>
          </a:bodyPr>
          <a:lstStyle/>
          <a:p>
            <a:pPr algn="ctr" defTabSz="1066625" latinLnBrk="1" hangingPunct="1"/>
            <a:r>
              <a:rPr lang="en-US" altLang="ko-KR" sz="120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맑은 고딕"/>
                <a:ea typeface="맑은 고딕"/>
                <a:cs typeface="+mn-cs"/>
              </a:rPr>
              <a:t>- </a:t>
            </a:r>
            <a:fld id="{A60988DC-B400-4311-8F77-90EEF965C496}" type="slidenum">
              <a:rPr lang="en-US" altLang="ko-KR" sz="1200" kern="1200" smtClean="0">
                <a:solidFill>
                  <a:prstClr val="black">
                    <a:lumMod val="65000"/>
                    <a:lumOff val="35000"/>
                  </a:prstClr>
                </a:solidFill>
                <a:latin typeface="맑은 고딕"/>
                <a:ea typeface="맑은 고딕"/>
                <a:cs typeface="+mn-cs"/>
              </a:rPr>
              <a:pPr algn="ctr" defTabSz="1066625" latinLnBrk="1" hangingPunct="1"/>
              <a:t>‹#›</a:t>
            </a:fld>
            <a:r>
              <a:rPr lang="en-US" altLang="ko-KR" sz="120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맑은 고딕"/>
                <a:ea typeface="맑은 고딕"/>
                <a:cs typeface="+mn-cs"/>
              </a:rPr>
              <a:t> -</a:t>
            </a:r>
            <a:endParaRPr lang="ko-KR" altLang="en-US" sz="1200" kern="1200" dirty="0">
              <a:solidFill>
                <a:prstClr val="black">
                  <a:lumMod val="65000"/>
                  <a:lumOff val="35000"/>
                </a:prstClr>
              </a:solidFill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58276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34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249" userDrawn="1">
          <p15:clr>
            <a:srgbClr val="FBAE40"/>
          </p15:clr>
        </p15:guide>
        <p15:guide id="4" pos="5511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4065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직사각형"/>
          <p:cNvSpPr/>
          <p:nvPr/>
        </p:nvSpPr>
        <p:spPr>
          <a:xfrm>
            <a:off x="-1" y="-25699"/>
            <a:ext cx="10896601" cy="7823798"/>
          </a:xfrm>
          <a:prstGeom prst="rect">
            <a:avLst/>
          </a:prstGeom>
          <a:solidFill>
            <a:srgbClr val="293853"/>
          </a:solidFill>
          <a:ln w="12700">
            <a:miter lim="400000"/>
          </a:ln>
          <a:effectLst>
            <a:outerShdw blurRad="12700" dir="5400000" rotWithShape="0">
              <a:srgbClr val="000000">
                <a:alpha val="50000"/>
              </a:srgbClr>
            </a:outerShdw>
          </a:effectLst>
        </p:spPr>
        <p:txBody>
          <a:bodyPr lIns="22699" tIns="22699" rIns="22699" bIns="22699" anchor="ctr"/>
          <a:lstStyle/>
          <a:p>
            <a:pPr algn="ctr" defTabSz="467732">
              <a:defRPr sz="18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33" name="이미지"/>
          <p:cNvSpPr>
            <a:spLocks noGrp="1"/>
          </p:cNvSpPr>
          <p:nvPr>
            <p:ph type="pic" sz="half" idx="13"/>
          </p:nvPr>
        </p:nvSpPr>
        <p:spPr>
          <a:xfrm>
            <a:off x="-1919" y="-2579"/>
            <a:ext cx="4332870" cy="7777595"/>
          </a:xfrm>
          <a:prstGeom prst="rect">
            <a:avLst/>
          </a:prstGeom>
          <a:effectLst>
            <a:outerShdw blurRad="12700" dir="5400000" rotWithShape="0">
              <a:srgbClr val="000000">
                <a:alpha val="50000"/>
              </a:srgbClr>
            </a:outerShdw>
          </a:effectLst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34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3121421" y="3375422"/>
            <a:ext cx="567534" cy="567534"/>
          </a:xfrm>
          <a:prstGeom prst="rect">
            <a:avLst/>
          </a:prstGeom>
          <a:solidFill>
            <a:srgbClr val="187DD9"/>
          </a:solidFill>
          <a:effectLst>
            <a:outerShdw blurRad="12700" dir="5400000" rotWithShape="0">
              <a:srgbClr val="000000">
                <a:alpha val="15000"/>
              </a:srgbClr>
            </a:outerShdw>
          </a:effectLst>
        </p:spPr>
        <p:txBody>
          <a:bodyPr lIns="22699" tIns="22699" rIns="22699" bIns="22699" anchor="ctr"/>
          <a:lstStyle/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35" name="원"/>
          <p:cNvSpPr>
            <a:spLocks noGrp="1"/>
          </p:cNvSpPr>
          <p:nvPr>
            <p:ph type="body" sz="quarter" idx="14"/>
          </p:nvPr>
        </p:nvSpPr>
        <p:spPr>
          <a:xfrm>
            <a:off x="3204534" y="4241729"/>
            <a:ext cx="401308" cy="401307"/>
          </a:xfrm>
          <a:prstGeom prst="rect">
            <a:avLst/>
          </a:prstGeom>
          <a:solidFill>
            <a:srgbClr val="187DD9"/>
          </a:solidFill>
          <a:effectLst>
            <a:outerShdw blurRad="12700" dir="5400000" rotWithShape="0">
              <a:srgbClr val="000000">
                <a:alpha val="15000"/>
              </a:srgbClr>
            </a:outerShdw>
          </a:effectLst>
        </p:spPr>
        <p:txBody>
          <a:bodyPr lIns="22699" tIns="22699" rIns="22699" bIns="22699" anchor="ctr"/>
          <a:lstStyle/>
          <a:p>
            <a:endParaRPr/>
          </a:p>
        </p:txBody>
      </p:sp>
      <p:sp>
        <p:nvSpPr>
          <p:cNvPr id="36" name="원"/>
          <p:cNvSpPr>
            <a:spLocks noGrp="1"/>
          </p:cNvSpPr>
          <p:nvPr>
            <p:ph type="body" sz="quarter" idx="15"/>
          </p:nvPr>
        </p:nvSpPr>
        <p:spPr>
          <a:xfrm>
            <a:off x="3204534" y="5024921"/>
            <a:ext cx="401308" cy="401307"/>
          </a:xfrm>
          <a:prstGeom prst="rect">
            <a:avLst/>
          </a:prstGeom>
          <a:solidFill>
            <a:srgbClr val="187DD9"/>
          </a:solidFill>
          <a:effectLst>
            <a:outerShdw blurRad="12700" dir="5400000" rotWithShape="0">
              <a:srgbClr val="000000">
                <a:alpha val="15000"/>
              </a:srgbClr>
            </a:outerShdw>
          </a:effectLst>
        </p:spPr>
        <p:txBody>
          <a:bodyPr lIns="22699" tIns="22699" rIns="22699" bIns="22699" anchor="ctr"/>
          <a:lstStyle/>
          <a:p>
            <a:endParaRPr/>
          </a:p>
        </p:txBody>
      </p:sp>
      <p:sp>
        <p:nvSpPr>
          <p:cNvPr id="37" name="원"/>
          <p:cNvSpPr>
            <a:spLocks noGrp="1"/>
          </p:cNvSpPr>
          <p:nvPr>
            <p:ph type="body" sz="quarter" idx="16"/>
          </p:nvPr>
        </p:nvSpPr>
        <p:spPr>
          <a:xfrm>
            <a:off x="3204534" y="5808113"/>
            <a:ext cx="401308" cy="401307"/>
          </a:xfrm>
          <a:prstGeom prst="rect">
            <a:avLst/>
          </a:prstGeom>
          <a:solidFill>
            <a:srgbClr val="187DD9"/>
          </a:solidFill>
          <a:effectLst>
            <a:outerShdw blurRad="12700" dir="5400000" rotWithShape="0">
              <a:srgbClr val="000000">
                <a:alpha val="15000"/>
              </a:srgbClr>
            </a:outerShdw>
          </a:effectLst>
        </p:spPr>
        <p:txBody>
          <a:bodyPr lIns="22699" tIns="22699" rIns="22699" bIns="22699" anchor="ctr"/>
          <a:lstStyle/>
          <a:p>
            <a:endParaRPr/>
          </a:p>
        </p:txBody>
      </p:sp>
      <p:sp>
        <p:nvSpPr>
          <p:cNvPr id="38" name="Claritas est etiam processus dynamicus, qui sequitur mutationem consuetudium lectorum."/>
          <p:cNvSpPr txBox="1">
            <a:spLocks noGrp="1"/>
          </p:cNvSpPr>
          <p:nvPr>
            <p:ph type="body" sz="quarter" idx="17"/>
          </p:nvPr>
        </p:nvSpPr>
        <p:spPr>
          <a:xfrm>
            <a:off x="3984069" y="3339796"/>
            <a:ext cx="4570713" cy="638785"/>
          </a:xfrm>
          <a:prstGeom prst="rect">
            <a:avLst/>
          </a:prstGeom>
        </p:spPr>
        <p:txBody>
          <a:bodyPr lIns="0" tIns="0" rIns="0" bIns="0" anchor="ctr"/>
          <a:lstStyle>
            <a:lvl1pPr defTabSz="302242">
              <a:spcBef>
                <a:spcPts val="0"/>
              </a:spcBef>
              <a:defRPr sz="2000" b="0">
                <a:solidFill>
                  <a:srgbClr val="FFFFFF"/>
                </a:solidFill>
                <a:latin typeface="Avenir Next Ultra Light"/>
                <a:sym typeface="Avenir Next Ultra Light"/>
              </a:defRPr>
            </a:lvl1pPr>
          </a:lstStyle>
          <a:p>
            <a:pPr defTabSz="259079">
              <a:spcBef>
                <a:spcPts val="0"/>
              </a:spcBef>
              <a:defRPr sz="2000" b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pPr>
            <a:endParaRPr/>
          </a:p>
        </p:txBody>
      </p:sp>
      <p:sp>
        <p:nvSpPr>
          <p:cNvPr id="39" name="Eodem modo typi, qui nunc nobis videntur parum clari, fiant sollemnes in futurum."/>
          <p:cNvSpPr txBox="1">
            <a:spLocks noGrp="1"/>
          </p:cNvSpPr>
          <p:nvPr>
            <p:ph type="body" sz="quarter" idx="18"/>
          </p:nvPr>
        </p:nvSpPr>
        <p:spPr>
          <a:xfrm>
            <a:off x="3984069" y="4122990"/>
            <a:ext cx="4570713" cy="638785"/>
          </a:xfrm>
          <a:prstGeom prst="rect">
            <a:avLst/>
          </a:prstGeom>
        </p:spPr>
        <p:txBody>
          <a:bodyPr lIns="0" tIns="0" rIns="0" bIns="0" anchor="ctr"/>
          <a:lstStyle>
            <a:lvl1pPr defTabSz="302242">
              <a:spcBef>
                <a:spcPts val="0"/>
              </a:spcBef>
              <a:defRPr sz="2000" b="0">
                <a:solidFill>
                  <a:srgbClr val="FFFFFF"/>
                </a:solidFill>
                <a:latin typeface="Avenir Next Ultra Light"/>
                <a:sym typeface="Avenir Next Ultra Light"/>
              </a:defRPr>
            </a:lvl1pPr>
          </a:lstStyle>
          <a:p>
            <a:pPr defTabSz="259079">
              <a:spcBef>
                <a:spcPts val="0"/>
              </a:spcBef>
              <a:defRPr sz="2000" b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pPr>
            <a:endParaRPr/>
          </a:p>
        </p:txBody>
      </p:sp>
      <p:sp>
        <p:nvSpPr>
          <p:cNvPr id="40" name="Claritas est etiam processus dynamicus, qui sequitur mutationem consuetudium lectorum."/>
          <p:cNvSpPr txBox="1">
            <a:spLocks noGrp="1"/>
          </p:cNvSpPr>
          <p:nvPr>
            <p:ph type="body" sz="quarter" idx="19"/>
          </p:nvPr>
        </p:nvSpPr>
        <p:spPr>
          <a:xfrm>
            <a:off x="3984069" y="4906182"/>
            <a:ext cx="4570713" cy="638785"/>
          </a:xfrm>
          <a:prstGeom prst="rect">
            <a:avLst/>
          </a:prstGeom>
        </p:spPr>
        <p:txBody>
          <a:bodyPr lIns="0" tIns="0" rIns="0" bIns="0"/>
          <a:lstStyle>
            <a:lvl1pPr defTabSz="302242">
              <a:spcBef>
                <a:spcPts val="0"/>
              </a:spcBef>
              <a:defRPr sz="2000" b="0">
                <a:solidFill>
                  <a:srgbClr val="FFFFFF"/>
                </a:solidFill>
                <a:latin typeface="Avenir Next Ultra Light"/>
                <a:sym typeface="Avenir Next Ultra Light"/>
              </a:defRPr>
            </a:lvl1pPr>
          </a:lstStyle>
          <a:p>
            <a:pPr defTabSz="259079">
              <a:spcBef>
                <a:spcPts val="0"/>
              </a:spcBef>
              <a:defRPr sz="2000" b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pPr>
            <a:endParaRPr/>
          </a:p>
        </p:txBody>
      </p:sp>
      <p:sp>
        <p:nvSpPr>
          <p:cNvPr id="41" name="Eodem modo typi, qui nunc nobis videntur parum clari, fiant sollemnes in futurum."/>
          <p:cNvSpPr txBox="1">
            <a:spLocks noGrp="1"/>
          </p:cNvSpPr>
          <p:nvPr>
            <p:ph type="body" sz="quarter" idx="20"/>
          </p:nvPr>
        </p:nvSpPr>
        <p:spPr>
          <a:xfrm>
            <a:off x="3984069" y="5689374"/>
            <a:ext cx="4570713" cy="638785"/>
          </a:xfrm>
          <a:prstGeom prst="rect">
            <a:avLst/>
          </a:prstGeom>
        </p:spPr>
        <p:txBody>
          <a:bodyPr lIns="0" tIns="0" rIns="0" bIns="0"/>
          <a:lstStyle>
            <a:lvl1pPr defTabSz="302242">
              <a:spcBef>
                <a:spcPts val="0"/>
              </a:spcBef>
              <a:defRPr sz="2000" b="0">
                <a:solidFill>
                  <a:srgbClr val="FFFFFF"/>
                </a:solidFill>
                <a:latin typeface="Avenir Next Ultra Light"/>
                <a:sym typeface="Avenir Next Ultra Light"/>
              </a:defRPr>
            </a:lvl1pPr>
          </a:lstStyle>
          <a:p>
            <a:pPr defTabSz="259079">
              <a:spcBef>
                <a:spcPts val="0"/>
              </a:spcBef>
              <a:defRPr sz="2000" b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pPr>
            <a:endParaRPr/>
          </a:p>
        </p:txBody>
      </p:sp>
      <p:sp>
        <p:nvSpPr>
          <p:cNvPr id="42" name="도형"/>
          <p:cNvSpPr>
            <a:spLocks noGrp="1"/>
          </p:cNvSpPr>
          <p:nvPr>
            <p:ph type="body" sz="quarter" idx="21"/>
          </p:nvPr>
        </p:nvSpPr>
        <p:spPr>
          <a:xfrm>
            <a:off x="3263097" y="5105683"/>
            <a:ext cx="284183" cy="239783"/>
          </a:xfrm>
          <a:prstGeom prst="rect">
            <a:avLst/>
          </a:prstGeom>
          <a:solidFill>
            <a:srgbClr val="FFFCF5"/>
          </a:solidFill>
        </p:spPr>
        <p:txBody>
          <a:bodyPr lIns="17022" tIns="17022" rIns="17022" bIns="17022" anchor="ctr"/>
          <a:lstStyle/>
          <a:p>
            <a:endParaRPr/>
          </a:p>
        </p:txBody>
      </p:sp>
      <p:sp>
        <p:nvSpPr>
          <p:cNvPr id="43" name="도형"/>
          <p:cNvSpPr>
            <a:spLocks noGrp="1"/>
          </p:cNvSpPr>
          <p:nvPr>
            <p:ph type="body" sz="quarter" idx="22"/>
          </p:nvPr>
        </p:nvSpPr>
        <p:spPr>
          <a:xfrm>
            <a:off x="3257630" y="5888876"/>
            <a:ext cx="295117" cy="239783"/>
          </a:xfrm>
          <a:prstGeom prst="rect">
            <a:avLst/>
          </a:prstGeom>
          <a:solidFill>
            <a:srgbClr val="FFFCF5"/>
          </a:solidFill>
        </p:spPr>
        <p:txBody>
          <a:bodyPr lIns="17022" tIns="17022" rIns="17022" bIns="17022" anchor="ctr"/>
          <a:lstStyle/>
          <a:p>
            <a:endParaRPr/>
          </a:p>
        </p:txBody>
      </p:sp>
      <p:sp>
        <p:nvSpPr>
          <p:cNvPr id="44" name="도형"/>
          <p:cNvSpPr>
            <a:spLocks noGrp="1"/>
          </p:cNvSpPr>
          <p:nvPr>
            <p:ph type="body" sz="quarter" idx="23"/>
          </p:nvPr>
        </p:nvSpPr>
        <p:spPr>
          <a:xfrm>
            <a:off x="3285296" y="4294821"/>
            <a:ext cx="239784" cy="295118"/>
          </a:xfrm>
          <a:prstGeom prst="rect">
            <a:avLst/>
          </a:prstGeom>
          <a:solidFill>
            <a:srgbClr val="FFFCF5"/>
          </a:solidFill>
        </p:spPr>
        <p:txBody>
          <a:bodyPr lIns="17022" tIns="17022" rIns="17022" bIns="17022" anchor="ctr"/>
          <a:lstStyle/>
          <a:p>
            <a:endParaRPr/>
          </a:p>
        </p:txBody>
      </p:sp>
      <p:sp>
        <p:nvSpPr>
          <p:cNvPr id="45" name="도형"/>
          <p:cNvSpPr>
            <a:spLocks noGrp="1"/>
          </p:cNvSpPr>
          <p:nvPr>
            <p:ph type="body" sz="quarter" idx="24"/>
          </p:nvPr>
        </p:nvSpPr>
        <p:spPr>
          <a:xfrm>
            <a:off x="3285296" y="3539296"/>
            <a:ext cx="239784" cy="239783"/>
          </a:xfrm>
          <a:prstGeom prst="rect">
            <a:avLst/>
          </a:prstGeom>
          <a:solidFill>
            <a:srgbClr val="FFFCF5"/>
          </a:solidFill>
        </p:spPr>
        <p:txBody>
          <a:bodyPr lIns="17022" tIns="17022" rIns="17022" bIns="17022" anchor="ctr"/>
          <a:lstStyle/>
          <a:p>
            <a:endParaRPr/>
          </a:p>
        </p:txBody>
      </p:sp>
      <p:sp>
        <p:nvSpPr>
          <p:cNvPr id="46" name="제목 텍스트"/>
          <p:cNvSpPr txBox="1">
            <a:spLocks noGrp="1"/>
          </p:cNvSpPr>
          <p:nvPr>
            <p:ph type="title"/>
          </p:nvPr>
        </p:nvSpPr>
        <p:spPr>
          <a:xfrm>
            <a:off x="4001094" y="1287032"/>
            <a:ext cx="6189684" cy="1809302"/>
          </a:xfrm>
          <a:prstGeom prst="rect">
            <a:avLst/>
          </a:prstGeom>
        </p:spPr>
        <p:txBody>
          <a:bodyPr lIns="22699" tIns="22699" rIns="22699" bIns="22699"/>
          <a:lstStyle>
            <a:lvl1pPr defTabSz="331010">
              <a:defRPr sz="6800" cap="none" spc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제목 텍스트</a:t>
            </a:r>
          </a:p>
        </p:txBody>
      </p:sp>
      <p:sp>
        <p:nvSpPr>
          <p:cNvPr id="47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간지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/>
          <p:cNvPicPr>
            <a:picLocks noChangeAspect="1"/>
          </p:cNvPicPr>
          <p:nvPr userDrawn="1"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2" b="16526"/>
          <a:stretch/>
        </p:blipFill>
        <p:spPr>
          <a:xfrm>
            <a:off x="0" y="0"/>
            <a:ext cx="10896600" cy="7752861"/>
          </a:xfrm>
          <a:prstGeom prst="rect">
            <a:avLst/>
          </a:prstGeom>
        </p:spPr>
      </p:pic>
      <p:sp>
        <p:nvSpPr>
          <p:cNvPr id="10" name="직사각형 9"/>
          <p:cNvSpPr/>
          <p:nvPr userDrawn="1"/>
        </p:nvSpPr>
        <p:spPr>
          <a:xfrm>
            <a:off x="0" y="1443261"/>
            <a:ext cx="5105062" cy="408000"/>
          </a:xfrm>
          <a:prstGeom prst="rect">
            <a:avLst/>
          </a:prstGeom>
          <a:solidFill>
            <a:srgbClr val="075F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662" tIns="53331" rIns="106662" bIns="53331" rtlCol="0" anchor="ctr"/>
          <a:lstStyle/>
          <a:p>
            <a:pPr algn="ctr" defTabSz="1066625" latinLnBrk="1" hangingPunct="1"/>
            <a:endParaRPr kumimoji="1" lang="ko-KR" altLang="en-US" sz="2100" kern="1200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471052" y="1452176"/>
            <a:ext cx="3403432" cy="4001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 defTabSz="1066625" latinLnBrk="1" hangingPunct="1"/>
            <a:r>
              <a:rPr lang="en-US" altLang="ko-KR" sz="1300" b="1" kern="1200" spc="-62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rgbClr val="FFFF00">
                    <a:alpha val="90000"/>
                  </a:srgbClr>
                </a:solidFill>
                <a:latin typeface="맑은 고딕"/>
                <a:ea typeface="맑은 고딕"/>
                <a:cs typeface="+mn-cs"/>
              </a:rPr>
              <a:t>e-Navigation </a:t>
            </a:r>
            <a:r>
              <a:rPr lang="ko-KR" altLang="en-US" sz="1300" b="1" kern="1200" spc="-62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rgbClr val="FFFF00">
                    <a:alpha val="90000"/>
                  </a:srgbClr>
                </a:solidFill>
                <a:latin typeface="맑은 고딕"/>
                <a:ea typeface="맑은 고딕"/>
                <a:cs typeface="+mn-cs"/>
              </a:rPr>
              <a:t>시대를 대비한 해운전문가의 조건</a:t>
            </a:r>
            <a:endParaRPr lang="en-US" altLang="ko-KR" sz="1300" b="1" kern="1200" spc="-62" dirty="0">
              <a:ln>
                <a:solidFill>
                  <a:srgbClr val="4F81BD">
                    <a:alpha val="0"/>
                  </a:srgbClr>
                </a:solidFill>
              </a:ln>
              <a:solidFill>
                <a:srgbClr val="FFFF00">
                  <a:alpha val="90000"/>
                </a:srgbClr>
              </a:solidFill>
              <a:latin typeface="맑은 고딕"/>
              <a:ea typeface="맑은 고딕"/>
              <a:cs typeface="+mn-cs"/>
            </a:endParaRPr>
          </a:p>
          <a:p>
            <a:pPr algn="l" defTabSz="1066625" latinLnBrk="1" hangingPunct="1"/>
            <a:r>
              <a:rPr lang="en-US" altLang="ko-KR" sz="1300" b="1" kern="1200" spc="-62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prstClr val="white">
                    <a:alpha val="90000"/>
                  </a:prstClr>
                </a:solidFill>
                <a:latin typeface="맑은 고딕"/>
                <a:ea typeface="맑은 고딕"/>
                <a:cs typeface="+mn-cs"/>
              </a:rPr>
              <a:t>- </a:t>
            </a:r>
            <a:r>
              <a:rPr lang="ko-KR" altLang="en-US" sz="1300" b="1" kern="1200" spc="-62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prstClr val="white">
                    <a:alpha val="90000"/>
                  </a:prstClr>
                </a:solidFill>
                <a:latin typeface="맑은 고딕"/>
                <a:ea typeface="맑은 고딕"/>
                <a:cs typeface="+mn-cs"/>
              </a:rPr>
              <a:t>차세대 선박운항관리체계</a:t>
            </a:r>
            <a:r>
              <a:rPr lang="en-US" altLang="ko-KR" sz="1300" b="1" kern="1200" spc="-62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prstClr val="white">
                    <a:alpha val="90000"/>
                  </a:prstClr>
                </a:solidFill>
                <a:latin typeface="맑은 고딕"/>
                <a:ea typeface="맑은 고딕"/>
                <a:cs typeface="+mn-cs"/>
              </a:rPr>
              <a:t>(e-</a:t>
            </a:r>
            <a:r>
              <a:rPr lang="en-US" altLang="ko-KR" sz="1300" b="1" kern="1200" spc="-62" dirty="0" err="1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prstClr val="white">
                    <a:alpha val="90000"/>
                  </a:prstClr>
                </a:solidFill>
                <a:latin typeface="맑은 고딕"/>
                <a:ea typeface="맑은 고딕"/>
                <a:cs typeface="+mn-cs"/>
              </a:rPr>
              <a:t>Nav</a:t>
            </a:r>
            <a:r>
              <a:rPr lang="en-US" altLang="ko-KR" sz="1300" b="1" kern="1200" spc="-62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prstClr val="white">
                    <a:alpha val="90000"/>
                  </a:prstClr>
                </a:solidFill>
                <a:latin typeface="맑은 고딕"/>
                <a:ea typeface="맑은 고딕"/>
                <a:cs typeface="+mn-cs"/>
              </a:rPr>
              <a:t>)</a:t>
            </a:r>
            <a:r>
              <a:rPr lang="ko-KR" altLang="en-US" sz="1300" b="1" kern="1200" spc="-62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prstClr val="white">
                    <a:alpha val="90000"/>
                  </a:prstClr>
                </a:solidFill>
                <a:latin typeface="맑은 고딕"/>
                <a:ea typeface="맑은 고딕"/>
                <a:cs typeface="+mn-cs"/>
              </a:rPr>
              <a:t>를 중심으로 </a:t>
            </a:r>
            <a:r>
              <a:rPr lang="en-US" altLang="ko-KR" sz="1300" b="1" kern="1200" spc="-62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prstClr val="white">
                    <a:alpha val="90000"/>
                  </a:prstClr>
                </a:solidFill>
                <a:latin typeface="맑은 고딕"/>
                <a:ea typeface="맑은 고딕"/>
                <a:cs typeface="+mn-cs"/>
              </a:rPr>
              <a:t>-</a:t>
            </a:r>
            <a:endParaRPr lang="ko-KR" altLang="en-US" sz="1300" b="1" kern="1200" spc="-62" dirty="0">
              <a:ln>
                <a:solidFill>
                  <a:srgbClr val="4F81BD">
                    <a:alpha val="0"/>
                  </a:srgbClr>
                </a:solidFill>
              </a:ln>
              <a:solidFill>
                <a:prstClr val="white">
                  <a:alpha val="90000"/>
                </a:prstClr>
              </a:solidFill>
              <a:latin typeface="맑은 고딕"/>
              <a:ea typeface="맑은 고딕"/>
              <a:cs typeface="+mn-cs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 rotWithShape="1">
          <a:blip r:embed="rId3" cstate="print">
            <a:alphaModFix amt="35000"/>
          </a:blip>
          <a:srcRect l="6749" b="3093"/>
          <a:stretch/>
        </p:blipFill>
        <p:spPr bwMode="auto">
          <a:xfrm>
            <a:off x="2" y="2134661"/>
            <a:ext cx="5927978" cy="5637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직사각형 2"/>
          <p:cNvSpPr>
            <a:spLocks noChangeAspect="1"/>
          </p:cNvSpPr>
          <p:nvPr userDrawn="1"/>
        </p:nvSpPr>
        <p:spPr>
          <a:xfrm>
            <a:off x="5102945" y="1239261"/>
            <a:ext cx="214500" cy="204000"/>
          </a:xfrm>
          <a:prstGeom prst="rect">
            <a:avLst/>
          </a:prstGeom>
          <a:solidFill>
            <a:srgbClr val="189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662" tIns="53331" rIns="106662" bIns="53331" rtlCol="0" anchor="ctr"/>
          <a:lstStyle/>
          <a:p>
            <a:pPr algn="ctr" defTabSz="1066625" latinLnBrk="1" hangingPunct="1"/>
            <a:endParaRPr kumimoji="1" lang="ko-KR" altLang="en-US" sz="2100" kern="1200">
              <a:solidFill>
                <a:prstClr val="white"/>
              </a:solidFill>
            </a:endParaRPr>
          </a:p>
        </p:txBody>
      </p:sp>
      <p:sp>
        <p:nvSpPr>
          <p:cNvPr id="12" name="직사각형 11"/>
          <p:cNvSpPr>
            <a:spLocks noChangeAspect="1"/>
          </p:cNvSpPr>
          <p:nvPr userDrawn="1"/>
        </p:nvSpPr>
        <p:spPr>
          <a:xfrm flipV="1">
            <a:off x="5317446" y="1111492"/>
            <a:ext cx="134346" cy="12777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662" tIns="53331" rIns="106662" bIns="53331" rtlCol="0" anchor="ctr"/>
          <a:lstStyle/>
          <a:p>
            <a:pPr algn="ctr" defTabSz="1066625" latinLnBrk="1" hangingPunct="1"/>
            <a:endParaRPr kumimoji="1" lang="ko-KR" altLang="en-US" sz="2100" kern="1200">
              <a:solidFill>
                <a:prstClr val="white"/>
              </a:solidFill>
            </a:endParaRPr>
          </a:p>
        </p:txBody>
      </p:sp>
      <p:sp>
        <p:nvSpPr>
          <p:cNvPr id="15" name="타원 14"/>
          <p:cNvSpPr/>
          <p:nvPr userDrawn="1"/>
        </p:nvSpPr>
        <p:spPr>
          <a:xfrm>
            <a:off x="128111" y="7313781"/>
            <a:ext cx="210628" cy="1632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662" tIns="53331" rIns="106662" bIns="53331" rtlCol="0" anchor="ctr"/>
          <a:lstStyle/>
          <a:p>
            <a:pPr algn="ctr" defTabSz="1066625" latinLnBrk="1" hangingPunct="1"/>
            <a:endParaRPr kumimoji="1" lang="ko-KR" altLang="en-US" sz="210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1615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249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930109" y="0"/>
            <a:ext cx="8966491" cy="1336526"/>
          </a:xfrm>
          <a:prstGeom prst="rect">
            <a:avLst/>
          </a:prstGeom>
        </p:spPr>
        <p:txBody>
          <a:bodyPr lIns="106662" tIns="53331" rIns="106662" bIns="53331"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359158" y="1492335"/>
            <a:ext cx="8237715" cy="696090"/>
          </a:xfrm>
          <a:prstGeom prst="rect">
            <a:avLst/>
          </a:prstGeom>
        </p:spPr>
        <p:txBody>
          <a:bodyPr lIns="106662" tIns="53331" rIns="106662" bIns="53331" anchor="ctr"/>
          <a:lstStyle>
            <a:lvl1pPr marL="0" indent="0">
              <a:buNone/>
              <a:defRPr sz="23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371485" y="2514860"/>
            <a:ext cx="8237715" cy="4526891"/>
          </a:xfrm>
          <a:prstGeom prst="rect">
            <a:avLst/>
          </a:prstGeom>
        </p:spPr>
        <p:txBody>
          <a:bodyPr lIns="461925" tIns="53331" rIns="106662" bIns="53331" anchor="t"/>
          <a:lstStyle>
            <a:lvl1pPr marL="0" indent="0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179771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슬라이드 번호"/>
          <p:cNvSpPr txBox="1">
            <a:spLocks noGrp="1"/>
          </p:cNvSpPr>
          <p:nvPr>
            <p:ph type="sldNum" sz="quarter" idx="2"/>
          </p:nvPr>
        </p:nvSpPr>
        <p:spPr>
          <a:xfrm>
            <a:off x="851449" y="7300795"/>
            <a:ext cx="370728" cy="366240"/>
          </a:xfrm>
          <a:prstGeom prst="rect">
            <a:avLst/>
          </a:prstGeom>
        </p:spPr>
        <p:txBody>
          <a:bodyPr lIns="51809" tIns="51809" rIns="51809" bIns="51809" anchor="ctr"/>
          <a:lstStyle>
            <a:lvl1pPr algn="l" defTabSz="1036208">
              <a:defRPr sz="17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45286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직사각형"/>
          <p:cNvSpPr/>
          <p:nvPr/>
        </p:nvSpPr>
        <p:spPr>
          <a:xfrm>
            <a:off x="-1" y="821531"/>
            <a:ext cx="10896601" cy="6129340"/>
          </a:xfrm>
          <a:prstGeom prst="rect">
            <a:avLst/>
          </a:prstGeom>
          <a:solidFill>
            <a:srgbClr val="293853"/>
          </a:solidFill>
          <a:ln w="12700">
            <a:miter lim="400000"/>
          </a:ln>
          <a:effectLst>
            <a:outerShdw blurRad="12700" dir="5400000" rotWithShape="0">
              <a:srgbClr val="000000">
                <a:alpha val="50000"/>
              </a:srgbClr>
            </a:outerShdw>
          </a:effectLst>
        </p:spPr>
        <p:txBody>
          <a:bodyPr lIns="22699" tIns="22699" rIns="22699" bIns="22699" anchor="ctr"/>
          <a:lstStyle/>
          <a:p>
            <a:pPr algn="ctr" defTabSz="467732">
              <a:defRPr sz="18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55" name="이미지"/>
          <p:cNvSpPr>
            <a:spLocks noGrp="1"/>
          </p:cNvSpPr>
          <p:nvPr>
            <p:ph type="pic" sz="quarter" idx="13"/>
          </p:nvPr>
        </p:nvSpPr>
        <p:spPr>
          <a:xfrm>
            <a:off x="112294" y="1575567"/>
            <a:ext cx="2835604" cy="4443244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56" name="이미지"/>
          <p:cNvSpPr>
            <a:spLocks noGrp="1"/>
          </p:cNvSpPr>
          <p:nvPr>
            <p:ph type="pic" sz="quarter" idx="14"/>
          </p:nvPr>
        </p:nvSpPr>
        <p:spPr>
          <a:xfrm>
            <a:off x="556180" y="1729581"/>
            <a:ext cx="2188678" cy="3877482"/>
          </a:xfrm>
          <a:prstGeom prst="rect">
            <a:avLst/>
          </a:prstGeom>
          <a:effectLst>
            <a:outerShdw blurRad="12700" dir="5400000" rotWithShape="0">
              <a:srgbClr val="000000">
                <a:alpha val="15000"/>
              </a:srgbClr>
            </a:outerShdw>
          </a:effectLst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57" name="이미지"/>
          <p:cNvSpPr>
            <a:spLocks noGrp="1"/>
          </p:cNvSpPr>
          <p:nvPr>
            <p:ph type="pic" sz="quarter" idx="15"/>
          </p:nvPr>
        </p:nvSpPr>
        <p:spPr>
          <a:xfrm>
            <a:off x="940887" y="2207619"/>
            <a:ext cx="2835607" cy="4443245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58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1384776" y="2353866"/>
            <a:ext cx="2188677" cy="3877482"/>
          </a:xfrm>
          <a:prstGeom prst="rect">
            <a:avLst/>
          </a:prstGeom>
          <a:solidFill>
            <a:srgbClr val="187DD9"/>
          </a:solidFill>
          <a:effectLst>
            <a:outerShdw blurRad="12700" dir="5400000" rotWithShape="0">
              <a:srgbClr val="000000">
                <a:alpha val="15000"/>
              </a:srgbClr>
            </a:outerShdw>
          </a:effectLst>
        </p:spPr>
        <p:txBody>
          <a:bodyPr lIns="22699" tIns="22699" rIns="22699" bIns="22699" anchor="ctr"/>
          <a:lstStyle/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59" name="도형"/>
          <p:cNvSpPr>
            <a:spLocks noGrp="1"/>
          </p:cNvSpPr>
          <p:nvPr>
            <p:ph type="body" sz="quarter" idx="16"/>
          </p:nvPr>
        </p:nvSpPr>
        <p:spPr>
          <a:xfrm>
            <a:off x="1869815" y="3187886"/>
            <a:ext cx="1218598" cy="1218599"/>
          </a:xfrm>
          <a:prstGeom prst="rect">
            <a:avLst/>
          </a:prstGeom>
          <a:solidFill>
            <a:srgbClr val="FFFCF5"/>
          </a:solidFill>
        </p:spPr>
        <p:txBody>
          <a:bodyPr lIns="17022" tIns="17022" rIns="17022" bIns="17022" anchor="ctr"/>
          <a:lstStyle/>
          <a:p>
            <a:endParaRPr/>
          </a:p>
        </p:txBody>
      </p:sp>
      <p:sp>
        <p:nvSpPr>
          <p:cNvPr id="60" name="Data Name"/>
          <p:cNvSpPr txBox="1">
            <a:spLocks noGrp="1"/>
          </p:cNvSpPr>
          <p:nvPr>
            <p:ph type="body" sz="quarter" idx="17"/>
          </p:nvPr>
        </p:nvSpPr>
        <p:spPr>
          <a:xfrm>
            <a:off x="1651083" y="4776153"/>
            <a:ext cx="1656063" cy="640891"/>
          </a:xfrm>
          <a:prstGeom prst="rect">
            <a:avLst/>
          </a:prstGeom>
        </p:spPr>
        <p:txBody>
          <a:bodyPr lIns="0" tIns="0" rIns="0" bIns="0" anchor="ctr"/>
          <a:lstStyle>
            <a:lvl1pPr defTabSz="386197">
              <a:spcBef>
                <a:spcPts val="0"/>
              </a:spcBef>
              <a:defRPr sz="3000" b="0">
                <a:solidFill>
                  <a:srgbClr val="FFFFFF"/>
                </a:solidFill>
                <a:latin typeface="Avenir Next Ultra Light"/>
                <a:sym typeface="Avenir Next Ultra Light"/>
              </a:defRPr>
            </a:lvl1pPr>
          </a:lstStyle>
          <a:p>
            <a:pPr defTabSz="331045">
              <a:spcBef>
                <a:spcPts val="0"/>
              </a:spcBef>
              <a:defRPr sz="3000" b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pPr>
            <a:endParaRPr/>
          </a:p>
        </p:txBody>
      </p:sp>
      <p:sp>
        <p:nvSpPr>
          <p:cNvPr id="61" name="제목 텍스트"/>
          <p:cNvSpPr txBox="1">
            <a:spLocks noGrp="1"/>
          </p:cNvSpPr>
          <p:nvPr>
            <p:ph type="title"/>
          </p:nvPr>
        </p:nvSpPr>
        <p:spPr>
          <a:xfrm>
            <a:off x="4069065" y="1287709"/>
            <a:ext cx="5278819" cy="969458"/>
          </a:xfrm>
          <a:prstGeom prst="rect">
            <a:avLst/>
          </a:prstGeom>
        </p:spPr>
        <p:txBody>
          <a:bodyPr lIns="22699" tIns="22699" rIns="22699" bIns="22699"/>
          <a:lstStyle>
            <a:lvl1pPr defTabSz="331010">
              <a:defRPr sz="6800" cap="none" spc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제목 텍스트</a:t>
            </a:r>
          </a:p>
        </p:txBody>
      </p:sp>
      <p:sp>
        <p:nvSpPr>
          <p:cNvPr id="62" name="본문 첫 번째 줄…"/>
          <p:cNvSpPr txBox="1">
            <a:spLocks noGrp="1"/>
          </p:cNvSpPr>
          <p:nvPr>
            <p:ph type="body" sz="half" idx="18"/>
          </p:nvPr>
        </p:nvSpPr>
        <p:spPr>
          <a:xfrm>
            <a:off x="4056563" y="2644549"/>
            <a:ext cx="6045495" cy="3296116"/>
          </a:xfrm>
          <a:prstGeom prst="rect">
            <a:avLst/>
          </a:prstGeom>
        </p:spPr>
        <p:txBody>
          <a:bodyPr lIns="22699" tIns="22699" rIns="22699" bIns="22699"/>
          <a:lstStyle>
            <a:lvl1pPr defTabSz="302242">
              <a:spcBef>
                <a:spcPts val="0"/>
              </a:spcBef>
              <a:defRPr sz="2000" b="0">
                <a:solidFill>
                  <a:srgbClr val="FFFFFF"/>
                </a:solidFill>
                <a:latin typeface="Avenir Next Ultra Light"/>
                <a:sym typeface="Avenir Next Ultra Light"/>
              </a:defRPr>
            </a:lvl1pPr>
          </a:lstStyle>
          <a:p>
            <a:pPr defTabSz="259079">
              <a:spcBef>
                <a:spcPts val="0"/>
              </a:spcBef>
              <a:defRPr sz="2000" b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pPr>
            <a:endParaRPr/>
          </a:p>
        </p:txBody>
      </p:sp>
      <p:sp>
        <p:nvSpPr>
          <p:cNvPr id="63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본문 첫 번째 줄…"/>
          <p:cNvSpPr txBox="1">
            <a:spLocks noGrp="1"/>
          </p:cNvSpPr>
          <p:nvPr>
            <p:ph type="body" idx="1"/>
          </p:nvPr>
        </p:nvSpPr>
        <p:spPr>
          <a:xfrm>
            <a:off x="-2" y="821531"/>
            <a:ext cx="10896602" cy="4443245"/>
          </a:xfrm>
          <a:prstGeom prst="rect">
            <a:avLst/>
          </a:prstGeom>
          <a:solidFill>
            <a:srgbClr val="293853"/>
          </a:solidFill>
        </p:spPr>
        <p:txBody>
          <a:bodyPr lIns="22699" tIns="22699" rIns="22699" bIns="22699" anchor="ctr"/>
          <a:lstStyle/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71" name="이미지"/>
          <p:cNvSpPr>
            <a:spLocks noGrp="1"/>
          </p:cNvSpPr>
          <p:nvPr>
            <p:ph type="pic" sz="quarter" idx="13"/>
          </p:nvPr>
        </p:nvSpPr>
        <p:spPr>
          <a:xfrm>
            <a:off x="327955" y="2366528"/>
            <a:ext cx="3066120" cy="4443244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72" name="이미지"/>
          <p:cNvSpPr>
            <a:spLocks noGrp="1"/>
          </p:cNvSpPr>
          <p:nvPr>
            <p:ph type="pic" sz="quarter" idx="14"/>
          </p:nvPr>
        </p:nvSpPr>
        <p:spPr>
          <a:xfrm>
            <a:off x="826074" y="2520139"/>
            <a:ext cx="2348961" cy="3874955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73" name="원"/>
          <p:cNvSpPr>
            <a:spLocks noGrp="1"/>
          </p:cNvSpPr>
          <p:nvPr>
            <p:ph type="body" sz="quarter" idx="15"/>
          </p:nvPr>
        </p:nvSpPr>
        <p:spPr>
          <a:xfrm>
            <a:off x="4140735" y="5703116"/>
            <a:ext cx="316186" cy="316188"/>
          </a:xfrm>
          <a:prstGeom prst="rect">
            <a:avLst/>
          </a:prstGeom>
          <a:solidFill>
            <a:srgbClr val="187DD9"/>
          </a:solidFill>
          <a:effectLst>
            <a:outerShdw blurRad="12700" dir="5400000" rotWithShape="0">
              <a:srgbClr val="000000">
                <a:alpha val="15000"/>
              </a:srgbClr>
            </a:outerShdw>
          </a:effectLst>
        </p:spPr>
        <p:txBody>
          <a:bodyPr lIns="22699" tIns="22699" rIns="22699" bIns="22699" anchor="ctr"/>
          <a:lstStyle/>
          <a:p>
            <a:endParaRPr/>
          </a:p>
        </p:txBody>
      </p:sp>
      <p:sp>
        <p:nvSpPr>
          <p:cNvPr id="74" name="Claritas est etiam processus dynamicus, qui sequitur"/>
          <p:cNvSpPr txBox="1">
            <a:spLocks noGrp="1"/>
          </p:cNvSpPr>
          <p:nvPr>
            <p:ph type="body" sz="quarter" idx="16"/>
          </p:nvPr>
        </p:nvSpPr>
        <p:spPr>
          <a:xfrm>
            <a:off x="4718800" y="5637632"/>
            <a:ext cx="2056860" cy="447156"/>
          </a:xfrm>
          <a:prstGeom prst="rect">
            <a:avLst/>
          </a:prstGeom>
        </p:spPr>
        <p:txBody>
          <a:bodyPr lIns="0" tIns="0" rIns="0" bIns="0" anchor="ctr"/>
          <a:lstStyle>
            <a:lvl1pPr defTabSz="302242">
              <a:spcBef>
                <a:spcPts val="0"/>
              </a:spcBef>
              <a:defRPr sz="1400" b="0">
                <a:solidFill>
                  <a:srgbClr val="293853"/>
                </a:solidFill>
                <a:latin typeface="Avenir Next"/>
                <a:sym typeface="Avenir Next"/>
              </a:defRPr>
            </a:lvl1pPr>
          </a:lstStyle>
          <a:p>
            <a:pPr defTabSz="259079">
              <a:spcBef>
                <a:spcPts val="0"/>
              </a:spcBef>
              <a:defRPr sz="1400" b="0">
                <a:solidFill>
                  <a:srgbClr val="293853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5" name="원"/>
          <p:cNvSpPr>
            <a:spLocks noGrp="1"/>
          </p:cNvSpPr>
          <p:nvPr>
            <p:ph type="body" sz="quarter" idx="17"/>
          </p:nvPr>
        </p:nvSpPr>
        <p:spPr>
          <a:xfrm>
            <a:off x="7037539" y="5703116"/>
            <a:ext cx="316186" cy="316188"/>
          </a:xfrm>
          <a:prstGeom prst="rect">
            <a:avLst/>
          </a:prstGeom>
          <a:solidFill>
            <a:srgbClr val="187DD9"/>
          </a:solidFill>
          <a:effectLst>
            <a:outerShdw blurRad="12700" dir="5400000" rotWithShape="0">
              <a:srgbClr val="000000">
                <a:alpha val="15000"/>
              </a:srgbClr>
            </a:outerShdw>
          </a:effectLst>
        </p:spPr>
        <p:txBody>
          <a:bodyPr lIns="22699" tIns="22699" rIns="22699" bIns="22699" anchor="ctr"/>
          <a:lstStyle/>
          <a:p>
            <a:endParaRPr/>
          </a:p>
        </p:txBody>
      </p:sp>
      <p:sp>
        <p:nvSpPr>
          <p:cNvPr id="76" name="도형"/>
          <p:cNvSpPr>
            <a:spLocks noGrp="1"/>
          </p:cNvSpPr>
          <p:nvPr>
            <p:ph type="body" sz="quarter" idx="18"/>
          </p:nvPr>
        </p:nvSpPr>
        <p:spPr>
          <a:xfrm>
            <a:off x="4152812" y="5758334"/>
            <a:ext cx="292032" cy="205750"/>
          </a:xfrm>
          <a:prstGeom prst="rect">
            <a:avLst/>
          </a:prstGeom>
          <a:solidFill>
            <a:srgbClr val="FFFFFF"/>
          </a:solidFill>
        </p:spPr>
        <p:txBody>
          <a:bodyPr lIns="17022" tIns="17022" rIns="17022" bIns="17022" anchor="ctr"/>
          <a:lstStyle/>
          <a:p>
            <a:endParaRPr/>
          </a:p>
        </p:txBody>
      </p:sp>
      <p:sp>
        <p:nvSpPr>
          <p:cNvPr id="77" name="도형"/>
          <p:cNvSpPr>
            <a:spLocks noGrp="1"/>
          </p:cNvSpPr>
          <p:nvPr>
            <p:ph type="body" sz="quarter" idx="19"/>
          </p:nvPr>
        </p:nvSpPr>
        <p:spPr>
          <a:xfrm>
            <a:off x="7132566" y="5726668"/>
            <a:ext cx="126132" cy="269082"/>
          </a:xfrm>
          <a:prstGeom prst="rect">
            <a:avLst/>
          </a:prstGeom>
          <a:solidFill>
            <a:srgbClr val="FFFFFF"/>
          </a:solidFill>
        </p:spPr>
        <p:txBody>
          <a:bodyPr lIns="17022" tIns="17022" rIns="17022" bIns="17022" anchor="ctr"/>
          <a:lstStyle/>
          <a:p>
            <a:endParaRPr/>
          </a:p>
        </p:txBody>
      </p:sp>
      <p:sp>
        <p:nvSpPr>
          <p:cNvPr id="78" name="Claritas est etiam processus dynamicus, qui sequitur"/>
          <p:cNvSpPr txBox="1"/>
          <p:nvPr/>
        </p:nvSpPr>
        <p:spPr>
          <a:xfrm>
            <a:off x="7615604" y="5538044"/>
            <a:ext cx="2056860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l" defTabSz="259079">
              <a:defRPr sz="1400">
                <a:solidFill>
                  <a:srgbClr val="293853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Claritas est etiam processus dynamicus, qui sequitur</a:t>
            </a:r>
          </a:p>
        </p:txBody>
      </p:sp>
      <p:sp>
        <p:nvSpPr>
          <p:cNvPr id="79" name="본문 첫 번째 줄…"/>
          <p:cNvSpPr txBox="1">
            <a:spLocks noGrp="1"/>
          </p:cNvSpPr>
          <p:nvPr>
            <p:ph type="body" sz="quarter" idx="20"/>
          </p:nvPr>
        </p:nvSpPr>
        <p:spPr>
          <a:xfrm>
            <a:off x="4028762" y="2703253"/>
            <a:ext cx="6073296" cy="2312448"/>
          </a:xfrm>
          <a:prstGeom prst="rect">
            <a:avLst/>
          </a:prstGeom>
        </p:spPr>
        <p:txBody>
          <a:bodyPr lIns="22699" tIns="22699" rIns="22699" bIns="22699"/>
          <a:lstStyle>
            <a:lvl1pPr defTabSz="302242">
              <a:spcBef>
                <a:spcPts val="0"/>
              </a:spcBef>
              <a:defRPr sz="2000" b="0">
                <a:solidFill>
                  <a:srgbClr val="FFFFFF"/>
                </a:solidFill>
                <a:latin typeface="Avenir Next Ultra Light"/>
                <a:sym typeface="Avenir Next Ultra Light"/>
              </a:defRPr>
            </a:lvl1pPr>
          </a:lstStyle>
          <a:p>
            <a:pPr defTabSz="259079">
              <a:spcBef>
                <a:spcPts val="0"/>
              </a:spcBef>
              <a:defRPr sz="2000" b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pPr>
            <a:endParaRPr/>
          </a:p>
        </p:txBody>
      </p:sp>
      <p:sp>
        <p:nvSpPr>
          <p:cNvPr id="80" name="제목 텍스트"/>
          <p:cNvSpPr txBox="1">
            <a:spLocks noGrp="1"/>
          </p:cNvSpPr>
          <p:nvPr>
            <p:ph type="title"/>
          </p:nvPr>
        </p:nvSpPr>
        <p:spPr>
          <a:xfrm>
            <a:off x="4028762" y="1281233"/>
            <a:ext cx="6073297" cy="956247"/>
          </a:xfrm>
          <a:prstGeom prst="rect">
            <a:avLst/>
          </a:prstGeom>
        </p:spPr>
        <p:txBody>
          <a:bodyPr lIns="22699" tIns="22699" rIns="22699" bIns="22699"/>
          <a:lstStyle>
            <a:lvl1pPr defTabSz="331010">
              <a:defRPr sz="6800" cap="none" spc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제목 텍스트</a:t>
            </a:r>
          </a:p>
        </p:txBody>
      </p:sp>
      <p:sp>
        <p:nvSpPr>
          <p:cNvPr id="81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93853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직사각형"/>
          <p:cNvSpPr/>
          <p:nvPr/>
        </p:nvSpPr>
        <p:spPr>
          <a:xfrm>
            <a:off x="-1" y="821531"/>
            <a:ext cx="10896601" cy="6129340"/>
          </a:xfrm>
          <a:prstGeom prst="rect">
            <a:avLst/>
          </a:prstGeom>
          <a:solidFill>
            <a:srgbClr val="293853"/>
          </a:solidFill>
          <a:ln w="12700">
            <a:miter lim="400000"/>
          </a:ln>
          <a:effectLst>
            <a:outerShdw blurRad="12700" dir="5400000" rotWithShape="0">
              <a:srgbClr val="000000">
                <a:alpha val="50000"/>
              </a:srgbClr>
            </a:outerShdw>
          </a:effectLst>
        </p:spPr>
        <p:txBody>
          <a:bodyPr lIns="22699" tIns="22699" rIns="22699" bIns="22699" anchor="ctr"/>
          <a:lstStyle/>
          <a:p>
            <a:pPr algn="ctr" defTabSz="467732">
              <a:defRPr sz="18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89" name="이미지"/>
          <p:cNvSpPr>
            <a:spLocks noGrp="1"/>
          </p:cNvSpPr>
          <p:nvPr>
            <p:ph type="pic" sz="quarter" idx="13"/>
          </p:nvPr>
        </p:nvSpPr>
        <p:spPr>
          <a:xfrm flipH="1">
            <a:off x="8690985" y="2837782"/>
            <a:ext cx="2215310" cy="3166715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90" name="이미지"/>
          <p:cNvSpPr>
            <a:spLocks noGrp="1"/>
          </p:cNvSpPr>
          <p:nvPr>
            <p:ph type="pic" sz="quarter" idx="14"/>
          </p:nvPr>
        </p:nvSpPr>
        <p:spPr>
          <a:xfrm>
            <a:off x="8931317" y="2829774"/>
            <a:ext cx="1969217" cy="1967133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91" name="이미지"/>
          <p:cNvSpPr>
            <a:spLocks noGrp="1"/>
          </p:cNvSpPr>
          <p:nvPr>
            <p:ph type="pic" sz="quarter" idx="15"/>
          </p:nvPr>
        </p:nvSpPr>
        <p:spPr>
          <a:xfrm flipH="1">
            <a:off x="6591118" y="3887927"/>
            <a:ext cx="4307682" cy="3166715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92" name="이미지"/>
          <p:cNvSpPr>
            <a:spLocks noGrp="1"/>
          </p:cNvSpPr>
          <p:nvPr>
            <p:ph type="pic" sz="quarter" idx="16"/>
          </p:nvPr>
        </p:nvSpPr>
        <p:spPr>
          <a:xfrm>
            <a:off x="6831453" y="3879919"/>
            <a:ext cx="4076221" cy="2737114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93" name="이미지"/>
          <p:cNvSpPr>
            <a:spLocks noGrp="1"/>
          </p:cNvSpPr>
          <p:nvPr>
            <p:ph type="pic" sz="quarter" idx="17"/>
          </p:nvPr>
        </p:nvSpPr>
        <p:spPr>
          <a:xfrm flipH="1">
            <a:off x="4513956" y="4944761"/>
            <a:ext cx="5690594" cy="2015647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94" name="이미지"/>
          <p:cNvSpPr>
            <a:spLocks noGrp="1"/>
          </p:cNvSpPr>
          <p:nvPr>
            <p:ph type="pic" sz="quarter" idx="18"/>
          </p:nvPr>
        </p:nvSpPr>
        <p:spPr>
          <a:xfrm>
            <a:off x="4754286" y="4936753"/>
            <a:ext cx="5422527" cy="2032222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95" name="이미지"/>
          <p:cNvSpPr>
            <a:spLocks noGrp="1"/>
          </p:cNvSpPr>
          <p:nvPr>
            <p:ph type="pic" sz="quarter" idx="19"/>
          </p:nvPr>
        </p:nvSpPr>
        <p:spPr>
          <a:xfrm flipH="1">
            <a:off x="2402739" y="5999144"/>
            <a:ext cx="5690596" cy="964207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96" name="이미지"/>
          <p:cNvSpPr>
            <a:spLocks noGrp="1"/>
          </p:cNvSpPr>
          <p:nvPr>
            <p:ph type="pic" sz="quarter" idx="20"/>
          </p:nvPr>
        </p:nvSpPr>
        <p:spPr>
          <a:xfrm>
            <a:off x="2643070" y="5991136"/>
            <a:ext cx="3836852" cy="971574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97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845621" y="5237996"/>
            <a:ext cx="2042937" cy="1218354"/>
          </a:xfrm>
          <a:prstGeom prst="rect">
            <a:avLst/>
          </a:prstGeom>
        </p:spPr>
        <p:txBody>
          <a:bodyPr lIns="0" tIns="0" rIns="0" bIns="0" anchor="ctr"/>
          <a:lstStyle>
            <a:lvl1pPr defTabSz="331010">
              <a:spcBef>
                <a:spcPts val="0"/>
              </a:spcBef>
              <a:defRPr sz="11200" b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  <a:lvl2pPr marL="1298303" indent="-1024012" defTabSz="331010">
              <a:spcBef>
                <a:spcPts val="0"/>
              </a:spcBef>
              <a:defRPr sz="11200" b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2pPr>
            <a:lvl3pPr marL="2336549" indent="-1422248" defTabSz="331010">
              <a:spcBef>
                <a:spcPts val="0"/>
              </a:spcBef>
              <a:defRPr sz="11200" b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3pPr>
            <a:lvl4pPr marL="2793700" indent="-1422248" defTabSz="331010">
              <a:spcBef>
                <a:spcPts val="0"/>
              </a:spcBef>
              <a:defRPr sz="11200" b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4pPr>
            <a:lvl5pPr marL="3250852" indent="-1422248" defTabSz="331010">
              <a:spcBef>
                <a:spcPts val="0"/>
              </a:spcBef>
              <a:defRPr sz="11200" b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98" name="본문 첫 번째 줄…"/>
          <p:cNvSpPr txBox="1">
            <a:spLocks noGrp="1"/>
          </p:cNvSpPr>
          <p:nvPr>
            <p:ph type="body" sz="quarter" idx="21"/>
          </p:nvPr>
        </p:nvSpPr>
        <p:spPr>
          <a:xfrm>
            <a:off x="794543" y="2404944"/>
            <a:ext cx="5325086" cy="1218353"/>
          </a:xfrm>
          <a:prstGeom prst="rect">
            <a:avLst/>
          </a:prstGeom>
        </p:spPr>
        <p:txBody>
          <a:bodyPr lIns="22699" tIns="22699" rIns="22699" bIns="22699"/>
          <a:lstStyle>
            <a:lvl1pPr defTabSz="302242">
              <a:spcBef>
                <a:spcPts val="0"/>
              </a:spcBef>
              <a:defRPr sz="2000" b="0">
                <a:solidFill>
                  <a:srgbClr val="FFFFFF"/>
                </a:solidFill>
                <a:latin typeface="Avenir Next Ultra Light"/>
                <a:sym typeface="Avenir Next Ultra Light"/>
              </a:defRPr>
            </a:lvl1pPr>
          </a:lstStyle>
          <a:p>
            <a:pPr defTabSz="259079">
              <a:spcBef>
                <a:spcPts val="0"/>
              </a:spcBef>
              <a:defRPr sz="2000" b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pPr>
            <a:endParaRPr/>
          </a:p>
        </p:txBody>
      </p:sp>
      <p:sp>
        <p:nvSpPr>
          <p:cNvPr id="99" name="제목 텍스트"/>
          <p:cNvSpPr txBox="1">
            <a:spLocks noGrp="1"/>
          </p:cNvSpPr>
          <p:nvPr>
            <p:ph type="title"/>
          </p:nvPr>
        </p:nvSpPr>
        <p:spPr>
          <a:xfrm>
            <a:off x="794544" y="1213127"/>
            <a:ext cx="9307515" cy="964272"/>
          </a:xfrm>
          <a:prstGeom prst="rect">
            <a:avLst/>
          </a:prstGeom>
        </p:spPr>
        <p:txBody>
          <a:bodyPr lIns="22699" tIns="22699" rIns="22699" bIns="22699"/>
          <a:lstStyle>
            <a:lvl1pPr defTabSz="331010">
              <a:defRPr sz="6800" cap="none" spc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제목 텍스트</a:t>
            </a:r>
          </a:p>
        </p:txBody>
      </p:sp>
      <p:sp>
        <p:nvSpPr>
          <p:cNvPr id="100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직사각형"/>
          <p:cNvSpPr/>
          <p:nvPr/>
        </p:nvSpPr>
        <p:spPr>
          <a:xfrm>
            <a:off x="-1" y="821531"/>
            <a:ext cx="10896601" cy="6129340"/>
          </a:xfrm>
          <a:prstGeom prst="rect">
            <a:avLst/>
          </a:prstGeom>
          <a:solidFill>
            <a:srgbClr val="293853"/>
          </a:solidFill>
          <a:ln w="12700">
            <a:miter lim="400000"/>
          </a:ln>
          <a:effectLst>
            <a:outerShdw blurRad="12700" dir="5400000" rotWithShape="0">
              <a:srgbClr val="000000">
                <a:alpha val="50000"/>
              </a:srgbClr>
            </a:outerShdw>
          </a:effectLst>
        </p:spPr>
        <p:txBody>
          <a:bodyPr lIns="22699" tIns="22699" rIns="22699" bIns="22699" anchor="ctr"/>
          <a:lstStyle/>
          <a:p>
            <a:pPr algn="ctr" defTabSz="467732">
              <a:defRPr sz="18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108" name="이미지"/>
          <p:cNvSpPr>
            <a:spLocks noGrp="1"/>
          </p:cNvSpPr>
          <p:nvPr>
            <p:ph type="pic" sz="quarter" idx="13"/>
          </p:nvPr>
        </p:nvSpPr>
        <p:spPr>
          <a:xfrm>
            <a:off x="-30344" y="817966"/>
            <a:ext cx="5690594" cy="2123301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09" name="이미지"/>
          <p:cNvSpPr>
            <a:spLocks noGrp="1"/>
          </p:cNvSpPr>
          <p:nvPr>
            <p:ph type="pic" sz="quarter" idx="14"/>
          </p:nvPr>
        </p:nvSpPr>
        <p:spPr>
          <a:xfrm>
            <a:off x="-21121" y="1647404"/>
            <a:ext cx="2105925" cy="3166715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10" name="이미지"/>
          <p:cNvSpPr>
            <a:spLocks noGrp="1"/>
          </p:cNvSpPr>
          <p:nvPr>
            <p:ph type="pic" sz="quarter" idx="15"/>
          </p:nvPr>
        </p:nvSpPr>
        <p:spPr>
          <a:xfrm>
            <a:off x="4010479" y="814463"/>
            <a:ext cx="5690594" cy="2194907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11" name="이미지"/>
          <p:cNvSpPr>
            <a:spLocks noGrp="1"/>
          </p:cNvSpPr>
          <p:nvPr>
            <p:ph type="pic" sz="half" idx="16"/>
          </p:nvPr>
        </p:nvSpPr>
        <p:spPr>
          <a:xfrm>
            <a:off x="435032" y="1715508"/>
            <a:ext cx="5690594" cy="3166715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12" name="이미지"/>
          <p:cNvSpPr>
            <a:spLocks noGrp="1"/>
          </p:cNvSpPr>
          <p:nvPr>
            <p:ph type="pic" sz="quarter" idx="17"/>
          </p:nvPr>
        </p:nvSpPr>
        <p:spPr>
          <a:xfrm>
            <a:off x="-9726" y="3611063"/>
            <a:ext cx="2548557" cy="3166715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13" name="이미지"/>
          <p:cNvSpPr>
            <a:spLocks noGrp="1"/>
          </p:cNvSpPr>
          <p:nvPr>
            <p:ph type="pic" sz="quarter" idx="18"/>
          </p:nvPr>
        </p:nvSpPr>
        <p:spPr>
          <a:xfrm flipH="1">
            <a:off x="462769" y="1707500"/>
            <a:ext cx="5422525" cy="2737114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14" name="이미지"/>
          <p:cNvSpPr>
            <a:spLocks noGrp="1"/>
          </p:cNvSpPr>
          <p:nvPr>
            <p:ph type="pic" sz="quarter" idx="19"/>
          </p:nvPr>
        </p:nvSpPr>
        <p:spPr>
          <a:xfrm flipH="1">
            <a:off x="4038216" y="798831"/>
            <a:ext cx="5422525" cy="1772931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15" name="이미지"/>
          <p:cNvSpPr>
            <a:spLocks noGrp="1"/>
          </p:cNvSpPr>
          <p:nvPr>
            <p:ph type="pic" sz="quarter" idx="20"/>
          </p:nvPr>
        </p:nvSpPr>
        <p:spPr>
          <a:xfrm flipH="1">
            <a:off x="-8282" y="809382"/>
            <a:ext cx="5240340" cy="1694276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16" name="이미지"/>
          <p:cNvSpPr>
            <a:spLocks noGrp="1"/>
          </p:cNvSpPr>
          <p:nvPr>
            <p:ph type="pic" sz="quarter" idx="21"/>
          </p:nvPr>
        </p:nvSpPr>
        <p:spPr>
          <a:xfrm flipH="1">
            <a:off x="-9287" y="3606837"/>
            <a:ext cx="2300217" cy="2116155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17" name="이미지"/>
          <p:cNvSpPr>
            <a:spLocks noGrp="1"/>
          </p:cNvSpPr>
          <p:nvPr>
            <p:ph type="pic" sz="quarter" idx="22"/>
          </p:nvPr>
        </p:nvSpPr>
        <p:spPr>
          <a:xfrm flipH="1">
            <a:off x="-6877" y="1710028"/>
            <a:ext cx="1836217" cy="1837709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18" name="제목 텍스트"/>
          <p:cNvSpPr txBox="1">
            <a:spLocks noGrp="1"/>
          </p:cNvSpPr>
          <p:nvPr>
            <p:ph type="title"/>
          </p:nvPr>
        </p:nvSpPr>
        <p:spPr>
          <a:xfrm>
            <a:off x="5659440" y="3567731"/>
            <a:ext cx="4442619" cy="1085874"/>
          </a:xfrm>
          <a:prstGeom prst="rect">
            <a:avLst/>
          </a:prstGeom>
        </p:spPr>
        <p:txBody>
          <a:bodyPr lIns="22699" tIns="22699" rIns="22699" bIns="22699"/>
          <a:lstStyle>
            <a:lvl1pPr defTabSz="331010">
              <a:defRPr sz="6800" cap="none" spc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제목 텍스트</a:t>
            </a:r>
          </a:p>
        </p:txBody>
      </p:sp>
      <p:sp>
        <p:nvSpPr>
          <p:cNvPr id="119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4875524" y="4730570"/>
            <a:ext cx="5278819" cy="1628346"/>
          </a:xfrm>
          <a:prstGeom prst="rect">
            <a:avLst/>
          </a:prstGeom>
        </p:spPr>
        <p:txBody>
          <a:bodyPr lIns="22699" tIns="22699" rIns="22699" bIns="22699"/>
          <a:lstStyle>
            <a:lvl1pPr defTabSz="259052">
              <a:spcBef>
                <a:spcPts val="0"/>
              </a:spcBef>
              <a:defRPr sz="2000" b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  <a:lvl2pPr marL="0" indent="0" defTabSz="259052">
              <a:spcBef>
                <a:spcPts val="0"/>
              </a:spcBef>
              <a:buSzTx/>
              <a:buNone/>
              <a:defRPr sz="2000" b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2pPr>
            <a:lvl3pPr marL="0" indent="0" defTabSz="259052">
              <a:spcBef>
                <a:spcPts val="0"/>
              </a:spcBef>
              <a:buSzTx/>
              <a:buNone/>
              <a:defRPr sz="2000" b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3pPr>
            <a:lvl4pPr marL="0" indent="0" defTabSz="259052">
              <a:spcBef>
                <a:spcPts val="0"/>
              </a:spcBef>
              <a:buSzTx/>
              <a:buNone/>
              <a:defRPr sz="2000" b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4pPr>
            <a:lvl5pPr marL="0" indent="0" defTabSz="259052">
              <a:spcBef>
                <a:spcPts val="0"/>
              </a:spcBef>
              <a:buSzTx/>
              <a:buNone/>
              <a:defRPr sz="2000" b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120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직사각형"/>
          <p:cNvSpPr/>
          <p:nvPr/>
        </p:nvSpPr>
        <p:spPr>
          <a:xfrm>
            <a:off x="-1" y="821531"/>
            <a:ext cx="10896601" cy="6129340"/>
          </a:xfrm>
          <a:prstGeom prst="rect">
            <a:avLst/>
          </a:prstGeom>
          <a:solidFill>
            <a:srgbClr val="293853"/>
          </a:solidFill>
          <a:ln w="12700">
            <a:miter lim="400000"/>
          </a:ln>
          <a:effectLst>
            <a:outerShdw blurRad="12700" dir="5400000" rotWithShape="0">
              <a:srgbClr val="000000">
                <a:alpha val="50000"/>
              </a:srgbClr>
            </a:outerShdw>
          </a:effectLst>
        </p:spPr>
        <p:txBody>
          <a:bodyPr lIns="22699" tIns="22699" rIns="22699" bIns="22699" anchor="ctr"/>
          <a:lstStyle/>
          <a:p>
            <a:pPr algn="ctr" defTabSz="467732">
              <a:defRPr sz="18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128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794543" y="3338778"/>
            <a:ext cx="5262568" cy="916818"/>
          </a:xfrm>
          <a:prstGeom prst="rect">
            <a:avLst/>
          </a:prstGeom>
        </p:spPr>
        <p:txBody>
          <a:bodyPr lIns="22699" tIns="22699" rIns="22699" bIns="22699"/>
          <a:lstStyle>
            <a:lvl1pPr defTabSz="259052">
              <a:spcBef>
                <a:spcPts val="0"/>
              </a:spcBef>
              <a:defRPr sz="2000" b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  <a:lvl2pPr marL="0" indent="0" defTabSz="259052">
              <a:spcBef>
                <a:spcPts val="0"/>
              </a:spcBef>
              <a:buSzTx/>
              <a:buNone/>
              <a:defRPr sz="2000" b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2pPr>
            <a:lvl3pPr marL="0" indent="0" defTabSz="259052">
              <a:spcBef>
                <a:spcPts val="0"/>
              </a:spcBef>
              <a:buSzTx/>
              <a:buNone/>
              <a:defRPr sz="2000" b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3pPr>
            <a:lvl4pPr marL="0" indent="0" defTabSz="259052">
              <a:spcBef>
                <a:spcPts val="0"/>
              </a:spcBef>
              <a:buSzTx/>
              <a:buNone/>
              <a:defRPr sz="2000" b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4pPr>
            <a:lvl5pPr marL="0" indent="0" defTabSz="259052">
              <a:spcBef>
                <a:spcPts val="0"/>
              </a:spcBef>
              <a:buSzTx/>
              <a:buNone/>
              <a:defRPr sz="2000" b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129" name="12am - 1pm"/>
          <p:cNvSpPr txBox="1">
            <a:spLocks noGrp="1"/>
          </p:cNvSpPr>
          <p:nvPr>
            <p:ph type="body" sz="quarter" idx="13"/>
          </p:nvPr>
        </p:nvSpPr>
        <p:spPr>
          <a:xfrm>
            <a:off x="1129387" y="4405169"/>
            <a:ext cx="4909813" cy="830482"/>
          </a:xfrm>
          <a:prstGeom prst="rect">
            <a:avLst/>
          </a:prstGeom>
        </p:spPr>
        <p:txBody>
          <a:bodyPr lIns="0" tIns="0" rIns="0" bIns="0" anchor="ctr"/>
          <a:lstStyle>
            <a:lvl1pPr algn="r" defTabSz="270339">
              <a:lnSpc>
                <a:spcPct val="70000"/>
              </a:lnSpc>
              <a:spcBef>
                <a:spcPts val="0"/>
              </a:spcBef>
              <a:defRPr sz="4760" b="0">
                <a:solidFill>
                  <a:srgbClr val="FFFFFF"/>
                </a:solidFill>
                <a:latin typeface="Avenir Next Ultra Light"/>
                <a:sym typeface="Avenir Next Ultra Light"/>
              </a:defRPr>
            </a:lvl1pPr>
          </a:lstStyle>
          <a:p>
            <a:pPr algn="r" defTabSz="231732">
              <a:lnSpc>
                <a:spcPct val="70000"/>
              </a:lnSpc>
              <a:spcBef>
                <a:spcPts val="0"/>
              </a:spcBef>
              <a:defRPr sz="4760" b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pPr>
            <a:endParaRPr/>
          </a:p>
        </p:txBody>
      </p:sp>
      <p:sp>
        <p:nvSpPr>
          <p:cNvPr id="130" name="이미지"/>
          <p:cNvSpPr>
            <a:spLocks noGrp="1"/>
          </p:cNvSpPr>
          <p:nvPr>
            <p:ph type="pic" sz="quarter" idx="14"/>
          </p:nvPr>
        </p:nvSpPr>
        <p:spPr>
          <a:xfrm>
            <a:off x="6309734" y="1575567"/>
            <a:ext cx="2835604" cy="4443244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31" name="이미지"/>
          <p:cNvSpPr>
            <a:spLocks noGrp="1"/>
          </p:cNvSpPr>
          <p:nvPr>
            <p:ph type="pic" sz="quarter" idx="15"/>
          </p:nvPr>
        </p:nvSpPr>
        <p:spPr>
          <a:xfrm>
            <a:off x="6753621" y="1729581"/>
            <a:ext cx="2188678" cy="3877482"/>
          </a:xfrm>
          <a:prstGeom prst="rect">
            <a:avLst/>
          </a:prstGeom>
          <a:effectLst>
            <a:outerShdw blurRad="12700" dir="5400000" rotWithShape="0">
              <a:srgbClr val="000000">
                <a:alpha val="15000"/>
              </a:srgbClr>
            </a:outerShdw>
          </a:effectLst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32" name="이미지"/>
          <p:cNvSpPr>
            <a:spLocks noGrp="1"/>
          </p:cNvSpPr>
          <p:nvPr>
            <p:ph type="pic" sz="quarter" idx="16"/>
          </p:nvPr>
        </p:nvSpPr>
        <p:spPr>
          <a:xfrm>
            <a:off x="7138331" y="2207619"/>
            <a:ext cx="2835605" cy="4443245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33" name="직사각형"/>
          <p:cNvSpPr>
            <a:spLocks noGrp="1"/>
          </p:cNvSpPr>
          <p:nvPr>
            <p:ph type="body" sz="quarter" idx="17"/>
          </p:nvPr>
        </p:nvSpPr>
        <p:spPr>
          <a:xfrm>
            <a:off x="7582218" y="2353865"/>
            <a:ext cx="2188678" cy="3877484"/>
          </a:xfrm>
          <a:prstGeom prst="rect">
            <a:avLst/>
          </a:prstGeom>
          <a:solidFill>
            <a:srgbClr val="187DD9"/>
          </a:solidFill>
          <a:effectLst>
            <a:outerShdw blurRad="12700" dir="5400000" rotWithShape="0">
              <a:srgbClr val="000000">
                <a:alpha val="15000"/>
              </a:srgbClr>
            </a:outerShdw>
          </a:effectLst>
        </p:spPr>
        <p:txBody>
          <a:bodyPr lIns="22699" tIns="22699" rIns="22699" bIns="22699" anchor="ctr"/>
          <a:lstStyle/>
          <a:p>
            <a:endParaRPr/>
          </a:p>
        </p:txBody>
      </p:sp>
      <p:sp>
        <p:nvSpPr>
          <p:cNvPr id="134" name="도형"/>
          <p:cNvSpPr>
            <a:spLocks noGrp="1"/>
          </p:cNvSpPr>
          <p:nvPr>
            <p:ph type="body" sz="quarter" idx="18"/>
          </p:nvPr>
        </p:nvSpPr>
        <p:spPr>
          <a:xfrm>
            <a:off x="8053623" y="3504714"/>
            <a:ext cx="1245837" cy="1393468"/>
          </a:xfrm>
          <a:prstGeom prst="rect">
            <a:avLst/>
          </a:prstGeom>
          <a:solidFill>
            <a:srgbClr val="FFFFFF"/>
          </a:solidFill>
        </p:spPr>
        <p:txBody>
          <a:bodyPr lIns="17022" tIns="17022" rIns="17022" bIns="17022" anchor="ctr"/>
          <a:lstStyle/>
          <a:p>
            <a:endParaRPr/>
          </a:p>
        </p:txBody>
      </p:sp>
      <p:sp>
        <p:nvSpPr>
          <p:cNvPr id="135" name="제목 텍스트"/>
          <p:cNvSpPr txBox="1">
            <a:spLocks noGrp="1"/>
          </p:cNvSpPr>
          <p:nvPr>
            <p:ph type="title"/>
          </p:nvPr>
        </p:nvSpPr>
        <p:spPr>
          <a:xfrm>
            <a:off x="794544" y="1722127"/>
            <a:ext cx="5216367" cy="1560934"/>
          </a:xfrm>
          <a:prstGeom prst="rect">
            <a:avLst/>
          </a:prstGeom>
        </p:spPr>
        <p:txBody>
          <a:bodyPr lIns="22699" tIns="22699" rIns="22699" bIns="22699"/>
          <a:lstStyle>
            <a:lvl1pPr defTabSz="331010">
              <a:defRPr sz="6800" cap="none" spc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제목 텍스트</a:t>
            </a:r>
          </a:p>
        </p:txBody>
      </p:sp>
      <p:sp>
        <p:nvSpPr>
          <p:cNvPr id="136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이미지"/>
          <p:cNvSpPr>
            <a:spLocks noGrp="1"/>
          </p:cNvSpPr>
          <p:nvPr>
            <p:ph type="pic" sz="quarter" idx="13"/>
          </p:nvPr>
        </p:nvSpPr>
        <p:spPr>
          <a:xfrm>
            <a:off x="-15173" y="-4585"/>
            <a:ext cx="5690596" cy="2123301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65" name="이미지"/>
          <p:cNvSpPr>
            <a:spLocks noGrp="1"/>
          </p:cNvSpPr>
          <p:nvPr>
            <p:ph type="pic" sz="quarter" idx="14"/>
          </p:nvPr>
        </p:nvSpPr>
        <p:spPr>
          <a:xfrm>
            <a:off x="-5949" y="824853"/>
            <a:ext cx="2105926" cy="3166715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66" name="이미지"/>
          <p:cNvSpPr>
            <a:spLocks noGrp="1"/>
          </p:cNvSpPr>
          <p:nvPr>
            <p:ph type="pic" sz="quarter" idx="15"/>
          </p:nvPr>
        </p:nvSpPr>
        <p:spPr>
          <a:xfrm>
            <a:off x="4025650" y="-8088"/>
            <a:ext cx="5690594" cy="2194906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67" name="이미지"/>
          <p:cNvSpPr>
            <a:spLocks noGrp="1"/>
          </p:cNvSpPr>
          <p:nvPr>
            <p:ph type="pic" sz="half" idx="16"/>
          </p:nvPr>
        </p:nvSpPr>
        <p:spPr>
          <a:xfrm>
            <a:off x="450203" y="892956"/>
            <a:ext cx="5690596" cy="3166717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68" name="이미지"/>
          <p:cNvSpPr>
            <a:spLocks noGrp="1"/>
          </p:cNvSpPr>
          <p:nvPr>
            <p:ph type="pic" sz="quarter" idx="17"/>
          </p:nvPr>
        </p:nvSpPr>
        <p:spPr>
          <a:xfrm>
            <a:off x="5443" y="2788510"/>
            <a:ext cx="2548558" cy="3166716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69" name="이미지"/>
          <p:cNvSpPr>
            <a:spLocks noGrp="1"/>
          </p:cNvSpPr>
          <p:nvPr>
            <p:ph type="pic" sz="quarter" idx="18"/>
          </p:nvPr>
        </p:nvSpPr>
        <p:spPr>
          <a:xfrm flipH="1">
            <a:off x="477940" y="884949"/>
            <a:ext cx="5422527" cy="2737113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70" name="이미지"/>
          <p:cNvSpPr>
            <a:spLocks noGrp="1"/>
          </p:cNvSpPr>
          <p:nvPr>
            <p:ph type="pic" sz="quarter" idx="19"/>
          </p:nvPr>
        </p:nvSpPr>
        <p:spPr>
          <a:xfrm flipH="1">
            <a:off x="4053387" y="-23722"/>
            <a:ext cx="5422527" cy="1772931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71" name="이미지"/>
          <p:cNvSpPr>
            <a:spLocks noGrp="1"/>
          </p:cNvSpPr>
          <p:nvPr>
            <p:ph type="pic" sz="quarter" idx="20"/>
          </p:nvPr>
        </p:nvSpPr>
        <p:spPr>
          <a:xfrm flipH="1">
            <a:off x="6890" y="-13170"/>
            <a:ext cx="5240340" cy="1694276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72" name="이미지"/>
          <p:cNvSpPr>
            <a:spLocks noGrp="1"/>
          </p:cNvSpPr>
          <p:nvPr>
            <p:ph type="pic" sz="quarter" idx="21"/>
          </p:nvPr>
        </p:nvSpPr>
        <p:spPr>
          <a:xfrm flipH="1">
            <a:off x="5885" y="2784288"/>
            <a:ext cx="2300218" cy="2116154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73" name="이미지"/>
          <p:cNvSpPr>
            <a:spLocks noGrp="1"/>
          </p:cNvSpPr>
          <p:nvPr>
            <p:ph type="pic" sz="quarter" idx="22"/>
          </p:nvPr>
        </p:nvSpPr>
        <p:spPr>
          <a:xfrm flipH="1">
            <a:off x="8296" y="887475"/>
            <a:ext cx="1836217" cy="1837710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74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직사각형"/>
          <p:cNvSpPr/>
          <p:nvPr/>
        </p:nvSpPr>
        <p:spPr>
          <a:xfrm>
            <a:off x="-1" y="-38465"/>
            <a:ext cx="10896601" cy="7820222"/>
          </a:xfrm>
          <a:prstGeom prst="rect">
            <a:avLst/>
          </a:prstGeom>
          <a:solidFill>
            <a:srgbClr val="293853"/>
          </a:solidFill>
          <a:ln w="12700">
            <a:miter lim="400000"/>
          </a:ln>
          <a:effectLst>
            <a:outerShdw blurRad="12700" dir="5400000" rotWithShape="0">
              <a:srgbClr val="000000">
                <a:alpha val="50000"/>
              </a:srgbClr>
            </a:outerShdw>
          </a:effectLst>
        </p:spPr>
        <p:txBody>
          <a:bodyPr lIns="22699" tIns="22699" rIns="22699" bIns="22699" anchor="ctr"/>
          <a:lstStyle/>
          <a:p>
            <a:pPr algn="ctr" defTabSz="467732">
              <a:defRPr sz="18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182" name="이미지"/>
          <p:cNvSpPr>
            <a:spLocks noGrp="1"/>
          </p:cNvSpPr>
          <p:nvPr>
            <p:ph type="pic" sz="quarter" idx="13"/>
          </p:nvPr>
        </p:nvSpPr>
        <p:spPr>
          <a:xfrm flipH="1">
            <a:off x="7205585" y="3593878"/>
            <a:ext cx="3701398" cy="3166716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83" name="이미지"/>
          <p:cNvSpPr>
            <a:spLocks noGrp="1"/>
          </p:cNvSpPr>
          <p:nvPr>
            <p:ph type="pic" sz="quarter" idx="14"/>
          </p:nvPr>
        </p:nvSpPr>
        <p:spPr>
          <a:xfrm>
            <a:off x="7445916" y="3585870"/>
            <a:ext cx="3480040" cy="2737114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84" name="이미지"/>
          <p:cNvSpPr>
            <a:spLocks noGrp="1"/>
          </p:cNvSpPr>
          <p:nvPr>
            <p:ph type="pic" sz="half" idx="15"/>
          </p:nvPr>
        </p:nvSpPr>
        <p:spPr>
          <a:xfrm flipH="1">
            <a:off x="5026267" y="4672187"/>
            <a:ext cx="5690594" cy="3166715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85" name="이미지"/>
          <p:cNvSpPr>
            <a:spLocks noGrp="1"/>
          </p:cNvSpPr>
          <p:nvPr>
            <p:ph type="pic" sz="quarter" idx="16"/>
          </p:nvPr>
        </p:nvSpPr>
        <p:spPr>
          <a:xfrm>
            <a:off x="5266598" y="4664180"/>
            <a:ext cx="5422527" cy="2737113"/>
          </a:xfrm>
          <a:prstGeom prst="rect">
            <a:avLst/>
          </a:prstGeom>
        </p:spPr>
        <p:txBody>
          <a:bodyPr lIns="91429" tIns="45714" rIns="91429" bIns="45714">
            <a:noAutofit/>
          </a:bodyPr>
          <a:lstStyle/>
          <a:p>
            <a:endParaRPr/>
          </a:p>
        </p:txBody>
      </p:sp>
      <p:sp>
        <p:nvSpPr>
          <p:cNvPr id="186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1685568" y="4393686"/>
            <a:ext cx="2843335" cy="522308"/>
          </a:xfrm>
          <a:prstGeom prst="rect">
            <a:avLst/>
          </a:prstGeom>
        </p:spPr>
        <p:txBody>
          <a:bodyPr lIns="0" tIns="0" rIns="0" bIns="0"/>
          <a:lstStyle/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187" name="You put your…"/>
          <p:cNvSpPr txBox="1">
            <a:spLocks noGrp="1"/>
          </p:cNvSpPr>
          <p:nvPr>
            <p:ph type="body" sz="quarter" idx="17"/>
          </p:nvPr>
        </p:nvSpPr>
        <p:spPr>
          <a:xfrm>
            <a:off x="1685568" y="5176878"/>
            <a:ext cx="2843335" cy="522309"/>
          </a:xfrm>
          <a:prstGeom prst="rect">
            <a:avLst/>
          </a:prstGeom>
        </p:spPr>
        <p:txBody>
          <a:bodyPr lIns="0" tIns="0" rIns="0" bIns="0"/>
          <a:lstStyle>
            <a:lvl1pPr defTabSz="302242">
              <a:spcBef>
                <a:spcPts val="0"/>
              </a:spcBef>
              <a:defRPr sz="2000" b="0">
                <a:solidFill>
                  <a:srgbClr val="FFFFFF"/>
                </a:solidFill>
                <a:latin typeface="Avenir Next Ultra Light"/>
                <a:sym typeface="Avenir Next Ultra Light"/>
              </a:defRPr>
            </a:lvl1pPr>
          </a:lstStyle>
          <a:p>
            <a:pPr defTabSz="259079">
              <a:spcBef>
                <a:spcPts val="0"/>
              </a:spcBef>
              <a:defRPr sz="2000" b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pPr>
            <a:endParaRPr/>
          </a:p>
        </p:txBody>
      </p:sp>
      <p:sp>
        <p:nvSpPr>
          <p:cNvPr id="188" name="You put your…"/>
          <p:cNvSpPr txBox="1">
            <a:spLocks noGrp="1"/>
          </p:cNvSpPr>
          <p:nvPr>
            <p:ph type="body" sz="quarter" idx="18"/>
          </p:nvPr>
        </p:nvSpPr>
        <p:spPr>
          <a:xfrm>
            <a:off x="1685568" y="3610492"/>
            <a:ext cx="2843335" cy="522308"/>
          </a:xfrm>
          <a:prstGeom prst="rect">
            <a:avLst/>
          </a:prstGeom>
        </p:spPr>
        <p:txBody>
          <a:bodyPr lIns="0" tIns="0" rIns="0" bIns="0"/>
          <a:lstStyle>
            <a:lvl1pPr defTabSz="302242">
              <a:spcBef>
                <a:spcPts val="0"/>
              </a:spcBef>
              <a:defRPr sz="2000" b="0">
                <a:solidFill>
                  <a:srgbClr val="FFFFFF"/>
                </a:solidFill>
                <a:latin typeface="Avenir Next Ultra Light"/>
                <a:sym typeface="Avenir Next Ultra Light"/>
              </a:defRPr>
            </a:lvl1pPr>
          </a:lstStyle>
          <a:p>
            <a:pPr defTabSz="259079">
              <a:spcBef>
                <a:spcPts val="0"/>
              </a:spcBef>
              <a:defRPr sz="2000" b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pPr>
            <a:endParaRPr/>
          </a:p>
        </p:txBody>
      </p:sp>
      <p:sp>
        <p:nvSpPr>
          <p:cNvPr id="189" name="원"/>
          <p:cNvSpPr>
            <a:spLocks noGrp="1"/>
          </p:cNvSpPr>
          <p:nvPr>
            <p:ph type="body" sz="quarter" idx="19"/>
          </p:nvPr>
        </p:nvSpPr>
        <p:spPr>
          <a:xfrm>
            <a:off x="945760" y="3670992"/>
            <a:ext cx="401307" cy="401307"/>
          </a:xfrm>
          <a:prstGeom prst="rect">
            <a:avLst/>
          </a:prstGeom>
          <a:solidFill>
            <a:srgbClr val="187DD9"/>
          </a:solidFill>
          <a:effectLst>
            <a:outerShdw blurRad="12700" dir="5400000" rotWithShape="0">
              <a:srgbClr val="000000">
                <a:alpha val="15000"/>
              </a:srgbClr>
            </a:outerShdw>
          </a:effectLst>
        </p:spPr>
        <p:txBody>
          <a:bodyPr lIns="22699" tIns="22699" rIns="22699" bIns="22699" anchor="ctr"/>
          <a:lstStyle/>
          <a:p>
            <a:endParaRPr/>
          </a:p>
        </p:txBody>
      </p:sp>
      <p:sp>
        <p:nvSpPr>
          <p:cNvPr id="190" name="원"/>
          <p:cNvSpPr>
            <a:spLocks noGrp="1"/>
          </p:cNvSpPr>
          <p:nvPr>
            <p:ph type="body" sz="quarter" idx="20"/>
          </p:nvPr>
        </p:nvSpPr>
        <p:spPr>
          <a:xfrm>
            <a:off x="945760" y="4454187"/>
            <a:ext cx="401307" cy="401307"/>
          </a:xfrm>
          <a:prstGeom prst="rect">
            <a:avLst/>
          </a:prstGeom>
          <a:solidFill>
            <a:srgbClr val="187DD9"/>
          </a:solidFill>
          <a:effectLst>
            <a:outerShdw blurRad="12700" dir="5400000" rotWithShape="0">
              <a:srgbClr val="000000">
                <a:alpha val="15000"/>
              </a:srgbClr>
            </a:outerShdw>
          </a:effectLst>
        </p:spPr>
        <p:txBody>
          <a:bodyPr lIns="22699" tIns="22699" rIns="22699" bIns="22699" anchor="ctr"/>
          <a:lstStyle/>
          <a:p>
            <a:endParaRPr/>
          </a:p>
        </p:txBody>
      </p:sp>
      <p:sp>
        <p:nvSpPr>
          <p:cNvPr id="191" name="원"/>
          <p:cNvSpPr>
            <a:spLocks noGrp="1"/>
          </p:cNvSpPr>
          <p:nvPr>
            <p:ph type="body" sz="quarter" idx="21"/>
          </p:nvPr>
        </p:nvSpPr>
        <p:spPr>
          <a:xfrm>
            <a:off x="945760" y="5237379"/>
            <a:ext cx="401307" cy="401307"/>
          </a:xfrm>
          <a:prstGeom prst="rect">
            <a:avLst/>
          </a:prstGeom>
          <a:solidFill>
            <a:srgbClr val="187DD9"/>
          </a:solidFill>
          <a:effectLst>
            <a:outerShdw blurRad="12700" dir="5400000" rotWithShape="0">
              <a:srgbClr val="000000">
                <a:alpha val="15000"/>
              </a:srgbClr>
            </a:outerShdw>
          </a:effectLst>
        </p:spPr>
        <p:txBody>
          <a:bodyPr lIns="22699" tIns="22699" rIns="22699" bIns="22699" anchor="ctr"/>
          <a:lstStyle/>
          <a:p>
            <a:endParaRPr/>
          </a:p>
        </p:txBody>
      </p:sp>
      <p:sp>
        <p:nvSpPr>
          <p:cNvPr id="192" name="도형"/>
          <p:cNvSpPr>
            <a:spLocks noGrp="1"/>
          </p:cNvSpPr>
          <p:nvPr>
            <p:ph type="body" sz="quarter" idx="22"/>
          </p:nvPr>
        </p:nvSpPr>
        <p:spPr>
          <a:xfrm>
            <a:off x="1007882" y="5304383"/>
            <a:ext cx="277063" cy="267299"/>
          </a:xfrm>
          <a:prstGeom prst="rect">
            <a:avLst/>
          </a:prstGeom>
          <a:solidFill>
            <a:srgbClr val="FFFFFF"/>
          </a:solidFill>
        </p:spPr>
        <p:txBody>
          <a:bodyPr lIns="17022" tIns="17022" rIns="17022" bIns="17022" anchor="ctr"/>
          <a:lstStyle/>
          <a:p>
            <a:endParaRPr/>
          </a:p>
        </p:txBody>
      </p:sp>
      <p:sp>
        <p:nvSpPr>
          <p:cNvPr id="193" name="도형"/>
          <p:cNvSpPr>
            <a:spLocks noGrp="1"/>
          </p:cNvSpPr>
          <p:nvPr>
            <p:ph type="body" sz="quarter" idx="23"/>
          </p:nvPr>
        </p:nvSpPr>
        <p:spPr>
          <a:xfrm>
            <a:off x="998940" y="3779449"/>
            <a:ext cx="294949" cy="184393"/>
          </a:xfrm>
          <a:prstGeom prst="rect">
            <a:avLst/>
          </a:prstGeom>
          <a:solidFill>
            <a:srgbClr val="FFFFFF"/>
          </a:solidFill>
        </p:spPr>
        <p:txBody>
          <a:bodyPr lIns="17022" tIns="17022" rIns="17022" bIns="17022" anchor="ctr"/>
          <a:lstStyle/>
          <a:p>
            <a:endParaRPr/>
          </a:p>
        </p:txBody>
      </p:sp>
      <p:sp>
        <p:nvSpPr>
          <p:cNvPr id="194" name="도형"/>
          <p:cNvSpPr>
            <a:spLocks noGrp="1"/>
          </p:cNvSpPr>
          <p:nvPr>
            <p:ph type="body" sz="quarter" idx="24"/>
          </p:nvPr>
        </p:nvSpPr>
        <p:spPr>
          <a:xfrm>
            <a:off x="998940" y="4521190"/>
            <a:ext cx="294949" cy="267299"/>
          </a:xfrm>
          <a:prstGeom prst="rect">
            <a:avLst/>
          </a:prstGeom>
          <a:solidFill>
            <a:srgbClr val="FFFFFF"/>
          </a:solidFill>
        </p:spPr>
        <p:txBody>
          <a:bodyPr lIns="17022" tIns="17022" rIns="17022" bIns="17022" anchor="ctr"/>
          <a:lstStyle/>
          <a:p>
            <a:endParaRPr/>
          </a:p>
        </p:txBody>
      </p:sp>
      <p:sp>
        <p:nvSpPr>
          <p:cNvPr id="195" name="제목 텍스트"/>
          <p:cNvSpPr txBox="1">
            <a:spLocks noGrp="1"/>
          </p:cNvSpPr>
          <p:nvPr>
            <p:ph type="title"/>
          </p:nvPr>
        </p:nvSpPr>
        <p:spPr>
          <a:xfrm>
            <a:off x="794544" y="1349335"/>
            <a:ext cx="9307515" cy="941173"/>
          </a:xfrm>
          <a:prstGeom prst="rect">
            <a:avLst/>
          </a:prstGeom>
        </p:spPr>
        <p:txBody>
          <a:bodyPr lIns="22699" tIns="22699" rIns="22699" bIns="22699"/>
          <a:lstStyle>
            <a:lvl1pPr defTabSz="331010">
              <a:defRPr sz="6800" cap="none" spc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제목 텍스트</a:t>
            </a:r>
          </a:p>
        </p:txBody>
      </p:sp>
      <p:sp>
        <p:nvSpPr>
          <p:cNvPr id="196" name="본문 첫 번째 줄…"/>
          <p:cNvSpPr txBox="1">
            <a:spLocks noGrp="1"/>
          </p:cNvSpPr>
          <p:nvPr>
            <p:ph type="body" sz="quarter" idx="25"/>
          </p:nvPr>
        </p:nvSpPr>
        <p:spPr>
          <a:xfrm>
            <a:off x="794543" y="2280087"/>
            <a:ext cx="4485848" cy="1006837"/>
          </a:xfrm>
          <a:prstGeom prst="rect">
            <a:avLst/>
          </a:prstGeom>
        </p:spPr>
        <p:txBody>
          <a:bodyPr lIns="22699" tIns="22699" rIns="22699" bIns="22699"/>
          <a:lstStyle>
            <a:lvl1pPr defTabSz="302242">
              <a:spcBef>
                <a:spcPts val="0"/>
              </a:spcBef>
              <a:defRPr sz="2000" b="0">
                <a:solidFill>
                  <a:srgbClr val="FFFFFF"/>
                </a:solidFill>
                <a:latin typeface="Avenir Next Ultra Light"/>
                <a:sym typeface="Avenir Next Ultra Light"/>
              </a:defRPr>
            </a:lvl1pPr>
          </a:lstStyle>
          <a:p>
            <a:pPr defTabSz="259079">
              <a:spcBef>
                <a:spcPts val="0"/>
              </a:spcBef>
              <a:defRPr sz="2000" b="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pPr>
            <a:endParaRPr/>
          </a:p>
        </p:txBody>
      </p:sp>
      <p:sp>
        <p:nvSpPr>
          <p:cNvPr id="197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"/>
          <p:cNvSpPr/>
          <p:nvPr/>
        </p:nvSpPr>
        <p:spPr>
          <a:xfrm>
            <a:off x="1" y="-41501"/>
            <a:ext cx="10896601" cy="7855402"/>
          </a:xfrm>
          <a:prstGeom prst="rect">
            <a:avLst/>
          </a:prstGeom>
          <a:solidFill>
            <a:srgbClr val="2C3950"/>
          </a:solidFill>
          <a:ln w="12700">
            <a:miter lim="400000"/>
          </a:ln>
          <a:effectLst>
            <a:outerShdw blurRad="12700" dir="5400000" rotWithShape="0">
              <a:srgbClr val="000000">
                <a:alpha val="15000"/>
              </a:srgbClr>
            </a:outerShdw>
          </a:effectLst>
        </p:spPr>
        <p:txBody>
          <a:bodyPr lIns="22699" tIns="22699" rIns="22699" bIns="22699" anchor="ctr"/>
          <a:lstStyle/>
          <a:p>
            <a:pPr algn="ctr" defTabSz="467732">
              <a:defRPr sz="18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3" name="제목 텍스트"/>
          <p:cNvSpPr txBox="1">
            <a:spLocks noGrp="1"/>
          </p:cNvSpPr>
          <p:nvPr>
            <p:ph type="title"/>
          </p:nvPr>
        </p:nvSpPr>
        <p:spPr>
          <a:xfrm>
            <a:off x="1632600" y="-1"/>
            <a:ext cx="8717281" cy="20816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1809" tIns="51809" rIns="51809" bIns="51809" anchor="b">
            <a:normAutofit/>
          </a:bodyPr>
          <a:lstStyle/>
          <a:p>
            <a:r>
              <a:t>제목 텍스트</a:t>
            </a:r>
          </a:p>
        </p:txBody>
      </p:sp>
      <p:sp>
        <p:nvSpPr>
          <p:cNvPr id="4" name="본문 첫 번째 줄…"/>
          <p:cNvSpPr txBox="1">
            <a:spLocks noGrp="1"/>
          </p:cNvSpPr>
          <p:nvPr>
            <p:ph type="body" idx="1"/>
          </p:nvPr>
        </p:nvSpPr>
        <p:spPr>
          <a:xfrm>
            <a:off x="6082043" y="2763520"/>
            <a:ext cx="4267836" cy="50088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1809" tIns="51809" rIns="51809" bIns="51809">
            <a:normAutofit/>
          </a:bodyPr>
          <a:lstStyle/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5" name="슬라이드 번호"/>
          <p:cNvSpPr txBox="1">
            <a:spLocks noGrp="1"/>
          </p:cNvSpPr>
          <p:nvPr>
            <p:ph type="sldNum" sz="quarter" idx="2"/>
          </p:nvPr>
        </p:nvSpPr>
        <p:spPr>
          <a:xfrm>
            <a:off x="5332719" y="6610351"/>
            <a:ext cx="238202" cy="199730"/>
          </a:xfrm>
          <a:prstGeom prst="rect">
            <a:avLst/>
          </a:prstGeom>
          <a:ln w="12700">
            <a:miter lim="400000"/>
          </a:ln>
        </p:spPr>
        <p:txBody>
          <a:bodyPr wrap="none" lIns="22699" tIns="22699" rIns="22699" bIns="22699">
            <a:spAutoFit/>
          </a:bodyPr>
          <a:lstStyle>
            <a:lvl1pPr algn="ctr" defTabSz="467732">
              <a:defRPr sz="10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7" r:id="rId8"/>
    <p:sldLayoutId id="2147483658" r:id="rId9"/>
    <p:sldLayoutId id="2147483659" r:id="rId10"/>
    <p:sldLayoutId id="2147483660" r:id="rId11"/>
    <p:sldLayoutId id="2147483663" r:id="rId12"/>
    <p:sldLayoutId id="2147483665" r:id="rId13"/>
    <p:sldLayoutId id="2147483666" r:id="rId14"/>
    <p:sldLayoutId id="2147483668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marL="0" marR="0" indent="0" algn="l" defTabSz="10362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all" spc="-63" baseline="0">
          <a:ln>
            <a:noFill/>
          </a:ln>
          <a:solidFill>
            <a:srgbClr val="D1282E"/>
          </a:solidFill>
          <a:uFillTx/>
          <a:latin typeface="KoPub돋움체 Light"/>
          <a:ea typeface="KoPub돋움체 Light"/>
          <a:cs typeface="KoPub돋움체 Light"/>
          <a:sym typeface="KoPub돋움체 Light"/>
        </a:defRPr>
      </a:lvl1pPr>
      <a:lvl2pPr marL="0" marR="0" indent="0" algn="l" defTabSz="10362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all" spc="-63" baseline="0">
          <a:ln>
            <a:noFill/>
          </a:ln>
          <a:solidFill>
            <a:srgbClr val="D1282E"/>
          </a:solidFill>
          <a:uFillTx/>
          <a:latin typeface="KoPub돋움체 Light"/>
          <a:ea typeface="KoPub돋움체 Light"/>
          <a:cs typeface="KoPub돋움체 Light"/>
          <a:sym typeface="KoPub돋움체 Light"/>
        </a:defRPr>
      </a:lvl2pPr>
      <a:lvl3pPr marL="0" marR="0" indent="0" algn="l" defTabSz="10362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all" spc="-63" baseline="0">
          <a:ln>
            <a:noFill/>
          </a:ln>
          <a:solidFill>
            <a:srgbClr val="D1282E"/>
          </a:solidFill>
          <a:uFillTx/>
          <a:latin typeface="KoPub돋움체 Light"/>
          <a:ea typeface="KoPub돋움체 Light"/>
          <a:cs typeface="KoPub돋움체 Light"/>
          <a:sym typeface="KoPub돋움체 Light"/>
        </a:defRPr>
      </a:lvl3pPr>
      <a:lvl4pPr marL="0" marR="0" indent="0" algn="l" defTabSz="10362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all" spc="-63" baseline="0">
          <a:ln>
            <a:noFill/>
          </a:ln>
          <a:solidFill>
            <a:srgbClr val="D1282E"/>
          </a:solidFill>
          <a:uFillTx/>
          <a:latin typeface="KoPub돋움체 Light"/>
          <a:ea typeface="KoPub돋움체 Light"/>
          <a:cs typeface="KoPub돋움체 Light"/>
          <a:sym typeface="KoPub돋움체 Light"/>
        </a:defRPr>
      </a:lvl4pPr>
      <a:lvl5pPr marL="0" marR="0" indent="0" algn="l" defTabSz="10362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all" spc="-63" baseline="0">
          <a:ln>
            <a:noFill/>
          </a:ln>
          <a:solidFill>
            <a:srgbClr val="D1282E"/>
          </a:solidFill>
          <a:uFillTx/>
          <a:latin typeface="KoPub돋움체 Light"/>
          <a:ea typeface="KoPub돋움체 Light"/>
          <a:cs typeface="KoPub돋움체 Light"/>
          <a:sym typeface="KoPub돋움체 Light"/>
        </a:defRPr>
      </a:lvl5pPr>
      <a:lvl6pPr marL="0" marR="0" indent="0" algn="l" defTabSz="10362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all" spc="-63" baseline="0">
          <a:ln>
            <a:noFill/>
          </a:ln>
          <a:solidFill>
            <a:srgbClr val="D1282E"/>
          </a:solidFill>
          <a:uFillTx/>
          <a:latin typeface="KoPub돋움체 Light"/>
          <a:ea typeface="KoPub돋움체 Light"/>
          <a:cs typeface="KoPub돋움체 Light"/>
          <a:sym typeface="KoPub돋움체 Light"/>
        </a:defRPr>
      </a:lvl6pPr>
      <a:lvl7pPr marL="0" marR="0" indent="0" algn="l" defTabSz="10362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all" spc="-63" baseline="0">
          <a:ln>
            <a:noFill/>
          </a:ln>
          <a:solidFill>
            <a:srgbClr val="D1282E"/>
          </a:solidFill>
          <a:uFillTx/>
          <a:latin typeface="KoPub돋움체 Light"/>
          <a:ea typeface="KoPub돋움체 Light"/>
          <a:cs typeface="KoPub돋움체 Light"/>
          <a:sym typeface="KoPub돋움체 Light"/>
        </a:defRPr>
      </a:lvl7pPr>
      <a:lvl8pPr marL="0" marR="0" indent="0" algn="l" defTabSz="10362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all" spc="-63" baseline="0">
          <a:ln>
            <a:noFill/>
          </a:ln>
          <a:solidFill>
            <a:srgbClr val="D1282E"/>
          </a:solidFill>
          <a:uFillTx/>
          <a:latin typeface="KoPub돋움체 Light"/>
          <a:ea typeface="KoPub돋움체 Light"/>
          <a:cs typeface="KoPub돋움체 Light"/>
          <a:sym typeface="KoPub돋움체 Light"/>
        </a:defRPr>
      </a:lvl8pPr>
      <a:lvl9pPr marL="0" marR="0" indent="0" algn="l" defTabSz="10362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all" spc="-63" baseline="0">
          <a:ln>
            <a:noFill/>
          </a:ln>
          <a:solidFill>
            <a:srgbClr val="D1282E"/>
          </a:solidFill>
          <a:uFillTx/>
          <a:latin typeface="KoPub돋움체 Light"/>
          <a:ea typeface="KoPub돋움체 Light"/>
          <a:cs typeface="KoPub돋움체 Light"/>
          <a:sym typeface="KoPub돋움체 Light"/>
        </a:defRPr>
      </a:lvl9pPr>
    </p:titleStyle>
    <p:bodyStyle>
      <a:lvl1pPr marL="0" marR="0" indent="0" algn="l" defTabSz="1036208" rtl="0" latinLnBrk="0">
        <a:lnSpc>
          <a:spcPct val="100000"/>
        </a:lnSpc>
        <a:spcBef>
          <a:spcPts val="600"/>
        </a:spcBef>
        <a:spcAft>
          <a:spcPts val="0"/>
        </a:spcAft>
        <a:buClrTx/>
        <a:buSzTx/>
        <a:buFontTx/>
        <a:buNone/>
        <a:tabLst/>
        <a:defRPr sz="2200" b="1" i="0" u="none" strike="noStrike" cap="none" spc="0" baseline="0">
          <a:ln>
            <a:noFill/>
          </a:ln>
          <a:solidFill>
            <a:srgbClr val="000000"/>
          </a:solidFill>
          <a:uFillTx/>
          <a:latin typeface="KoPub돋움체 Bold"/>
          <a:ea typeface="KoPub돋움체 Bold"/>
          <a:cs typeface="KoPub돋움체 Bold"/>
          <a:sym typeface="KoPub돋움체 Bold"/>
        </a:defRPr>
      </a:lvl1pPr>
      <a:lvl2pPr marL="475436" marR="0" indent="-201144" algn="l" defTabSz="1036208" rtl="0" latinLnBrk="0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Tx/>
        <a:buChar char="•"/>
        <a:tabLst/>
        <a:defRPr sz="2200" b="1" i="0" u="none" strike="noStrike" cap="none" spc="0" baseline="0">
          <a:ln>
            <a:noFill/>
          </a:ln>
          <a:solidFill>
            <a:srgbClr val="000000"/>
          </a:solidFill>
          <a:uFillTx/>
          <a:latin typeface="KoPub돋움체 Bold"/>
          <a:ea typeface="KoPub돋움체 Bold"/>
          <a:cs typeface="KoPub돋움체 Bold"/>
          <a:sym typeface="KoPub돋움체 Bold"/>
        </a:defRPr>
      </a:lvl2pPr>
      <a:lvl3pPr marL="1193672" marR="0" indent="-279370" algn="l" defTabSz="1036208" rtl="0" latinLnBrk="0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Tx/>
        <a:buChar char="•"/>
        <a:tabLst/>
        <a:defRPr sz="2200" b="1" i="0" u="none" strike="noStrike" cap="none" spc="0" baseline="0">
          <a:ln>
            <a:noFill/>
          </a:ln>
          <a:solidFill>
            <a:srgbClr val="000000"/>
          </a:solidFill>
          <a:uFillTx/>
          <a:latin typeface="KoPub돋움체 Bold"/>
          <a:ea typeface="KoPub돋움체 Bold"/>
          <a:cs typeface="KoPub돋움체 Bold"/>
          <a:sym typeface="KoPub돋움체 Bold"/>
        </a:defRPr>
      </a:lvl3pPr>
      <a:lvl4pPr marL="1650823" marR="0" indent="-279370" algn="l" defTabSz="1036208" rtl="0" latinLnBrk="0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Tx/>
        <a:buChar char="•"/>
        <a:tabLst/>
        <a:defRPr sz="2200" b="1" i="0" u="none" strike="noStrike" cap="none" spc="0" baseline="0">
          <a:ln>
            <a:noFill/>
          </a:ln>
          <a:solidFill>
            <a:srgbClr val="000000"/>
          </a:solidFill>
          <a:uFillTx/>
          <a:latin typeface="KoPub돋움체 Bold"/>
          <a:ea typeface="KoPub돋움체 Bold"/>
          <a:cs typeface="KoPub돋움체 Bold"/>
          <a:sym typeface="KoPub돋움체 Bold"/>
        </a:defRPr>
      </a:lvl4pPr>
      <a:lvl5pPr marL="2107974" marR="0" indent="-279370" algn="l" defTabSz="1036208" rtl="0" latinLnBrk="0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Tx/>
        <a:buChar char="•"/>
        <a:tabLst/>
        <a:defRPr sz="2200" b="1" i="0" u="none" strike="noStrike" cap="none" spc="0" baseline="0">
          <a:ln>
            <a:noFill/>
          </a:ln>
          <a:solidFill>
            <a:srgbClr val="000000"/>
          </a:solidFill>
          <a:uFillTx/>
          <a:latin typeface="KoPub돋움체 Bold"/>
          <a:ea typeface="KoPub돋움체 Bold"/>
          <a:cs typeface="KoPub돋움체 Bold"/>
          <a:sym typeface="KoPub돋움체 Bold"/>
        </a:defRPr>
      </a:lvl5pPr>
      <a:lvl6pPr marL="2600047" marR="0" indent="-314291" algn="l" defTabSz="1036208" rtl="0" latinLnBrk="0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Tx/>
        <a:buChar char="•"/>
        <a:tabLst/>
        <a:defRPr sz="2200" b="1" i="0" u="none" strike="noStrike" cap="none" spc="0" baseline="0">
          <a:ln>
            <a:noFill/>
          </a:ln>
          <a:solidFill>
            <a:srgbClr val="000000"/>
          </a:solidFill>
          <a:uFillTx/>
          <a:latin typeface="KoPub돋움체 Bold"/>
          <a:ea typeface="KoPub돋움체 Bold"/>
          <a:cs typeface="KoPub돋움체 Bold"/>
          <a:sym typeface="KoPub돋움체 Bold"/>
        </a:defRPr>
      </a:lvl6pPr>
      <a:lvl7pPr marL="3057198" marR="0" indent="-314291" algn="l" defTabSz="1036208" rtl="0" latinLnBrk="0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Tx/>
        <a:buChar char="•"/>
        <a:tabLst/>
        <a:defRPr sz="2200" b="1" i="0" u="none" strike="noStrike" cap="none" spc="0" baseline="0">
          <a:ln>
            <a:noFill/>
          </a:ln>
          <a:solidFill>
            <a:srgbClr val="000000"/>
          </a:solidFill>
          <a:uFillTx/>
          <a:latin typeface="KoPub돋움체 Bold"/>
          <a:ea typeface="KoPub돋움체 Bold"/>
          <a:cs typeface="KoPub돋움체 Bold"/>
          <a:sym typeface="KoPub돋움체 Bold"/>
        </a:defRPr>
      </a:lvl7pPr>
      <a:lvl8pPr marL="3514349" marR="0" indent="-314291" algn="l" defTabSz="1036208" rtl="0" latinLnBrk="0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Tx/>
        <a:buChar char="•"/>
        <a:tabLst/>
        <a:defRPr sz="2200" b="1" i="0" u="none" strike="noStrike" cap="none" spc="0" baseline="0">
          <a:ln>
            <a:noFill/>
          </a:ln>
          <a:solidFill>
            <a:srgbClr val="000000"/>
          </a:solidFill>
          <a:uFillTx/>
          <a:latin typeface="KoPub돋움체 Bold"/>
          <a:ea typeface="KoPub돋움체 Bold"/>
          <a:cs typeface="KoPub돋움체 Bold"/>
          <a:sym typeface="KoPub돋움체 Bold"/>
        </a:defRPr>
      </a:lvl8pPr>
      <a:lvl9pPr marL="3971500" marR="0" indent="-314291" algn="l" defTabSz="1036208" rtl="0" latinLnBrk="0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Tx/>
        <a:buChar char="•"/>
        <a:tabLst/>
        <a:defRPr sz="2200" b="1" i="0" u="none" strike="noStrike" cap="none" spc="0" baseline="0">
          <a:ln>
            <a:noFill/>
          </a:ln>
          <a:solidFill>
            <a:srgbClr val="000000"/>
          </a:solidFill>
          <a:uFillTx/>
          <a:latin typeface="KoPub돋움체 Bold"/>
          <a:ea typeface="KoPub돋움체 Bold"/>
          <a:cs typeface="KoPub돋움체 Bold"/>
          <a:sym typeface="KoPub돋움체 Bold"/>
        </a:defRPr>
      </a:lvl9pPr>
    </p:bodyStyle>
    <p:otherStyle>
      <a:lvl1pPr marL="0" marR="0" indent="0" algn="ctr" defTabSz="46773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46773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46773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46773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46773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46773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46773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46773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46773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BA8D9"/>
            </a:gs>
            <a:gs pos="100000">
              <a:srgbClr val="152F58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5126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</p:sldLayoutIdLst>
  <p:txStyles>
    <p:titleStyle>
      <a:lvl1pPr algn="ctr" defTabSz="1066625" rtl="0" eaLnBrk="1" latinLnBrk="1" hangingPunct="1">
        <a:spcBef>
          <a:spcPct val="0"/>
        </a:spcBef>
        <a:buNone/>
        <a:defRPr sz="5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9984" indent="-399984" algn="l" defTabSz="1066625" rtl="0" eaLnBrk="1" latinLnBrk="1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66632" indent="-333320" algn="l" defTabSz="1066625" rtl="0" eaLnBrk="1" latinLnBrk="1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33281" indent="-266657" algn="l" defTabSz="1066625" rtl="0" eaLnBrk="1" latinLnBrk="1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66593" indent="-266657" algn="l" defTabSz="1066625" rtl="0" eaLnBrk="1" latinLnBrk="1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99906" indent="-266657" algn="l" defTabSz="1066625" rtl="0" eaLnBrk="1" latinLnBrk="1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33217" indent="-266657" algn="l" defTabSz="1066625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66531" indent="-266657" algn="l" defTabSz="1066625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9842" indent="-266657" algn="l" defTabSz="1066625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33156" indent="-266657" algn="l" defTabSz="1066625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066625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3312" algn="l" defTabSz="1066625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66625" algn="l" defTabSz="1066625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37" algn="l" defTabSz="1066625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33249" algn="l" defTabSz="1066625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66562" algn="l" defTabSz="1066625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99874" algn="l" defTabSz="1066625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86" algn="l" defTabSz="1066625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66499" algn="l" defTabSz="1066625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2.jpe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9.pn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1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건물, 돔이(가) 표시된 사진&#10;&#10;자동 생성된 설명">
            <a:extLst>
              <a:ext uri="{FF2B5EF4-FFF2-40B4-BE49-F238E27FC236}">
                <a16:creationId xmlns:a16="http://schemas.microsoft.com/office/drawing/2014/main" id="{37812262-5AF3-4593-9815-DEBF5AD1F2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45"/>
            <a:ext cx="10896600" cy="777314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634378" y="365243"/>
            <a:ext cx="5888608" cy="3536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2699" tIns="22699" rIns="22699" bIns="22699" numCol="1" spcCol="38096" rtlCol="0" anchor="ctr">
            <a:spAutoFit/>
          </a:bodyPr>
          <a:lstStyle/>
          <a:p>
            <a:pPr algn="l"/>
            <a:r>
              <a:rPr lang="en-US" altLang="ko-K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 UI" panose="020B0503020204020204" pitchFamily="34" charset="-122"/>
                <a:ea typeface="+mn-ea"/>
              </a:rPr>
              <a:t>Digital@Sea</a:t>
            </a:r>
            <a:r>
              <a:rPr lang="en-US" altLang="ko-K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 UI" panose="020B0503020204020204" pitchFamily="34" charset="-122"/>
                <a:ea typeface="+mn-ea"/>
              </a:rPr>
              <a:t> Initiative WEBINAR</a:t>
            </a:r>
            <a:endParaRPr lang="ko-KR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 UI" panose="020B0503020204020204" pitchFamily="34" charset="-122"/>
              <a:ea typeface="+mn-ea"/>
            </a:endParaRPr>
          </a:p>
        </p:txBody>
      </p:sp>
      <p:sp>
        <p:nvSpPr>
          <p:cNvPr id="12" name="One Step by All APHoMSA Members…"/>
          <p:cNvSpPr txBox="1"/>
          <p:nvPr/>
        </p:nvSpPr>
        <p:spPr>
          <a:xfrm>
            <a:off x="1635369" y="1777403"/>
            <a:ext cx="8857161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defTabSz="465483">
              <a:spcBef>
                <a:spcPts val="700"/>
              </a:spcBef>
              <a:defRPr sz="20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lang="en-US" sz="3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Digital@Sea</a:t>
            </a:r>
            <a:r>
              <a:rPr lang="en-US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 Cluster and Capacity Building</a:t>
            </a:r>
            <a:endParaRPr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" panose="020B0502040204020203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17463" y="4645706"/>
            <a:ext cx="475009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2400" b="1" spc="-70" dirty="0" err="1">
                <a:ln w="76200"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Sunbae</a:t>
            </a:r>
            <a:r>
              <a:rPr lang="en-US" altLang="ko-KR" sz="2400" b="1" spc="-70" dirty="0">
                <a:ln w="76200"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 Hong</a:t>
            </a:r>
            <a:r>
              <a:rPr lang="ko-KR" altLang="en-US" sz="1600" b="1" spc="-70" dirty="0">
                <a:ln w="76200"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 </a:t>
            </a:r>
            <a:endParaRPr lang="en-US" altLang="ko-KR" sz="1600" b="1" spc="-70" dirty="0">
              <a:ln w="76200">
                <a:noFill/>
              </a:ln>
              <a:solidFill>
                <a:schemeClr val="accent1">
                  <a:lumMod val="20000"/>
                  <a:lumOff val="80000"/>
                </a:schemeClr>
              </a:solidFill>
              <a:latin typeface="+mn-ea"/>
            </a:endParaRPr>
          </a:p>
          <a:p>
            <a:pPr algn="ctr"/>
            <a:r>
              <a:rPr lang="en-US" altLang="ko-KR" sz="1600" b="1" spc="-70" dirty="0">
                <a:ln w="76200"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Director, Ministry of Oceans &amp; Fisheries, Korea</a:t>
            </a:r>
            <a:endParaRPr lang="ko-KR" altLang="en-US" sz="1600" b="1" spc="-70" dirty="0">
              <a:ln w="76200">
                <a:noFill/>
              </a:ln>
              <a:solidFill>
                <a:schemeClr val="accent1">
                  <a:lumMod val="20000"/>
                  <a:lumOff val="80000"/>
                </a:schemeClr>
              </a:solidFill>
              <a:latin typeface="+mn-ea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0832" y="249401"/>
            <a:ext cx="1302327" cy="585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6503488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Background"/>
          <p:cNvSpPr txBox="1">
            <a:spLocks/>
          </p:cNvSpPr>
          <p:nvPr/>
        </p:nvSpPr>
        <p:spPr>
          <a:xfrm>
            <a:off x="1754434" y="794581"/>
            <a:ext cx="5837491" cy="351366"/>
          </a:xfrm>
          <a:prstGeom prst="rect">
            <a:avLst/>
          </a:prstGeom>
          <a:ln w="12700" cap="flat" cmpd="sng">
            <a:prstDash/>
            <a:miter lim="800000"/>
          </a:ln>
        </p:spPr>
        <p:txBody>
          <a:bodyPr vert="horz" wrap="square" lIns="52064" tIns="52064" rIns="52064" bIns="52064" numCol="1" anchor="ctr">
            <a:spAutoFit/>
          </a:bodyPr>
          <a:lstStyle/>
          <a:p>
            <a:pPr algn="l" defTabSz="1036209" eaLnBrk="0">
              <a:lnSpc>
                <a:spcPct val="80000"/>
              </a:lnSpc>
            </a:pPr>
            <a:r>
              <a:rPr lang="en-US" altLang="ko-KR" sz="2000" b="1" dirty="0">
                <a:ln w="9525" cap="flat" cmpd="sng">
                  <a:noFill/>
                  <a:prstDash/>
                </a:ln>
                <a:solidFill>
                  <a:srgbClr val="000000"/>
                </a:solidFill>
                <a:latin typeface="Bahnschrift" charset="0"/>
                <a:ea typeface="Bahnschrift" charset="0"/>
              </a:rPr>
              <a:t>e-Navigated Maritime Sectors</a:t>
            </a:r>
            <a:endParaRPr lang="ko-KR" altLang="en-US" sz="2000" b="1" dirty="0">
              <a:ln w="9525" cap="flat" cmpd="sng">
                <a:noFill/>
                <a:prstDash/>
              </a:ln>
              <a:solidFill>
                <a:srgbClr val="000000"/>
              </a:solidFill>
              <a:latin typeface="Bahnschrift" charset="0"/>
              <a:ea typeface="Bahnschrift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11287" y="646963"/>
            <a:ext cx="429733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 defTabSz="1066510" latinLnBrk="1" hangingPunct="1"/>
            <a:r>
              <a:rPr lang="en-US" altLang="ko-KR" sz="3000" b="1" kern="1200" spc="-62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prstClr val="white"/>
                </a:solidFill>
                <a:latin typeface="맑은 고딕"/>
                <a:ea typeface="맑은 고딕"/>
                <a:cs typeface="+mn-cs"/>
              </a:rPr>
              <a:t>02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39776" y="1790510"/>
            <a:ext cx="4519823" cy="3536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2699" tIns="22699" rIns="22699" bIns="22699" numCol="1" spcCol="38096" rtlCol="0" anchor="ctr">
            <a:spAutoFit/>
          </a:bodyPr>
          <a:lstStyle/>
          <a:p>
            <a:pPr algn="l"/>
            <a:r>
              <a:rPr lang="en-US" altLang="ko-KR" sz="2000" b="1" dirty="0">
                <a:solidFill>
                  <a:schemeClr val="tx2">
                    <a:lumMod val="50000"/>
                  </a:schemeClr>
                </a:solidFill>
                <a:effectLst>
                  <a:outerShdw blurRad="50800" dist="25400" dir="1920000" rotWithShape="0">
                    <a:srgbClr val="53585F">
                      <a:alpha val="43137"/>
                    </a:srgbClr>
                  </a:outerShdw>
                </a:effectLst>
                <a:latin typeface="Arial Black" pitchFamily="34" charset="0"/>
                <a:ea typeface="DINPro-Medium"/>
                <a:cs typeface="DINPro-Medium"/>
              </a:rPr>
              <a:t>[ To-be : Digital</a:t>
            </a:r>
            <a:r>
              <a:rPr lang="en-US" altLang="ko-KR" sz="2000" b="1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  <a:cs typeface="Calibri" panose="020F0502020204030204" pitchFamily="34" charset="0"/>
              </a:rPr>
              <a:t>-based Balance ]</a:t>
            </a:r>
            <a:endParaRPr lang="ko-KR" altLang="en-US" sz="2000" b="1" dirty="0">
              <a:solidFill>
                <a:schemeClr val="tx2">
                  <a:lumMod val="50000"/>
                </a:schemeClr>
              </a:solidFill>
              <a:latin typeface="Arial Black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1386360" y="2430379"/>
            <a:ext cx="6534016" cy="4523877"/>
            <a:chOff x="6473397" y="2610642"/>
            <a:chExt cx="3077915" cy="2841693"/>
          </a:xfrm>
        </p:grpSpPr>
        <p:pic>
          <p:nvPicPr>
            <p:cNvPr id="30" name="Picture 8" descr="ì ì¸ ì¼ë¬ì¤í¸ì ëí ì´ë¯¸ì§ ê²ìê²°ê³¼"/>
            <p:cNvPicPr>
              <a:picLocks noChangeAspect="1" noChangeArrowheads="1"/>
            </p:cNvPicPr>
            <p:nvPr/>
          </p:nvPicPr>
          <p:blipFill rotWithShape="1">
            <a:blip r:embed="rId3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901" r="55599" b="13680"/>
            <a:stretch/>
          </p:blipFill>
          <p:spPr bwMode="auto">
            <a:xfrm>
              <a:off x="6473397" y="2610642"/>
              <a:ext cx="3077915" cy="28416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8" name="그룹 37"/>
            <p:cNvGrpSpPr/>
            <p:nvPr/>
          </p:nvGrpSpPr>
          <p:grpSpPr>
            <a:xfrm>
              <a:off x="6913090" y="3949231"/>
              <a:ext cx="2186536" cy="881392"/>
              <a:chOff x="5585996" y="4729883"/>
              <a:chExt cx="2186536" cy="881392"/>
            </a:xfrm>
          </p:grpSpPr>
          <p:sp>
            <p:nvSpPr>
              <p:cNvPr id="39" name="타원 38"/>
              <p:cNvSpPr/>
              <p:nvPr/>
            </p:nvSpPr>
            <p:spPr>
              <a:xfrm>
                <a:off x="5585996" y="5244547"/>
                <a:ext cx="2102784" cy="366728"/>
              </a:xfrm>
              <a:prstGeom prst="ellipse">
                <a:avLst/>
              </a:prstGeom>
              <a:gradFill>
                <a:gsLst>
                  <a:gs pos="6000">
                    <a:schemeClr val="bg1">
                      <a:lumMod val="75000"/>
                      <a:alpha val="48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65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 w="25400" cap="flat">
                <a:noFill/>
                <a:prstDash val="solid"/>
                <a:round/>
              </a:ln>
              <a:effectLst>
                <a:outerShdw blurRad="12700" dir="5400000" rotWithShape="0">
                  <a:srgbClr val="000000">
                    <a:alpha val="15000"/>
                  </a:srgbClr>
                </a:outerShdw>
              </a:effectLst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22701" tIns="22701" rIns="22701" bIns="22701" numCol="1" spcCol="38100" rtlCol="0" anchor="ctr">
                <a:spAutoFit/>
              </a:bodyPr>
              <a:lstStyle/>
              <a:p>
                <a:endParaRPr lang="ko-KR" altLang="en-US" sz="2400">
                  <a:latin typeface="Bahnschrift" pitchFamily="34" charset="0"/>
                </a:endParaRPr>
              </a:p>
            </p:txBody>
          </p:sp>
          <p:sp>
            <p:nvSpPr>
              <p:cNvPr id="40" name="타원 39"/>
              <p:cNvSpPr/>
              <p:nvPr/>
            </p:nvSpPr>
            <p:spPr>
              <a:xfrm>
                <a:off x="6107519" y="4729883"/>
                <a:ext cx="580922" cy="366728"/>
              </a:xfrm>
              <a:prstGeom prst="ellipse">
                <a:avLst/>
              </a:prstGeom>
              <a:solidFill>
                <a:srgbClr val="FFFFFF"/>
              </a:solidFill>
              <a:ln w="25400" cap="flat">
                <a:solidFill>
                  <a:schemeClr val="accent1"/>
                </a:solidFill>
                <a:prstDash val="solid"/>
                <a:round/>
              </a:ln>
              <a:effectLst>
                <a:outerShdw blurRad="12700" dir="5400000" rotWithShape="0">
                  <a:srgbClr val="000000">
                    <a:alpha val="15000"/>
                  </a:srgbClr>
                </a:outerShdw>
              </a:effectLst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22701" tIns="22701" rIns="22701" bIns="22701" numCol="1" spcCol="38100" rtlCol="0" anchor="ctr">
                <a:spAutoFit/>
              </a:bodyPr>
              <a:lstStyle/>
              <a:p>
                <a:pPr algn="ctr"/>
                <a:r>
                  <a:rPr lang="en-US" altLang="ko-KR" sz="2400" b="1" dirty="0">
                    <a:solidFill>
                      <a:schemeClr val="accent1">
                        <a:lumMod val="75000"/>
                      </a:schemeClr>
                    </a:solidFill>
                    <a:latin typeface="Bahnschrift" pitchFamily="34" charset="0"/>
                    <a:cs typeface="Calibri" panose="020F0502020204030204" pitchFamily="34" charset="0"/>
                  </a:rPr>
                  <a:t>Water</a:t>
                </a:r>
                <a:endParaRPr lang="ko-KR" altLang="en-US" sz="2400" b="1" dirty="0">
                  <a:solidFill>
                    <a:schemeClr val="accent1">
                      <a:lumMod val="75000"/>
                    </a:schemeClr>
                  </a:solidFill>
                  <a:latin typeface="Bahnschrift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5631340" y="5328501"/>
                <a:ext cx="2141192" cy="26079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22701" tIns="22701" rIns="22701" bIns="22701" numCol="1" spcCol="38100" rtlCol="0" anchor="ctr">
                <a:spAutoFit/>
              </a:bodyPr>
              <a:lstStyle/>
              <a:p>
                <a:pPr algn="l"/>
                <a:r>
                  <a:rPr lang="en-US" altLang="ko-KR" sz="2400" b="1" dirty="0">
                    <a:solidFill>
                      <a:schemeClr val="accent1">
                        <a:lumMod val="75000"/>
                      </a:schemeClr>
                    </a:solidFill>
                    <a:latin typeface="Bahnschrift" pitchFamily="34" charset="0"/>
                    <a:cs typeface="Calibri" panose="020F0502020204030204" pitchFamily="34" charset="0"/>
                  </a:rPr>
                  <a:t>Economic Growth = Environment</a:t>
                </a:r>
                <a:endParaRPr lang="ko-KR" altLang="en-US" sz="2400" b="1" dirty="0">
                  <a:solidFill>
                    <a:schemeClr val="accent1">
                      <a:lumMod val="75000"/>
                    </a:schemeClr>
                  </a:solidFill>
                  <a:latin typeface="Bahnschrift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6091159" y="5085125"/>
                <a:ext cx="1199569" cy="26079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22701" tIns="22701" rIns="22701" bIns="22701" numCol="1" spcCol="38100" rtlCol="0" anchor="ctr">
                <a:spAutoFit/>
              </a:bodyPr>
              <a:lstStyle/>
              <a:p>
                <a:r>
                  <a:rPr lang="en-US" altLang="ko-KR" sz="2400" b="1" dirty="0">
                    <a:solidFill>
                      <a:schemeClr val="accent1">
                        <a:lumMod val="75000"/>
                      </a:schemeClr>
                    </a:solidFill>
                    <a:latin typeface="Bahnschrift" pitchFamily="34" charset="0"/>
                    <a:cs typeface="Calibri" panose="020F0502020204030204" pitchFamily="34" charset="0"/>
                  </a:rPr>
                  <a:t>Safety = Efficiency</a:t>
                </a:r>
                <a:endParaRPr lang="ko-KR" altLang="en-US" sz="2400" b="1" dirty="0">
                  <a:solidFill>
                    <a:schemeClr val="accent1">
                      <a:lumMod val="75000"/>
                    </a:schemeClr>
                  </a:solidFill>
                  <a:latin typeface="Bahnschrift" pitchFamily="34" charset="0"/>
                  <a:cs typeface="Calibri" panose="020F0502020204030204" pitchFamily="34" charset="0"/>
                </a:endParaRPr>
              </a:p>
            </p:txBody>
          </p:sp>
        </p:grpSp>
      </p:grpSp>
      <p:grpSp>
        <p:nvGrpSpPr>
          <p:cNvPr id="46" name="그룹 45"/>
          <p:cNvGrpSpPr/>
          <p:nvPr/>
        </p:nvGrpSpPr>
        <p:grpSpPr>
          <a:xfrm rot="618743">
            <a:off x="8033303" y="1842893"/>
            <a:ext cx="2638622" cy="1791046"/>
            <a:chOff x="4387608" y="2752594"/>
            <a:chExt cx="3984192" cy="2681368"/>
          </a:xfrm>
        </p:grpSpPr>
        <p:pic>
          <p:nvPicPr>
            <p:cNvPr id="47" name="Picture 6" descr="good job stampì ëí ì´ë¯¸ì§ ê²ìê²°ê³¼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488"/>
            <a:stretch/>
          </p:blipFill>
          <p:spPr bwMode="auto">
            <a:xfrm>
              <a:off x="4768020" y="2752594"/>
              <a:ext cx="3248957" cy="26813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직사각형 47"/>
            <p:cNvSpPr/>
            <p:nvPr/>
          </p:nvSpPr>
          <p:spPr>
            <a:xfrm rot="20977245">
              <a:off x="4387608" y="3826773"/>
              <a:ext cx="3984192" cy="575484"/>
            </a:xfrm>
            <a:prstGeom prst="rect">
              <a:avLst/>
            </a:prstGeom>
            <a:solidFill>
              <a:srgbClr val="FFFFFF"/>
            </a:solidFill>
            <a:ln w="25400" cap="flat">
              <a:noFill/>
              <a:prstDash val="solid"/>
              <a:round/>
            </a:ln>
            <a:effectLst>
              <a:outerShdw blurRad="12700" dir="5400000" rotWithShape="0">
                <a:srgbClr val="000000">
                  <a:alpha val="15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2701" tIns="22701" rIns="22701" bIns="22701" numCol="1" spcCol="38100" rtlCol="0" anchor="ctr">
              <a:spAutoFit/>
            </a:bodyPr>
            <a:lstStyle/>
            <a:p>
              <a:pPr algn="ctr"/>
              <a:r>
                <a:rPr lang="en-US" altLang="ko-KR" sz="2200" b="1" dirty="0">
                  <a:solidFill>
                    <a:srgbClr val="C00000"/>
                  </a:solidFill>
                  <a:latin typeface="Bahnschrift" pitchFamily="34" charset="0"/>
                </a:rPr>
                <a:t>New Paradigm</a:t>
              </a:r>
              <a:endParaRPr lang="ko-KR" altLang="en-US" sz="2200" b="1" dirty="0">
                <a:solidFill>
                  <a:srgbClr val="C00000"/>
                </a:solidFill>
                <a:latin typeface="Bahnschrift" pitchFamily="34" charset="0"/>
              </a:endParaRPr>
            </a:p>
          </p:txBody>
        </p:sp>
      </p:grpSp>
      <p:sp>
        <p:nvSpPr>
          <p:cNvPr id="45" name="타원 44"/>
          <p:cNvSpPr/>
          <p:nvPr/>
        </p:nvSpPr>
        <p:spPr>
          <a:xfrm>
            <a:off x="4530146" y="4545533"/>
            <a:ext cx="1158678" cy="583818"/>
          </a:xfrm>
          <a:prstGeom prst="ellipse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12700" dir="5400000" rotWithShape="0">
              <a:srgbClr val="000000">
                <a:alpha val="1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2701" tIns="22701" rIns="22701" bIns="22701" numCol="1" spcCol="38100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1">
                    <a:lumMod val="75000"/>
                  </a:schemeClr>
                </a:solidFill>
                <a:latin typeface="Bahnschrift" pitchFamily="34" charset="0"/>
                <a:cs typeface="Calibri" panose="020F0502020204030204" pitchFamily="34" charset="0"/>
              </a:rPr>
              <a:t>Oil</a:t>
            </a:r>
            <a:endParaRPr lang="ko-KR" altLang="en-US" sz="2400" b="1" dirty="0">
              <a:solidFill>
                <a:schemeClr val="accent1">
                  <a:lumMod val="75000"/>
                </a:schemeClr>
              </a:solidFill>
              <a:latin typeface="Bahnschrift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820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Background"/>
          <p:cNvSpPr txBox="1">
            <a:spLocks/>
          </p:cNvSpPr>
          <p:nvPr/>
        </p:nvSpPr>
        <p:spPr>
          <a:xfrm>
            <a:off x="1754434" y="794581"/>
            <a:ext cx="7100808" cy="351366"/>
          </a:xfrm>
          <a:prstGeom prst="rect">
            <a:avLst/>
          </a:prstGeom>
          <a:ln w="12700" cap="flat" cmpd="sng">
            <a:prstDash/>
            <a:miter lim="800000"/>
          </a:ln>
        </p:spPr>
        <p:txBody>
          <a:bodyPr vert="horz" wrap="square" lIns="52064" tIns="52064" rIns="52064" bIns="52064" numCol="1" anchor="ctr">
            <a:spAutoFit/>
          </a:bodyPr>
          <a:lstStyle/>
          <a:p>
            <a:pPr algn="l" defTabSz="1036209" eaLnBrk="0">
              <a:lnSpc>
                <a:spcPct val="80000"/>
              </a:lnSpc>
            </a:pPr>
            <a:r>
              <a:rPr lang="en-US" altLang="ko-KR" sz="2000" b="1" dirty="0">
                <a:ln w="9525" cap="flat" cmpd="sng">
                  <a:noFill/>
                  <a:prstDash/>
                </a:ln>
                <a:solidFill>
                  <a:srgbClr val="000000"/>
                </a:solidFill>
                <a:latin typeface="Bahnschrift" charset="0"/>
                <a:ea typeface="Bahnschrift" charset="0"/>
              </a:rPr>
              <a:t>Expected Effectiveness</a:t>
            </a:r>
            <a:endParaRPr lang="ko-KR" altLang="en-US" sz="2000" b="1" dirty="0">
              <a:ln w="9525" cap="flat" cmpd="sng">
                <a:noFill/>
                <a:prstDash/>
              </a:ln>
              <a:solidFill>
                <a:srgbClr val="000000"/>
              </a:solidFill>
              <a:latin typeface="Bahnschrift" charset="0"/>
              <a:ea typeface="Bahnschrift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01762" y="646963"/>
            <a:ext cx="429733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 defTabSz="1066510" latinLnBrk="1" hangingPunct="1"/>
            <a:r>
              <a:rPr lang="en-US" altLang="ko-KR" sz="3000" b="1" kern="1200" spc="-62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prstClr val="white"/>
                </a:solidFill>
                <a:latin typeface="맑은 고딕"/>
                <a:ea typeface="맑은 고딕"/>
                <a:cs typeface="+mn-cs"/>
              </a:rPr>
              <a:t>03</a:t>
            </a:r>
          </a:p>
        </p:txBody>
      </p:sp>
      <p:sp>
        <p:nvSpPr>
          <p:cNvPr id="11" name="자유형 10"/>
          <p:cNvSpPr/>
          <p:nvPr/>
        </p:nvSpPr>
        <p:spPr>
          <a:xfrm>
            <a:off x="205274" y="4618653"/>
            <a:ext cx="10564439" cy="1492898"/>
          </a:xfrm>
          <a:custGeom>
            <a:avLst/>
            <a:gdLst>
              <a:gd name="connsiteX0" fmla="*/ 0 w 12736285"/>
              <a:gd name="connsiteY0" fmla="*/ 1492898 h 1492898"/>
              <a:gd name="connsiteX1" fmla="*/ 1464906 w 12736285"/>
              <a:gd name="connsiteY1" fmla="*/ 46653 h 1492898"/>
              <a:gd name="connsiteX2" fmla="*/ 10982130 w 12736285"/>
              <a:gd name="connsiteY2" fmla="*/ 0 h 1492898"/>
              <a:gd name="connsiteX3" fmla="*/ 12736285 w 12736285"/>
              <a:gd name="connsiteY3" fmla="*/ 1483567 h 1492898"/>
              <a:gd name="connsiteX4" fmla="*/ 0 w 12736285"/>
              <a:gd name="connsiteY4" fmla="*/ 1492898 h 1492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36285" h="1492898">
                <a:moveTo>
                  <a:pt x="0" y="1492898"/>
                </a:moveTo>
                <a:lnTo>
                  <a:pt x="1464906" y="46653"/>
                </a:lnTo>
                <a:lnTo>
                  <a:pt x="10982130" y="0"/>
                </a:lnTo>
                <a:lnTo>
                  <a:pt x="12736285" y="1483567"/>
                </a:lnTo>
                <a:lnTo>
                  <a:pt x="0" y="149289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5400" cap="flat">
            <a:noFill/>
            <a:prstDash val="solid"/>
            <a:round/>
          </a:ln>
          <a:effectLst>
            <a:outerShdw blurRad="12700" dir="5400000" rotWithShape="0">
              <a:srgbClr val="000000">
                <a:alpha val="1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2701" tIns="22701" rIns="22701" bIns="22701" numCol="1" spcCol="38100" rtlCol="0" anchor="ctr">
            <a:spAutoFit/>
          </a:bodyPr>
          <a:lstStyle/>
          <a:p>
            <a:pPr marL="0" marR="0" indent="0" algn="r" defTabSz="3310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ko-KR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venir Next Ultra Light"/>
              <a:ea typeface="Avenir Next Ultra Light"/>
              <a:cs typeface="Avenir Next Ultra Light"/>
              <a:sym typeface="Avenir Next Ultra Light"/>
            </a:endParaRPr>
          </a:p>
        </p:txBody>
      </p:sp>
      <p:sp>
        <p:nvSpPr>
          <p:cNvPr id="13" name="직사각형"/>
          <p:cNvSpPr/>
          <p:nvPr/>
        </p:nvSpPr>
        <p:spPr>
          <a:xfrm>
            <a:off x="205274" y="6092084"/>
            <a:ext cx="10528344" cy="896623"/>
          </a:xfrm>
          <a:prstGeom prst="rect">
            <a:avLst/>
          </a:prstGeom>
          <a:solidFill>
            <a:srgbClr val="C1E1FE"/>
          </a:solidFill>
          <a:ln>
            <a:solidFill>
              <a:schemeClr val="accent1">
                <a:alpha val="20577"/>
              </a:schemeClr>
            </a:solidFill>
          </a:ln>
        </p:spPr>
        <p:txBody>
          <a:bodyPr lIns="22701" tIns="22701" rIns="22701" bIns="22701" anchor="ctr"/>
          <a:lstStyle/>
          <a:p>
            <a:pPr algn="ctr" defTabSz="1036319">
              <a:defRPr sz="2000">
                <a:solidFill>
                  <a:srgbClr val="000000"/>
                </a:solidFill>
                <a:latin typeface="맑은 고딕"/>
                <a:ea typeface="맑은 고딕"/>
                <a:cs typeface="맑은 고딕"/>
                <a:sym typeface="맑은 고딕"/>
              </a:defRPr>
            </a:pPr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278722" y="6352024"/>
            <a:ext cx="10429373" cy="3844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2701" tIns="22701" rIns="22701" bIns="22701" numCol="1" spcCol="38100" rtlCol="0" anchor="ctr">
            <a:spAutoFit/>
          </a:bodyPr>
          <a:lstStyle/>
          <a:p>
            <a:pPr algn="ctr"/>
            <a:r>
              <a:rPr lang="en-US" altLang="ko-KR" sz="2200" b="1" dirty="0">
                <a:solidFill>
                  <a:srgbClr val="1B8A9C"/>
                </a:solidFill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</a:rPr>
              <a:t>Safer, Cleaner and More Efficient Shipping with Benefits to All Stake-Holders !</a:t>
            </a:r>
          </a:p>
        </p:txBody>
      </p:sp>
      <p:sp>
        <p:nvSpPr>
          <p:cNvPr id="15" name="자유형 14"/>
          <p:cNvSpPr/>
          <p:nvPr/>
        </p:nvSpPr>
        <p:spPr>
          <a:xfrm>
            <a:off x="5269826" y="2225229"/>
            <a:ext cx="626213" cy="3777304"/>
          </a:xfrm>
          <a:custGeom>
            <a:avLst/>
            <a:gdLst>
              <a:gd name="connsiteX0" fmla="*/ 0 w 485191"/>
              <a:gd name="connsiteY0" fmla="*/ 0 h 3984171"/>
              <a:gd name="connsiteX1" fmla="*/ 485191 w 485191"/>
              <a:gd name="connsiteY1" fmla="*/ 550506 h 3984171"/>
              <a:gd name="connsiteX2" fmla="*/ 475861 w 485191"/>
              <a:gd name="connsiteY2" fmla="*/ 3564294 h 3984171"/>
              <a:gd name="connsiteX3" fmla="*/ 9330 w 485191"/>
              <a:gd name="connsiteY3" fmla="*/ 3984171 h 3984171"/>
              <a:gd name="connsiteX4" fmla="*/ 0 w 485191"/>
              <a:gd name="connsiteY4" fmla="*/ 0 h 3984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191" h="3984171">
                <a:moveTo>
                  <a:pt x="0" y="0"/>
                </a:moveTo>
                <a:lnTo>
                  <a:pt x="485191" y="550506"/>
                </a:lnTo>
                <a:lnTo>
                  <a:pt x="475861" y="3564294"/>
                </a:lnTo>
                <a:lnTo>
                  <a:pt x="9330" y="39841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</a:schemeClr>
          </a:solidFill>
          <a:ln w="19050" cap="flat">
            <a:solidFill>
              <a:schemeClr val="bg2">
                <a:lumMod val="20000"/>
                <a:lumOff val="80000"/>
              </a:schemeClr>
            </a:solidFill>
            <a:prstDash val="solid"/>
            <a:round/>
          </a:ln>
          <a:effectLst>
            <a:outerShdw blurRad="12700" dir="5400000" rotWithShape="0">
              <a:srgbClr val="000000">
                <a:alpha val="1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2701" tIns="22701" rIns="22701" bIns="22701" numCol="1" spcCol="38100" rtlCol="0" anchor="ctr">
            <a:spAutoFit/>
          </a:bodyPr>
          <a:lstStyle/>
          <a:p>
            <a:pPr marL="0" marR="0" indent="0" algn="r" defTabSz="3310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ko-KR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venir Next Ultra Light"/>
              <a:ea typeface="Avenir Next Ultra Light"/>
              <a:cs typeface="Avenir Next Ultra Light"/>
              <a:sym typeface="Avenir Next Ultra Light"/>
            </a:endParaRPr>
          </a:p>
        </p:txBody>
      </p:sp>
      <p:sp>
        <p:nvSpPr>
          <p:cNvPr id="18" name="직사각형"/>
          <p:cNvSpPr/>
          <p:nvPr/>
        </p:nvSpPr>
        <p:spPr>
          <a:xfrm>
            <a:off x="225642" y="2225227"/>
            <a:ext cx="5044184" cy="37943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2">
                <a:lumMod val="60000"/>
                <a:lumOff val="40000"/>
                <a:alpha val="20577"/>
              </a:schemeClr>
            </a:solidFill>
          </a:ln>
        </p:spPr>
        <p:txBody>
          <a:bodyPr lIns="22701" tIns="22701" rIns="22701" bIns="22701" anchor="ctr"/>
          <a:lstStyle/>
          <a:p>
            <a:pPr algn="ctr" defTabSz="1036319">
              <a:defRPr sz="2000">
                <a:solidFill>
                  <a:srgbClr val="000000"/>
                </a:solidFill>
                <a:latin typeface="맑은 고딕"/>
                <a:ea typeface="맑은 고딕"/>
                <a:cs typeface="맑은 고딕"/>
                <a:sym typeface="맑은 고딕"/>
              </a:defRPr>
            </a:pPr>
            <a:endParaRPr/>
          </a:p>
        </p:txBody>
      </p:sp>
      <p:sp>
        <p:nvSpPr>
          <p:cNvPr id="21" name="직사각형"/>
          <p:cNvSpPr/>
          <p:nvPr/>
        </p:nvSpPr>
        <p:spPr>
          <a:xfrm>
            <a:off x="5444916" y="2225227"/>
            <a:ext cx="5127404" cy="37943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2">
                <a:lumMod val="60000"/>
                <a:lumOff val="40000"/>
                <a:alpha val="20577"/>
              </a:schemeClr>
            </a:solidFill>
          </a:ln>
        </p:spPr>
        <p:txBody>
          <a:bodyPr lIns="22701" tIns="22701" rIns="22701" bIns="22701" anchor="ctr"/>
          <a:lstStyle/>
          <a:p>
            <a:pPr algn="ctr" defTabSz="1036319">
              <a:defRPr sz="2000">
                <a:solidFill>
                  <a:srgbClr val="000000"/>
                </a:solidFill>
                <a:latin typeface="맑은 고딕"/>
                <a:ea typeface="맑은 고딕"/>
                <a:cs typeface="맑은 고딕"/>
                <a:sym typeface="맑은 고딕"/>
              </a:defRPr>
            </a:pPr>
            <a:endParaRPr sz="2000" dirty="0"/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3"/>
          <a:srcRect l="2675" t="15090" r="2180" b="47198"/>
          <a:stretch/>
        </p:blipFill>
        <p:spPr>
          <a:xfrm>
            <a:off x="5643367" y="3245274"/>
            <a:ext cx="4695701" cy="2692028"/>
          </a:xfrm>
          <a:prstGeom prst="rect">
            <a:avLst/>
          </a:prstGeom>
          <a:ln>
            <a:solidFill>
              <a:srgbClr val="A6A6A6"/>
            </a:solidFill>
          </a:ln>
        </p:spPr>
      </p:pic>
      <p:sp>
        <p:nvSpPr>
          <p:cNvPr id="23" name="TextBox 22"/>
          <p:cNvSpPr txBox="1"/>
          <p:nvPr/>
        </p:nvSpPr>
        <p:spPr>
          <a:xfrm>
            <a:off x="262260" y="2163672"/>
            <a:ext cx="5805091" cy="4767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2701" tIns="22701" rIns="22701" bIns="22701" numCol="1" spcCol="38100" rtlCol="0" anchor="ctr">
            <a:spAutoFit/>
          </a:bodyPr>
          <a:lstStyle/>
          <a:p>
            <a:pPr algn="l" defTabSz="331045"/>
            <a:r>
              <a:rPr lang="en-US" altLang="ko-KR" sz="2000" b="1" dirty="0">
                <a:solidFill>
                  <a:srgbClr val="1B8A9C"/>
                </a:solidFill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</a:rPr>
              <a:t>M</a:t>
            </a:r>
            <a:r>
              <a:rPr kumimoji="0" lang="en-US" altLang="ko-KR" sz="2000" b="1" i="0" u="none" strike="noStrike" cap="none" spc="0" normalizeH="0" baseline="0" dirty="0">
                <a:ln>
                  <a:noFill/>
                </a:ln>
                <a:solidFill>
                  <a:srgbClr val="1B8A9C"/>
                </a:solidFill>
                <a:effectLst/>
                <a:uFillTx/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  <a:sym typeface="Avenir Next Ultra Light"/>
              </a:rPr>
              <a:t>arine accidents :</a:t>
            </a:r>
            <a:r>
              <a:rPr kumimoji="0" lang="en-US" altLang="ko-KR" sz="2000" b="1" i="0" u="none" strike="noStrike" cap="none" spc="0" normalizeH="0" dirty="0">
                <a:ln>
                  <a:noFill/>
                </a:ln>
                <a:solidFill>
                  <a:srgbClr val="1B8A9C"/>
                </a:solidFill>
                <a:effectLst/>
                <a:uFillTx/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  <a:sym typeface="Avenir Next Ultra Light"/>
              </a:rPr>
              <a:t> </a:t>
            </a:r>
            <a:r>
              <a:rPr lang="en-US" altLang="ko-KR" sz="2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itchFamily="34" charset="0"/>
                <a:ea typeface="Rix모던고딕 EB" panose="02020603020101020101" pitchFamily="18" charset="-127"/>
                <a:cs typeface="Arial"/>
              </a:rPr>
              <a:t>65%</a:t>
            </a:r>
            <a:r>
              <a:rPr lang="en-US" altLang="ko-KR" sz="2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itchFamily="34" charset="0"/>
                <a:ea typeface="맑은 고딕" panose="020B0503020000020004" pitchFamily="50" charset="-127"/>
                <a:cs typeface="Arial"/>
              </a:rPr>
              <a:t>↓</a:t>
            </a:r>
            <a:r>
              <a:rPr lang="en-US" altLang="ko-KR" sz="2000" dirty="0">
                <a:solidFill>
                  <a:srgbClr val="1B8A9C"/>
                </a:solidFill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</a:rPr>
              <a:t>[</a:t>
            </a:r>
            <a:r>
              <a:rPr kumimoji="0" lang="en-US" altLang="ko-KR" sz="2000" i="0" u="none" strike="noStrike" cap="none" spc="0" normalizeH="0" dirty="0">
                <a:ln>
                  <a:noFill/>
                </a:ln>
                <a:solidFill>
                  <a:srgbClr val="1B8A9C"/>
                </a:solidFill>
                <a:effectLst/>
                <a:uFillTx/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  <a:sym typeface="Avenir Next Ultra Light"/>
              </a:rPr>
              <a:t>IMO, 2014]</a:t>
            </a:r>
            <a:endParaRPr kumimoji="0" lang="ko-KR" altLang="en-US" sz="2000" i="0" u="none" strike="noStrike" cap="none" spc="0" normalizeH="0" baseline="0" dirty="0">
              <a:ln>
                <a:noFill/>
              </a:ln>
              <a:solidFill>
                <a:srgbClr val="1B8A9C"/>
              </a:solidFill>
              <a:effectLst/>
              <a:uFillTx/>
              <a:latin typeface="Bahnschrift" pitchFamily="34" charset="0"/>
              <a:cs typeface="Ebrima" panose="02000000000000000000" pitchFamily="2" charset="0"/>
              <a:sym typeface="Avenir Next Ultra Light"/>
            </a:endParaRPr>
          </a:p>
        </p:txBody>
      </p:sp>
      <p:pic>
        <p:nvPicPr>
          <p:cNvPr id="24" name="Picture 2" descr="Marine accidents report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78" y="3245274"/>
            <a:ext cx="4695701" cy="2692028"/>
          </a:xfrm>
          <a:prstGeom prst="rect">
            <a:avLst/>
          </a:prstGeom>
          <a:noFill/>
          <a:ln>
            <a:solidFill>
              <a:schemeClr val="tx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5519920" y="2163673"/>
            <a:ext cx="5268392" cy="4767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2701" tIns="22701" rIns="22701" bIns="22701" numCol="1" spcCol="38100" rtlCol="0" anchor="ctr">
            <a:spAutoFit/>
          </a:bodyPr>
          <a:lstStyle/>
          <a:p>
            <a:pPr algn="l" defTabSz="331045"/>
            <a:r>
              <a:rPr lang="en-US" altLang="ko-KR" sz="2000" b="1" dirty="0">
                <a:solidFill>
                  <a:srgbClr val="1B8A9C"/>
                </a:solidFill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</a:rPr>
              <a:t>Port  Cost    :  </a:t>
            </a:r>
            <a:r>
              <a:rPr lang="en-US" altLang="ko-KR" sz="2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itchFamily="34" charset="0"/>
                <a:ea typeface="Rix모던고딕 EB" panose="02020603020101020101" pitchFamily="18" charset="-127"/>
                <a:cs typeface="Arial"/>
              </a:rPr>
              <a:t>$12bn</a:t>
            </a:r>
            <a:r>
              <a:rPr lang="en-US" altLang="ko-KR" sz="2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itchFamily="34" charset="0"/>
                <a:ea typeface="맑은 고딕" panose="020B0503020000020004" pitchFamily="50" charset="-127"/>
                <a:cs typeface="Arial"/>
              </a:rPr>
              <a:t>↓</a:t>
            </a:r>
            <a:r>
              <a:rPr lang="en-US" altLang="ko-KR" sz="2800" b="1" dirty="0">
                <a:solidFill>
                  <a:srgbClr val="1F497D"/>
                </a:solidFill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ko-KR" sz="2000" dirty="0">
                <a:solidFill>
                  <a:srgbClr val="1B8A9C"/>
                </a:solidFill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</a:rPr>
              <a:t>[</a:t>
            </a:r>
            <a:r>
              <a:rPr lang="en-US" altLang="ko-KR" sz="2000" dirty="0" err="1">
                <a:solidFill>
                  <a:srgbClr val="1B8A9C"/>
                </a:solidFill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</a:rPr>
              <a:t>PortCDM</a:t>
            </a:r>
            <a:r>
              <a:rPr lang="en-US" altLang="ko-KR" sz="2000" dirty="0">
                <a:solidFill>
                  <a:srgbClr val="1B8A9C"/>
                </a:solidFill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</a:rPr>
              <a:t>, 2018]</a:t>
            </a:r>
            <a:endParaRPr kumimoji="0" lang="ko-KR" altLang="en-US" sz="2000" i="0" u="none" strike="noStrike" cap="none" spc="0" normalizeH="0" baseline="0" dirty="0">
              <a:ln>
                <a:noFill/>
              </a:ln>
              <a:solidFill>
                <a:srgbClr val="1B8A9C"/>
              </a:solidFill>
              <a:effectLst/>
              <a:uFillTx/>
              <a:latin typeface="Bahnschrift" pitchFamily="34" charset="0"/>
              <a:cs typeface="Ebrima" panose="02000000000000000000" pitchFamily="2" charset="0"/>
              <a:sym typeface="Avenir Next Ultra Ligh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507886" y="2649992"/>
            <a:ext cx="5179898" cy="4767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2701" tIns="22701" rIns="22701" bIns="22701" numCol="1" spcCol="38100" rtlCol="0" anchor="ctr">
            <a:spAutoFit/>
          </a:bodyPr>
          <a:lstStyle/>
          <a:p>
            <a:pPr algn="l" defTabSz="331045"/>
            <a:r>
              <a:rPr lang="en-US" altLang="ko-KR" sz="2000" b="1" dirty="0">
                <a:solidFill>
                  <a:srgbClr val="1B8A9C"/>
                </a:solidFill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</a:rPr>
              <a:t>Ship Bunker : </a:t>
            </a:r>
            <a:r>
              <a:rPr lang="en-US" altLang="ko-KR" sz="2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itchFamily="34" charset="0"/>
                <a:ea typeface="Rix모던고딕 EB" panose="02020603020101020101" pitchFamily="18" charset="-127"/>
                <a:cs typeface="Arial"/>
              </a:rPr>
              <a:t>$10bn</a:t>
            </a:r>
            <a:r>
              <a:rPr lang="en-US" altLang="ko-KR" sz="2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itchFamily="34" charset="0"/>
                <a:ea typeface="맑은 고딕" panose="020B0503020000020004" pitchFamily="50" charset="-127"/>
                <a:cs typeface="Arial"/>
              </a:rPr>
              <a:t>↓</a:t>
            </a:r>
            <a:r>
              <a:rPr lang="en-US" altLang="ko-KR" sz="2800" b="1" dirty="0">
                <a:solidFill>
                  <a:srgbClr val="1F497D"/>
                </a:solidFill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ko-KR" sz="2000" dirty="0">
                <a:solidFill>
                  <a:srgbClr val="1B8A9C"/>
                </a:solidFill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</a:rPr>
              <a:t>[</a:t>
            </a:r>
            <a:r>
              <a:rPr lang="en-US" altLang="ko-KR" sz="2000" dirty="0" err="1">
                <a:solidFill>
                  <a:srgbClr val="1B8A9C"/>
                </a:solidFill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</a:rPr>
              <a:t>Sunbae</a:t>
            </a:r>
            <a:r>
              <a:rPr lang="en-US" altLang="ko-KR" sz="2000" dirty="0">
                <a:solidFill>
                  <a:srgbClr val="1B8A9C"/>
                </a:solidFill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</a:rPr>
              <a:t>, 2020]</a:t>
            </a:r>
            <a:endParaRPr kumimoji="0" lang="ko-KR" altLang="en-US" sz="2000" i="0" u="none" strike="noStrike" cap="none" spc="0" normalizeH="0" baseline="0" dirty="0">
              <a:ln>
                <a:noFill/>
              </a:ln>
              <a:solidFill>
                <a:srgbClr val="1B8A9C"/>
              </a:solidFill>
              <a:effectLst/>
              <a:uFillTx/>
              <a:latin typeface="Bahnschrift" pitchFamily="34" charset="0"/>
              <a:cs typeface="Ebrima" panose="02000000000000000000" pitchFamily="2" charset="0"/>
              <a:sym typeface="Avenir Next Ultra Ligh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62259" y="2749038"/>
            <a:ext cx="5805091" cy="3536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2701" tIns="22701" rIns="22701" bIns="22701" numCol="1" spcCol="38100" rtlCol="0" anchor="ctr">
            <a:spAutoFit/>
          </a:bodyPr>
          <a:lstStyle/>
          <a:p>
            <a:pPr marL="0" marR="0" indent="0" algn="l" defTabSz="3310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2000" b="1" dirty="0">
                <a:solidFill>
                  <a:srgbClr val="1B8A9C"/>
                </a:solidFill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</a:rPr>
              <a:t>Collision and aground accidents</a:t>
            </a:r>
            <a:endParaRPr kumimoji="0" lang="ko-KR" altLang="en-US" sz="2000" i="0" u="none" strike="noStrike" cap="none" spc="0" normalizeH="0" baseline="0" dirty="0">
              <a:ln>
                <a:noFill/>
              </a:ln>
              <a:solidFill>
                <a:srgbClr val="1B8A9C"/>
              </a:solidFill>
              <a:effectLst/>
              <a:uFillTx/>
              <a:latin typeface="Bahnschrift" pitchFamily="34" charset="0"/>
              <a:cs typeface="Ebrima" panose="02000000000000000000" pitchFamily="2" charset="0"/>
              <a:sym typeface="Avenir Next Ultra Light"/>
            </a:endParaRPr>
          </a:p>
        </p:txBody>
      </p:sp>
      <p:sp>
        <p:nvSpPr>
          <p:cNvPr id="29" name="자유형 28"/>
          <p:cNvSpPr/>
          <p:nvPr/>
        </p:nvSpPr>
        <p:spPr>
          <a:xfrm>
            <a:off x="10586674" y="2225227"/>
            <a:ext cx="202221" cy="3799878"/>
          </a:xfrm>
          <a:custGeom>
            <a:avLst/>
            <a:gdLst>
              <a:gd name="connsiteX0" fmla="*/ 0 w 485191"/>
              <a:gd name="connsiteY0" fmla="*/ 0 h 3984171"/>
              <a:gd name="connsiteX1" fmla="*/ 485191 w 485191"/>
              <a:gd name="connsiteY1" fmla="*/ 550506 h 3984171"/>
              <a:gd name="connsiteX2" fmla="*/ 475861 w 485191"/>
              <a:gd name="connsiteY2" fmla="*/ 3564294 h 3984171"/>
              <a:gd name="connsiteX3" fmla="*/ 9330 w 485191"/>
              <a:gd name="connsiteY3" fmla="*/ 3984171 h 3984171"/>
              <a:gd name="connsiteX4" fmla="*/ 0 w 485191"/>
              <a:gd name="connsiteY4" fmla="*/ 0 h 3984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191" h="3984171">
                <a:moveTo>
                  <a:pt x="0" y="0"/>
                </a:moveTo>
                <a:lnTo>
                  <a:pt x="485191" y="550506"/>
                </a:lnTo>
                <a:lnTo>
                  <a:pt x="475861" y="3564294"/>
                </a:lnTo>
                <a:lnTo>
                  <a:pt x="9330" y="39841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</a:schemeClr>
          </a:solidFill>
          <a:ln w="19050" cap="flat">
            <a:solidFill>
              <a:schemeClr val="bg2">
                <a:lumMod val="20000"/>
                <a:lumOff val="80000"/>
              </a:schemeClr>
            </a:solidFill>
            <a:prstDash val="solid"/>
            <a:round/>
          </a:ln>
          <a:effectLst>
            <a:outerShdw blurRad="12700" dir="5400000" rotWithShape="0">
              <a:srgbClr val="000000">
                <a:alpha val="1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2701" tIns="22701" rIns="22701" bIns="22701" numCol="1" spcCol="38100" rtlCol="0" anchor="ctr">
            <a:spAutoFit/>
          </a:bodyPr>
          <a:lstStyle/>
          <a:p>
            <a:pPr marL="0" marR="0" indent="0" algn="r" defTabSz="3310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ko-KR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venir Next Ultra Light"/>
              <a:ea typeface="Avenir Next Ultra Light"/>
              <a:cs typeface="Avenir Next Ultra Light"/>
              <a:sym typeface="Avenir Next Ultra Light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2770340" y="1591660"/>
            <a:ext cx="5106154" cy="400101"/>
          </a:xfrm>
          <a:prstGeom prst="rect">
            <a:avLst/>
          </a:prstGeom>
        </p:spPr>
        <p:txBody>
          <a:bodyPr wrap="square" lIns="91430" tIns="45716" rIns="91430" bIns="45716">
            <a:spAutoFit/>
          </a:bodyPr>
          <a:lstStyle/>
          <a:p>
            <a:pPr algn="l"/>
            <a:r>
              <a:rPr lang="en-US" altLang="ko-KR" sz="2000" b="1" dirty="0">
                <a:solidFill>
                  <a:schemeClr val="accent1">
                    <a:lumMod val="50000"/>
                  </a:schemeClr>
                </a:solidFill>
                <a:latin typeface="Bahnschrift" pitchFamily="34" charset="0"/>
                <a:ea typeface="Arial Unicode MS" pitchFamily="50" charset="-127"/>
                <a:cs typeface="Arial Unicode MS" pitchFamily="50" charset="-127"/>
              </a:rPr>
              <a:t>[ Get s</a:t>
            </a:r>
            <a:r>
              <a:rPr lang="en-US" altLang="ko-KR" sz="2000" b="1" dirty="0">
                <a:solidFill>
                  <a:schemeClr val="tx2">
                    <a:lumMod val="50000"/>
                  </a:schemeClr>
                </a:solidFill>
                <a:latin typeface="Bahnschrift" pitchFamily="34" charset="0"/>
                <a:ea typeface="Arial Unicode MS" pitchFamily="50" charset="-127"/>
                <a:cs typeface="Arial Unicode MS" pitchFamily="50" charset="-127"/>
              </a:rPr>
              <a:t>afety &amp; efficiency at the same time</a:t>
            </a:r>
            <a:r>
              <a:rPr lang="en-US" altLang="ko-KR" sz="2000" b="1" spc="-26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C000"/>
                </a:solidFill>
                <a:latin typeface="Bahnschrift" pitchFamily="34" charset="0"/>
                <a:ea typeface="Arial Unicode MS" pitchFamily="50" charset="-127"/>
                <a:cs typeface="Arial Unicode MS" pitchFamily="50" charset="-127"/>
              </a:rPr>
              <a:t> ! </a:t>
            </a:r>
            <a:r>
              <a:rPr lang="en-US" altLang="ko-KR" sz="2000" b="1" dirty="0">
                <a:solidFill>
                  <a:schemeClr val="accent1">
                    <a:lumMod val="50000"/>
                  </a:schemeClr>
                </a:solidFill>
                <a:latin typeface="Bahnschrift" pitchFamily="34" charset="0"/>
                <a:ea typeface="Arial Unicode MS" pitchFamily="50" charset="-127"/>
                <a:cs typeface="Arial Unicode MS" pitchFamily="50" charset="-127"/>
              </a:rPr>
              <a:t>]</a:t>
            </a:r>
            <a:endParaRPr lang="ko-KR" altLang="en-US" sz="2000" dirty="0">
              <a:solidFill>
                <a:schemeClr val="accent1">
                  <a:lumMod val="50000"/>
                </a:schemeClr>
              </a:solidFill>
              <a:latin typeface="Bahnschrift" pitchFamily="34" charset="0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92646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0" name="image.png" descr="image.png"/>
          <p:cNvPicPr>
            <a:picLocks noChangeAspect="1"/>
          </p:cNvPicPr>
          <p:nvPr/>
        </p:nvPicPr>
        <p:blipFill>
          <a:blip r:embed="rId3"/>
          <a:srcRect l="73888" t="53846"/>
          <a:stretch>
            <a:fillRect/>
          </a:stretch>
        </p:blipFill>
        <p:spPr>
          <a:xfrm rot="10800000" flipH="1">
            <a:off x="8537249" y="-7192"/>
            <a:ext cx="2374533" cy="3147765"/>
          </a:xfrm>
          <a:prstGeom prst="rect">
            <a:avLst/>
          </a:prstGeom>
          <a:ln w="12700">
            <a:miter lim="400000"/>
          </a:ln>
        </p:spPr>
      </p:pic>
      <p:pic>
        <p:nvPicPr>
          <p:cNvPr id="771" name="Picture 3" descr="Picture 3"/>
          <p:cNvPicPr>
            <a:picLocks noChangeAspect="1"/>
          </p:cNvPicPr>
          <p:nvPr/>
        </p:nvPicPr>
        <p:blipFill>
          <a:blip r:embed="rId4">
            <a:alphaModFix amt="50317"/>
          </a:blip>
          <a:srcRect l="2988" t="1199" r="10534" b="3920"/>
          <a:stretch>
            <a:fillRect/>
          </a:stretch>
        </p:blipFill>
        <p:spPr>
          <a:xfrm>
            <a:off x="817101" y="2369880"/>
            <a:ext cx="4069954" cy="42969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020" y="0"/>
                </a:moveTo>
                <a:cubicBezTo>
                  <a:pt x="4288" y="0"/>
                  <a:pt x="3413" y="2"/>
                  <a:pt x="2488" y="279"/>
                </a:cubicBezTo>
                <a:cubicBezTo>
                  <a:pt x="1469" y="631"/>
                  <a:pt x="666" y="1391"/>
                  <a:pt x="295" y="2356"/>
                </a:cubicBezTo>
                <a:cubicBezTo>
                  <a:pt x="0" y="3238"/>
                  <a:pt x="0" y="4067"/>
                  <a:pt x="0" y="5702"/>
                </a:cubicBezTo>
                <a:lnTo>
                  <a:pt x="0" y="15872"/>
                </a:lnTo>
                <a:cubicBezTo>
                  <a:pt x="0" y="17532"/>
                  <a:pt x="0" y="18362"/>
                  <a:pt x="295" y="19244"/>
                </a:cubicBezTo>
                <a:cubicBezTo>
                  <a:pt x="666" y="20209"/>
                  <a:pt x="1469" y="20969"/>
                  <a:pt x="2488" y="21321"/>
                </a:cubicBezTo>
                <a:cubicBezTo>
                  <a:pt x="3419" y="21600"/>
                  <a:pt x="4294" y="21600"/>
                  <a:pt x="6020" y="21600"/>
                </a:cubicBezTo>
                <a:lnTo>
                  <a:pt x="15553" y="21600"/>
                </a:lnTo>
                <a:cubicBezTo>
                  <a:pt x="17306" y="21600"/>
                  <a:pt x="18184" y="21600"/>
                  <a:pt x="19114" y="21321"/>
                </a:cubicBezTo>
                <a:cubicBezTo>
                  <a:pt x="20133" y="20969"/>
                  <a:pt x="20934" y="20209"/>
                  <a:pt x="21305" y="19244"/>
                </a:cubicBezTo>
                <a:cubicBezTo>
                  <a:pt x="21600" y="18362"/>
                  <a:pt x="21600" y="17533"/>
                  <a:pt x="21600" y="15898"/>
                </a:cubicBezTo>
                <a:lnTo>
                  <a:pt x="21600" y="5728"/>
                </a:lnTo>
                <a:cubicBezTo>
                  <a:pt x="21600" y="4068"/>
                  <a:pt x="21600" y="3238"/>
                  <a:pt x="21305" y="2356"/>
                </a:cubicBezTo>
                <a:cubicBezTo>
                  <a:pt x="20934" y="1391"/>
                  <a:pt x="20133" y="631"/>
                  <a:pt x="19114" y="279"/>
                </a:cubicBezTo>
                <a:cubicBezTo>
                  <a:pt x="18184" y="0"/>
                  <a:pt x="17306" y="0"/>
                  <a:pt x="15580" y="0"/>
                </a:cubicBezTo>
                <a:lnTo>
                  <a:pt x="6047" y="0"/>
                </a:lnTo>
                <a:lnTo>
                  <a:pt x="6020" y="0"/>
                </a:lnTo>
                <a:close/>
              </a:path>
            </a:pathLst>
          </a:custGeom>
          <a:ln w="12700">
            <a:miter lim="400000"/>
          </a:ln>
        </p:spPr>
      </p:pic>
      <p:sp>
        <p:nvSpPr>
          <p:cNvPr id="772" name="원"/>
          <p:cNvSpPr/>
          <p:nvPr/>
        </p:nvSpPr>
        <p:spPr>
          <a:xfrm>
            <a:off x="1088931" y="6375899"/>
            <a:ext cx="206401" cy="206402"/>
          </a:xfrm>
          <a:prstGeom prst="ellipse">
            <a:avLst/>
          </a:prstGeom>
          <a:solidFill>
            <a:srgbClr val="FFFFFF">
              <a:alpha val="34189"/>
            </a:srgbClr>
          </a:solidFill>
          <a:ln w="12700">
            <a:miter lim="400000"/>
          </a:ln>
        </p:spPr>
        <p:txBody>
          <a:bodyPr lIns="22699" tIns="22699" rIns="22699" bIns="22699" anchor="ctr"/>
          <a:lstStyle/>
          <a:p>
            <a:pPr algn="ctr" defTabSz="467732">
              <a:defRPr sz="18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700"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774" name="03"/>
          <p:cNvSpPr txBox="1"/>
          <p:nvPr/>
        </p:nvSpPr>
        <p:spPr>
          <a:xfrm>
            <a:off x="131684" y="557813"/>
            <a:ext cx="1468533" cy="11975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4355" tIns="44355" rIns="44355" bIns="44355" anchor="ctr">
            <a:spAutoFit/>
          </a:bodyPr>
          <a:lstStyle>
            <a:lvl1pPr algn="ctr" defTabSz="940524">
              <a:lnSpc>
                <a:spcPct val="80000"/>
              </a:lnSpc>
              <a:defRPr sz="9000">
                <a:solidFill>
                  <a:srgbClr val="D6D6D6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dirty="0"/>
              <a:t>0</a:t>
            </a:r>
            <a:r>
              <a:rPr lang="en-US" dirty="0"/>
              <a:t>3</a:t>
            </a:r>
            <a:endParaRPr dirty="0"/>
          </a:p>
        </p:txBody>
      </p:sp>
      <p:sp>
        <p:nvSpPr>
          <p:cNvPr id="777" name="원"/>
          <p:cNvSpPr/>
          <p:nvPr/>
        </p:nvSpPr>
        <p:spPr>
          <a:xfrm>
            <a:off x="1088931" y="6375899"/>
            <a:ext cx="206401" cy="206402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22699" tIns="22699" rIns="22699" bIns="22699" anchor="ctr"/>
          <a:lstStyle/>
          <a:p>
            <a:pPr algn="ctr" defTabSz="467732">
              <a:defRPr sz="18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700"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5913274" y="2908262"/>
            <a:ext cx="4434837" cy="799694"/>
            <a:chOff x="5913273" y="2908262"/>
            <a:chExt cx="4069955" cy="799694"/>
          </a:xfrm>
        </p:grpSpPr>
        <p:sp>
          <p:nvSpPr>
            <p:cNvPr id="21" name="모서리가 둥근 직사각형">
              <a:extLst>
                <a:ext uri="{FF2B5EF4-FFF2-40B4-BE49-F238E27FC236}">
                  <a16:creationId xmlns:a16="http://schemas.microsoft.com/office/drawing/2014/main" id="{99C7A498-BC62-441A-8664-9AADB969D507}"/>
                </a:ext>
              </a:extLst>
            </p:cNvPr>
            <p:cNvSpPr/>
            <p:nvPr/>
          </p:nvSpPr>
          <p:spPr>
            <a:xfrm>
              <a:off x="5913273" y="2908262"/>
              <a:ext cx="4069955" cy="799694"/>
            </a:xfrm>
            <a:prstGeom prst="roundRect">
              <a:avLst>
                <a:gd name="adj" fmla="val 27955"/>
              </a:avLst>
            </a:prstGeom>
            <a:solidFill>
              <a:srgbClr val="0B5D18"/>
            </a:solidFill>
            <a:ln w="12700">
              <a:miter lim="400000"/>
            </a:ln>
          </p:spPr>
          <p:txBody>
            <a:bodyPr lIns="22701" tIns="22701" rIns="22701" bIns="22701" anchor="ctr"/>
            <a:lstStyle/>
            <a:p>
              <a:pPr algn="ctr" defTabSz="467732"/>
              <a:endParaRPr sz="1700">
                <a:solidFill>
                  <a:schemeClr val="bg1"/>
                </a:solidFill>
                <a:latin typeface="Helvetica Light"/>
              </a:endParaRPr>
            </a:p>
          </p:txBody>
        </p:sp>
        <p:sp>
          <p:nvSpPr>
            <p:cNvPr id="24" name="TextBox 10">
              <a:extLst>
                <a:ext uri="{FF2B5EF4-FFF2-40B4-BE49-F238E27FC236}">
                  <a16:creationId xmlns:a16="http://schemas.microsoft.com/office/drawing/2014/main" id="{9D2E6BF0-8F26-402B-A601-DC9AB6A3E2E5}"/>
                </a:ext>
              </a:extLst>
            </p:cNvPr>
            <p:cNvSpPr txBox="1"/>
            <p:nvPr/>
          </p:nvSpPr>
          <p:spPr>
            <a:xfrm>
              <a:off x="6274607" y="3098146"/>
              <a:ext cx="3708621" cy="4001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1814" tIns="51814" rIns="51814" bIns="51814" anchor="ctr">
              <a:spAutoFit/>
            </a:bodyPr>
            <a:lstStyle/>
            <a:p>
              <a:pPr algn="l" defTabSz="1036209" eaLnBrk="0">
                <a:lnSpc>
                  <a:spcPct val="80000"/>
                </a:lnSpc>
              </a:pPr>
              <a:r>
                <a:rPr lang="en-US" altLang="ko-KR" sz="2400" b="1" dirty="0">
                  <a:ln w="9525" cap="flat" cmpd="sng">
                    <a:noFill/>
                    <a:prstDash/>
                  </a:ln>
                  <a:solidFill>
                    <a:schemeClr val="bg1"/>
                  </a:solidFill>
                  <a:latin typeface="Bahnschrift" charset="0"/>
                  <a:ea typeface="Bahnschrift" charset="0"/>
                </a:rPr>
                <a:t>Clear Needs, Best Practice</a:t>
              </a:r>
              <a:endParaRPr lang="ko-KR" altLang="en-US" sz="2400" b="1" dirty="0">
                <a:ln w="9525" cap="flat" cmpd="sng">
                  <a:noFill/>
                  <a:prstDash/>
                </a:ln>
                <a:solidFill>
                  <a:schemeClr val="bg1"/>
                </a:solidFill>
                <a:latin typeface="Bahnschrift" charset="0"/>
                <a:ea typeface="Bahnschrift" charset="0"/>
              </a:endParaRPr>
            </a:p>
          </p:txBody>
        </p:sp>
      </p:grpSp>
      <p:sp>
        <p:nvSpPr>
          <p:cNvPr id="27" name="TextBox 3">
            <a:extLst>
              <a:ext uri="{FF2B5EF4-FFF2-40B4-BE49-F238E27FC236}">
                <a16:creationId xmlns:a16="http://schemas.microsoft.com/office/drawing/2014/main" id="{788130E5-2823-48A9-B349-A045394E763E}"/>
              </a:ext>
            </a:extLst>
          </p:cNvPr>
          <p:cNvSpPr txBox="1"/>
          <p:nvPr/>
        </p:nvSpPr>
        <p:spPr>
          <a:xfrm>
            <a:off x="1467023" y="943075"/>
            <a:ext cx="6965777" cy="6586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1809" tIns="51809" rIns="51809" bIns="51809">
            <a:spAutoFit/>
          </a:bodyPr>
          <a:lstStyle>
            <a:lvl1pPr algn="l" defTabSz="1036319">
              <a:defRPr sz="3600" b="1">
                <a:solidFill>
                  <a:srgbClr val="1F497D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rPr lang="en-US" spc="-150" dirty="0">
                <a:solidFill>
                  <a:srgbClr val="00882B">
                    <a:lumMod val="50000"/>
                  </a:srgbClr>
                </a:solidFill>
                <a:latin typeface="Bahnschrift" panose="020B0502040204020203" pitchFamily="34" charset="0"/>
                <a:ea typeface="DengXian" panose="02010600030101010101" pitchFamily="2" charset="-122"/>
              </a:rPr>
              <a:t>Challenges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5913274" y="3908412"/>
            <a:ext cx="4434837" cy="799694"/>
            <a:chOff x="5913273" y="4555540"/>
            <a:chExt cx="4069955" cy="799694"/>
          </a:xfrm>
        </p:grpSpPr>
        <p:sp>
          <p:nvSpPr>
            <p:cNvPr id="17" name="모서리가 둥근 직사각형">
              <a:extLst>
                <a:ext uri="{FF2B5EF4-FFF2-40B4-BE49-F238E27FC236}">
                  <a16:creationId xmlns:a16="http://schemas.microsoft.com/office/drawing/2014/main" id="{99C7A498-BC62-441A-8664-9AADB969D507}"/>
                </a:ext>
              </a:extLst>
            </p:cNvPr>
            <p:cNvSpPr/>
            <p:nvPr/>
          </p:nvSpPr>
          <p:spPr>
            <a:xfrm>
              <a:off x="5913273" y="4555540"/>
              <a:ext cx="4069955" cy="799694"/>
            </a:xfrm>
            <a:prstGeom prst="roundRect">
              <a:avLst>
                <a:gd name="adj" fmla="val 27955"/>
              </a:avLst>
            </a:prstGeom>
            <a:solidFill>
              <a:srgbClr val="0B5D18"/>
            </a:solidFill>
            <a:ln w="12700">
              <a:miter lim="400000"/>
            </a:ln>
          </p:spPr>
          <p:txBody>
            <a:bodyPr lIns="22701" tIns="22701" rIns="22701" bIns="22701" anchor="ctr"/>
            <a:lstStyle/>
            <a:p>
              <a:pPr algn="ctr" defTabSz="467732"/>
              <a:endParaRPr sz="1700">
                <a:solidFill>
                  <a:schemeClr val="bg1"/>
                </a:solidFill>
                <a:latin typeface="Helvetica Light"/>
              </a:endParaRPr>
            </a:p>
          </p:txBody>
        </p:sp>
        <p:sp>
          <p:nvSpPr>
            <p:cNvPr id="18" name="TextBox 10">
              <a:extLst>
                <a:ext uri="{FF2B5EF4-FFF2-40B4-BE49-F238E27FC236}">
                  <a16:creationId xmlns:a16="http://schemas.microsoft.com/office/drawing/2014/main" id="{9D2E6BF0-8F26-402B-A601-DC9AB6A3E2E5}"/>
                </a:ext>
              </a:extLst>
            </p:cNvPr>
            <p:cNvSpPr txBox="1"/>
            <p:nvPr/>
          </p:nvSpPr>
          <p:spPr>
            <a:xfrm>
              <a:off x="6274607" y="4691490"/>
              <a:ext cx="3347285" cy="47397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1814" tIns="51814" rIns="51814" bIns="51814" anchor="ctr">
              <a:spAutoFit/>
            </a:bodyPr>
            <a:lstStyle/>
            <a:p>
              <a:pPr algn="l">
                <a:defRPr sz="1800" spc="-78">
                  <a:solidFill>
                    <a:srgbClr val="53585F"/>
                  </a:solidFill>
                  <a:latin typeface="DengXian Light"/>
                  <a:ea typeface="DengXian Light"/>
                  <a:cs typeface="DengXian Light"/>
                  <a:sym typeface="DengXian Light"/>
                </a:defRPr>
              </a:pPr>
              <a:r>
                <a:rPr lang="en-US" altLang="ko-KR" sz="2400" b="1" dirty="0">
                  <a:ln w="9525" cap="flat" cmpd="sng">
                    <a:noFill/>
                    <a:prstDash/>
                  </a:ln>
                  <a:solidFill>
                    <a:schemeClr val="bg1"/>
                  </a:solidFill>
                  <a:latin typeface="Bahnschrift" charset="0"/>
                  <a:ea typeface="Bahnschrift" charset="0"/>
                </a:rPr>
                <a:t>Goal-Based Collaboration</a:t>
              </a:r>
              <a:endParaRPr lang="en-US" altLang="ko-KR" sz="2200" spc="-78" dirty="0">
                <a:solidFill>
                  <a:schemeClr val="bg1"/>
                </a:solidFill>
                <a:latin typeface="Bahnschrift" panose="020B0502040204020203" pitchFamily="34" charset="0"/>
                <a:ea typeface="DengXian" panose="02010600030101010101" pitchFamily="2" charset="-122"/>
                <a:cs typeface="DengXian Light"/>
                <a:sym typeface="DengXian Light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5913274" y="4951842"/>
            <a:ext cx="4434837" cy="799694"/>
            <a:chOff x="5913273" y="4555540"/>
            <a:chExt cx="4069955" cy="799694"/>
          </a:xfrm>
        </p:grpSpPr>
        <p:sp>
          <p:nvSpPr>
            <p:cNvPr id="15" name="모서리가 둥근 직사각형">
              <a:extLst>
                <a:ext uri="{FF2B5EF4-FFF2-40B4-BE49-F238E27FC236}">
                  <a16:creationId xmlns:a16="http://schemas.microsoft.com/office/drawing/2014/main" id="{99C7A498-BC62-441A-8664-9AADB969D507}"/>
                </a:ext>
              </a:extLst>
            </p:cNvPr>
            <p:cNvSpPr/>
            <p:nvPr/>
          </p:nvSpPr>
          <p:spPr>
            <a:xfrm>
              <a:off x="5913273" y="4555540"/>
              <a:ext cx="4069955" cy="799694"/>
            </a:xfrm>
            <a:prstGeom prst="roundRect">
              <a:avLst>
                <a:gd name="adj" fmla="val 27955"/>
              </a:avLst>
            </a:prstGeom>
            <a:solidFill>
              <a:srgbClr val="0B5D18"/>
            </a:solidFill>
            <a:ln w="12700">
              <a:miter lim="400000"/>
            </a:ln>
          </p:spPr>
          <p:txBody>
            <a:bodyPr lIns="22701" tIns="22701" rIns="22701" bIns="22701" anchor="ctr"/>
            <a:lstStyle/>
            <a:p>
              <a:pPr algn="ctr" defTabSz="467732"/>
              <a:endParaRPr sz="1700">
                <a:solidFill>
                  <a:schemeClr val="bg1"/>
                </a:solidFill>
                <a:latin typeface="Helvetica Light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9D2E6BF0-8F26-402B-A601-DC9AB6A3E2E5}"/>
                </a:ext>
              </a:extLst>
            </p:cNvPr>
            <p:cNvSpPr txBox="1"/>
            <p:nvPr/>
          </p:nvSpPr>
          <p:spPr>
            <a:xfrm>
              <a:off x="6274607" y="4728423"/>
              <a:ext cx="3557455" cy="4001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1814" tIns="51814" rIns="51814" bIns="51814" anchor="ctr">
              <a:spAutoFit/>
            </a:bodyPr>
            <a:lstStyle/>
            <a:p>
              <a:pPr algn="l" defTabSz="1036209" eaLnBrk="0">
                <a:lnSpc>
                  <a:spcPct val="80000"/>
                </a:lnSpc>
              </a:pPr>
              <a:r>
                <a:rPr lang="en-US" altLang="ko-KR" sz="2400" b="1" dirty="0">
                  <a:ln w="9525" cap="flat" cmpd="sng">
                    <a:noFill/>
                    <a:prstDash/>
                  </a:ln>
                  <a:solidFill>
                    <a:schemeClr val="bg1"/>
                  </a:solidFill>
                  <a:latin typeface="Bahnschrift" charset="0"/>
                  <a:ea typeface="Bahnschrift" charset="0"/>
                </a:rPr>
                <a:t>Global Harmonization</a:t>
              </a:r>
              <a:endParaRPr lang="ko-KR" altLang="en-US" sz="2400" b="1" dirty="0">
                <a:ln w="9525" cap="flat" cmpd="sng">
                  <a:noFill/>
                  <a:prstDash/>
                </a:ln>
                <a:solidFill>
                  <a:schemeClr val="bg1"/>
                </a:solidFill>
                <a:latin typeface="Bahnschrift" charset="0"/>
                <a:ea typeface="Bahnschrift" charset="0"/>
              </a:endParaRPr>
            </a:p>
          </p:txBody>
        </p:sp>
      </p:grpSp>
      <p:pic>
        <p:nvPicPr>
          <p:cNvPr id="20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1684" y="6945764"/>
            <a:ext cx="1541316" cy="692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4611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1762" y="646963"/>
            <a:ext cx="429733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 defTabSz="1066510" latinLnBrk="1" hangingPunct="1"/>
            <a:r>
              <a:rPr lang="en-US" altLang="ko-KR" sz="3000" b="1" kern="1200" spc="-62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prstClr val="white"/>
                </a:solidFill>
                <a:latin typeface="맑은 고딕"/>
                <a:ea typeface="맑은 고딕"/>
                <a:cs typeface="+mn-cs"/>
              </a:rPr>
              <a:t>01</a:t>
            </a:r>
          </a:p>
        </p:txBody>
      </p:sp>
      <p:sp>
        <p:nvSpPr>
          <p:cNvPr id="3" name="Background"/>
          <p:cNvSpPr txBox="1">
            <a:spLocks/>
          </p:cNvSpPr>
          <p:nvPr/>
        </p:nvSpPr>
        <p:spPr>
          <a:xfrm>
            <a:off x="1754434" y="794581"/>
            <a:ext cx="7100808" cy="351366"/>
          </a:xfrm>
          <a:prstGeom prst="rect">
            <a:avLst/>
          </a:prstGeom>
          <a:ln w="12700" cap="flat" cmpd="sng">
            <a:prstDash/>
            <a:miter lim="800000"/>
          </a:ln>
        </p:spPr>
        <p:txBody>
          <a:bodyPr vert="horz" wrap="square" lIns="52064" tIns="52064" rIns="52064" bIns="52064" numCol="1" anchor="ctr">
            <a:spAutoFit/>
          </a:bodyPr>
          <a:lstStyle/>
          <a:p>
            <a:pPr algn="l" defTabSz="1036209" eaLnBrk="0">
              <a:lnSpc>
                <a:spcPct val="80000"/>
              </a:lnSpc>
            </a:pPr>
            <a:r>
              <a:rPr lang="en-US" altLang="ko-KR" sz="2000" b="1" dirty="0">
                <a:ln w="9525" cap="flat" cmpd="sng">
                  <a:noFill/>
                  <a:prstDash/>
                </a:ln>
                <a:solidFill>
                  <a:srgbClr val="000000"/>
                </a:solidFill>
                <a:latin typeface="Bahnschrift" charset="0"/>
                <a:ea typeface="Bahnschrift" charset="0"/>
              </a:rPr>
              <a:t>Clear Needs &amp; Best Practice</a:t>
            </a:r>
            <a:endParaRPr lang="ko-KR" altLang="en-US" sz="2000" b="1" dirty="0">
              <a:ln w="9525" cap="flat" cmpd="sng">
                <a:noFill/>
                <a:prstDash/>
              </a:ln>
              <a:solidFill>
                <a:srgbClr val="000000"/>
              </a:solidFill>
              <a:latin typeface="Bahnschrift" charset="0"/>
              <a:ea typeface="Bahnschrift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754434" y="2050583"/>
            <a:ext cx="7340702" cy="1092599"/>
          </a:xfrm>
          <a:prstGeom prst="rect">
            <a:avLst/>
          </a:prstGeom>
        </p:spPr>
        <p:txBody>
          <a:bodyPr wrap="square" lIns="91430" tIns="45716" rIns="91430" bIns="45716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accent1">
                    <a:lumMod val="50000"/>
                  </a:schemeClr>
                </a:solidFill>
                <a:latin typeface="Bahnschrift" pitchFamily="34" charset="0"/>
                <a:ea typeface="Arial Unicode MS" pitchFamily="50" charset="-127"/>
                <a:cs typeface="Arial Unicode MS" pitchFamily="50" charset="-127"/>
              </a:rPr>
              <a:t>MOU on Global e-Navigation Test-Bed since 2014</a:t>
            </a:r>
          </a:p>
          <a:p>
            <a:pPr marL="342900" indent="-342900" algn="ctr">
              <a:buFontTx/>
              <a:buChar char="-"/>
            </a:pPr>
            <a:r>
              <a:rPr lang="en-US" altLang="ko-KR" sz="2000" b="1" dirty="0">
                <a:solidFill>
                  <a:schemeClr val="accent1">
                    <a:lumMod val="50000"/>
                  </a:schemeClr>
                </a:solidFill>
                <a:latin typeface="Bahnschrift" pitchFamily="34" charset="0"/>
                <a:ea typeface="Arial Unicode MS" pitchFamily="50" charset="-127"/>
                <a:cs typeface="Arial Unicode MS" pitchFamily="50" charset="-127"/>
              </a:rPr>
              <a:t>(2014) Korea, Sweden, Denmark + (2018) Australia, China –</a:t>
            </a:r>
          </a:p>
          <a:p>
            <a:pPr marL="342900" indent="-342900" algn="ctr">
              <a:buFontTx/>
              <a:buChar char="-"/>
            </a:pPr>
            <a:endParaRPr lang="en-US" altLang="ko-KR" sz="2000" b="1" dirty="0">
              <a:solidFill>
                <a:schemeClr val="accent1">
                  <a:lumMod val="50000"/>
                </a:schemeClr>
              </a:solidFill>
              <a:latin typeface="Bahnschrift" pitchFamily="34" charset="0"/>
              <a:ea typeface="Arial Unicode MS" pitchFamily="50" charset="-127"/>
              <a:cs typeface="Arial Unicode MS" pitchFamily="50" charset="-127"/>
            </a:endParaRPr>
          </a:p>
          <a:p>
            <a:pPr algn="l"/>
            <a:endParaRPr lang="en-US" altLang="ko-KR" sz="500" b="1" dirty="0">
              <a:solidFill>
                <a:schemeClr val="accent1">
                  <a:lumMod val="50000"/>
                </a:schemeClr>
              </a:solidFill>
              <a:latin typeface="Bahnschrift" pitchFamily="34" charset="0"/>
              <a:ea typeface="Arial Unicode MS" pitchFamily="50" charset="-127"/>
              <a:cs typeface="Arial Unicode MS" pitchFamily="50" charset="-127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849842" y="3562497"/>
            <a:ext cx="3083897" cy="1671432"/>
            <a:chOff x="1116628" y="3562497"/>
            <a:chExt cx="2857500" cy="1671432"/>
          </a:xfrm>
        </p:grpSpPr>
        <p:sp>
          <p:nvSpPr>
            <p:cNvPr id="6" name="직사각형 5"/>
            <p:cNvSpPr/>
            <p:nvPr/>
          </p:nvSpPr>
          <p:spPr>
            <a:xfrm>
              <a:off x="1116628" y="3702170"/>
              <a:ext cx="2857500" cy="153175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accent5">
                      <a:lumMod val="50000"/>
                    </a:schemeClr>
                  </a:solidFill>
                  <a:latin typeface="Bahnschrift" pitchFamily="34" charset="0"/>
                </a:rPr>
                <a:t>to comply with digital technology to international obligations</a:t>
              </a:r>
              <a:endParaRPr lang="ko-KR" altLang="en-US" sz="1800" dirty="0">
                <a:solidFill>
                  <a:schemeClr val="accent5">
                    <a:lumMod val="50000"/>
                  </a:schemeClr>
                </a:solidFill>
                <a:latin typeface="Bahnschrift" pitchFamily="34" charset="0"/>
              </a:endParaRPr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1603504" y="3562497"/>
              <a:ext cx="1883747" cy="3113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b="1" dirty="0">
                  <a:solidFill>
                    <a:schemeClr val="accent5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hnschrift" pitchFamily="34" charset="0"/>
                </a:rPr>
                <a:t>No clear need</a:t>
              </a:r>
              <a:endParaRPr lang="ko-KR" altLang="en-US" sz="18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itchFamily="34" charset="0"/>
              </a:endParaRPr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6924287" y="3562497"/>
            <a:ext cx="3190875" cy="1671432"/>
            <a:chOff x="1116628" y="3562497"/>
            <a:chExt cx="2857500" cy="1671432"/>
          </a:xfrm>
        </p:grpSpPr>
        <p:sp>
          <p:nvSpPr>
            <p:cNvPr id="11" name="직사각형 10"/>
            <p:cNvSpPr/>
            <p:nvPr/>
          </p:nvSpPr>
          <p:spPr>
            <a:xfrm>
              <a:off x="1116628" y="3702170"/>
              <a:ext cx="2857500" cy="153175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accent5">
                      <a:lumMod val="50000"/>
                    </a:schemeClr>
                  </a:solidFill>
                  <a:latin typeface="Bahnschrift" pitchFamily="34" charset="0"/>
                </a:rPr>
                <a:t>Showing international harmonization, compatibility, effectiveness and benefits to stakeholders</a:t>
              </a:r>
              <a:endParaRPr lang="ko-KR" altLang="en-US" sz="1800" dirty="0">
                <a:solidFill>
                  <a:schemeClr val="accent5">
                    <a:lumMod val="50000"/>
                  </a:schemeClr>
                </a:solidFill>
                <a:latin typeface="Bahnschrift" pitchFamily="34" charset="0"/>
              </a:endParaRP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1603504" y="3562497"/>
              <a:ext cx="1883747" cy="3113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b="1" dirty="0">
                  <a:solidFill>
                    <a:schemeClr val="accent5">
                      <a:lumMod val="50000"/>
                    </a:schemeClr>
                  </a:solidFill>
                  <a:latin typeface="Bahnschrift" pitchFamily="34" charset="0"/>
                </a:rPr>
                <a:t>No best practice</a:t>
              </a:r>
              <a:endParaRPr lang="ko-KR" altLang="en-US" sz="1800" b="1" dirty="0">
                <a:solidFill>
                  <a:schemeClr val="accent5">
                    <a:lumMod val="50000"/>
                  </a:schemeClr>
                </a:solidFill>
                <a:latin typeface="Bahnschrift" pitchFamily="34" charset="0"/>
              </a:endParaRPr>
            </a:p>
          </p:txBody>
        </p:sp>
      </p:grpSp>
      <p:sp>
        <p:nvSpPr>
          <p:cNvPr id="13" name="왼쪽 대괄호 12"/>
          <p:cNvSpPr/>
          <p:nvPr/>
        </p:nvSpPr>
        <p:spPr>
          <a:xfrm>
            <a:off x="4552902" y="3807984"/>
            <a:ext cx="200025" cy="1195329"/>
          </a:xfrm>
          <a:prstGeom prst="leftBracket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왼쪽 대괄호 13"/>
          <p:cNvSpPr/>
          <p:nvPr/>
        </p:nvSpPr>
        <p:spPr>
          <a:xfrm flipH="1">
            <a:off x="6077193" y="3807984"/>
            <a:ext cx="201600" cy="1195329"/>
          </a:xfrm>
          <a:prstGeom prst="leftBracket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552902" y="3905250"/>
            <a:ext cx="172589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accent5">
                    <a:lumMod val="50000"/>
                  </a:schemeClr>
                </a:solidFill>
                <a:latin typeface="Bahnschrift" pitchFamily="34" charset="0"/>
              </a:rPr>
              <a:t>Limited participation </a:t>
            </a:r>
            <a:r>
              <a:rPr lang="en-US" altLang="ko-KR" sz="1500" dirty="0">
                <a:solidFill>
                  <a:schemeClr val="accent5">
                    <a:lumMod val="50000"/>
                  </a:schemeClr>
                </a:solidFill>
                <a:latin typeface="Bahnschrift" pitchFamily="34" charset="0"/>
              </a:rPr>
              <a:t>in the Test-Bed</a:t>
            </a:r>
            <a:endParaRPr lang="ko-KR" altLang="en-US" sz="1500" dirty="0">
              <a:solidFill>
                <a:schemeClr val="accent5">
                  <a:lumMod val="50000"/>
                </a:schemeClr>
              </a:solidFill>
              <a:latin typeface="Bahnschrift" pitchFamily="34" charset="0"/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4140458" y="4314825"/>
            <a:ext cx="257175" cy="266700"/>
            <a:chOff x="4267200" y="4314825"/>
            <a:chExt cx="257175" cy="266700"/>
          </a:xfrm>
        </p:grpSpPr>
        <p:sp>
          <p:nvSpPr>
            <p:cNvPr id="16" name="갈매기형 수장 15"/>
            <p:cNvSpPr/>
            <p:nvPr/>
          </p:nvSpPr>
          <p:spPr>
            <a:xfrm>
              <a:off x="4267200" y="4314825"/>
              <a:ext cx="142875" cy="266700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갈매기형 수장 16"/>
            <p:cNvSpPr/>
            <p:nvPr/>
          </p:nvSpPr>
          <p:spPr>
            <a:xfrm>
              <a:off x="4381500" y="4314825"/>
              <a:ext cx="142875" cy="266700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 flipH="1">
            <a:off x="6452330" y="4314825"/>
            <a:ext cx="237137" cy="266700"/>
            <a:chOff x="4267200" y="4314825"/>
            <a:chExt cx="257175" cy="266700"/>
          </a:xfrm>
        </p:grpSpPr>
        <p:sp>
          <p:nvSpPr>
            <p:cNvPr id="20" name="갈매기형 수장 19"/>
            <p:cNvSpPr/>
            <p:nvPr/>
          </p:nvSpPr>
          <p:spPr>
            <a:xfrm>
              <a:off x="4267200" y="4314825"/>
              <a:ext cx="142875" cy="266700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갈매기형 수장 20"/>
            <p:cNvSpPr/>
            <p:nvPr/>
          </p:nvSpPr>
          <p:spPr>
            <a:xfrm>
              <a:off x="4381500" y="4314825"/>
              <a:ext cx="142875" cy="266700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056577" y="5399990"/>
            <a:ext cx="2670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500" dirty="0">
                <a:solidFill>
                  <a:schemeClr val="accent5">
                    <a:lumMod val="50000"/>
                  </a:schemeClr>
                </a:solidFill>
                <a:latin typeface="Bahnschrift" pitchFamily="34" charset="0"/>
              </a:rPr>
              <a:t>[ for </a:t>
            </a:r>
            <a:r>
              <a:rPr lang="en-US" altLang="ko-KR" sz="2000" b="1" dirty="0">
                <a:solidFill>
                  <a:schemeClr val="accent5">
                    <a:lumMod val="50000"/>
                  </a:schemeClr>
                </a:solidFill>
                <a:latin typeface="Bahnschrift" pitchFamily="34" charset="0"/>
              </a:rPr>
              <a:t>Administration</a:t>
            </a:r>
            <a:r>
              <a:rPr lang="en-US" altLang="ko-KR" sz="1500" dirty="0">
                <a:solidFill>
                  <a:schemeClr val="accent5">
                    <a:lumMod val="50000"/>
                  </a:schemeClr>
                </a:solidFill>
                <a:latin typeface="Bahnschrift" pitchFamily="34" charset="0"/>
              </a:rPr>
              <a:t> ]</a:t>
            </a:r>
            <a:endParaRPr lang="ko-KR" altLang="en-US" sz="1500" dirty="0">
              <a:solidFill>
                <a:schemeClr val="accent5">
                  <a:lumMod val="50000"/>
                </a:schemeClr>
              </a:solidFill>
              <a:latin typeface="Bahnschrift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184511" y="5399989"/>
            <a:ext cx="2670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500" dirty="0">
                <a:solidFill>
                  <a:schemeClr val="accent5">
                    <a:lumMod val="50000"/>
                  </a:schemeClr>
                </a:solidFill>
                <a:latin typeface="Bahnschrift" pitchFamily="34" charset="0"/>
              </a:rPr>
              <a:t>[ for </a:t>
            </a:r>
            <a:r>
              <a:rPr lang="en-US" altLang="ko-KR" sz="2000" b="1" dirty="0">
                <a:solidFill>
                  <a:schemeClr val="accent5">
                    <a:lumMod val="50000"/>
                  </a:schemeClr>
                </a:solidFill>
                <a:latin typeface="Bahnschrift" pitchFamily="34" charset="0"/>
              </a:rPr>
              <a:t>Industry &amp; User </a:t>
            </a:r>
            <a:r>
              <a:rPr lang="en-US" altLang="ko-KR" sz="1500" dirty="0">
                <a:solidFill>
                  <a:schemeClr val="accent5">
                    <a:lumMod val="50000"/>
                  </a:schemeClr>
                </a:solidFill>
                <a:latin typeface="Bahnschrift" pitchFamily="34" charset="0"/>
              </a:rPr>
              <a:t>]</a:t>
            </a:r>
            <a:endParaRPr lang="ko-KR" altLang="en-US" sz="1500" dirty="0">
              <a:solidFill>
                <a:schemeClr val="accent5">
                  <a:lumMod val="50000"/>
                </a:schemeClr>
              </a:solidFill>
              <a:latin typeface="Bahnschrif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15571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MOF\Desktop\wavearrow-gray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796786" y="2884174"/>
            <a:ext cx="9072699" cy="1287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01762" y="646963"/>
            <a:ext cx="429733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 defTabSz="1066510" latinLnBrk="1" hangingPunct="1"/>
            <a:r>
              <a:rPr lang="en-US" altLang="ko-KR" sz="3000" b="1" kern="1200" spc="-62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prstClr val="white"/>
                </a:solidFill>
                <a:latin typeface="맑은 고딕"/>
                <a:ea typeface="맑은 고딕"/>
                <a:cs typeface="+mn-cs"/>
              </a:rPr>
              <a:t>02</a:t>
            </a:r>
          </a:p>
        </p:txBody>
      </p:sp>
      <p:sp>
        <p:nvSpPr>
          <p:cNvPr id="3" name="Background"/>
          <p:cNvSpPr txBox="1">
            <a:spLocks/>
          </p:cNvSpPr>
          <p:nvPr/>
        </p:nvSpPr>
        <p:spPr>
          <a:xfrm>
            <a:off x="1754434" y="794581"/>
            <a:ext cx="7100808" cy="351366"/>
          </a:xfrm>
          <a:prstGeom prst="rect">
            <a:avLst/>
          </a:prstGeom>
          <a:ln w="12700" cap="flat" cmpd="sng">
            <a:prstDash/>
            <a:miter lim="800000"/>
          </a:ln>
        </p:spPr>
        <p:txBody>
          <a:bodyPr vert="horz" wrap="square" lIns="52064" tIns="52064" rIns="52064" bIns="52064" numCol="1" anchor="ctr">
            <a:spAutoFit/>
          </a:bodyPr>
          <a:lstStyle/>
          <a:p>
            <a:pPr algn="l" defTabSz="1036209" eaLnBrk="0">
              <a:lnSpc>
                <a:spcPct val="80000"/>
              </a:lnSpc>
            </a:pPr>
            <a:r>
              <a:rPr lang="en-US" altLang="ko-KR" sz="2000" b="1" dirty="0">
                <a:ln w="9525" cap="flat" cmpd="sng">
                  <a:noFill/>
                  <a:prstDash/>
                </a:ln>
                <a:solidFill>
                  <a:srgbClr val="000000"/>
                </a:solidFill>
                <a:latin typeface="Bahnschrift" charset="0"/>
                <a:ea typeface="Bahnschrift" charset="0"/>
              </a:rPr>
              <a:t>Goal-Based Collaboration</a:t>
            </a:r>
            <a:endParaRPr lang="ko-KR" altLang="en-US" sz="1800" b="1" dirty="0">
              <a:ln w="9525" cap="flat" cmpd="sng">
                <a:noFill/>
                <a:prstDash/>
              </a:ln>
              <a:solidFill>
                <a:schemeClr val="tx2">
                  <a:lumMod val="75000"/>
                </a:schemeClr>
              </a:solidFill>
              <a:latin typeface="Bahnschrift" charset="0"/>
              <a:ea typeface="Bahnschrift" charset="0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790575" y="2050583"/>
            <a:ext cx="9267825" cy="1477319"/>
          </a:xfrm>
          <a:prstGeom prst="rect">
            <a:avLst/>
          </a:prstGeom>
        </p:spPr>
        <p:txBody>
          <a:bodyPr wrap="square" lIns="91430" tIns="45716" rIns="91430" bIns="45716">
            <a:spAutoFit/>
          </a:bodyPr>
          <a:lstStyle/>
          <a:p>
            <a:pPr algn="ctr"/>
            <a:r>
              <a:rPr lang="en-US" altLang="ko-KR" sz="3000" b="1" dirty="0">
                <a:solidFill>
                  <a:schemeClr val="accent1">
                    <a:lumMod val="50000"/>
                  </a:schemeClr>
                </a:solidFill>
                <a:latin typeface="Bahnschrift" pitchFamily="34" charset="0"/>
                <a:ea typeface="Arial Unicode MS" pitchFamily="50" charset="-127"/>
                <a:cs typeface="Arial Unicode MS" pitchFamily="50" charset="-127"/>
              </a:rPr>
              <a:t>“ Goal-based collaboration for implementation”</a:t>
            </a:r>
          </a:p>
          <a:p>
            <a:pPr marL="342900" indent="-342900" algn="ctr">
              <a:buFontTx/>
              <a:buChar char="-"/>
            </a:pPr>
            <a:endParaRPr lang="en-US" altLang="ko-KR" sz="3000" b="1" dirty="0">
              <a:solidFill>
                <a:schemeClr val="accent1">
                  <a:lumMod val="50000"/>
                </a:schemeClr>
              </a:solidFill>
              <a:latin typeface="Bahnschrift" pitchFamily="34" charset="0"/>
              <a:ea typeface="Arial Unicode MS" pitchFamily="50" charset="-127"/>
              <a:cs typeface="Arial Unicode MS" pitchFamily="50" charset="-127"/>
            </a:endParaRPr>
          </a:p>
          <a:p>
            <a:pPr algn="l"/>
            <a:endParaRPr lang="en-US" altLang="ko-KR" sz="3000" b="1" dirty="0">
              <a:solidFill>
                <a:schemeClr val="accent1">
                  <a:lumMod val="50000"/>
                </a:schemeClr>
              </a:solidFill>
              <a:latin typeface="Bahnschrift" pitchFamily="34" charset="0"/>
              <a:ea typeface="Arial Unicode MS" pitchFamily="50" charset="-127"/>
              <a:cs typeface="Arial Unicode MS" pitchFamily="50" charset="-127"/>
            </a:endParaRPr>
          </a:p>
        </p:txBody>
      </p:sp>
      <p:grpSp>
        <p:nvGrpSpPr>
          <p:cNvPr id="24" name="그룹 23"/>
          <p:cNvGrpSpPr/>
          <p:nvPr/>
        </p:nvGrpSpPr>
        <p:grpSpPr>
          <a:xfrm>
            <a:off x="1030901" y="4016933"/>
            <a:ext cx="8691649" cy="2012830"/>
            <a:chOff x="1030901" y="3702170"/>
            <a:chExt cx="8691649" cy="2012830"/>
          </a:xfrm>
        </p:grpSpPr>
        <p:sp>
          <p:nvSpPr>
            <p:cNvPr id="6" name="직사각형 5"/>
            <p:cNvSpPr/>
            <p:nvPr/>
          </p:nvSpPr>
          <p:spPr>
            <a:xfrm>
              <a:off x="1030901" y="3702170"/>
              <a:ext cx="4273937" cy="20128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accent5">
                      <a:lumMod val="50000"/>
                    </a:schemeClr>
                  </a:solidFill>
                  <a:latin typeface="Bahnschrift" pitchFamily="34" charset="0"/>
                </a:rPr>
                <a:t>Making an effort to put into place the clear international obligation at IMO, improving IMO instruments on e-Navigation</a:t>
              </a:r>
              <a:endParaRPr lang="ko-KR" altLang="en-US" sz="1800" dirty="0">
                <a:solidFill>
                  <a:schemeClr val="accent5">
                    <a:lumMod val="50000"/>
                  </a:schemeClr>
                </a:solidFill>
                <a:latin typeface="Bahnschrift" pitchFamily="34" charset="0"/>
              </a:endParaRPr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5424487" y="3702170"/>
              <a:ext cx="4298063" cy="20128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accent5">
                      <a:lumMod val="50000"/>
                    </a:schemeClr>
                  </a:solidFill>
                  <a:latin typeface="Bahnschrift" pitchFamily="34" charset="0"/>
                </a:rPr>
                <a:t>Providing a best practice that shows actual benefits and effectiveness to all stakeholders; </a:t>
              </a:r>
              <a:r>
                <a:rPr lang="en-US" altLang="ko-KR" sz="1800" dirty="0" err="1">
                  <a:solidFill>
                    <a:schemeClr val="accent5">
                      <a:lumMod val="50000"/>
                    </a:schemeClr>
                  </a:solidFill>
                  <a:latin typeface="Bahnschrift" pitchFamily="34" charset="0"/>
                </a:rPr>
                <a:t>shippings</a:t>
              </a:r>
              <a:r>
                <a:rPr lang="en-US" altLang="ko-KR" sz="1800" dirty="0">
                  <a:solidFill>
                    <a:schemeClr val="accent5">
                      <a:lumMod val="50000"/>
                    </a:schemeClr>
                  </a:solidFill>
                  <a:latin typeface="Bahnschrift" pitchFamily="34" charset="0"/>
                </a:rPr>
                <a:t>, ports, and administrations</a:t>
              </a:r>
              <a:endParaRPr lang="ko-KR" altLang="en-US" sz="1800" dirty="0">
                <a:solidFill>
                  <a:schemeClr val="accent5">
                    <a:lumMod val="50000"/>
                  </a:schemeClr>
                </a:solidFill>
                <a:latin typeface="Bahnschrift" pitchFamily="34" charset="0"/>
              </a:endParaRPr>
            </a:p>
          </p:txBody>
        </p:sp>
        <p:sp>
          <p:nvSpPr>
            <p:cNvPr id="11" name="왼쪽 대괄호 10"/>
            <p:cNvSpPr/>
            <p:nvPr/>
          </p:nvSpPr>
          <p:spPr>
            <a:xfrm>
              <a:off x="1097578" y="3873835"/>
              <a:ext cx="200025" cy="1637689"/>
            </a:xfrm>
            <a:prstGeom prst="leftBracket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왼쪽 대괄호 11"/>
            <p:cNvSpPr/>
            <p:nvPr/>
          </p:nvSpPr>
          <p:spPr>
            <a:xfrm flipH="1">
              <a:off x="4994754" y="3870384"/>
              <a:ext cx="201600" cy="1637689"/>
            </a:xfrm>
            <a:prstGeom prst="leftBracket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왼쪽 대괄호 21"/>
            <p:cNvSpPr/>
            <p:nvPr/>
          </p:nvSpPr>
          <p:spPr>
            <a:xfrm>
              <a:off x="5520783" y="3877286"/>
              <a:ext cx="200025" cy="1637689"/>
            </a:xfrm>
            <a:prstGeom prst="leftBracket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왼쪽 대괄호 22"/>
            <p:cNvSpPr/>
            <p:nvPr/>
          </p:nvSpPr>
          <p:spPr>
            <a:xfrm flipH="1">
              <a:off x="9463224" y="3873835"/>
              <a:ext cx="201600" cy="1637689"/>
            </a:xfrm>
            <a:prstGeom prst="leftBracket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371545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918907" y="646963"/>
            <a:ext cx="429733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 defTabSz="1066510" latinLnBrk="1" hangingPunct="1"/>
            <a:r>
              <a:rPr lang="en-US" altLang="ko-KR" sz="3000" b="1" kern="1200" spc="-62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prstClr val="white"/>
                </a:solidFill>
                <a:latin typeface="맑은 고딕"/>
                <a:ea typeface="맑은 고딕"/>
                <a:cs typeface="+mn-cs"/>
              </a:rPr>
              <a:t>03</a:t>
            </a:r>
          </a:p>
        </p:txBody>
      </p:sp>
      <p:sp>
        <p:nvSpPr>
          <p:cNvPr id="47" name="Background"/>
          <p:cNvSpPr txBox="1">
            <a:spLocks/>
          </p:cNvSpPr>
          <p:nvPr/>
        </p:nvSpPr>
        <p:spPr>
          <a:xfrm>
            <a:off x="1754434" y="794581"/>
            <a:ext cx="6520980" cy="351366"/>
          </a:xfrm>
          <a:prstGeom prst="rect">
            <a:avLst/>
          </a:prstGeom>
          <a:ln w="12700" cap="flat" cmpd="sng">
            <a:prstDash/>
            <a:miter lim="800000"/>
          </a:ln>
        </p:spPr>
        <p:txBody>
          <a:bodyPr vert="horz" wrap="square" lIns="52064" tIns="52064" rIns="52064" bIns="52064" numCol="1" anchor="ctr">
            <a:spAutoFit/>
          </a:bodyPr>
          <a:lstStyle/>
          <a:p>
            <a:pPr algn="l" defTabSz="1036209" eaLnBrk="0">
              <a:lnSpc>
                <a:spcPct val="80000"/>
              </a:lnSpc>
            </a:pPr>
            <a:r>
              <a:rPr lang="en-US" altLang="ko-KR" sz="2000" b="1" dirty="0">
                <a:ln w="9525" cap="flat" cmpd="sng">
                  <a:noFill/>
                  <a:prstDash/>
                </a:ln>
                <a:solidFill>
                  <a:srgbClr val="000000"/>
                </a:solidFill>
                <a:latin typeface="Bahnschrift" charset="0"/>
                <a:ea typeface="Bahnschrift" charset="0"/>
              </a:rPr>
              <a:t>Global Harmonization</a:t>
            </a:r>
            <a:endParaRPr lang="ko-KR" altLang="en-US" sz="1800" b="1" dirty="0">
              <a:ln w="9525" cap="flat" cmpd="sng">
                <a:noFill/>
                <a:prstDash/>
              </a:ln>
              <a:solidFill>
                <a:schemeClr val="tx2">
                  <a:lumMod val="75000"/>
                </a:schemeClr>
              </a:solidFill>
              <a:latin typeface="Bahnschrift" charset="0"/>
              <a:ea typeface="Bahnschrift" charset="0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42" y="1546362"/>
            <a:ext cx="10238548" cy="5143195"/>
          </a:xfrm>
          <a:prstGeom prst="rect">
            <a:avLst/>
          </a:prstGeom>
        </p:spPr>
      </p:pic>
      <p:sp>
        <p:nvSpPr>
          <p:cNvPr id="41" name="직사각형 40"/>
          <p:cNvSpPr/>
          <p:nvPr/>
        </p:nvSpPr>
        <p:spPr>
          <a:xfrm>
            <a:off x="6193147" y="6719668"/>
            <a:ext cx="4490312" cy="353935"/>
          </a:xfrm>
          <a:prstGeom prst="rect">
            <a:avLst/>
          </a:prstGeom>
        </p:spPr>
        <p:txBody>
          <a:bodyPr wrap="none" lIns="91430" tIns="45716" rIns="91430" bIns="45716">
            <a:spAutoFit/>
          </a:bodyPr>
          <a:lstStyle/>
          <a:p>
            <a:r>
              <a:rPr lang="en-US" altLang="ko-KR" sz="17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[Ms. Jillian Carson-Jackson, ENUW AP 2020]</a:t>
            </a:r>
            <a:endParaRPr lang="ko-KR" altLang="en-US" sz="17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46" r="10525" b="86914"/>
          <a:stretch/>
        </p:blipFill>
        <p:spPr>
          <a:xfrm>
            <a:off x="440348" y="5883447"/>
            <a:ext cx="1965021" cy="721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79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0" name="image.png" descr="image.png"/>
          <p:cNvPicPr>
            <a:picLocks noChangeAspect="1"/>
          </p:cNvPicPr>
          <p:nvPr/>
        </p:nvPicPr>
        <p:blipFill>
          <a:blip r:embed="rId3"/>
          <a:srcRect l="73888" t="53846"/>
          <a:stretch>
            <a:fillRect/>
          </a:stretch>
        </p:blipFill>
        <p:spPr>
          <a:xfrm rot="10800000" flipH="1">
            <a:off x="8537249" y="-7192"/>
            <a:ext cx="2374533" cy="3147765"/>
          </a:xfrm>
          <a:prstGeom prst="rect">
            <a:avLst/>
          </a:prstGeom>
          <a:ln w="12700">
            <a:miter lim="400000"/>
          </a:ln>
        </p:spPr>
      </p:pic>
      <p:pic>
        <p:nvPicPr>
          <p:cNvPr id="771" name="Picture 3" descr="Picture 3"/>
          <p:cNvPicPr>
            <a:picLocks noChangeAspect="1"/>
          </p:cNvPicPr>
          <p:nvPr/>
        </p:nvPicPr>
        <p:blipFill>
          <a:blip r:embed="rId4">
            <a:alphaModFix amt="50317"/>
          </a:blip>
          <a:srcRect l="2988" t="1199" r="10534" b="3920"/>
          <a:stretch>
            <a:fillRect/>
          </a:stretch>
        </p:blipFill>
        <p:spPr>
          <a:xfrm>
            <a:off x="817101" y="2369880"/>
            <a:ext cx="4069954" cy="42969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020" y="0"/>
                </a:moveTo>
                <a:cubicBezTo>
                  <a:pt x="4288" y="0"/>
                  <a:pt x="3413" y="2"/>
                  <a:pt x="2488" y="279"/>
                </a:cubicBezTo>
                <a:cubicBezTo>
                  <a:pt x="1469" y="631"/>
                  <a:pt x="666" y="1391"/>
                  <a:pt x="295" y="2356"/>
                </a:cubicBezTo>
                <a:cubicBezTo>
                  <a:pt x="0" y="3238"/>
                  <a:pt x="0" y="4067"/>
                  <a:pt x="0" y="5702"/>
                </a:cubicBezTo>
                <a:lnTo>
                  <a:pt x="0" y="15872"/>
                </a:lnTo>
                <a:cubicBezTo>
                  <a:pt x="0" y="17532"/>
                  <a:pt x="0" y="18362"/>
                  <a:pt x="295" y="19244"/>
                </a:cubicBezTo>
                <a:cubicBezTo>
                  <a:pt x="666" y="20209"/>
                  <a:pt x="1469" y="20969"/>
                  <a:pt x="2488" y="21321"/>
                </a:cubicBezTo>
                <a:cubicBezTo>
                  <a:pt x="3419" y="21600"/>
                  <a:pt x="4294" y="21600"/>
                  <a:pt x="6020" y="21600"/>
                </a:cubicBezTo>
                <a:lnTo>
                  <a:pt x="15553" y="21600"/>
                </a:lnTo>
                <a:cubicBezTo>
                  <a:pt x="17306" y="21600"/>
                  <a:pt x="18184" y="21600"/>
                  <a:pt x="19114" y="21321"/>
                </a:cubicBezTo>
                <a:cubicBezTo>
                  <a:pt x="20133" y="20969"/>
                  <a:pt x="20934" y="20209"/>
                  <a:pt x="21305" y="19244"/>
                </a:cubicBezTo>
                <a:cubicBezTo>
                  <a:pt x="21600" y="18362"/>
                  <a:pt x="21600" y="17533"/>
                  <a:pt x="21600" y="15898"/>
                </a:cubicBezTo>
                <a:lnTo>
                  <a:pt x="21600" y="5728"/>
                </a:lnTo>
                <a:cubicBezTo>
                  <a:pt x="21600" y="4068"/>
                  <a:pt x="21600" y="3238"/>
                  <a:pt x="21305" y="2356"/>
                </a:cubicBezTo>
                <a:cubicBezTo>
                  <a:pt x="20934" y="1391"/>
                  <a:pt x="20133" y="631"/>
                  <a:pt x="19114" y="279"/>
                </a:cubicBezTo>
                <a:cubicBezTo>
                  <a:pt x="18184" y="0"/>
                  <a:pt x="17306" y="0"/>
                  <a:pt x="15580" y="0"/>
                </a:cubicBezTo>
                <a:lnTo>
                  <a:pt x="6047" y="0"/>
                </a:lnTo>
                <a:lnTo>
                  <a:pt x="6020" y="0"/>
                </a:lnTo>
                <a:close/>
              </a:path>
            </a:pathLst>
          </a:custGeom>
          <a:ln w="12700">
            <a:miter lim="400000"/>
          </a:ln>
        </p:spPr>
      </p:pic>
      <p:sp>
        <p:nvSpPr>
          <p:cNvPr id="772" name="원"/>
          <p:cNvSpPr/>
          <p:nvPr/>
        </p:nvSpPr>
        <p:spPr>
          <a:xfrm>
            <a:off x="1088931" y="6375899"/>
            <a:ext cx="206401" cy="206402"/>
          </a:xfrm>
          <a:prstGeom prst="ellipse">
            <a:avLst/>
          </a:prstGeom>
          <a:solidFill>
            <a:srgbClr val="FFFFFF">
              <a:alpha val="34189"/>
            </a:srgbClr>
          </a:solidFill>
          <a:ln w="12700">
            <a:miter lim="400000"/>
          </a:ln>
        </p:spPr>
        <p:txBody>
          <a:bodyPr lIns="22699" tIns="22699" rIns="22699" bIns="22699" anchor="ctr"/>
          <a:lstStyle/>
          <a:p>
            <a:pPr algn="ctr" defTabSz="467732">
              <a:defRPr sz="18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700"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774" name="03"/>
          <p:cNvSpPr txBox="1"/>
          <p:nvPr/>
        </p:nvSpPr>
        <p:spPr>
          <a:xfrm>
            <a:off x="131684" y="557813"/>
            <a:ext cx="1468533" cy="11975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4355" tIns="44355" rIns="44355" bIns="44355" anchor="ctr">
            <a:spAutoFit/>
          </a:bodyPr>
          <a:lstStyle>
            <a:lvl1pPr algn="ctr" defTabSz="940524">
              <a:lnSpc>
                <a:spcPct val="80000"/>
              </a:lnSpc>
              <a:defRPr sz="9000">
                <a:solidFill>
                  <a:srgbClr val="D6D6D6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dirty="0"/>
              <a:t>0</a:t>
            </a:r>
            <a:r>
              <a:rPr lang="en-US" dirty="0"/>
              <a:t>4</a:t>
            </a:r>
            <a:endParaRPr dirty="0"/>
          </a:p>
        </p:txBody>
      </p:sp>
      <p:sp>
        <p:nvSpPr>
          <p:cNvPr id="777" name="원"/>
          <p:cNvSpPr/>
          <p:nvPr/>
        </p:nvSpPr>
        <p:spPr>
          <a:xfrm>
            <a:off x="1088931" y="6375899"/>
            <a:ext cx="206401" cy="206402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22699" tIns="22699" rIns="22699" bIns="22699" anchor="ctr"/>
          <a:lstStyle/>
          <a:p>
            <a:pPr algn="ctr" defTabSz="467732">
              <a:defRPr sz="18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700"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5843590" y="5144467"/>
            <a:ext cx="4069955" cy="799694"/>
            <a:chOff x="5913273" y="2908262"/>
            <a:chExt cx="4069955" cy="799694"/>
          </a:xfrm>
        </p:grpSpPr>
        <p:sp>
          <p:nvSpPr>
            <p:cNvPr id="21" name="모서리가 둥근 직사각형">
              <a:extLst>
                <a:ext uri="{FF2B5EF4-FFF2-40B4-BE49-F238E27FC236}">
                  <a16:creationId xmlns:a16="http://schemas.microsoft.com/office/drawing/2014/main" id="{99C7A498-BC62-441A-8664-9AADB969D507}"/>
                </a:ext>
              </a:extLst>
            </p:cNvPr>
            <p:cNvSpPr/>
            <p:nvPr/>
          </p:nvSpPr>
          <p:spPr>
            <a:xfrm>
              <a:off x="5913273" y="2908262"/>
              <a:ext cx="4069955" cy="799694"/>
            </a:xfrm>
            <a:prstGeom prst="roundRect">
              <a:avLst>
                <a:gd name="adj" fmla="val 27955"/>
              </a:avLst>
            </a:prstGeom>
            <a:solidFill>
              <a:srgbClr val="0B5D18"/>
            </a:solidFill>
            <a:ln w="12700">
              <a:miter lim="400000"/>
            </a:ln>
          </p:spPr>
          <p:txBody>
            <a:bodyPr lIns="22701" tIns="22701" rIns="22701" bIns="22701" anchor="ctr"/>
            <a:lstStyle/>
            <a:p>
              <a:pPr algn="ctr" defTabSz="467732"/>
              <a:endParaRPr sz="1700">
                <a:solidFill>
                  <a:schemeClr val="bg1"/>
                </a:solidFill>
                <a:latin typeface="Helvetica Light"/>
              </a:endParaRPr>
            </a:p>
          </p:txBody>
        </p:sp>
        <p:sp>
          <p:nvSpPr>
            <p:cNvPr id="24" name="TextBox 10">
              <a:extLst>
                <a:ext uri="{FF2B5EF4-FFF2-40B4-BE49-F238E27FC236}">
                  <a16:creationId xmlns:a16="http://schemas.microsoft.com/office/drawing/2014/main" id="{9D2E6BF0-8F26-402B-A601-DC9AB6A3E2E5}"/>
                </a:ext>
              </a:extLst>
            </p:cNvPr>
            <p:cNvSpPr txBox="1"/>
            <p:nvPr/>
          </p:nvSpPr>
          <p:spPr>
            <a:xfrm>
              <a:off x="6274607" y="3098146"/>
              <a:ext cx="3638937" cy="4001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1814" tIns="51814" rIns="51814" bIns="51814" anchor="ctr">
              <a:spAutoFit/>
            </a:bodyPr>
            <a:lstStyle/>
            <a:p>
              <a:pPr algn="l" defTabSz="1036209" eaLnBrk="0">
                <a:lnSpc>
                  <a:spcPct val="80000"/>
                </a:lnSpc>
              </a:pPr>
              <a:r>
                <a:rPr lang="en-US" altLang="ko-KR" sz="2400" dirty="0">
                  <a:ln w="9525" cap="flat" cmpd="sng">
                    <a:noFill/>
                    <a:prstDash/>
                  </a:ln>
                  <a:solidFill>
                    <a:schemeClr val="bg1"/>
                  </a:solidFill>
                  <a:latin typeface="Bahnschrift" charset="0"/>
                  <a:ea typeface="Bahnschrift" charset="0"/>
                </a:rPr>
                <a:t>Global Digital Sea Route</a:t>
              </a:r>
              <a:endParaRPr lang="ko-KR" altLang="en-US" sz="2200" dirty="0">
                <a:ln w="9525" cap="flat" cmpd="sng">
                  <a:noFill/>
                  <a:prstDash/>
                </a:ln>
                <a:solidFill>
                  <a:schemeClr val="bg1"/>
                </a:solidFill>
                <a:latin typeface="Bahnschrift" charset="0"/>
                <a:ea typeface="Bahnschrift" charset="0"/>
              </a:endParaRPr>
            </a:p>
          </p:txBody>
        </p:sp>
      </p:grpSp>
      <p:sp>
        <p:nvSpPr>
          <p:cNvPr id="27" name="TextBox 3">
            <a:extLst>
              <a:ext uri="{FF2B5EF4-FFF2-40B4-BE49-F238E27FC236}">
                <a16:creationId xmlns:a16="http://schemas.microsoft.com/office/drawing/2014/main" id="{788130E5-2823-48A9-B349-A045394E763E}"/>
              </a:ext>
            </a:extLst>
          </p:cNvPr>
          <p:cNvSpPr txBox="1"/>
          <p:nvPr/>
        </p:nvSpPr>
        <p:spPr>
          <a:xfrm>
            <a:off x="1467023" y="943075"/>
            <a:ext cx="6965777" cy="6586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1809" tIns="51809" rIns="51809" bIns="51809">
            <a:spAutoFit/>
          </a:bodyPr>
          <a:lstStyle>
            <a:lvl1pPr algn="l" defTabSz="1036319">
              <a:defRPr sz="3600" b="1">
                <a:solidFill>
                  <a:srgbClr val="1F497D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rPr lang="en-US" spc="-150" dirty="0" err="1">
                <a:solidFill>
                  <a:srgbClr val="00882B">
                    <a:lumMod val="50000"/>
                  </a:srgbClr>
                </a:solidFill>
                <a:latin typeface="Bahnschrift" panose="020B0502040204020203" pitchFamily="34" charset="0"/>
                <a:ea typeface="DengXian" panose="02010600030101010101" pitchFamily="2" charset="-122"/>
              </a:rPr>
              <a:t>Digital@Sea</a:t>
            </a:r>
            <a:r>
              <a:rPr lang="en-US" spc="-150" dirty="0">
                <a:solidFill>
                  <a:srgbClr val="00882B">
                    <a:lumMod val="50000"/>
                  </a:srgbClr>
                </a:solidFill>
                <a:latin typeface="Bahnschrift" panose="020B0502040204020203" pitchFamily="34" charset="0"/>
                <a:ea typeface="DengXian" panose="02010600030101010101" pitchFamily="2" charset="-122"/>
              </a:rPr>
              <a:t> Cluster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5913272" y="2740727"/>
            <a:ext cx="4069955" cy="799694"/>
            <a:chOff x="5913273" y="4555540"/>
            <a:chExt cx="4069955" cy="799694"/>
          </a:xfrm>
        </p:grpSpPr>
        <p:sp>
          <p:nvSpPr>
            <p:cNvPr id="17" name="모서리가 둥근 직사각형">
              <a:extLst>
                <a:ext uri="{FF2B5EF4-FFF2-40B4-BE49-F238E27FC236}">
                  <a16:creationId xmlns:a16="http://schemas.microsoft.com/office/drawing/2014/main" id="{99C7A498-BC62-441A-8664-9AADB969D507}"/>
                </a:ext>
              </a:extLst>
            </p:cNvPr>
            <p:cNvSpPr/>
            <p:nvPr/>
          </p:nvSpPr>
          <p:spPr>
            <a:xfrm>
              <a:off x="5913273" y="4555540"/>
              <a:ext cx="4069955" cy="799694"/>
            </a:xfrm>
            <a:prstGeom prst="roundRect">
              <a:avLst>
                <a:gd name="adj" fmla="val 27955"/>
              </a:avLst>
            </a:prstGeom>
            <a:solidFill>
              <a:srgbClr val="0B5D18"/>
            </a:solidFill>
            <a:ln w="12700">
              <a:miter lim="400000"/>
            </a:ln>
          </p:spPr>
          <p:txBody>
            <a:bodyPr lIns="22701" tIns="22701" rIns="22701" bIns="22701" anchor="ctr"/>
            <a:lstStyle/>
            <a:p>
              <a:pPr algn="ctr" defTabSz="467732"/>
              <a:endParaRPr sz="1700">
                <a:solidFill>
                  <a:schemeClr val="bg1"/>
                </a:solidFill>
                <a:latin typeface="Helvetica Light"/>
              </a:endParaRPr>
            </a:p>
          </p:txBody>
        </p:sp>
        <p:sp>
          <p:nvSpPr>
            <p:cNvPr id="18" name="TextBox 10">
              <a:extLst>
                <a:ext uri="{FF2B5EF4-FFF2-40B4-BE49-F238E27FC236}">
                  <a16:creationId xmlns:a16="http://schemas.microsoft.com/office/drawing/2014/main" id="{9D2E6BF0-8F26-402B-A601-DC9AB6A3E2E5}"/>
                </a:ext>
              </a:extLst>
            </p:cNvPr>
            <p:cNvSpPr txBox="1"/>
            <p:nvPr/>
          </p:nvSpPr>
          <p:spPr>
            <a:xfrm>
              <a:off x="6274607" y="4580690"/>
              <a:ext cx="3347285" cy="69557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1814" tIns="51814" rIns="51814" bIns="51814" anchor="ctr">
              <a:spAutoFit/>
            </a:bodyPr>
            <a:lstStyle/>
            <a:p>
              <a:pPr algn="l" defTabSz="1036209" eaLnBrk="0">
                <a:lnSpc>
                  <a:spcPct val="80000"/>
                </a:lnSpc>
              </a:pPr>
              <a:r>
                <a:rPr lang="en-US" altLang="ko-KR" sz="2400" dirty="0">
                  <a:ln w="9525" cap="flat" cmpd="sng">
                    <a:noFill/>
                    <a:prstDash/>
                  </a:ln>
                  <a:solidFill>
                    <a:schemeClr val="bg1"/>
                  </a:solidFill>
                  <a:latin typeface="Bahnschrift" charset="0"/>
                  <a:ea typeface="Bahnschrift" charset="0"/>
                </a:rPr>
                <a:t>Components &amp; Implementation Plan </a:t>
              </a:r>
              <a:endParaRPr lang="ko-KR" altLang="en-US" sz="2400" dirty="0">
                <a:ln w="9525" cap="flat" cmpd="sng">
                  <a:noFill/>
                  <a:prstDash/>
                </a:ln>
                <a:solidFill>
                  <a:schemeClr val="bg1"/>
                </a:solidFill>
                <a:latin typeface="Bahnschrift" charset="0"/>
                <a:ea typeface="Bahnschrift" charset="0"/>
              </a:endParaRPr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1684" y="6945764"/>
            <a:ext cx="1541316" cy="692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4"/>
          <p:cNvSpPr txBox="1"/>
          <p:nvPr/>
        </p:nvSpPr>
        <p:spPr>
          <a:xfrm>
            <a:off x="6204924" y="3545672"/>
            <a:ext cx="2643022" cy="1443468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1814" tIns="51814" rIns="51814" bIns="51814">
            <a:spAutoFit/>
          </a:bodyPr>
          <a:lstStyle/>
          <a:p>
            <a:pPr marL="244230" indent="-244230" algn="l" defTabSz="1036319">
              <a:spcBef>
                <a:spcPts val="600"/>
              </a:spcBef>
              <a:buSzPct val="75000"/>
              <a:buFontTx/>
              <a:buChar char="•"/>
              <a:defRPr sz="1700">
                <a:solidFill>
                  <a:srgbClr val="000000"/>
                </a:solidFill>
                <a:effectLst>
                  <a:outerShdw blurRad="101600" dir="5880000" rotWithShape="0">
                    <a:srgbClr val="53585F">
                      <a:alpha val="43137"/>
                    </a:srgbClr>
                  </a:outerShdw>
                </a:effectLst>
                <a:latin typeface="Rix밝은고딕 EB"/>
                <a:ea typeface="Rix밝은고딕 EB"/>
                <a:cs typeface="Rix밝은고딕 EB"/>
                <a:sym typeface="Rix밝은고딕 EB"/>
              </a:defRPr>
            </a:pPr>
            <a:r>
              <a:rPr lang="en-US" sz="1800" dirty="0">
                <a:solidFill>
                  <a:srgbClr val="002060"/>
                </a:solidFill>
                <a:latin typeface="Bahnschrift" pitchFamily="34" charset="0"/>
                <a:ea typeface="Rix밝은고딕 EB"/>
              </a:rPr>
              <a:t>MOU</a:t>
            </a:r>
            <a:endParaRPr lang="en-US" sz="1800" dirty="0">
              <a:solidFill>
                <a:srgbClr val="002060"/>
              </a:solidFill>
              <a:latin typeface="Bahnschrift" pitchFamily="34" charset="0"/>
              <a:ea typeface="Rix밝은고딕 EB"/>
              <a:cs typeface="Rix밝은고딕 EB"/>
            </a:endParaRPr>
          </a:p>
          <a:p>
            <a:pPr marL="244230" indent="-244230" algn="l" defTabSz="1036319">
              <a:spcBef>
                <a:spcPts val="600"/>
              </a:spcBef>
              <a:buSzPct val="75000"/>
              <a:buFontTx/>
              <a:buChar char="•"/>
              <a:defRPr sz="1700">
                <a:solidFill>
                  <a:srgbClr val="000000"/>
                </a:solidFill>
                <a:effectLst>
                  <a:outerShdw blurRad="101600" dir="5880000" rotWithShape="0">
                    <a:srgbClr val="53585F">
                      <a:alpha val="43137"/>
                    </a:srgbClr>
                  </a:outerShdw>
                </a:effectLst>
                <a:latin typeface="Rix밝은고딕 EB"/>
                <a:ea typeface="Rix밝은고딕 EB"/>
                <a:cs typeface="Rix밝은고딕 EB"/>
                <a:sym typeface="Rix밝은고딕 EB"/>
              </a:defRPr>
            </a:pPr>
            <a:r>
              <a:rPr lang="en-US" sz="1800" dirty="0">
                <a:solidFill>
                  <a:srgbClr val="002060"/>
                </a:solidFill>
                <a:latin typeface="Bahnschrift" pitchFamily="34" charset="0"/>
                <a:ea typeface="Rix밝은고딕 EB"/>
              </a:rPr>
              <a:t>Test-Bed</a:t>
            </a:r>
          </a:p>
          <a:p>
            <a:pPr marL="244230" indent="-244230" algn="l" defTabSz="1036319">
              <a:spcBef>
                <a:spcPts val="600"/>
              </a:spcBef>
              <a:buSzPct val="75000"/>
              <a:buFontTx/>
              <a:buChar char="•"/>
              <a:defRPr sz="1700">
                <a:solidFill>
                  <a:srgbClr val="000000"/>
                </a:solidFill>
                <a:effectLst>
                  <a:outerShdw blurRad="101600" dir="5880000" rotWithShape="0">
                    <a:srgbClr val="53585F">
                      <a:alpha val="43137"/>
                    </a:srgbClr>
                  </a:outerShdw>
                </a:effectLst>
                <a:latin typeface="Rix밝은고딕 EB"/>
                <a:ea typeface="Rix밝은고딕 EB"/>
                <a:cs typeface="Rix밝은고딕 EB"/>
                <a:sym typeface="Rix밝은고딕 EB"/>
              </a:defRPr>
            </a:pPr>
            <a:r>
              <a:rPr lang="en-US" sz="1800" dirty="0">
                <a:solidFill>
                  <a:srgbClr val="002060"/>
                </a:solidFill>
                <a:latin typeface="Bahnschrift" pitchFamily="34" charset="0"/>
                <a:ea typeface="Rix밝은고딕 EB"/>
              </a:rPr>
              <a:t>Conferences</a:t>
            </a:r>
          </a:p>
          <a:p>
            <a:pPr marL="244230" indent="-244230" algn="l" defTabSz="1036319">
              <a:spcBef>
                <a:spcPts val="600"/>
              </a:spcBef>
              <a:buSzPct val="75000"/>
              <a:buFontTx/>
              <a:buChar char="•"/>
              <a:defRPr sz="1700">
                <a:solidFill>
                  <a:srgbClr val="000000"/>
                </a:solidFill>
                <a:effectLst>
                  <a:outerShdw blurRad="101600" dir="5880000" rotWithShape="0">
                    <a:srgbClr val="53585F">
                      <a:alpha val="43137"/>
                    </a:srgbClr>
                  </a:outerShdw>
                </a:effectLst>
                <a:latin typeface="Rix밝은고딕 EB"/>
                <a:ea typeface="Rix밝은고딕 EB"/>
                <a:cs typeface="Rix밝은고딕 EB"/>
                <a:sym typeface="Rix밝은고딕 EB"/>
              </a:defRPr>
            </a:pPr>
            <a:r>
              <a:rPr lang="en-US" sz="1800" dirty="0">
                <a:solidFill>
                  <a:srgbClr val="002060"/>
                </a:solidFill>
                <a:latin typeface="Bahnschrift" pitchFamily="34" charset="0"/>
                <a:ea typeface="Rix밝은고딕 EB"/>
              </a:rPr>
              <a:t>Capacity Building</a:t>
            </a:r>
            <a:endParaRPr sz="1800" dirty="0">
              <a:solidFill>
                <a:srgbClr val="002060"/>
              </a:solidFill>
              <a:latin typeface="Bahnschrift" pitchFamily="34" charset="0"/>
              <a:ea typeface="Rix밝은고딕 EB"/>
            </a:endParaRPr>
          </a:p>
        </p:txBody>
      </p:sp>
    </p:spTree>
    <p:extLst>
      <p:ext uri="{BB962C8B-B14F-4D97-AF65-F5344CB8AC3E}">
        <p14:creationId xmlns:p14="http://schemas.microsoft.com/office/powerpoint/2010/main" val="2479473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8907" y="646963"/>
            <a:ext cx="429733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 defTabSz="1066510" latinLnBrk="1" hangingPunct="1"/>
            <a:r>
              <a:rPr lang="en-US" altLang="ko-KR" sz="3000" b="1" kern="1200" spc="-62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prstClr val="white"/>
                </a:solidFill>
                <a:latin typeface="맑은 고딕"/>
                <a:ea typeface="맑은 고딕"/>
                <a:cs typeface="+mn-cs"/>
              </a:rPr>
              <a:t>01</a:t>
            </a:r>
          </a:p>
        </p:txBody>
      </p:sp>
      <p:sp>
        <p:nvSpPr>
          <p:cNvPr id="3" name="Background"/>
          <p:cNvSpPr txBox="1">
            <a:spLocks/>
          </p:cNvSpPr>
          <p:nvPr/>
        </p:nvSpPr>
        <p:spPr>
          <a:xfrm>
            <a:off x="1754434" y="794581"/>
            <a:ext cx="6520980" cy="351366"/>
          </a:xfrm>
          <a:prstGeom prst="rect">
            <a:avLst/>
          </a:prstGeom>
          <a:ln w="12700" cap="flat" cmpd="sng">
            <a:prstDash/>
            <a:miter lim="800000"/>
          </a:ln>
        </p:spPr>
        <p:txBody>
          <a:bodyPr vert="horz" wrap="square" lIns="52064" tIns="52064" rIns="52064" bIns="52064" numCol="1" anchor="ctr">
            <a:spAutoFit/>
          </a:bodyPr>
          <a:lstStyle/>
          <a:p>
            <a:pPr algn="l" defTabSz="1036209" eaLnBrk="0">
              <a:lnSpc>
                <a:spcPct val="80000"/>
              </a:lnSpc>
            </a:pPr>
            <a:r>
              <a:rPr lang="en-US" altLang="ko-KR" sz="2000" b="1" dirty="0">
                <a:ln w="9525" cap="flat" cmpd="sng">
                  <a:noFill/>
                  <a:prstDash/>
                </a:ln>
                <a:solidFill>
                  <a:srgbClr val="000000"/>
                </a:solidFill>
                <a:latin typeface="Bahnschrift" charset="0"/>
                <a:ea typeface="Bahnschrift" charset="0"/>
              </a:rPr>
              <a:t>Global Digital Sea Route Test-Bed </a:t>
            </a:r>
            <a:endParaRPr lang="ko-KR" altLang="en-US" sz="1800" b="1" dirty="0">
              <a:ln w="9525" cap="flat" cmpd="sng">
                <a:noFill/>
                <a:prstDash/>
              </a:ln>
              <a:solidFill>
                <a:schemeClr val="tx2">
                  <a:lumMod val="75000"/>
                </a:schemeClr>
              </a:solidFill>
              <a:latin typeface="Bahnschrift" charset="0"/>
              <a:ea typeface="Bahnschrift" charset="0"/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457200" y="1365242"/>
            <a:ext cx="9994900" cy="5721140"/>
            <a:chOff x="457200" y="1365242"/>
            <a:chExt cx="9994900" cy="5721140"/>
          </a:xfrm>
        </p:grpSpPr>
        <p:pic>
          <p:nvPicPr>
            <p:cNvPr id="3075" name="Picture 3" descr="C:\Users\MOF\Desktop\ddddddddddddddddddddddddddddddddd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1365242"/>
              <a:ext cx="9994900" cy="57211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3179890" y="2274728"/>
              <a:ext cx="99899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>
                  <a:solidFill>
                    <a:schemeClr val="tx2">
                      <a:lumMod val="75000"/>
                    </a:schemeClr>
                  </a:solidFill>
                  <a:latin typeface="Bahnschrift" pitchFamily="34" charset="0"/>
                </a:rPr>
                <a:t>e-</a:t>
              </a:r>
              <a:r>
                <a:rPr lang="en-US" altLang="ko-KR" sz="1000" dirty="0" err="1">
                  <a:solidFill>
                    <a:schemeClr val="tx2">
                      <a:lumMod val="75000"/>
                    </a:schemeClr>
                  </a:solidFill>
                  <a:latin typeface="Bahnschrift" pitchFamily="34" charset="0"/>
                </a:rPr>
                <a:t>Nav</a:t>
              </a:r>
              <a:r>
                <a:rPr lang="en-US" altLang="ko-KR" sz="1000" dirty="0">
                  <a:solidFill>
                    <a:schemeClr val="tx2">
                      <a:lumMod val="75000"/>
                    </a:schemeClr>
                  </a:solidFill>
                  <a:latin typeface="Bahnschrift" pitchFamily="34" charset="0"/>
                </a:rPr>
                <a:t> System</a:t>
              </a:r>
              <a:endParaRPr lang="ko-KR" altLang="en-US" sz="1000" dirty="0">
                <a:solidFill>
                  <a:schemeClr val="tx2">
                    <a:lumMod val="75000"/>
                  </a:schemeClr>
                </a:solidFill>
                <a:latin typeface="Bahnschrift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015289" y="2277584"/>
              <a:ext cx="99899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>
                  <a:solidFill>
                    <a:schemeClr val="tx2">
                      <a:lumMod val="75000"/>
                    </a:schemeClr>
                  </a:solidFill>
                  <a:latin typeface="Bahnschrift" pitchFamily="34" charset="0"/>
                </a:rPr>
                <a:t>e-</a:t>
              </a:r>
              <a:r>
                <a:rPr lang="en-US" altLang="ko-KR" sz="1000" dirty="0" err="1">
                  <a:solidFill>
                    <a:schemeClr val="tx2">
                      <a:lumMod val="75000"/>
                    </a:schemeClr>
                  </a:solidFill>
                  <a:latin typeface="Bahnschrift" pitchFamily="34" charset="0"/>
                </a:rPr>
                <a:t>Nav</a:t>
              </a:r>
              <a:r>
                <a:rPr lang="en-US" altLang="ko-KR" sz="1000" dirty="0">
                  <a:solidFill>
                    <a:schemeClr val="tx2">
                      <a:lumMod val="75000"/>
                    </a:schemeClr>
                  </a:solidFill>
                  <a:latin typeface="Bahnschrift" pitchFamily="34" charset="0"/>
                </a:rPr>
                <a:t> System</a:t>
              </a:r>
              <a:endParaRPr lang="ko-KR" altLang="en-US" sz="1000" dirty="0">
                <a:solidFill>
                  <a:schemeClr val="tx2">
                    <a:lumMod val="75000"/>
                  </a:schemeClr>
                </a:solidFill>
                <a:latin typeface="Bahnschrift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653141" y="3426895"/>
              <a:ext cx="156004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>
                  <a:solidFill>
                    <a:schemeClr val="tx2">
                      <a:lumMod val="75000"/>
                    </a:schemeClr>
                  </a:solidFill>
                  <a:latin typeface="Bahnschrift" pitchFamily="34" charset="0"/>
                </a:rPr>
                <a:t>Digital Communication</a:t>
              </a:r>
            </a:p>
            <a:p>
              <a:r>
                <a:rPr lang="en-US" altLang="ko-KR" sz="1000" dirty="0">
                  <a:solidFill>
                    <a:schemeClr val="tx2">
                      <a:lumMod val="75000"/>
                    </a:schemeClr>
                  </a:solidFill>
                  <a:latin typeface="Bahnschrift" pitchFamily="34" charset="0"/>
                </a:rPr>
                <a:t>(Satellite, VDES, LTE-M)</a:t>
              </a:r>
              <a:endParaRPr lang="ko-KR" altLang="en-US" sz="1000" dirty="0">
                <a:solidFill>
                  <a:schemeClr val="tx2">
                    <a:lumMod val="75000"/>
                  </a:schemeClr>
                </a:solidFill>
                <a:latin typeface="Bahnschrift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084003" y="3912494"/>
              <a:ext cx="117371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>
                  <a:solidFill>
                    <a:schemeClr val="tx2">
                      <a:lumMod val="75000"/>
                    </a:schemeClr>
                  </a:solidFill>
                  <a:latin typeface="Bahnschrift" pitchFamily="34" charset="0"/>
                </a:rPr>
                <a:t>e-Navigated Ship</a:t>
              </a:r>
              <a:endParaRPr lang="ko-KR" altLang="en-US" sz="1000" dirty="0">
                <a:solidFill>
                  <a:schemeClr val="tx2">
                    <a:lumMod val="75000"/>
                  </a:schemeClr>
                </a:solidFill>
                <a:latin typeface="Bahnschrift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9179226" y="3799296"/>
              <a:ext cx="59343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>
                  <a:solidFill>
                    <a:schemeClr val="bg1"/>
                  </a:solidFill>
                  <a:latin typeface="Bahnschrift" pitchFamily="34" charset="0"/>
                </a:rPr>
                <a:t>KOREA</a:t>
              </a:r>
              <a:endParaRPr lang="ko-KR" altLang="en-US" sz="1000" dirty="0">
                <a:solidFill>
                  <a:schemeClr val="bg1"/>
                </a:solidFill>
                <a:latin typeface="Bahnschrift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580636" y="1956641"/>
              <a:ext cx="75212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>
                  <a:solidFill>
                    <a:schemeClr val="bg1"/>
                  </a:solidFill>
                  <a:latin typeface="Bahnschrift" pitchFamily="34" charset="0"/>
                </a:rPr>
                <a:t>EUROUPE</a:t>
              </a:r>
              <a:endParaRPr lang="ko-KR" altLang="en-US" sz="1000" dirty="0">
                <a:solidFill>
                  <a:schemeClr val="bg1"/>
                </a:solidFill>
                <a:latin typeface="Bahnschrift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9049352" y="4071810"/>
              <a:ext cx="126188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>
                  <a:solidFill>
                    <a:schemeClr val="tx2">
                      <a:lumMod val="75000"/>
                    </a:schemeClr>
                  </a:solidFill>
                  <a:latin typeface="Bahnschrift" pitchFamily="34" charset="0"/>
                </a:rPr>
                <a:t>SMART-Navigation</a:t>
              </a:r>
              <a:endParaRPr lang="ko-KR" altLang="en-US" sz="1000" dirty="0">
                <a:solidFill>
                  <a:schemeClr val="tx2">
                    <a:lumMod val="75000"/>
                  </a:schemeClr>
                </a:solidFill>
                <a:latin typeface="Bahnschrift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511706" y="2210882"/>
              <a:ext cx="88998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>
                  <a:solidFill>
                    <a:schemeClr val="tx2">
                      <a:lumMod val="75000"/>
                    </a:schemeClr>
                  </a:solidFill>
                  <a:latin typeface="Bahnschrift" pitchFamily="34" charset="0"/>
                </a:rPr>
                <a:t>STM Service</a:t>
              </a:r>
              <a:endParaRPr lang="ko-KR" altLang="en-US" sz="1000" dirty="0">
                <a:solidFill>
                  <a:schemeClr val="tx2">
                    <a:lumMod val="75000"/>
                  </a:schemeClr>
                </a:solidFill>
                <a:latin typeface="Bahnschrift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556435" y="4615727"/>
              <a:ext cx="16896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sz="1000" dirty="0">
                  <a:solidFill>
                    <a:schemeClr val="tx2">
                      <a:lumMod val="75000"/>
                    </a:schemeClr>
                  </a:solidFill>
                  <a:latin typeface="Bahnschrift" pitchFamily="34" charset="0"/>
                </a:rPr>
                <a:t>Canal &amp; </a:t>
              </a:r>
            </a:p>
            <a:p>
              <a:pPr algn="l"/>
              <a:r>
                <a:rPr lang="en-US" altLang="ko-KR" sz="1000" dirty="0">
                  <a:solidFill>
                    <a:schemeClr val="tx2">
                      <a:lumMod val="75000"/>
                    </a:schemeClr>
                  </a:solidFill>
                  <a:latin typeface="Bahnschrift" pitchFamily="34" charset="0"/>
                </a:rPr>
                <a:t>Ship traffic Information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646215" y="4328756"/>
              <a:ext cx="85311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>
                  <a:solidFill>
                    <a:schemeClr val="bg1"/>
                  </a:solidFill>
                  <a:latin typeface="Bahnschrift" pitchFamily="34" charset="0"/>
                </a:rPr>
                <a:t>SUEZ Canal</a:t>
              </a:r>
              <a:endParaRPr lang="ko-KR" altLang="en-US" sz="1000" dirty="0">
                <a:solidFill>
                  <a:schemeClr val="bg1"/>
                </a:solidFill>
                <a:latin typeface="Bahnschrift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653216" y="5983451"/>
              <a:ext cx="88678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>
                  <a:solidFill>
                    <a:schemeClr val="bg1"/>
                  </a:solidFill>
                  <a:latin typeface="Bahnschrift" pitchFamily="34" charset="0"/>
                </a:rPr>
                <a:t>Gulf of Aden</a:t>
              </a:r>
              <a:endParaRPr lang="ko-KR" altLang="en-US" sz="1000" dirty="0">
                <a:solidFill>
                  <a:schemeClr val="bg1"/>
                </a:solidFill>
                <a:latin typeface="Bahnschrift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567380" y="6236009"/>
              <a:ext cx="14824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sz="1000" dirty="0">
                  <a:solidFill>
                    <a:schemeClr val="tx2">
                      <a:lumMod val="75000"/>
                    </a:schemeClr>
                  </a:solidFill>
                  <a:latin typeface="Bahnschrift" pitchFamily="34" charset="0"/>
                </a:rPr>
                <a:t>Piracy, Escort Info.</a:t>
              </a:r>
            </a:p>
            <a:p>
              <a:pPr algn="l"/>
              <a:r>
                <a:rPr lang="en-US" altLang="ko-KR" sz="1000" dirty="0">
                  <a:solidFill>
                    <a:schemeClr val="tx2">
                      <a:lumMod val="75000"/>
                    </a:schemeClr>
                  </a:solidFill>
                  <a:latin typeface="Bahnschrift" pitchFamily="34" charset="0"/>
                </a:rPr>
                <a:t>Emergency report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850906" y="5583341"/>
              <a:ext cx="18293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sz="1000" dirty="0">
                  <a:solidFill>
                    <a:schemeClr val="tx2">
                      <a:lumMod val="75000"/>
                    </a:schemeClr>
                  </a:solidFill>
                  <a:latin typeface="Bahnschrift" pitchFamily="34" charset="0"/>
                </a:rPr>
                <a:t>Piracy</a:t>
              </a:r>
            </a:p>
            <a:p>
              <a:pPr algn="l"/>
              <a:r>
                <a:rPr lang="en-US" altLang="ko-KR" sz="1000" dirty="0">
                  <a:solidFill>
                    <a:schemeClr val="tx2">
                      <a:lumMod val="75000"/>
                    </a:schemeClr>
                  </a:solidFill>
                  <a:latin typeface="Bahnschrift" pitchFamily="34" charset="0"/>
                </a:rPr>
                <a:t>Strait passage Information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386209" y="2520949"/>
              <a:ext cx="588244" cy="2616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l"/>
              <a:endParaRPr lang="ko-KR" altLang="en-US" sz="1100" dirty="0">
                <a:solidFill>
                  <a:schemeClr val="accent4">
                    <a:lumMod val="50000"/>
                  </a:schemeClr>
                </a:solidFill>
                <a:latin typeface="Bahnschrift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379490" y="2506431"/>
              <a:ext cx="588244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sz="1600" b="1" dirty="0">
                  <a:solidFill>
                    <a:schemeClr val="accent4">
                      <a:lumMod val="50000"/>
                    </a:schemeClr>
                  </a:solidFill>
                  <a:latin typeface="Bahnschrift" pitchFamily="34" charset="0"/>
                </a:rPr>
                <a:t>MOF</a:t>
              </a:r>
              <a:endParaRPr lang="ko-KR" altLang="en-US" sz="1600" b="1" dirty="0">
                <a:solidFill>
                  <a:schemeClr val="accent4">
                    <a:lumMod val="50000"/>
                  </a:schemeClr>
                </a:solidFill>
                <a:latin typeface="Bahnschrift" pitchFamily="34" charset="0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7939171" y="5310736"/>
            <a:ext cx="8787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chemeClr val="bg1"/>
                </a:solidFill>
                <a:latin typeface="Bahnschrift" pitchFamily="34" charset="0"/>
              </a:rPr>
              <a:t>SINGAPORE</a:t>
            </a:r>
            <a:endParaRPr lang="ko-KR" altLang="en-US" sz="1000" dirty="0">
              <a:solidFill>
                <a:schemeClr val="bg1"/>
              </a:solidFill>
              <a:latin typeface="Bahnschrift" pitchFamily="34" charset="0"/>
            </a:endParaRPr>
          </a:p>
        </p:txBody>
      </p:sp>
      <p:sp>
        <p:nvSpPr>
          <p:cNvPr id="26" name="TextBox 14"/>
          <p:cNvSpPr txBox="1"/>
          <p:nvPr/>
        </p:nvSpPr>
        <p:spPr>
          <a:xfrm>
            <a:off x="801994" y="5437330"/>
            <a:ext cx="2643022" cy="1197247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1814" tIns="51814" rIns="51814" bIns="51814">
            <a:spAutoFit/>
          </a:bodyPr>
          <a:lstStyle/>
          <a:p>
            <a:pPr marL="244230" indent="-244230" algn="l" defTabSz="1036319">
              <a:spcBef>
                <a:spcPts val="600"/>
              </a:spcBef>
              <a:buSzPct val="75000"/>
              <a:buFontTx/>
              <a:buChar char="•"/>
              <a:defRPr sz="1700">
                <a:solidFill>
                  <a:srgbClr val="000000"/>
                </a:solidFill>
                <a:effectLst>
                  <a:outerShdw blurRad="101600" dir="5880000" rotWithShape="0">
                    <a:srgbClr val="53585F">
                      <a:alpha val="43137"/>
                    </a:srgbClr>
                  </a:outerShdw>
                </a:effectLst>
                <a:latin typeface="Rix밝은고딕 EB"/>
                <a:ea typeface="Rix밝은고딕 EB"/>
                <a:cs typeface="Rix밝은고딕 EB"/>
                <a:sym typeface="Rix밝은고딕 EB"/>
              </a:defRPr>
            </a:pPr>
            <a:r>
              <a:rPr lang="en-US" sz="1400" dirty="0">
                <a:solidFill>
                  <a:schemeClr val="tx1"/>
                </a:solidFill>
                <a:latin typeface="Bahnschrift" pitchFamily="34" charset="0"/>
                <a:ea typeface="Rix밝은고딕 EB"/>
              </a:rPr>
              <a:t>Industry / Service provider</a:t>
            </a:r>
            <a:endParaRPr lang="en-US" sz="1400" dirty="0">
              <a:solidFill>
                <a:schemeClr val="tx1"/>
              </a:solidFill>
              <a:latin typeface="Bahnschrift" pitchFamily="34" charset="0"/>
              <a:ea typeface="Rix밝은고딕 EB"/>
              <a:cs typeface="Rix밝은고딕 EB"/>
            </a:endParaRPr>
          </a:p>
          <a:p>
            <a:pPr marL="244230" indent="-244230" algn="l" defTabSz="1036319">
              <a:spcBef>
                <a:spcPts val="600"/>
              </a:spcBef>
              <a:buSzPct val="75000"/>
              <a:buFontTx/>
              <a:buChar char="•"/>
              <a:defRPr sz="1700">
                <a:solidFill>
                  <a:srgbClr val="000000"/>
                </a:solidFill>
                <a:effectLst>
                  <a:outerShdw blurRad="101600" dir="5880000" rotWithShape="0">
                    <a:srgbClr val="53585F">
                      <a:alpha val="43137"/>
                    </a:srgbClr>
                  </a:outerShdw>
                </a:effectLst>
                <a:latin typeface="Rix밝은고딕 EB"/>
                <a:ea typeface="Rix밝은고딕 EB"/>
                <a:cs typeface="Rix밝은고딕 EB"/>
                <a:sym typeface="Rix밝은고딕 EB"/>
              </a:defRPr>
            </a:pPr>
            <a:r>
              <a:rPr lang="en-US" sz="1400" dirty="0">
                <a:solidFill>
                  <a:schemeClr val="tx1"/>
                </a:solidFill>
                <a:latin typeface="Bahnschrift" pitchFamily="34" charset="0"/>
                <a:ea typeface="Rix밝은고딕 EB"/>
              </a:rPr>
              <a:t>Shipping company</a:t>
            </a:r>
          </a:p>
          <a:p>
            <a:pPr marL="244230" indent="-244230" algn="l" defTabSz="1036319">
              <a:spcBef>
                <a:spcPts val="600"/>
              </a:spcBef>
              <a:buSzPct val="75000"/>
              <a:buFontTx/>
              <a:buChar char="•"/>
              <a:defRPr sz="1700">
                <a:solidFill>
                  <a:srgbClr val="000000"/>
                </a:solidFill>
                <a:effectLst>
                  <a:outerShdw blurRad="101600" dir="5880000" rotWithShape="0">
                    <a:srgbClr val="53585F">
                      <a:alpha val="43137"/>
                    </a:srgbClr>
                  </a:outerShdw>
                </a:effectLst>
                <a:latin typeface="Rix밝은고딕 EB"/>
                <a:ea typeface="Rix밝은고딕 EB"/>
                <a:cs typeface="Rix밝은고딕 EB"/>
                <a:sym typeface="Rix밝은고딕 EB"/>
              </a:defRPr>
            </a:pPr>
            <a:r>
              <a:rPr lang="en-US" sz="1400" dirty="0">
                <a:solidFill>
                  <a:schemeClr val="tx1"/>
                </a:solidFill>
                <a:latin typeface="Bahnschrift" pitchFamily="34" charset="0"/>
                <a:ea typeface="Rix밝은고딕 EB"/>
              </a:rPr>
              <a:t>Port / Administration</a:t>
            </a:r>
          </a:p>
          <a:p>
            <a:pPr marL="244230" indent="-244230" algn="l" defTabSz="1036319">
              <a:spcBef>
                <a:spcPts val="600"/>
              </a:spcBef>
              <a:buSzPct val="75000"/>
              <a:buFontTx/>
              <a:buChar char="•"/>
              <a:defRPr sz="1700">
                <a:solidFill>
                  <a:srgbClr val="000000"/>
                </a:solidFill>
                <a:effectLst>
                  <a:outerShdw blurRad="101600" dir="5880000" rotWithShape="0">
                    <a:srgbClr val="53585F">
                      <a:alpha val="43137"/>
                    </a:srgbClr>
                  </a:outerShdw>
                </a:effectLst>
                <a:latin typeface="Rix밝은고딕 EB"/>
                <a:ea typeface="Rix밝은고딕 EB"/>
                <a:cs typeface="Rix밝은고딕 EB"/>
                <a:sym typeface="Rix밝은고딕 EB"/>
              </a:defRPr>
            </a:pPr>
            <a:r>
              <a:rPr lang="en-US" sz="1400" dirty="0">
                <a:solidFill>
                  <a:schemeClr val="tx1"/>
                </a:solidFill>
                <a:latin typeface="Bahnschrift" pitchFamily="34" charset="0"/>
                <a:ea typeface="Rix밝은고딕 EB"/>
              </a:rPr>
              <a:t>Institute, Academy, NGO, GO</a:t>
            </a:r>
            <a:endParaRPr sz="1400" dirty="0">
              <a:solidFill>
                <a:schemeClr val="tx1"/>
              </a:solidFill>
              <a:latin typeface="Bahnschrift" pitchFamily="34" charset="0"/>
              <a:ea typeface="Rix밝은고딕 EB"/>
            </a:endParaRPr>
          </a:p>
        </p:txBody>
      </p:sp>
      <p:sp>
        <p:nvSpPr>
          <p:cNvPr id="27" name="TextBox 3">
            <a:extLst>
              <a:ext uri="{FF2B5EF4-FFF2-40B4-BE49-F238E27FC236}">
                <a16:creationId xmlns:a16="http://schemas.microsoft.com/office/drawing/2014/main" id="{788130E5-2823-48A9-B349-A045394E763E}"/>
              </a:ext>
            </a:extLst>
          </p:cNvPr>
          <p:cNvSpPr txBox="1"/>
          <p:nvPr/>
        </p:nvSpPr>
        <p:spPr>
          <a:xfrm>
            <a:off x="1638448" y="1446617"/>
            <a:ext cx="8655336" cy="3508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1814" tIns="51814" rIns="51814" bIns="51814">
            <a:spAutoFit/>
          </a:bodyPr>
          <a:lstStyle>
            <a:lvl1pPr algn="l" defTabSz="1036319">
              <a:defRPr sz="3600" b="1">
                <a:solidFill>
                  <a:srgbClr val="1F497D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pPr algn="ctr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Bahnschrift" panose="020B0502040204020203" pitchFamily="34" charset="0"/>
              </a:rPr>
              <a:t> Global Verification, Validation &amp; Harmonization Route for </a:t>
            </a:r>
            <a:r>
              <a:rPr lang="en-US" sz="1600" u="sng" dirty="0">
                <a:solidFill>
                  <a:schemeClr val="accent6">
                    <a:lumMod val="75000"/>
                  </a:schemeClr>
                </a:solidFill>
                <a:latin typeface="Bahnschrift" panose="020B0502040204020203" pitchFamily="34" charset="0"/>
              </a:rPr>
              <a:t>seamless digital maritime services</a:t>
            </a:r>
            <a:endParaRPr sz="1600" u="sng" dirty="0">
              <a:solidFill>
                <a:schemeClr val="accent6">
                  <a:lumMod val="75000"/>
                </a:schemeClr>
              </a:solidFill>
              <a:latin typeface="Bahnschrift" pitchFamily="34" charset="0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8119984" y="2020909"/>
            <a:ext cx="2506564" cy="995374"/>
          </a:xfrm>
          <a:prstGeom prst="rect">
            <a:avLst/>
          </a:prstGeom>
          <a:ln>
            <a:noFill/>
          </a:ln>
        </p:spPr>
        <p:txBody>
          <a:bodyPr wrap="square" lIns="101828" tIns="50914" rIns="101828" bIns="50914">
            <a:spAutoFit/>
          </a:bodyPr>
          <a:lstStyle/>
          <a:p>
            <a:pPr marL="171450" indent="-171450" algn="l" defTabSz="1287952">
              <a:spcAft>
                <a:spcPts val="362"/>
              </a:spcAft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Wingdings" pitchFamily="2" charset="2"/>
              <a:buChar char="ü"/>
            </a:pPr>
            <a:r>
              <a:rPr lang="en-US" altLang="ko-KR" sz="1200" spc="-60" dirty="0">
                <a:solidFill>
                  <a:schemeClr val="accent6">
                    <a:lumMod val="75000"/>
                  </a:schemeClr>
                </a:solidFill>
                <a:latin typeface="Bahnschrift" pitchFamily="34" charset="0"/>
                <a:ea typeface="HY헤드라인M" pitchFamily="18" charset="-127"/>
              </a:rPr>
              <a:t>Maritime Safety Information</a:t>
            </a:r>
          </a:p>
          <a:p>
            <a:pPr marL="171450" indent="-171450" algn="l" defTabSz="1287952">
              <a:spcAft>
                <a:spcPts val="362"/>
              </a:spcAft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Wingdings" pitchFamily="2" charset="2"/>
              <a:buChar char="ü"/>
            </a:pPr>
            <a:r>
              <a:rPr lang="en-US" altLang="ko-KR" sz="1200" spc="-60" dirty="0">
                <a:solidFill>
                  <a:schemeClr val="accent6">
                    <a:lumMod val="75000"/>
                  </a:schemeClr>
                </a:solidFill>
                <a:latin typeface="Bahnschrift" pitchFamily="34" charset="0"/>
                <a:ea typeface="HY헤드라인M" pitchFamily="18" charset="-127"/>
              </a:rPr>
              <a:t>S-100 ENC Updating &amp; Streaming</a:t>
            </a:r>
          </a:p>
          <a:p>
            <a:pPr marL="171450" indent="-171450" algn="l" defTabSz="1287952">
              <a:spcAft>
                <a:spcPts val="362"/>
              </a:spcAft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Wingdings" pitchFamily="2" charset="2"/>
              <a:buChar char="ü"/>
            </a:pPr>
            <a:r>
              <a:rPr lang="en-US" altLang="ko-KR" sz="1200" spc="-60" dirty="0">
                <a:solidFill>
                  <a:schemeClr val="accent6">
                    <a:lumMod val="75000"/>
                  </a:schemeClr>
                </a:solidFill>
                <a:latin typeface="Bahnschrift" pitchFamily="34" charset="0"/>
                <a:ea typeface="HY헤드라인M" pitchFamily="18" charset="-127"/>
              </a:rPr>
              <a:t>Collision/Grounding Risk Warning</a:t>
            </a:r>
          </a:p>
          <a:p>
            <a:pPr marL="171450" indent="-171450" algn="l" defTabSz="1287952">
              <a:spcAft>
                <a:spcPts val="362"/>
              </a:spcAft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Wingdings" pitchFamily="2" charset="2"/>
              <a:buChar char="ü"/>
            </a:pPr>
            <a:r>
              <a:rPr lang="en-US" altLang="ko-KR" sz="1200" spc="-60" dirty="0">
                <a:solidFill>
                  <a:schemeClr val="accent6">
                    <a:lumMod val="75000"/>
                  </a:schemeClr>
                </a:solidFill>
                <a:latin typeface="Bahnschrift" pitchFamily="34" charset="0"/>
                <a:ea typeface="HY헤드라인M" pitchFamily="18" charset="-127"/>
              </a:rPr>
              <a:t>Route Planning Service</a:t>
            </a:r>
          </a:p>
        </p:txBody>
      </p:sp>
    </p:spTree>
    <p:extLst>
      <p:ext uri="{BB962C8B-B14F-4D97-AF65-F5344CB8AC3E}">
        <p14:creationId xmlns:p14="http://schemas.microsoft.com/office/powerpoint/2010/main" val="3177864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자유형 36"/>
          <p:cNvSpPr/>
          <p:nvPr/>
        </p:nvSpPr>
        <p:spPr>
          <a:xfrm>
            <a:off x="205274" y="4618653"/>
            <a:ext cx="10564439" cy="1492898"/>
          </a:xfrm>
          <a:custGeom>
            <a:avLst/>
            <a:gdLst>
              <a:gd name="connsiteX0" fmla="*/ 0 w 12736285"/>
              <a:gd name="connsiteY0" fmla="*/ 1492898 h 1492898"/>
              <a:gd name="connsiteX1" fmla="*/ 1464906 w 12736285"/>
              <a:gd name="connsiteY1" fmla="*/ 46653 h 1492898"/>
              <a:gd name="connsiteX2" fmla="*/ 10982130 w 12736285"/>
              <a:gd name="connsiteY2" fmla="*/ 0 h 1492898"/>
              <a:gd name="connsiteX3" fmla="*/ 12736285 w 12736285"/>
              <a:gd name="connsiteY3" fmla="*/ 1483567 h 1492898"/>
              <a:gd name="connsiteX4" fmla="*/ 0 w 12736285"/>
              <a:gd name="connsiteY4" fmla="*/ 1492898 h 1492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36285" h="1492898">
                <a:moveTo>
                  <a:pt x="0" y="1492898"/>
                </a:moveTo>
                <a:lnTo>
                  <a:pt x="1464906" y="46653"/>
                </a:lnTo>
                <a:lnTo>
                  <a:pt x="10982130" y="0"/>
                </a:lnTo>
                <a:lnTo>
                  <a:pt x="12736285" y="1483567"/>
                </a:lnTo>
                <a:lnTo>
                  <a:pt x="0" y="149289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5400" cap="flat">
            <a:noFill/>
            <a:prstDash val="solid"/>
            <a:round/>
          </a:ln>
          <a:effectLst>
            <a:outerShdw blurRad="12700" dir="5400000" rotWithShape="0">
              <a:srgbClr val="000000">
                <a:alpha val="1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2701" tIns="22701" rIns="22701" bIns="22701" numCol="1" spcCol="38100" rtlCol="0" anchor="ctr">
            <a:spAutoFit/>
          </a:bodyPr>
          <a:lstStyle/>
          <a:p>
            <a:pPr marL="0" marR="0" indent="0" algn="r" defTabSz="3310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ko-KR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venir Next Ultra Light"/>
              <a:ea typeface="Avenir Next Ultra Light"/>
              <a:cs typeface="Avenir Next Ultra Light"/>
              <a:sym typeface="Avenir Next Ultra Light"/>
            </a:endParaRPr>
          </a:p>
        </p:txBody>
      </p:sp>
      <p:sp>
        <p:nvSpPr>
          <p:cNvPr id="38" name="직사각형"/>
          <p:cNvSpPr/>
          <p:nvPr/>
        </p:nvSpPr>
        <p:spPr>
          <a:xfrm>
            <a:off x="205274" y="6092085"/>
            <a:ext cx="10528344" cy="644340"/>
          </a:xfrm>
          <a:prstGeom prst="rect">
            <a:avLst/>
          </a:prstGeom>
          <a:solidFill>
            <a:srgbClr val="C1E1FE"/>
          </a:solidFill>
          <a:ln>
            <a:solidFill>
              <a:schemeClr val="accent1">
                <a:alpha val="20577"/>
              </a:schemeClr>
            </a:solidFill>
          </a:ln>
        </p:spPr>
        <p:txBody>
          <a:bodyPr lIns="22701" tIns="22701" rIns="22701" bIns="22701" anchor="ctr"/>
          <a:lstStyle/>
          <a:p>
            <a:pPr algn="ctr" defTabSz="1036319">
              <a:defRPr sz="2000">
                <a:solidFill>
                  <a:srgbClr val="000000"/>
                </a:solidFill>
                <a:latin typeface="맑은 고딕"/>
                <a:ea typeface="맑은 고딕"/>
                <a:cs typeface="맑은 고딕"/>
                <a:sym typeface="맑은 고딕"/>
              </a:defRPr>
            </a:pPr>
            <a:endParaRPr/>
          </a:p>
        </p:txBody>
      </p:sp>
      <p:sp>
        <p:nvSpPr>
          <p:cNvPr id="39" name="TextBox 38"/>
          <p:cNvSpPr txBox="1"/>
          <p:nvPr/>
        </p:nvSpPr>
        <p:spPr>
          <a:xfrm>
            <a:off x="278722" y="6216229"/>
            <a:ext cx="10429373" cy="3844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2701" tIns="22701" rIns="22701" bIns="22701" numCol="1" spcCol="38100" rtlCol="0" anchor="ctr">
            <a:spAutoFit/>
          </a:bodyPr>
          <a:lstStyle/>
          <a:p>
            <a:pPr algn="ctr"/>
            <a:r>
              <a:rPr lang="en-US" altLang="ko-KR" sz="2200" b="1" dirty="0">
                <a:solidFill>
                  <a:srgbClr val="1B8A9C"/>
                </a:solidFill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</a:rPr>
              <a:t>Harmonization, Standardization, Compatibility &amp; Benefits to </a:t>
            </a:r>
            <a:r>
              <a:rPr lang="en-US" altLang="ko-KR" sz="2200" b="1" dirty="0">
                <a:solidFill>
                  <a:schemeClr val="tx2">
                    <a:lumMod val="50000"/>
                  </a:schemeClr>
                </a:solidFill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</a:rPr>
              <a:t>All Stakeholders</a:t>
            </a:r>
            <a:r>
              <a:rPr lang="en-US" altLang="ko-KR" sz="2200" b="1" dirty="0">
                <a:solidFill>
                  <a:srgbClr val="1B8A9C"/>
                </a:solidFill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99751" y="646963"/>
            <a:ext cx="429733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 defTabSz="1066510" latinLnBrk="1" hangingPunct="1"/>
            <a:r>
              <a:rPr lang="en-US" altLang="ko-KR" sz="3000" b="1" kern="1200" spc="-62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prstClr val="white"/>
                </a:solidFill>
                <a:latin typeface="맑은 고딕"/>
                <a:ea typeface="맑은 고딕"/>
                <a:cs typeface="+mn-cs"/>
              </a:rPr>
              <a:t>02</a:t>
            </a:r>
          </a:p>
        </p:txBody>
      </p:sp>
      <p:sp>
        <p:nvSpPr>
          <p:cNvPr id="47" name="Background"/>
          <p:cNvSpPr txBox="1">
            <a:spLocks/>
          </p:cNvSpPr>
          <p:nvPr/>
        </p:nvSpPr>
        <p:spPr>
          <a:xfrm>
            <a:off x="1754434" y="794581"/>
            <a:ext cx="6520980" cy="351366"/>
          </a:xfrm>
          <a:prstGeom prst="rect">
            <a:avLst/>
          </a:prstGeom>
          <a:ln w="12700" cap="flat" cmpd="sng">
            <a:prstDash/>
            <a:miter lim="800000"/>
          </a:ln>
        </p:spPr>
        <p:txBody>
          <a:bodyPr vert="horz" wrap="square" lIns="52064" tIns="52064" rIns="52064" bIns="52064" numCol="1" anchor="ctr">
            <a:spAutoFit/>
          </a:bodyPr>
          <a:lstStyle/>
          <a:p>
            <a:pPr algn="l" defTabSz="1036209" eaLnBrk="0">
              <a:lnSpc>
                <a:spcPct val="80000"/>
              </a:lnSpc>
            </a:pPr>
            <a:r>
              <a:rPr lang="en-US" altLang="ko-KR" sz="2000" b="1" dirty="0">
                <a:ln w="9525" cap="flat" cmpd="sng">
                  <a:noFill/>
                  <a:prstDash/>
                </a:ln>
                <a:solidFill>
                  <a:srgbClr val="000000"/>
                </a:solidFill>
                <a:latin typeface="Bahnschrift" charset="0"/>
                <a:ea typeface="Bahnschrift" charset="0"/>
              </a:rPr>
              <a:t>Implementation Plan </a:t>
            </a:r>
            <a:endParaRPr lang="ko-KR" altLang="en-US" sz="2000" b="1" dirty="0">
              <a:ln w="9525" cap="flat" cmpd="sng">
                <a:noFill/>
                <a:prstDash/>
              </a:ln>
              <a:solidFill>
                <a:srgbClr val="000000"/>
              </a:solidFill>
              <a:latin typeface="Bahnschrift" charset="0"/>
              <a:ea typeface="Bahnschrift" charset="0"/>
            </a:endParaRPr>
          </a:p>
        </p:txBody>
      </p:sp>
      <p:sp>
        <p:nvSpPr>
          <p:cNvPr id="10" name="원통 9"/>
          <p:cNvSpPr/>
          <p:nvPr/>
        </p:nvSpPr>
        <p:spPr>
          <a:xfrm>
            <a:off x="10455079" y="2206309"/>
            <a:ext cx="45719" cy="3821512"/>
          </a:xfrm>
          <a:prstGeom prst="can">
            <a:avLst/>
          </a:prstGeom>
          <a:solidFill>
            <a:schemeClr val="tx1">
              <a:lumMod val="65000"/>
            </a:schemeClr>
          </a:solidFill>
          <a:ln w="25400" cap="flat">
            <a:solidFill>
              <a:schemeClr val="tx1">
                <a:lumMod val="65000"/>
              </a:schemeClr>
            </a:solidFill>
            <a:prstDash val="solid"/>
            <a:round/>
          </a:ln>
          <a:effectLst>
            <a:outerShdw blurRad="12700" dir="5400000" rotWithShape="0">
              <a:srgbClr val="000000">
                <a:alpha val="1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2701" tIns="22701" rIns="22701" bIns="22701" numCol="1" spcCol="38100" rtlCol="0" anchor="ctr">
            <a:spAutoFit/>
          </a:bodyPr>
          <a:lstStyle/>
          <a:p>
            <a:pPr marL="0" marR="0" indent="0" algn="r" defTabSz="3310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ko-KR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venir Next Ultra Light"/>
              <a:ea typeface="Avenir Next Ultra Light"/>
              <a:cs typeface="Avenir Next Ultra Light"/>
              <a:sym typeface="Avenir Next Ultra Light"/>
            </a:endParaRPr>
          </a:p>
        </p:txBody>
      </p:sp>
      <p:sp>
        <p:nvSpPr>
          <p:cNvPr id="11" name="원통 10"/>
          <p:cNvSpPr/>
          <p:nvPr/>
        </p:nvSpPr>
        <p:spPr>
          <a:xfrm>
            <a:off x="5594138" y="2182246"/>
            <a:ext cx="45719" cy="3821512"/>
          </a:xfrm>
          <a:prstGeom prst="can">
            <a:avLst/>
          </a:prstGeom>
          <a:solidFill>
            <a:schemeClr val="tx1">
              <a:lumMod val="65000"/>
            </a:schemeClr>
          </a:solidFill>
          <a:ln w="25400" cap="flat">
            <a:solidFill>
              <a:schemeClr val="tx1">
                <a:lumMod val="65000"/>
              </a:schemeClr>
            </a:solidFill>
            <a:prstDash val="solid"/>
            <a:round/>
          </a:ln>
          <a:effectLst>
            <a:outerShdw blurRad="12700" dir="5400000" rotWithShape="0">
              <a:srgbClr val="000000">
                <a:alpha val="1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2701" tIns="22701" rIns="22701" bIns="22701" numCol="1" spcCol="38100" rtlCol="0" anchor="ctr">
            <a:spAutoFit/>
          </a:bodyPr>
          <a:lstStyle/>
          <a:p>
            <a:pPr marL="0" marR="0" indent="0" algn="r" defTabSz="3310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ko-KR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venir Next Ultra Light"/>
              <a:ea typeface="Avenir Next Ultra Light"/>
              <a:cs typeface="Avenir Next Ultra Light"/>
              <a:sym typeface="Avenir Next Ultra Light"/>
            </a:endParaRPr>
          </a:p>
        </p:txBody>
      </p:sp>
      <p:sp>
        <p:nvSpPr>
          <p:cNvPr id="13" name="원통 12"/>
          <p:cNvSpPr/>
          <p:nvPr/>
        </p:nvSpPr>
        <p:spPr>
          <a:xfrm>
            <a:off x="2251736" y="2182247"/>
            <a:ext cx="45719" cy="3821512"/>
          </a:xfrm>
          <a:prstGeom prst="can">
            <a:avLst/>
          </a:prstGeom>
          <a:solidFill>
            <a:schemeClr val="tx1">
              <a:lumMod val="65000"/>
            </a:schemeClr>
          </a:solidFill>
          <a:ln w="25400" cap="flat">
            <a:solidFill>
              <a:schemeClr val="tx1">
                <a:lumMod val="65000"/>
              </a:schemeClr>
            </a:solidFill>
            <a:prstDash val="solid"/>
            <a:round/>
          </a:ln>
          <a:effectLst>
            <a:outerShdw blurRad="12700" dir="5400000" rotWithShape="0">
              <a:srgbClr val="000000">
                <a:alpha val="1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2701" tIns="22701" rIns="22701" bIns="22701" numCol="1" spcCol="38100" rtlCol="0" anchor="ctr">
            <a:spAutoFit/>
          </a:bodyPr>
          <a:lstStyle/>
          <a:p>
            <a:pPr marL="0" marR="0" indent="0" algn="r" defTabSz="3310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ko-KR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venir Next Ultra Light"/>
              <a:ea typeface="Avenir Next Ultra Light"/>
              <a:cs typeface="Avenir Next Ultra Light"/>
              <a:sym typeface="Avenir Next Ultra Light"/>
            </a:endParaRPr>
          </a:p>
        </p:txBody>
      </p:sp>
      <p:sp>
        <p:nvSpPr>
          <p:cNvPr id="14" name="오각형 13"/>
          <p:cNvSpPr/>
          <p:nvPr/>
        </p:nvSpPr>
        <p:spPr>
          <a:xfrm>
            <a:off x="706604" y="2402655"/>
            <a:ext cx="4887534" cy="576000"/>
          </a:xfrm>
          <a:prstGeom prst="homePlate">
            <a:avLst/>
          </a:prstGeom>
          <a:solidFill>
            <a:srgbClr val="D0E6D9"/>
          </a:solidFill>
          <a:ln w="19050" cap="flat">
            <a:solidFill>
              <a:schemeClr val="bg1">
                <a:lumMod val="65000"/>
              </a:schemeClr>
            </a:solidFill>
            <a:prstDash val="solid"/>
            <a:round/>
          </a:ln>
          <a:effectLst>
            <a:outerShdw blurRad="12700" dir="5400000" rotWithShape="0">
              <a:srgbClr val="000000">
                <a:alpha val="1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2701" tIns="22701" rIns="22701" bIns="22701" numCol="1" spcCol="38100" rtlCol="0" anchor="ctr">
            <a:spAutoFit/>
          </a:bodyPr>
          <a:lstStyle/>
          <a:p>
            <a:pPr marL="0" marR="0" indent="0" algn="r" defTabSz="3310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ko-KR" altLang="en-US" sz="28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Ebrima" panose="02000000000000000000" pitchFamily="2" charset="0"/>
              <a:cs typeface="Ebrima" panose="02000000000000000000" pitchFamily="2" charset="0"/>
              <a:sym typeface="Avenir Next Ultra Ligh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3040" y="1797748"/>
            <a:ext cx="578042" cy="3228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2701" tIns="22701" rIns="22701" bIns="22701" numCol="1" spcCol="38100" rtlCol="0" anchor="ctr">
            <a:spAutoFit/>
          </a:bodyPr>
          <a:lstStyle/>
          <a:p>
            <a:pPr marL="0" marR="0" indent="0" algn="r" defTabSz="3310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1800" b="1" dirty="0">
                <a:solidFill>
                  <a:schemeClr val="tx2"/>
                </a:solidFill>
              </a:rPr>
              <a:t>2021</a:t>
            </a:r>
            <a:endParaRPr kumimoji="0" lang="ko-KR" altLang="en-US" sz="1800" b="1" i="0" u="none" strike="noStrike" cap="none" spc="0" normalizeH="0" baseline="0" dirty="0">
              <a:ln>
                <a:noFill/>
              </a:ln>
              <a:solidFill>
                <a:schemeClr val="tx2"/>
              </a:solidFill>
              <a:effectLst/>
              <a:uFillTx/>
              <a:sym typeface="Avenir Next Ultra Ligh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89273" y="1797747"/>
            <a:ext cx="578042" cy="3228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2701" tIns="22701" rIns="22701" bIns="22701" numCol="1" spcCol="38100" rtlCol="0" anchor="ctr">
            <a:spAutoFit/>
          </a:bodyPr>
          <a:lstStyle/>
          <a:p>
            <a:pPr marL="0" marR="0" indent="0" algn="r" defTabSz="3310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1800" b="1" dirty="0">
                <a:solidFill>
                  <a:schemeClr val="tx2"/>
                </a:solidFill>
              </a:rPr>
              <a:t>2022</a:t>
            </a:r>
            <a:endParaRPr kumimoji="0" lang="ko-KR" altLang="en-US" sz="1800" b="1" i="0" u="none" strike="noStrike" cap="none" spc="0" normalizeH="0" baseline="0" dirty="0">
              <a:ln>
                <a:noFill/>
              </a:ln>
              <a:solidFill>
                <a:schemeClr val="tx2"/>
              </a:solidFill>
              <a:effectLst/>
              <a:uFillTx/>
              <a:sym typeface="Avenir Next Ultra Ligh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59244" y="1797748"/>
            <a:ext cx="578042" cy="3228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2701" tIns="22701" rIns="22701" bIns="22701" numCol="1" spcCol="38100" rtlCol="0" anchor="ctr">
            <a:spAutoFit/>
          </a:bodyPr>
          <a:lstStyle/>
          <a:p>
            <a:pPr marL="0" marR="0" indent="0" algn="r" defTabSz="3310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1800" b="1" dirty="0">
                <a:solidFill>
                  <a:schemeClr val="tx2"/>
                </a:solidFill>
              </a:rPr>
              <a:t>2023</a:t>
            </a:r>
            <a:endParaRPr kumimoji="0" lang="ko-KR" altLang="en-US" sz="1800" b="1" i="0" u="none" strike="noStrike" cap="none" spc="0" normalizeH="0" baseline="0" dirty="0">
              <a:ln>
                <a:noFill/>
              </a:ln>
              <a:solidFill>
                <a:schemeClr val="tx2"/>
              </a:solidFill>
              <a:effectLst/>
              <a:uFillTx/>
              <a:sym typeface="Avenir Next Ultra Ligh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379058" y="1779040"/>
            <a:ext cx="207749" cy="4767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2701" tIns="22701" rIns="22701" bIns="22701" numCol="1" spcCol="38100" rtlCol="0" anchor="ctr">
            <a:spAutoFit/>
          </a:bodyPr>
          <a:lstStyle/>
          <a:p>
            <a:pPr marL="0" marR="0" indent="0" algn="r" defTabSz="3310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2800" b="1" i="0" u="none" strike="noStrike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FillTx/>
                <a:sym typeface="Avenir Next Ultra Light"/>
              </a:rPr>
              <a:t>?</a:t>
            </a:r>
            <a:endParaRPr kumimoji="0" lang="ko-KR" altLang="en-US" sz="2800" b="1" i="0" u="none" strike="noStrike" cap="none" spc="0" normalizeH="0" baseline="0" dirty="0">
              <a:ln>
                <a:noFill/>
              </a:ln>
              <a:solidFill>
                <a:schemeClr val="tx2"/>
              </a:solidFill>
              <a:effectLst/>
              <a:uFillTx/>
              <a:sym typeface="Avenir Next Ultra Ligh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4317" y="2491917"/>
            <a:ext cx="4849821" cy="3536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2701" tIns="22701" rIns="22701" bIns="22701" numCol="1" spcCol="38100" rtlCol="0" anchor="ctr">
            <a:spAutoFit/>
          </a:bodyPr>
          <a:lstStyle/>
          <a:p>
            <a:pPr marL="0" marR="0" indent="0" algn="l" defTabSz="3310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2000" b="1" dirty="0">
                <a:solidFill>
                  <a:schemeClr val="tx2"/>
                </a:solidFill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</a:rPr>
              <a:t>   Organizing  </a:t>
            </a:r>
            <a:r>
              <a:rPr lang="en-US" altLang="ko-KR" sz="2000" b="1" dirty="0">
                <a:solidFill>
                  <a:schemeClr val="accent6">
                    <a:lumMod val="75000"/>
                  </a:schemeClr>
                </a:solidFill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</a:rPr>
              <a:t>Digital Sea Route Test-Bed</a:t>
            </a:r>
            <a:endParaRPr lang="ko-KR" altLang="en-US" sz="2000" b="1" dirty="0">
              <a:solidFill>
                <a:schemeClr val="accent6">
                  <a:lumMod val="75000"/>
                </a:schemeClr>
              </a:solidFill>
              <a:latin typeface="Bahnschrift" pitchFamily="34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grpSp>
        <p:nvGrpSpPr>
          <p:cNvPr id="20" name="그룹 19"/>
          <p:cNvGrpSpPr/>
          <p:nvPr/>
        </p:nvGrpSpPr>
        <p:grpSpPr>
          <a:xfrm>
            <a:off x="2335088" y="5352008"/>
            <a:ext cx="8119992" cy="476733"/>
            <a:chOff x="2395247" y="4439444"/>
            <a:chExt cx="8877478" cy="476733"/>
          </a:xfrm>
        </p:grpSpPr>
        <p:sp>
          <p:nvSpPr>
            <p:cNvPr id="21" name="오각형 20"/>
            <p:cNvSpPr/>
            <p:nvPr/>
          </p:nvSpPr>
          <p:spPr>
            <a:xfrm>
              <a:off x="2395247" y="4439444"/>
              <a:ext cx="8877478" cy="476733"/>
            </a:xfrm>
            <a:prstGeom prst="homePlate">
              <a:avLst/>
            </a:prstGeom>
            <a:solidFill>
              <a:srgbClr val="57B9A9"/>
            </a:solidFill>
            <a:ln w="19050" cap="flat">
              <a:solidFill>
                <a:schemeClr val="bg1">
                  <a:lumMod val="65000"/>
                </a:schemeClr>
              </a:solidFill>
              <a:prstDash val="solid"/>
              <a:round/>
            </a:ln>
            <a:effectLst>
              <a:outerShdw blurRad="12700" dir="5400000" rotWithShape="0">
                <a:srgbClr val="000000">
                  <a:alpha val="15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2701" tIns="22701" rIns="22701" bIns="22701" numCol="1" spcCol="38100" rtlCol="0" anchor="ctr">
              <a:spAutoFit/>
            </a:bodyPr>
            <a:lstStyle/>
            <a:p>
              <a:pPr marL="0" marR="0" indent="0" algn="r" defTabSz="331045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ko-KR" altLang="en-US" sz="28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Bahnschrift" pitchFamily="34" charset="0"/>
                <a:cs typeface="Ebrima" panose="02000000000000000000" pitchFamily="2" charset="0"/>
                <a:sym typeface="Avenir Next Ultra Light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464933" y="4462746"/>
              <a:ext cx="8563125" cy="4151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2701" tIns="22701" rIns="22701" bIns="22701" numCol="1" spcCol="38100" rtlCol="0" anchor="ctr">
              <a:spAutoFit/>
            </a:bodyPr>
            <a:lstStyle/>
            <a:p>
              <a:pPr marL="0" marR="0" indent="0" algn="ctr" defTabSz="331045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1800" b="1" dirty="0">
                  <a:solidFill>
                    <a:schemeClr val="tx2"/>
                  </a:solidFill>
                  <a:latin typeface="Bahnschrift" pitchFamily="34" charset="0"/>
                  <a:ea typeface="Ebrima" panose="02000000000000000000" pitchFamily="2" charset="0"/>
                  <a:cs typeface="Ebrima" panose="02000000000000000000" pitchFamily="2" charset="0"/>
                </a:rPr>
                <a:t>Putting into place the clear international obligation at </a:t>
              </a:r>
              <a:r>
                <a:rPr lang="en-US" altLang="ko-KR" sz="2400" b="1" dirty="0">
                  <a:solidFill>
                    <a:schemeClr val="tx2"/>
                  </a:solidFill>
                  <a:latin typeface="Bahnschrift" pitchFamily="34" charset="0"/>
                  <a:ea typeface="Ebrima" panose="02000000000000000000" pitchFamily="2" charset="0"/>
                  <a:cs typeface="Ebrima" panose="02000000000000000000" pitchFamily="2" charset="0"/>
                </a:rPr>
                <a:t>IMO</a:t>
              </a:r>
              <a:endParaRPr kumimoji="0" lang="ko-KR" altLang="en-US" sz="2400" b="1" i="0" u="none" strike="noStrike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Bahnschrift" pitchFamily="34" charset="0"/>
                <a:cs typeface="Ebrima" panose="02000000000000000000" pitchFamily="2" charset="0"/>
                <a:sym typeface="Avenir Next Ultra Light"/>
              </a:endParaRPr>
            </a:p>
          </p:txBody>
        </p:sp>
      </p:grpSp>
      <p:sp>
        <p:nvSpPr>
          <p:cNvPr id="26" name="오각형 25"/>
          <p:cNvSpPr/>
          <p:nvPr/>
        </p:nvSpPr>
        <p:spPr>
          <a:xfrm>
            <a:off x="5708554" y="2391161"/>
            <a:ext cx="4732242" cy="576000"/>
          </a:xfrm>
          <a:prstGeom prst="homePlate">
            <a:avLst/>
          </a:prstGeom>
          <a:solidFill>
            <a:srgbClr val="D0E6D9"/>
          </a:solidFill>
          <a:ln w="19050" cap="flat">
            <a:solidFill>
              <a:schemeClr val="bg1">
                <a:lumMod val="65000"/>
              </a:schemeClr>
            </a:solidFill>
            <a:prstDash val="solid"/>
            <a:round/>
          </a:ln>
          <a:effectLst>
            <a:outerShdw blurRad="12700" dir="5400000" rotWithShape="0">
              <a:srgbClr val="000000">
                <a:alpha val="1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2701" tIns="22701" rIns="22701" bIns="22701" numCol="1" spcCol="38100" rtlCol="0" anchor="ctr">
            <a:spAutoFit/>
          </a:bodyPr>
          <a:lstStyle/>
          <a:p>
            <a:pPr marL="0" marR="0" indent="0" algn="r" defTabSz="3310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ko-KR" altLang="en-US" sz="28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Ebrima" panose="02000000000000000000" pitchFamily="2" charset="0"/>
              <a:cs typeface="Ebrima" panose="02000000000000000000" pitchFamily="2" charset="0"/>
              <a:sym typeface="Avenir Next Ultra Ligh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728622" y="2482874"/>
            <a:ext cx="4650436" cy="3536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2701" tIns="22701" rIns="22701" bIns="22701" numCol="1" spcCol="38100" rtlCol="0" anchor="ctr">
            <a:spAutoFit/>
          </a:bodyPr>
          <a:lstStyle/>
          <a:p>
            <a:pPr algn="l" defTabSz="331045"/>
            <a:r>
              <a:rPr lang="en-US" altLang="ko-KR" sz="2000" b="1" dirty="0">
                <a:solidFill>
                  <a:schemeClr val="tx2"/>
                </a:solidFill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</a:rPr>
              <a:t>   Operating </a:t>
            </a:r>
            <a:r>
              <a:rPr lang="en-US" altLang="ko-KR" sz="2000" b="1" dirty="0">
                <a:solidFill>
                  <a:schemeClr val="accent6">
                    <a:lumMod val="75000"/>
                  </a:schemeClr>
                </a:solidFill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</a:rPr>
              <a:t>Digital Sea Route Test-Bed</a:t>
            </a:r>
            <a:endParaRPr lang="ko-KR" altLang="en-US" sz="2000" b="1" dirty="0">
              <a:solidFill>
                <a:schemeClr val="accent6">
                  <a:lumMod val="75000"/>
                </a:schemeClr>
              </a:solidFill>
              <a:latin typeface="Bahnschrift" pitchFamily="34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1" name="오각형 30"/>
          <p:cNvSpPr/>
          <p:nvPr/>
        </p:nvSpPr>
        <p:spPr>
          <a:xfrm>
            <a:off x="2347015" y="3102020"/>
            <a:ext cx="8093781" cy="675880"/>
          </a:xfrm>
          <a:prstGeom prst="homePlate">
            <a:avLst/>
          </a:prstGeom>
          <a:solidFill>
            <a:srgbClr val="93CCD1"/>
          </a:solidFill>
          <a:ln w="19050" cap="flat">
            <a:solidFill>
              <a:schemeClr val="bg1">
                <a:lumMod val="65000"/>
              </a:schemeClr>
            </a:solidFill>
            <a:prstDash val="solid"/>
            <a:round/>
          </a:ln>
          <a:effectLst>
            <a:outerShdw blurRad="12700" dir="5400000" rotWithShape="0">
              <a:srgbClr val="000000">
                <a:alpha val="1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2701" tIns="22701" rIns="22701" bIns="22701" numCol="1" spcCol="38100" rtlCol="0" anchor="ctr">
            <a:spAutoFit/>
          </a:bodyPr>
          <a:lstStyle/>
          <a:p>
            <a:pPr marL="0" marR="0" indent="0" algn="r" defTabSz="3310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ko-KR" altLang="en-US" sz="28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Ebrima" panose="02000000000000000000" pitchFamily="2" charset="0"/>
              <a:cs typeface="Ebrima" panose="02000000000000000000" pitchFamily="2" charset="0"/>
              <a:sym typeface="Avenir Next Ultra Ligh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376276" y="3189740"/>
            <a:ext cx="6633515" cy="5075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2701" tIns="22701" rIns="22701" bIns="22701" numCol="1" spcCol="38100" rtlCol="0" anchor="ctr">
            <a:spAutoFit/>
          </a:bodyPr>
          <a:lstStyle/>
          <a:p>
            <a:pPr marL="0" marR="0" indent="0" algn="l" defTabSz="331045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2000" b="1" dirty="0">
                <a:solidFill>
                  <a:schemeClr val="accent6">
                    <a:lumMod val="75000"/>
                  </a:schemeClr>
                </a:solidFill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</a:rPr>
              <a:t>MOU</a:t>
            </a:r>
            <a:r>
              <a:rPr lang="en-US" altLang="ko-KR" sz="2000" b="1" dirty="0">
                <a:solidFill>
                  <a:schemeClr val="tx2"/>
                </a:solidFill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</a:rPr>
              <a:t> on </a:t>
            </a:r>
            <a:r>
              <a:rPr lang="en-US" altLang="ko-KR" sz="2000" b="1" dirty="0" err="1">
                <a:solidFill>
                  <a:schemeClr val="tx2"/>
                </a:solidFill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</a:rPr>
              <a:t>Digital@Sea</a:t>
            </a:r>
            <a:r>
              <a:rPr lang="en-US" altLang="ko-KR" sz="2000" b="1" dirty="0">
                <a:solidFill>
                  <a:schemeClr val="tx2"/>
                </a:solidFill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</a:rPr>
              <a:t> Cluster</a:t>
            </a:r>
            <a:endParaRPr kumimoji="0" lang="ko-KR" altLang="en-US" sz="2000" b="1" i="0" u="none" strike="noStrike" cap="none" spc="0" normalizeH="0" baseline="0" dirty="0">
              <a:ln>
                <a:noFill/>
              </a:ln>
              <a:solidFill>
                <a:schemeClr val="tx2"/>
              </a:solidFill>
              <a:uFillTx/>
              <a:latin typeface="Bahnschrift" pitchFamily="34" charset="0"/>
              <a:cs typeface="Ebrima" panose="02000000000000000000" pitchFamily="2" charset="0"/>
              <a:sym typeface="Avenir Next Ultra Light"/>
            </a:endParaRPr>
          </a:p>
        </p:txBody>
      </p:sp>
      <p:sp>
        <p:nvSpPr>
          <p:cNvPr id="33" name="원통 32"/>
          <p:cNvSpPr/>
          <p:nvPr/>
        </p:nvSpPr>
        <p:spPr>
          <a:xfrm>
            <a:off x="611368" y="2202295"/>
            <a:ext cx="45719" cy="3821512"/>
          </a:xfrm>
          <a:prstGeom prst="can">
            <a:avLst/>
          </a:prstGeom>
          <a:solidFill>
            <a:schemeClr val="tx1">
              <a:lumMod val="65000"/>
            </a:schemeClr>
          </a:solidFill>
          <a:ln w="25400" cap="flat">
            <a:solidFill>
              <a:schemeClr val="tx1">
                <a:lumMod val="65000"/>
              </a:schemeClr>
            </a:solidFill>
            <a:prstDash val="solid"/>
            <a:round/>
          </a:ln>
          <a:effectLst>
            <a:outerShdw blurRad="12700" dir="5400000" rotWithShape="0">
              <a:srgbClr val="000000">
                <a:alpha val="1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2701" tIns="22701" rIns="22701" bIns="22701" numCol="1" spcCol="38100" rtlCol="0" anchor="ctr">
            <a:spAutoFit/>
          </a:bodyPr>
          <a:lstStyle/>
          <a:p>
            <a:pPr marL="0" marR="0" indent="0" algn="r" defTabSz="3310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ko-KR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venir Next Ultra Light"/>
              <a:ea typeface="Avenir Next Ultra Light"/>
              <a:cs typeface="Avenir Next Ultra Light"/>
              <a:sym typeface="Avenir Next Ultra Light"/>
            </a:endParaRPr>
          </a:p>
        </p:txBody>
      </p:sp>
      <p:sp>
        <p:nvSpPr>
          <p:cNvPr id="36" name="오각형 35"/>
          <p:cNvSpPr/>
          <p:nvPr/>
        </p:nvSpPr>
        <p:spPr>
          <a:xfrm>
            <a:off x="2336461" y="3842865"/>
            <a:ext cx="8093781" cy="675880"/>
          </a:xfrm>
          <a:prstGeom prst="homePlate">
            <a:avLst/>
          </a:prstGeom>
          <a:solidFill>
            <a:srgbClr val="93CCD1"/>
          </a:solidFill>
          <a:ln w="19050" cap="flat">
            <a:solidFill>
              <a:schemeClr val="bg1">
                <a:lumMod val="65000"/>
              </a:schemeClr>
            </a:solidFill>
            <a:prstDash val="solid"/>
            <a:round/>
          </a:ln>
          <a:effectLst>
            <a:outerShdw blurRad="12700" dir="5400000" rotWithShape="0">
              <a:srgbClr val="000000">
                <a:alpha val="1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2701" tIns="22701" rIns="22701" bIns="22701" numCol="1" spcCol="38100" rtlCol="0" anchor="ctr">
            <a:spAutoFit/>
          </a:bodyPr>
          <a:lstStyle/>
          <a:p>
            <a:pPr marL="0" marR="0" indent="0" algn="r" defTabSz="3310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ko-KR" altLang="en-US" sz="28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Ebrima" panose="02000000000000000000" pitchFamily="2" charset="0"/>
              <a:cs typeface="Ebrima" panose="02000000000000000000" pitchFamily="2" charset="0"/>
              <a:sym typeface="Avenir Next Ultra Ligh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365722" y="3930585"/>
            <a:ext cx="8064520" cy="5075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2701" tIns="22701" rIns="22701" bIns="22701" numCol="1" spcCol="38100" rtlCol="0" anchor="ctr">
            <a:spAutoFit/>
          </a:bodyPr>
          <a:lstStyle/>
          <a:p>
            <a:pPr algn="l" defTabSz="331045">
              <a:lnSpc>
                <a:spcPct val="150000"/>
              </a:lnSpc>
            </a:pPr>
            <a:r>
              <a:rPr lang="en-US" altLang="ko-KR" sz="2000" b="1" dirty="0" err="1">
                <a:solidFill>
                  <a:schemeClr val="accent6">
                    <a:lumMod val="75000"/>
                  </a:schemeClr>
                </a:solidFill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</a:rPr>
              <a:t>Digital@Sea</a:t>
            </a:r>
            <a:r>
              <a:rPr lang="en-US" altLang="ko-KR" sz="2000" b="1" dirty="0">
                <a:solidFill>
                  <a:schemeClr val="accent6">
                    <a:lumMod val="75000"/>
                  </a:schemeClr>
                </a:solidFill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</a:rPr>
              <a:t> Conferences</a:t>
            </a:r>
            <a:r>
              <a:rPr lang="en-US" altLang="ko-KR" sz="2000" b="1" dirty="0">
                <a:solidFill>
                  <a:schemeClr val="tx2"/>
                </a:solidFill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</a:rPr>
              <a:t> ; Asia-Pacific, North America, International</a:t>
            </a:r>
            <a:endParaRPr lang="ko-KR" altLang="en-US" sz="2000" b="1" dirty="0">
              <a:solidFill>
                <a:schemeClr val="tx2"/>
              </a:solidFill>
              <a:latin typeface="Bahnschrift" pitchFamily="34" charset="0"/>
              <a:cs typeface="Ebrima" panose="02000000000000000000" pitchFamily="2" charset="0"/>
            </a:endParaRPr>
          </a:p>
        </p:txBody>
      </p:sp>
      <p:sp>
        <p:nvSpPr>
          <p:cNvPr id="41" name="오각형 40"/>
          <p:cNvSpPr/>
          <p:nvPr/>
        </p:nvSpPr>
        <p:spPr>
          <a:xfrm>
            <a:off x="2354567" y="4585211"/>
            <a:ext cx="8093781" cy="675880"/>
          </a:xfrm>
          <a:prstGeom prst="homePlate">
            <a:avLst/>
          </a:prstGeom>
          <a:solidFill>
            <a:srgbClr val="93CCD1"/>
          </a:solidFill>
          <a:ln w="19050" cap="flat">
            <a:solidFill>
              <a:schemeClr val="bg1">
                <a:lumMod val="65000"/>
              </a:schemeClr>
            </a:solidFill>
            <a:prstDash val="solid"/>
            <a:round/>
          </a:ln>
          <a:effectLst>
            <a:outerShdw blurRad="12700" dir="5400000" rotWithShape="0">
              <a:srgbClr val="000000">
                <a:alpha val="1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2701" tIns="22701" rIns="22701" bIns="22701" numCol="1" spcCol="38100" rtlCol="0" anchor="ctr">
            <a:spAutoFit/>
          </a:bodyPr>
          <a:lstStyle/>
          <a:p>
            <a:pPr marL="0" marR="0" indent="0" algn="r" defTabSz="3310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ko-KR" altLang="en-US" sz="28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Ebrima" panose="02000000000000000000" pitchFamily="2" charset="0"/>
              <a:cs typeface="Ebrima" panose="02000000000000000000" pitchFamily="2" charset="0"/>
              <a:sym typeface="Avenir Next Ultra Ligh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356669" y="4672931"/>
            <a:ext cx="6633515" cy="5075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2701" tIns="22701" rIns="22701" bIns="22701" numCol="1" spcCol="38100" rtlCol="0" anchor="ctr">
            <a:spAutoFit/>
          </a:bodyPr>
          <a:lstStyle/>
          <a:p>
            <a:pPr algn="l" defTabSz="331045">
              <a:lnSpc>
                <a:spcPct val="150000"/>
              </a:lnSpc>
            </a:pPr>
            <a:r>
              <a:rPr lang="en-US" altLang="ko-KR" sz="2000" b="1" dirty="0">
                <a:solidFill>
                  <a:schemeClr val="accent6">
                    <a:lumMod val="75000"/>
                  </a:schemeClr>
                </a:solidFill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</a:rPr>
              <a:t>Capacity Building</a:t>
            </a:r>
            <a:r>
              <a:rPr lang="en-US" altLang="ko-KR" sz="2000" b="1" dirty="0">
                <a:solidFill>
                  <a:schemeClr val="tx2"/>
                </a:solidFill>
                <a:latin typeface="Bahnschrift" pitchFamily="34" charset="0"/>
                <a:ea typeface="Ebrima" panose="02000000000000000000" pitchFamily="2" charset="0"/>
                <a:cs typeface="Ebrima" panose="02000000000000000000" pitchFamily="2" charset="0"/>
              </a:rPr>
              <a:t> Workshop co-organized by IMO &amp; IALA </a:t>
            </a:r>
            <a:endParaRPr kumimoji="0" lang="ko-KR" altLang="en-US" sz="2000" b="1" i="0" u="none" strike="noStrike" cap="none" spc="0" normalizeH="0" baseline="0" dirty="0">
              <a:ln>
                <a:noFill/>
              </a:ln>
              <a:solidFill>
                <a:schemeClr val="tx2"/>
              </a:solidFill>
              <a:uFillTx/>
              <a:latin typeface="Bahnschrift" pitchFamily="34" charset="0"/>
              <a:cs typeface="Ebrima" panose="02000000000000000000" pitchFamily="2" charset="0"/>
              <a:sym typeface="Avenir Next Ultra Light"/>
            </a:endParaRPr>
          </a:p>
        </p:txBody>
      </p:sp>
    </p:spTree>
    <p:extLst>
      <p:ext uri="{BB962C8B-B14F-4D97-AF65-F5344CB8AC3E}">
        <p14:creationId xmlns:p14="http://schemas.microsoft.com/office/powerpoint/2010/main" val="1965302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0" name="image.png" descr="image.png"/>
          <p:cNvPicPr>
            <a:picLocks noChangeAspect="1"/>
          </p:cNvPicPr>
          <p:nvPr/>
        </p:nvPicPr>
        <p:blipFill>
          <a:blip r:embed="rId3"/>
          <a:srcRect l="73888" t="53846"/>
          <a:stretch>
            <a:fillRect/>
          </a:stretch>
        </p:blipFill>
        <p:spPr>
          <a:xfrm rot="10800000" flipH="1">
            <a:off x="8537249" y="-7192"/>
            <a:ext cx="2374533" cy="3147765"/>
          </a:xfrm>
          <a:prstGeom prst="rect">
            <a:avLst/>
          </a:prstGeom>
          <a:ln w="12700">
            <a:miter lim="400000"/>
          </a:ln>
        </p:spPr>
      </p:pic>
      <p:pic>
        <p:nvPicPr>
          <p:cNvPr id="771" name="Picture 3" descr="Picture 3"/>
          <p:cNvPicPr>
            <a:picLocks noChangeAspect="1"/>
          </p:cNvPicPr>
          <p:nvPr/>
        </p:nvPicPr>
        <p:blipFill>
          <a:blip r:embed="rId4">
            <a:alphaModFix amt="50317"/>
          </a:blip>
          <a:srcRect l="2988" t="1199" r="10534" b="3920"/>
          <a:stretch>
            <a:fillRect/>
          </a:stretch>
        </p:blipFill>
        <p:spPr>
          <a:xfrm>
            <a:off x="817101" y="2369880"/>
            <a:ext cx="4069954" cy="42969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020" y="0"/>
                </a:moveTo>
                <a:cubicBezTo>
                  <a:pt x="4288" y="0"/>
                  <a:pt x="3413" y="2"/>
                  <a:pt x="2488" y="279"/>
                </a:cubicBezTo>
                <a:cubicBezTo>
                  <a:pt x="1469" y="631"/>
                  <a:pt x="666" y="1391"/>
                  <a:pt x="295" y="2356"/>
                </a:cubicBezTo>
                <a:cubicBezTo>
                  <a:pt x="0" y="3238"/>
                  <a:pt x="0" y="4067"/>
                  <a:pt x="0" y="5702"/>
                </a:cubicBezTo>
                <a:lnTo>
                  <a:pt x="0" y="15872"/>
                </a:lnTo>
                <a:cubicBezTo>
                  <a:pt x="0" y="17532"/>
                  <a:pt x="0" y="18362"/>
                  <a:pt x="295" y="19244"/>
                </a:cubicBezTo>
                <a:cubicBezTo>
                  <a:pt x="666" y="20209"/>
                  <a:pt x="1469" y="20969"/>
                  <a:pt x="2488" y="21321"/>
                </a:cubicBezTo>
                <a:cubicBezTo>
                  <a:pt x="3419" y="21600"/>
                  <a:pt x="4294" y="21600"/>
                  <a:pt x="6020" y="21600"/>
                </a:cubicBezTo>
                <a:lnTo>
                  <a:pt x="15553" y="21600"/>
                </a:lnTo>
                <a:cubicBezTo>
                  <a:pt x="17306" y="21600"/>
                  <a:pt x="18184" y="21600"/>
                  <a:pt x="19114" y="21321"/>
                </a:cubicBezTo>
                <a:cubicBezTo>
                  <a:pt x="20133" y="20969"/>
                  <a:pt x="20934" y="20209"/>
                  <a:pt x="21305" y="19244"/>
                </a:cubicBezTo>
                <a:cubicBezTo>
                  <a:pt x="21600" y="18362"/>
                  <a:pt x="21600" y="17533"/>
                  <a:pt x="21600" y="15898"/>
                </a:cubicBezTo>
                <a:lnTo>
                  <a:pt x="21600" y="5728"/>
                </a:lnTo>
                <a:cubicBezTo>
                  <a:pt x="21600" y="4068"/>
                  <a:pt x="21600" y="3238"/>
                  <a:pt x="21305" y="2356"/>
                </a:cubicBezTo>
                <a:cubicBezTo>
                  <a:pt x="20934" y="1391"/>
                  <a:pt x="20133" y="631"/>
                  <a:pt x="19114" y="279"/>
                </a:cubicBezTo>
                <a:cubicBezTo>
                  <a:pt x="18184" y="0"/>
                  <a:pt x="17306" y="0"/>
                  <a:pt x="15580" y="0"/>
                </a:cubicBezTo>
                <a:lnTo>
                  <a:pt x="6047" y="0"/>
                </a:lnTo>
                <a:lnTo>
                  <a:pt x="6020" y="0"/>
                </a:lnTo>
                <a:close/>
              </a:path>
            </a:pathLst>
          </a:custGeom>
          <a:ln w="12700">
            <a:miter lim="400000"/>
          </a:ln>
        </p:spPr>
      </p:pic>
      <p:sp>
        <p:nvSpPr>
          <p:cNvPr id="772" name="원"/>
          <p:cNvSpPr/>
          <p:nvPr/>
        </p:nvSpPr>
        <p:spPr>
          <a:xfrm>
            <a:off x="1088931" y="6375899"/>
            <a:ext cx="206401" cy="206402"/>
          </a:xfrm>
          <a:prstGeom prst="ellipse">
            <a:avLst/>
          </a:prstGeom>
          <a:solidFill>
            <a:srgbClr val="FFFFFF">
              <a:alpha val="34189"/>
            </a:srgbClr>
          </a:solidFill>
          <a:ln w="12700">
            <a:miter lim="400000"/>
          </a:ln>
        </p:spPr>
        <p:txBody>
          <a:bodyPr lIns="22699" tIns="22699" rIns="22699" bIns="22699" anchor="ctr"/>
          <a:lstStyle/>
          <a:p>
            <a:pPr algn="ctr" defTabSz="467732">
              <a:defRPr sz="18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700"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774" name="03"/>
          <p:cNvSpPr txBox="1"/>
          <p:nvPr/>
        </p:nvSpPr>
        <p:spPr>
          <a:xfrm>
            <a:off x="131684" y="557813"/>
            <a:ext cx="1468533" cy="11975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4355" tIns="44355" rIns="44355" bIns="44355" anchor="ctr">
            <a:spAutoFit/>
          </a:bodyPr>
          <a:lstStyle>
            <a:lvl1pPr algn="ctr" defTabSz="940524">
              <a:lnSpc>
                <a:spcPct val="80000"/>
              </a:lnSpc>
              <a:defRPr sz="9000">
                <a:solidFill>
                  <a:srgbClr val="D6D6D6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dirty="0"/>
              <a:t>0</a:t>
            </a:r>
            <a:r>
              <a:rPr lang="en-US" dirty="0"/>
              <a:t>5</a:t>
            </a:r>
            <a:endParaRPr dirty="0"/>
          </a:p>
        </p:txBody>
      </p:sp>
      <p:sp>
        <p:nvSpPr>
          <p:cNvPr id="777" name="원"/>
          <p:cNvSpPr/>
          <p:nvPr/>
        </p:nvSpPr>
        <p:spPr>
          <a:xfrm>
            <a:off x="1088931" y="6375899"/>
            <a:ext cx="206401" cy="206402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22699" tIns="22699" rIns="22699" bIns="22699" anchor="ctr"/>
          <a:lstStyle/>
          <a:p>
            <a:pPr algn="ctr" defTabSz="467732">
              <a:defRPr sz="18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700"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7" name="TextBox 3">
            <a:extLst>
              <a:ext uri="{FF2B5EF4-FFF2-40B4-BE49-F238E27FC236}">
                <a16:creationId xmlns:a16="http://schemas.microsoft.com/office/drawing/2014/main" id="{788130E5-2823-48A9-B349-A045394E763E}"/>
              </a:ext>
            </a:extLst>
          </p:cNvPr>
          <p:cNvSpPr txBox="1"/>
          <p:nvPr/>
        </p:nvSpPr>
        <p:spPr>
          <a:xfrm>
            <a:off x="1467023" y="943075"/>
            <a:ext cx="6965777" cy="6586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1809" tIns="51809" rIns="51809" bIns="51809">
            <a:spAutoFit/>
          </a:bodyPr>
          <a:lstStyle>
            <a:lvl1pPr algn="l" defTabSz="1036319">
              <a:defRPr sz="3600" b="1">
                <a:solidFill>
                  <a:srgbClr val="1F497D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rPr lang="en-US" spc="-150" dirty="0">
                <a:solidFill>
                  <a:srgbClr val="00882B">
                    <a:lumMod val="50000"/>
                  </a:srgbClr>
                </a:solidFill>
                <a:latin typeface="Bahnschrift" panose="020B0502040204020203" pitchFamily="34" charset="0"/>
                <a:ea typeface="DengXian" panose="02010600030101010101" pitchFamily="2" charset="-122"/>
              </a:rPr>
              <a:t>Conclusion</a:t>
            </a:r>
          </a:p>
        </p:txBody>
      </p:sp>
      <p:grpSp>
        <p:nvGrpSpPr>
          <p:cNvPr id="28" name="그룹 27"/>
          <p:cNvGrpSpPr/>
          <p:nvPr/>
        </p:nvGrpSpPr>
        <p:grpSpPr>
          <a:xfrm>
            <a:off x="5913274" y="2908262"/>
            <a:ext cx="4069955" cy="799694"/>
            <a:chOff x="5913273" y="2908262"/>
            <a:chExt cx="4069955" cy="799694"/>
          </a:xfrm>
        </p:grpSpPr>
        <p:sp>
          <p:nvSpPr>
            <p:cNvPr id="29" name="모서리가 둥근 직사각형">
              <a:extLst>
                <a:ext uri="{FF2B5EF4-FFF2-40B4-BE49-F238E27FC236}">
                  <a16:creationId xmlns:a16="http://schemas.microsoft.com/office/drawing/2014/main" id="{99C7A498-BC62-441A-8664-9AADB969D507}"/>
                </a:ext>
              </a:extLst>
            </p:cNvPr>
            <p:cNvSpPr/>
            <p:nvPr/>
          </p:nvSpPr>
          <p:spPr>
            <a:xfrm>
              <a:off x="5913273" y="2908262"/>
              <a:ext cx="4069955" cy="799694"/>
            </a:xfrm>
            <a:prstGeom prst="roundRect">
              <a:avLst>
                <a:gd name="adj" fmla="val 27955"/>
              </a:avLst>
            </a:prstGeom>
            <a:solidFill>
              <a:srgbClr val="0B5D18"/>
            </a:solidFill>
            <a:ln w="12700">
              <a:miter lim="400000"/>
            </a:ln>
          </p:spPr>
          <p:txBody>
            <a:bodyPr lIns="22701" tIns="22701" rIns="22701" bIns="22701" anchor="ctr"/>
            <a:lstStyle/>
            <a:p>
              <a:pPr algn="ctr" defTabSz="467732"/>
              <a:endParaRPr sz="1700">
                <a:solidFill>
                  <a:schemeClr val="bg1"/>
                </a:solidFill>
                <a:latin typeface="Helvetica Light"/>
              </a:endParaRPr>
            </a:p>
          </p:txBody>
        </p:sp>
        <p:sp>
          <p:nvSpPr>
            <p:cNvPr id="30" name="TextBox 10">
              <a:extLst>
                <a:ext uri="{FF2B5EF4-FFF2-40B4-BE49-F238E27FC236}">
                  <a16:creationId xmlns:a16="http://schemas.microsoft.com/office/drawing/2014/main" id="{9D2E6BF0-8F26-402B-A601-DC9AB6A3E2E5}"/>
                </a:ext>
              </a:extLst>
            </p:cNvPr>
            <p:cNvSpPr txBox="1"/>
            <p:nvPr/>
          </p:nvSpPr>
          <p:spPr>
            <a:xfrm>
              <a:off x="6274607" y="3110457"/>
              <a:ext cx="3347285" cy="37548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1814" tIns="51814" rIns="51814" bIns="51814" anchor="ctr">
              <a:spAutoFit/>
            </a:bodyPr>
            <a:lstStyle/>
            <a:p>
              <a:pPr algn="ctr" defTabSz="1036209" eaLnBrk="0">
                <a:lnSpc>
                  <a:spcPct val="80000"/>
                </a:lnSpc>
              </a:pPr>
              <a:r>
                <a:rPr lang="en-US" altLang="ko-KR" sz="2200" dirty="0">
                  <a:ln w="9525" cap="flat" cmpd="sng">
                    <a:noFill/>
                    <a:prstDash/>
                  </a:ln>
                  <a:solidFill>
                    <a:schemeClr val="bg1"/>
                  </a:solidFill>
                  <a:latin typeface="Bahnschrift" charset="0"/>
                  <a:ea typeface="Bahnschrift" charset="0"/>
                </a:rPr>
                <a:t>Summary</a:t>
              </a:r>
              <a:endParaRPr lang="ko-KR" altLang="en-US" sz="2200" dirty="0">
                <a:ln w="9525" cap="flat" cmpd="sng">
                  <a:noFill/>
                  <a:prstDash/>
                </a:ln>
                <a:solidFill>
                  <a:schemeClr val="bg1"/>
                </a:solidFill>
                <a:latin typeface="Bahnschrift" charset="0"/>
                <a:ea typeface="Bahnschrif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609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/>
          <p:cNvSpPr/>
          <p:nvPr/>
        </p:nvSpPr>
        <p:spPr>
          <a:xfrm>
            <a:off x="5849354" y="3644958"/>
            <a:ext cx="493286" cy="461219"/>
          </a:xfrm>
          <a:prstGeom prst="rect">
            <a:avLst/>
          </a:prstGeom>
          <a:gradFill flip="none" rotWithShape="1">
            <a:gsLst>
              <a:gs pos="50000">
                <a:srgbClr val="075FA8"/>
              </a:gs>
              <a:gs pos="49000">
                <a:srgbClr val="1890F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651" tIns="53325" rIns="106651" bIns="53325" rtlCol="0" anchor="ctr"/>
          <a:lstStyle/>
          <a:p>
            <a:pPr algn="ctr" defTabSz="1066510" latinLnBrk="1" hangingPunct="1"/>
            <a:endParaRPr lang="ko-KR" altLang="en-US" sz="2100" b="1" kern="120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5849354" y="4534655"/>
            <a:ext cx="493286" cy="461219"/>
          </a:xfrm>
          <a:prstGeom prst="rect">
            <a:avLst/>
          </a:prstGeom>
          <a:gradFill flip="none" rotWithShape="1">
            <a:gsLst>
              <a:gs pos="50000">
                <a:srgbClr val="075FA8"/>
              </a:gs>
              <a:gs pos="49000">
                <a:srgbClr val="1890F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651" tIns="53325" rIns="106651" bIns="53325" rtlCol="0" anchor="ctr"/>
          <a:lstStyle/>
          <a:p>
            <a:pPr algn="ctr" defTabSz="1066510" latinLnBrk="1" hangingPunct="1"/>
            <a:endParaRPr lang="ko-KR" altLang="en-US" sz="2100" b="1" kern="120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5849354" y="5415212"/>
            <a:ext cx="493286" cy="461219"/>
          </a:xfrm>
          <a:prstGeom prst="rect">
            <a:avLst/>
          </a:prstGeom>
          <a:gradFill flip="none" rotWithShape="1">
            <a:gsLst>
              <a:gs pos="50000">
                <a:srgbClr val="075FA8"/>
              </a:gs>
              <a:gs pos="49000">
                <a:srgbClr val="1890F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651" tIns="53325" rIns="106651" bIns="53325" rtlCol="0" anchor="ctr"/>
          <a:lstStyle/>
          <a:p>
            <a:pPr algn="ctr" defTabSz="1066510" latinLnBrk="1" hangingPunct="1"/>
            <a:endParaRPr lang="ko-KR" altLang="en-US" sz="2100" b="1" kern="120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5849354" y="2756640"/>
            <a:ext cx="493286" cy="461219"/>
          </a:xfrm>
          <a:prstGeom prst="rect">
            <a:avLst/>
          </a:prstGeom>
          <a:gradFill flip="none" rotWithShape="1">
            <a:gsLst>
              <a:gs pos="50000">
                <a:srgbClr val="075FA8"/>
              </a:gs>
              <a:gs pos="49000">
                <a:srgbClr val="1890F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651" tIns="53325" rIns="106651" bIns="53325" rtlCol="0" anchor="ctr"/>
          <a:lstStyle/>
          <a:p>
            <a:pPr algn="ctr" defTabSz="1066510" latinLnBrk="1" hangingPunct="1"/>
            <a:endParaRPr lang="ko-KR" altLang="en-US" sz="2100" b="1" kern="120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889170" y="2748933"/>
            <a:ext cx="429733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 defTabSz="1066510" latinLnBrk="1" hangingPunct="1"/>
            <a:r>
              <a:rPr lang="en-US" altLang="ko-KR" sz="3000" b="1" kern="1200" spc="-62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prstClr val="white"/>
                </a:solidFill>
                <a:latin typeface="맑은 고딕"/>
                <a:ea typeface="맑은 고딕"/>
                <a:cs typeface="+mn-cs"/>
              </a:rPr>
              <a:t>01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5889170" y="3634057"/>
            <a:ext cx="429733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 defTabSz="1066510" latinLnBrk="1" hangingPunct="1"/>
            <a:r>
              <a:rPr lang="en-US" altLang="ko-KR" sz="3000" b="1" kern="1200" spc="-62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prstClr val="white"/>
                </a:solidFill>
                <a:latin typeface="맑은 고딕"/>
                <a:ea typeface="맑은 고딕"/>
                <a:cs typeface="+mn-cs"/>
              </a:rPr>
              <a:t>02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5889170" y="4519185"/>
            <a:ext cx="429733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 defTabSz="1066510" latinLnBrk="1" hangingPunct="1"/>
            <a:r>
              <a:rPr lang="en-US" altLang="ko-KR" sz="3000" b="1" kern="1200" spc="-62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prstClr val="white"/>
                </a:solidFill>
                <a:latin typeface="맑은 고딕"/>
                <a:ea typeface="맑은 고딕"/>
                <a:cs typeface="+mn-cs"/>
              </a:rPr>
              <a:t>03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5911096" y="5404310"/>
            <a:ext cx="429733" cy="461665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l" defTabSz="1066510" latinLnBrk="1" hangingPunct="1"/>
            <a:r>
              <a:rPr lang="en-US" altLang="ko-KR" sz="3000" b="1" kern="1200" spc="-62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prstClr val="white"/>
                </a:solidFill>
                <a:latin typeface="맑은 고딕"/>
                <a:ea typeface="맑은 고딕"/>
                <a:cs typeface="+mn-cs"/>
              </a:rPr>
              <a:t>04</a:t>
            </a:r>
          </a:p>
        </p:txBody>
      </p:sp>
      <p:sp>
        <p:nvSpPr>
          <p:cNvPr id="14" name="TextBox 74"/>
          <p:cNvSpPr txBox="1"/>
          <p:nvPr/>
        </p:nvSpPr>
        <p:spPr>
          <a:xfrm>
            <a:off x="6499368" y="2779087"/>
            <a:ext cx="3088986" cy="395814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 algn="l" defTabSz="1036319">
              <a:defRPr sz="1900" spc="-61">
                <a:ln w="9525">
                  <a:solidFill>
                    <a:srgbClr val="4F81BD">
                      <a:alpha val="0"/>
                    </a:srgbClr>
                  </a:solidFill>
                </a:ln>
                <a:solidFill>
                  <a:srgbClr val="404040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pPr algn="ctr">
              <a:lnSpc>
                <a:spcPct val="120000"/>
              </a:lnSpc>
              <a:defRPr sz="1800" spc="-78">
                <a:solidFill>
                  <a:srgbClr val="53585F"/>
                </a:solidFill>
                <a:latin typeface="DengXian Light"/>
                <a:ea typeface="DengXian Light"/>
                <a:cs typeface="DengXian Light"/>
                <a:sym typeface="DengXian Light"/>
              </a:defRPr>
            </a:pPr>
            <a:r>
              <a:rPr lang="en-US" sz="2400" spc="0" dirty="0">
                <a:ln>
                  <a:noFill/>
                </a:ln>
                <a:solidFill>
                  <a:srgbClr val="1F497D"/>
                </a:solidFill>
                <a:latin typeface="Bahnschrift" panose="020B0502040204020203" pitchFamily="34" charset="0"/>
                <a:ea typeface="DengXian Light"/>
                <a:sym typeface="Avenir Next Ultra Light"/>
              </a:rPr>
              <a:t>Maritime Digitalization</a:t>
            </a:r>
            <a:endParaRPr sz="2400" spc="0" dirty="0">
              <a:ln>
                <a:noFill/>
              </a:ln>
              <a:solidFill>
                <a:srgbClr val="1F497D"/>
              </a:solidFill>
              <a:latin typeface="Bahnschrift" panose="020B0502040204020203" pitchFamily="34" charset="0"/>
              <a:ea typeface="DengXian Light"/>
              <a:sym typeface="Avenir Next Ultra Light"/>
            </a:endParaRPr>
          </a:p>
        </p:txBody>
      </p:sp>
      <p:sp>
        <p:nvSpPr>
          <p:cNvPr id="15" name="TextBox 91"/>
          <p:cNvSpPr txBox="1"/>
          <p:nvPr/>
        </p:nvSpPr>
        <p:spPr>
          <a:xfrm>
            <a:off x="6503943" y="3655744"/>
            <a:ext cx="4179634" cy="395814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algn="l" defTabSz="1036319">
              <a:defRPr sz="1900" spc="-61">
                <a:ln w="9525">
                  <a:solidFill>
                    <a:srgbClr val="4F81BD">
                      <a:alpha val="0"/>
                    </a:srgbClr>
                  </a:solidFill>
                </a:ln>
                <a:solidFill>
                  <a:srgbClr val="404040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pPr>
              <a:lnSpc>
                <a:spcPct val="120000"/>
              </a:lnSpc>
              <a:defRPr sz="1800" spc="-78">
                <a:solidFill>
                  <a:srgbClr val="53585F"/>
                </a:solidFill>
                <a:latin typeface="DengXian Light"/>
                <a:ea typeface="DengXian Light"/>
                <a:cs typeface="DengXian Light"/>
                <a:sym typeface="DengXian Light"/>
              </a:defRPr>
            </a:pPr>
            <a:r>
              <a:rPr lang="en-US" altLang="ko-KR" sz="2400" spc="0" dirty="0">
                <a:ln>
                  <a:noFill/>
                </a:ln>
                <a:solidFill>
                  <a:srgbClr val="1F497D"/>
                </a:solidFill>
                <a:latin typeface="Bahnschrift" panose="020B0502040204020203" pitchFamily="34" charset="0"/>
                <a:ea typeface="DengXian Light"/>
                <a:sym typeface="Avenir Next Ultra Light"/>
              </a:rPr>
              <a:t>Expected Effectiveness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96206" y="4571613"/>
            <a:ext cx="3757439" cy="443198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 algn="l" defTabSz="1036319">
              <a:defRPr sz="1900" spc="-61">
                <a:ln w="9525">
                  <a:solidFill>
                    <a:srgbClr val="4F81BD">
                      <a:alpha val="0"/>
                    </a:srgbClr>
                  </a:solidFill>
                </a:ln>
                <a:solidFill>
                  <a:srgbClr val="404040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pPr algn="ctr">
              <a:lnSpc>
                <a:spcPct val="120000"/>
              </a:lnSpc>
              <a:defRPr sz="1800" spc="-78">
                <a:solidFill>
                  <a:srgbClr val="53585F"/>
                </a:solidFill>
                <a:latin typeface="DengXian Light"/>
                <a:ea typeface="DengXian Light"/>
                <a:cs typeface="DengXian Light"/>
                <a:sym typeface="DengXian Light"/>
              </a:defRPr>
            </a:pPr>
            <a:r>
              <a:rPr lang="en-US" sz="2400" spc="0" dirty="0">
                <a:ln>
                  <a:noFill/>
                </a:ln>
                <a:solidFill>
                  <a:srgbClr val="1F497D"/>
                </a:solidFill>
                <a:latin typeface="Bahnschrift" panose="020B0502040204020203" pitchFamily="34" charset="0"/>
                <a:ea typeface="DengXian Light"/>
                <a:sym typeface="Avenir Next Ultra Light"/>
              </a:rPr>
              <a:t>Challenges &amp; Opportunities</a:t>
            </a:r>
            <a:endParaRPr sz="2400" spc="0" dirty="0">
              <a:ln>
                <a:noFill/>
              </a:ln>
              <a:solidFill>
                <a:srgbClr val="1F497D"/>
              </a:solidFill>
              <a:latin typeface="Bahnschrift" panose="020B0502040204020203" pitchFamily="34" charset="0"/>
              <a:ea typeface="DengXian Light"/>
              <a:sym typeface="Avenir Next Ultra Ligh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82947" y="5452115"/>
            <a:ext cx="2761975" cy="395814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 algn="l" defTabSz="1036319">
              <a:defRPr sz="1900" spc="-61">
                <a:ln w="9525">
                  <a:solidFill>
                    <a:srgbClr val="4F81BD">
                      <a:alpha val="0"/>
                    </a:srgbClr>
                  </a:solidFill>
                </a:ln>
                <a:solidFill>
                  <a:srgbClr val="404040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pPr algn="ctr">
              <a:lnSpc>
                <a:spcPct val="120000"/>
              </a:lnSpc>
              <a:defRPr sz="1800" spc="-78">
                <a:solidFill>
                  <a:srgbClr val="53585F"/>
                </a:solidFill>
                <a:latin typeface="DengXian Light"/>
                <a:ea typeface="DengXian Light"/>
                <a:cs typeface="DengXian Light"/>
                <a:sym typeface="DengXian Light"/>
              </a:defRPr>
            </a:pPr>
            <a:r>
              <a:rPr lang="en-US" sz="2400" spc="0" dirty="0" err="1">
                <a:ln>
                  <a:noFill/>
                </a:ln>
                <a:solidFill>
                  <a:srgbClr val="1F497D"/>
                </a:solidFill>
                <a:latin typeface="Bahnschrift" panose="020B0502040204020203" pitchFamily="34" charset="0"/>
                <a:ea typeface="DengXian Light"/>
                <a:sym typeface="Avenir Next Ultra Light"/>
              </a:rPr>
              <a:t>Digital@Sea</a:t>
            </a:r>
            <a:r>
              <a:rPr lang="en-US" sz="2400" spc="0" dirty="0">
                <a:ln>
                  <a:noFill/>
                </a:ln>
                <a:solidFill>
                  <a:srgbClr val="1F497D"/>
                </a:solidFill>
                <a:latin typeface="Bahnschrift" panose="020B0502040204020203" pitchFamily="34" charset="0"/>
                <a:ea typeface="DengXian Light"/>
                <a:sym typeface="Avenir Next Ultra Light"/>
              </a:rPr>
              <a:t> Cluster</a:t>
            </a:r>
            <a:endParaRPr sz="2400" spc="0" dirty="0">
              <a:ln>
                <a:noFill/>
              </a:ln>
              <a:solidFill>
                <a:srgbClr val="1F497D"/>
              </a:solidFill>
              <a:latin typeface="Bahnschrift" panose="020B0502040204020203" pitchFamily="34" charset="0"/>
              <a:ea typeface="DengXian Light"/>
              <a:sym typeface="Avenir Next Ultra Light"/>
            </a:endParaRP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086728" y="6881111"/>
            <a:ext cx="1623518" cy="729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76895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ackground"/>
          <p:cNvSpPr txBox="1">
            <a:spLocks/>
          </p:cNvSpPr>
          <p:nvPr/>
        </p:nvSpPr>
        <p:spPr>
          <a:xfrm>
            <a:off x="1754435" y="794581"/>
            <a:ext cx="3564014" cy="351366"/>
          </a:xfrm>
          <a:prstGeom prst="rect">
            <a:avLst/>
          </a:prstGeom>
          <a:ln w="12700" cap="flat" cmpd="sng">
            <a:prstDash/>
            <a:miter lim="800000"/>
          </a:ln>
        </p:spPr>
        <p:txBody>
          <a:bodyPr vert="horz" wrap="square" lIns="52064" tIns="52064" rIns="52064" bIns="52064" numCol="1" anchor="ctr">
            <a:spAutoFit/>
          </a:bodyPr>
          <a:lstStyle/>
          <a:p>
            <a:pPr algn="l" defTabSz="1036209" eaLnBrk="0">
              <a:lnSpc>
                <a:spcPct val="80000"/>
              </a:lnSpc>
            </a:pPr>
            <a:r>
              <a:rPr lang="en-US" altLang="ko-KR" sz="2000" b="1" dirty="0">
                <a:ln w="9525" cap="flat" cmpd="sng">
                  <a:noFill/>
                  <a:prstDash/>
                </a:ln>
                <a:solidFill>
                  <a:srgbClr val="000000"/>
                </a:solidFill>
                <a:latin typeface="Bahnschrift" charset="0"/>
                <a:ea typeface="Bahnschrift" charset="0"/>
              </a:rPr>
              <a:t>Conclusion (Summary)</a:t>
            </a:r>
            <a:endParaRPr lang="ko-KR" altLang="en-US" sz="2000" b="1" dirty="0">
              <a:ln w="9525" cap="flat" cmpd="sng">
                <a:noFill/>
                <a:prstDash/>
              </a:ln>
              <a:solidFill>
                <a:srgbClr val="000000"/>
              </a:solidFill>
              <a:latin typeface="Bahnschrift" charset="0"/>
              <a:ea typeface="Bahnschrift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9751" y="646963"/>
            <a:ext cx="429733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 defTabSz="1066510" latinLnBrk="1" hangingPunct="1"/>
            <a:r>
              <a:rPr lang="en-US" altLang="ko-KR" sz="3000" b="1" kern="1200" spc="-62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prstClr val="white"/>
                </a:solidFill>
                <a:latin typeface="맑은 고딕"/>
                <a:ea typeface="맑은 고딕"/>
                <a:cs typeface="+mn-cs"/>
              </a:rPr>
              <a:t>01</a:t>
            </a:r>
          </a:p>
        </p:txBody>
      </p:sp>
      <p:grpSp>
        <p:nvGrpSpPr>
          <p:cNvPr id="13" name="그룹 12"/>
          <p:cNvGrpSpPr/>
          <p:nvPr/>
        </p:nvGrpSpPr>
        <p:grpSpPr>
          <a:xfrm>
            <a:off x="412113" y="1947357"/>
            <a:ext cx="10388814" cy="3625678"/>
            <a:chOff x="1532972" y="2098189"/>
            <a:chExt cx="12131130" cy="3625678"/>
          </a:xfrm>
        </p:grpSpPr>
        <p:sp>
          <p:nvSpPr>
            <p:cNvPr id="14" name="사각형"/>
            <p:cNvSpPr/>
            <p:nvPr/>
          </p:nvSpPr>
          <p:spPr>
            <a:xfrm>
              <a:off x="1532972" y="3823210"/>
              <a:ext cx="189230" cy="189230"/>
            </a:xfrm>
            <a:prstGeom prst="rect">
              <a:avLst/>
            </a:prstGeom>
            <a:solidFill>
              <a:srgbClr val="3197E0"/>
            </a:solidFill>
            <a:ln w="12700">
              <a:miter lim="400000"/>
            </a:ln>
          </p:spPr>
          <p:txBody>
            <a:bodyPr lIns="22701" tIns="22701" rIns="22701" bIns="22701" anchor="ctr"/>
            <a:lstStyle/>
            <a:p>
              <a:pPr algn="ctr" defTabSz="457200">
                <a:lnSpc>
                  <a:spcPct val="80000"/>
                </a:lnSpc>
                <a:spcBef>
                  <a:spcPts val="5500"/>
                </a:spcBef>
                <a:defRPr sz="5000">
                  <a:solidFill>
                    <a:srgbClr val="333333"/>
                  </a:solidFill>
                  <a:latin typeface="Helvetica Neue Thin"/>
                  <a:ea typeface="Helvetica Neue Thin"/>
                  <a:cs typeface="Helvetica Neue Thin"/>
                  <a:sym typeface="Helvetica Neue Thin"/>
                </a:defRPr>
              </a:pPr>
              <a:endParaRPr sz="2000">
                <a:latin typeface="Bahnschrift Light" panose="020B0502040204020203" pitchFamily="34" charset="0"/>
              </a:endParaRPr>
            </a:p>
          </p:txBody>
        </p:sp>
        <p:sp>
          <p:nvSpPr>
            <p:cNvPr id="15" name="사각형"/>
            <p:cNvSpPr/>
            <p:nvPr/>
          </p:nvSpPr>
          <p:spPr>
            <a:xfrm>
              <a:off x="1532972" y="3107512"/>
              <a:ext cx="189230" cy="189230"/>
            </a:xfrm>
            <a:prstGeom prst="rect">
              <a:avLst/>
            </a:prstGeom>
            <a:solidFill>
              <a:srgbClr val="72B1D7"/>
            </a:solidFill>
            <a:ln w="12700">
              <a:miter lim="400000"/>
            </a:ln>
          </p:spPr>
          <p:txBody>
            <a:bodyPr lIns="22701" tIns="22701" rIns="22701" bIns="22701" anchor="ctr"/>
            <a:lstStyle/>
            <a:p>
              <a:pPr algn="ctr" defTabSz="457200">
                <a:lnSpc>
                  <a:spcPct val="80000"/>
                </a:lnSpc>
                <a:spcBef>
                  <a:spcPts val="5500"/>
                </a:spcBef>
                <a:defRPr sz="5000">
                  <a:solidFill>
                    <a:srgbClr val="333333"/>
                  </a:solidFill>
                  <a:latin typeface="Helvetica Neue Thin"/>
                  <a:ea typeface="Helvetica Neue Thin"/>
                  <a:cs typeface="Helvetica Neue Thin"/>
                  <a:sym typeface="Helvetica Neue Thin"/>
                </a:defRPr>
              </a:pPr>
              <a:endParaRPr sz="2000">
                <a:latin typeface="Bahnschrift Light" panose="020B0502040204020203" pitchFamily="34" charset="0"/>
              </a:endParaRPr>
            </a:p>
          </p:txBody>
        </p:sp>
        <p:sp>
          <p:nvSpPr>
            <p:cNvPr id="16" name="사각형"/>
            <p:cNvSpPr/>
            <p:nvPr/>
          </p:nvSpPr>
          <p:spPr>
            <a:xfrm>
              <a:off x="1532972" y="2171357"/>
              <a:ext cx="189230" cy="189230"/>
            </a:xfrm>
            <a:prstGeom prst="rect">
              <a:avLst/>
            </a:prstGeom>
            <a:solidFill>
              <a:srgbClr val="B9B9B9"/>
            </a:solidFill>
            <a:ln w="12700">
              <a:miter lim="400000"/>
            </a:ln>
          </p:spPr>
          <p:txBody>
            <a:bodyPr lIns="22701" tIns="22701" rIns="22701" bIns="22701" anchor="ctr"/>
            <a:lstStyle/>
            <a:p>
              <a:pPr algn="ctr" defTabSz="457200">
                <a:lnSpc>
                  <a:spcPct val="80000"/>
                </a:lnSpc>
                <a:spcBef>
                  <a:spcPts val="5500"/>
                </a:spcBef>
                <a:defRPr sz="5000">
                  <a:solidFill>
                    <a:srgbClr val="333333"/>
                  </a:solidFill>
                  <a:latin typeface="Helvetica Neue Thin"/>
                  <a:ea typeface="Helvetica Neue Thin"/>
                  <a:cs typeface="Helvetica Neue Thin"/>
                  <a:sym typeface="Helvetica Neue Thin"/>
                </a:defRPr>
              </a:pPr>
              <a:endParaRPr sz="2000">
                <a:latin typeface="Bahnschrift Light" panose="020B0502040204020203" pitchFamily="34" charset="0"/>
              </a:endParaRPr>
            </a:p>
          </p:txBody>
        </p:sp>
        <p:sp>
          <p:nvSpPr>
            <p:cNvPr id="17" name="Safety = Efficiency"/>
            <p:cNvSpPr txBox="1">
              <a:spLocks/>
            </p:cNvSpPr>
            <p:nvPr/>
          </p:nvSpPr>
          <p:spPr>
            <a:xfrm>
              <a:off x="2085026" y="3040545"/>
              <a:ext cx="11579076" cy="307777"/>
            </a:xfrm>
            <a:prstGeom prst="rect">
              <a:avLst/>
            </a:prstGeom>
            <a:ln w="12700" cap="flat" cmpd="sng">
              <a:prstDash/>
              <a:miter lim="800000"/>
            </a:ln>
          </p:spPr>
          <p:txBody>
            <a:bodyPr vert="horz" wrap="square" lIns="0" tIns="0" rIns="0" bIns="0" numCol="1" anchor="ctr">
              <a:spAutoFit/>
            </a:bodyPr>
            <a:lstStyle/>
            <a:p>
              <a:pPr algn="l"/>
              <a:r>
                <a:rPr lang="en-US" altLang="ko-KR" sz="2000" b="1" dirty="0">
                  <a:solidFill>
                    <a:schemeClr val="tx2">
                      <a:lumMod val="50000"/>
                    </a:schemeClr>
                  </a:solidFill>
                  <a:latin typeface="Bahnschrift Light" panose="020B0502040204020203" pitchFamily="34" charset="0"/>
                </a:rPr>
                <a:t>Maritime digitalization  </a:t>
              </a:r>
              <a:r>
                <a:rPr lang="en-US" altLang="ko-KR" sz="2000" dirty="0">
                  <a:ln w="9525" cap="flat" cmpd="sng">
                    <a:noFill/>
                    <a:prstDash/>
                  </a:ln>
                  <a:solidFill>
                    <a:schemeClr val="tx2">
                      <a:lumMod val="50000"/>
                    </a:schemeClr>
                  </a:solidFill>
                  <a:latin typeface="Bahnschrift Light" charset="0"/>
                  <a:ea typeface="Bahnschrift Light" charset="0"/>
                </a:rPr>
                <a:t>is a new paradigm enabling innovation across different sectors</a:t>
              </a:r>
            </a:p>
          </p:txBody>
        </p:sp>
        <p:sp>
          <p:nvSpPr>
            <p:cNvPr id="18" name="Shared Growth in APP region !"/>
            <p:cNvSpPr txBox="1"/>
            <p:nvPr/>
          </p:nvSpPr>
          <p:spPr>
            <a:xfrm>
              <a:off x="2059388" y="4800537"/>
              <a:ext cx="11460670" cy="92333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vert="horz" wrap="square" lIns="0" tIns="0" rIns="0" bIns="0" numCol="1" anchor="ctr">
              <a:spAutoFit/>
            </a:bodyPr>
            <a:lstStyle/>
            <a:p>
              <a:pPr algn="just" defTabSz="259080" eaLnBrk="0"/>
              <a:r>
                <a:rPr lang="en-US" altLang="ko-KR" sz="2000" b="1" dirty="0" err="1">
                  <a:solidFill>
                    <a:schemeClr val="tx2">
                      <a:lumMod val="50000"/>
                    </a:schemeClr>
                  </a:solidFill>
                  <a:latin typeface="Bahnschrift Light" panose="020B0502040204020203" pitchFamily="34" charset="0"/>
                </a:rPr>
                <a:t>Digital@Sea</a:t>
              </a:r>
              <a:r>
                <a:rPr lang="en-US" altLang="ko-KR" sz="2000" b="1" dirty="0">
                  <a:solidFill>
                    <a:schemeClr val="tx2">
                      <a:lumMod val="50000"/>
                    </a:schemeClr>
                  </a:solidFill>
                  <a:latin typeface="Bahnschrift Light" panose="020B0502040204020203" pitchFamily="34" charset="0"/>
                </a:rPr>
                <a:t> Cluster </a:t>
              </a:r>
              <a:r>
                <a:rPr lang="en-US" altLang="ko-KR" sz="2000" dirty="0">
                  <a:ln w="9525" cap="flat" cmpd="sng">
                    <a:noFill/>
                    <a:prstDash/>
                  </a:ln>
                  <a:solidFill>
                    <a:schemeClr val="tx2">
                      <a:lumMod val="50000"/>
                    </a:schemeClr>
                  </a:solidFill>
                  <a:latin typeface="Bahnschrift Light" charset="0"/>
                  <a:ea typeface="Bahnschrift Light" charset="0"/>
                </a:rPr>
                <a:t>will be a goal-based global collaboration and provide the best practices showing benefits that maritime communities can get from maritime digitalization.</a:t>
              </a:r>
            </a:p>
          </p:txBody>
        </p:sp>
        <p:sp>
          <p:nvSpPr>
            <p:cNvPr id="19" name="Safety = Efficiency"/>
            <p:cNvSpPr txBox="1">
              <a:spLocks/>
            </p:cNvSpPr>
            <p:nvPr/>
          </p:nvSpPr>
          <p:spPr>
            <a:xfrm>
              <a:off x="2074954" y="3744479"/>
              <a:ext cx="11445103" cy="615553"/>
            </a:xfrm>
            <a:prstGeom prst="rect">
              <a:avLst/>
            </a:prstGeom>
            <a:ln w="12700" cap="flat" cmpd="sng">
              <a:prstDash/>
              <a:miter lim="800000"/>
            </a:ln>
          </p:spPr>
          <p:txBody>
            <a:bodyPr vert="horz" wrap="square" lIns="0" tIns="0" rIns="0" bIns="0" numCol="1" anchor="ctr">
              <a:spAutoFit/>
            </a:bodyPr>
            <a:lstStyle/>
            <a:p>
              <a:pPr algn="just"/>
              <a:r>
                <a:rPr lang="en-US" altLang="ko-KR" sz="2000" b="1" dirty="0">
                  <a:solidFill>
                    <a:schemeClr val="tx2">
                      <a:lumMod val="50000"/>
                    </a:schemeClr>
                  </a:solidFill>
                  <a:latin typeface="Bahnschrift Light" panose="020B0502040204020203" pitchFamily="34" charset="0"/>
                </a:rPr>
                <a:t>Maritime digitalization </a:t>
              </a:r>
              <a:r>
                <a:rPr lang="en-US" altLang="ko-KR" sz="2000" dirty="0">
                  <a:ln w="9525" cap="flat" cmpd="sng">
                    <a:noFill/>
                    <a:prstDash/>
                  </a:ln>
                  <a:solidFill>
                    <a:schemeClr val="tx2">
                      <a:lumMod val="50000"/>
                    </a:schemeClr>
                  </a:solidFill>
                  <a:latin typeface="Bahnschrift Light" charset="0"/>
                  <a:ea typeface="Bahnschrift Light" charset="0"/>
                </a:rPr>
                <a:t>is required a clear need to comply with it to international obligation based on verification and validation for its effectiveness to all stakeholders</a:t>
              </a:r>
            </a:p>
          </p:txBody>
        </p:sp>
        <p:sp>
          <p:nvSpPr>
            <p:cNvPr id="20" name="사각형"/>
            <p:cNvSpPr/>
            <p:nvPr/>
          </p:nvSpPr>
          <p:spPr>
            <a:xfrm>
              <a:off x="1543980" y="4877618"/>
              <a:ext cx="189230" cy="189230"/>
            </a:xfrm>
            <a:prstGeom prst="rect">
              <a:avLst/>
            </a:prstGeom>
            <a:solidFill>
              <a:srgbClr val="002060"/>
            </a:solidFill>
            <a:ln w="12700">
              <a:miter lim="400000"/>
            </a:ln>
          </p:spPr>
          <p:txBody>
            <a:bodyPr lIns="22701" tIns="22701" rIns="22701" bIns="22701" anchor="ctr"/>
            <a:lstStyle/>
            <a:p>
              <a:pPr algn="ctr" defTabSz="457200">
                <a:lnSpc>
                  <a:spcPct val="80000"/>
                </a:lnSpc>
                <a:spcBef>
                  <a:spcPts val="5500"/>
                </a:spcBef>
                <a:defRPr sz="5000">
                  <a:solidFill>
                    <a:srgbClr val="333333"/>
                  </a:solidFill>
                  <a:latin typeface="Helvetica Neue Thin"/>
                  <a:ea typeface="Helvetica Neue Thin"/>
                  <a:cs typeface="Helvetica Neue Thin"/>
                  <a:sym typeface="Helvetica Neue Thin"/>
                </a:defRPr>
              </a:pPr>
              <a:endParaRPr sz="2000">
                <a:latin typeface="Bahnschrift Light" panose="020B0502040204020203" pitchFamily="34" charset="0"/>
              </a:endParaRPr>
            </a:p>
          </p:txBody>
        </p:sp>
        <p:sp>
          <p:nvSpPr>
            <p:cNvPr id="21" name="THIS time Should be Different !"/>
            <p:cNvSpPr txBox="1"/>
            <p:nvPr/>
          </p:nvSpPr>
          <p:spPr>
            <a:xfrm>
              <a:off x="2078438" y="2098189"/>
              <a:ext cx="11441620" cy="61555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anchor="ctr">
              <a:spAutoFit/>
            </a:bodyPr>
            <a:lstStyle>
              <a:lvl1pPr algn="l" defTabSz="259079">
                <a:defRPr sz="2300">
                  <a:solidFill>
                    <a:schemeClr val="accent1"/>
                  </a:solidFill>
                  <a:latin typeface="+mj-lt"/>
                  <a:ea typeface="+mj-ea"/>
                  <a:cs typeface="+mj-cs"/>
                  <a:sym typeface="Helvetica Neue"/>
                </a:defRPr>
              </a:lvl1pPr>
            </a:lstStyle>
            <a:p>
              <a:pPr algn="just"/>
              <a:r>
                <a:rPr lang="en-US" altLang="ko-KR" sz="2000" b="1" dirty="0">
                  <a:solidFill>
                    <a:schemeClr val="tx2">
                      <a:lumMod val="50000"/>
                    </a:schemeClr>
                  </a:solidFill>
                  <a:latin typeface="Bahnschrift Light" panose="020B0502040204020203" pitchFamily="34" charset="0"/>
                </a:rPr>
                <a:t>Maritime digitalization </a:t>
              </a:r>
              <a:r>
                <a:rPr lang="en-US" altLang="ko-KR" sz="2000" dirty="0">
                  <a:solidFill>
                    <a:schemeClr val="tx2">
                      <a:lumMod val="50000"/>
                    </a:schemeClr>
                  </a:solidFill>
                  <a:latin typeface="Bahnschrift Light" panose="020B0502040204020203" pitchFamily="34" charset="0"/>
                </a:rPr>
                <a:t>is an unavoidable global trend,  and maritime sectors are now moving fast towards the 4</a:t>
              </a:r>
              <a:r>
                <a:rPr lang="en-US" altLang="ko-KR" sz="2000" baseline="30000" dirty="0">
                  <a:solidFill>
                    <a:schemeClr val="tx2">
                      <a:lumMod val="50000"/>
                    </a:schemeClr>
                  </a:solidFill>
                  <a:latin typeface="Bahnschrift Light" panose="020B0502040204020203" pitchFamily="34" charset="0"/>
                </a:rPr>
                <a:t>th</a:t>
              </a:r>
              <a:r>
                <a:rPr lang="en-US" altLang="ko-KR" sz="2000" dirty="0">
                  <a:solidFill>
                    <a:schemeClr val="tx2">
                      <a:lumMod val="50000"/>
                    </a:schemeClr>
                  </a:solidFill>
                  <a:latin typeface="Bahnschrift Light" panose="020B0502040204020203" pitchFamily="34" charset="0"/>
                </a:rPr>
                <a:t> Industrial Revolution</a:t>
              </a:r>
              <a:endParaRPr lang="en-US" altLang="ko-KR" sz="2000" dirty="0">
                <a:ln w="9525" cap="flat" cmpd="sng">
                  <a:noFill/>
                  <a:prstDash/>
                </a:ln>
                <a:solidFill>
                  <a:schemeClr val="tx2">
                    <a:lumMod val="50000"/>
                  </a:schemeClr>
                </a:solidFill>
                <a:latin typeface="Bahnschrift Light" charset="0"/>
                <a:ea typeface="Bahnschrift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2444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8000">
              <a:srgbClr val="1B8B9C"/>
            </a:gs>
            <a:gs pos="100000">
              <a:srgbClr val="ADF6C4"/>
            </a:gs>
          </a:gsLst>
          <a:lin ang="9418835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건물, 돔이(가) 표시된 사진&#10;&#10;자동 생성된 설명">
            <a:extLst>
              <a:ext uri="{FF2B5EF4-FFF2-40B4-BE49-F238E27FC236}">
                <a16:creationId xmlns:a16="http://schemas.microsoft.com/office/drawing/2014/main" id="{37812262-5AF3-4593-9815-DEBF5AD1F2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45"/>
            <a:ext cx="10896600" cy="7773145"/>
          </a:xfrm>
          <a:prstGeom prst="rect">
            <a:avLst/>
          </a:prstGeom>
        </p:spPr>
      </p:pic>
      <p:sp>
        <p:nvSpPr>
          <p:cNvPr id="22" name="One Step by All APHoMSA Members…"/>
          <p:cNvSpPr txBox="1"/>
          <p:nvPr/>
        </p:nvSpPr>
        <p:spPr>
          <a:xfrm>
            <a:off x="4660332" y="1930588"/>
            <a:ext cx="6207552" cy="8284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l" defTabSz="465533">
              <a:lnSpc>
                <a:spcPct val="120000"/>
              </a:lnSpc>
              <a:spcBef>
                <a:spcPts val="700"/>
              </a:spcBef>
              <a:defRPr sz="20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2000" dirty="0">
                <a:solidFill>
                  <a:srgbClr val="FFFF00"/>
                </a:solidFill>
                <a:latin typeface="Bahnschrift" panose="020B0502040204020203" pitchFamily="34" charset="0"/>
              </a:rPr>
              <a:t>One Step </a:t>
            </a:r>
            <a:r>
              <a:rPr lang="en-US" sz="2000" dirty="0">
                <a:solidFill>
                  <a:srgbClr val="FFFF00"/>
                </a:solidFill>
                <a:latin typeface="Bahnschrift" panose="020B0502040204020203" pitchFamily="34" charset="0"/>
              </a:rPr>
              <a:t>made </a:t>
            </a:r>
            <a:r>
              <a:rPr sz="2000" dirty="0">
                <a:solidFill>
                  <a:srgbClr val="FFFF00"/>
                </a:solidFill>
                <a:latin typeface="Bahnschrift" panose="020B0502040204020203" pitchFamily="34" charset="0"/>
              </a:rPr>
              <a:t>by All </a:t>
            </a:r>
            <a:r>
              <a:rPr lang="en-US" sz="2000" dirty="0">
                <a:solidFill>
                  <a:srgbClr val="FFFF00"/>
                </a:solidFill>
                <a:latin typeface="Bahnschrift" panose="020B0502040204020203" pitchFamily="34" charset="0"/>
              </a:rPr>
              <a:t>Together</a:t>
            </a:r>
            <a:r>
              <a:rPr sz="2000" dirty="0">
                <a:solidFill>
                  <a:srgbClr val="FFFF00"/>
                </a:solidFill>
                <a:latin typeface="Bahnschrift" panose="020B0502040204020203" pitchFamily="34" charset="0"/>
              </a:rPr>
              <a:t> </a:t>
            </a:r>
          </a:p>
          <a:p>
            <a:pPr algn="l" defTabSz="465533">
              <a:lnSpc>
                <a:spcPct val="120000"/>
              </a:lnSpc>
              <a:spcBef>
                <a:spcPts val="700"/>
              </a:spcBef>
              <a:defRPr sz="20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2000" dirty="0">
                <a:solidFill>
                  <a:srgbClr val="FFFF00"/>
                </a:solidFill>
                <a:latin typeface="Bahnschrift" panose="020B0502040204020203" pitchFamily="34" charset="0"/>
              </a:rPr>
              <a:t>is Stronger than Ten Steps </a:t>
            </a:r>
            <a:r>
              <a:rPr lang="en-US" sz="2000" dirty="0">
                <a:solidFill>
                  <a:srgbClr val="FFFF00"/>
                </a:solidFill>
                <a:latin typeface="Bahnschrift" panose="020B0502040204020203" pitchFamily="34" charset="0"/>
              </a:rPr>
              <a:t>made </a:t>
            </a:r>
            <a:r>
              <a:rPr sz="2000" dirty="0">
                <a:solidFill>
                  <a:srgbClr val="FFFF00"/>
                </a:solidFill>
                <a:latin typeface="Bahnschrift" panose="020B0502040204020203" pitchFamily="34" charset="0"/>
              </a:rPr>
              <a:t>by One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7339351" y="4859921"/>
            <a:ext cx="2493874" cy="1367857"/>
            <a:chOff x="7119138" y="3948519"/>
            <a:chExt cx="2493874" cy="1367857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416B9BC-B300-40CF-94F1-1230BF9F0B93}"/>
                </a:ext>
              </a:extLst>
            </p:cNvPr>
            <p:cNvSpPr txBox="1"/>
            <p:nvPr/>
          </p:nvSpPr>
          <p:spPr>
            <a:xfrm>
              <a:off x="7123876" y="3948519"/>
              <a:ext cx="24891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sz="2400" dirty="0" err="1">
                  <a:latin typeface="Bahnschrift" panose="020B0502040204020203" pitchFamily="34" charset="0"/>
                  <a:ea typeface="Helvetica Neue Light"/>
                  <a:cs typeface="Helvetica Neue Light"/>
                </a:rPr>
                <a:t>Sunbae</a:t>
              </a:r>
              <a:r>
                <a:rPr lang="en-US" altLang="ko-KR" sz="2400" dirty="0">
                  <a:latin typeface="Bahnschrift" panose="020B0502040204020203" pitchFamily="34" charset="0"/>
                  <a:ea typeface="Helvetica Neue Light"/>
                  <a:cs typeface="Helvetica Neue Light"/>
                </a:rPr>
                <a:t> HONG</a:t>
              </a:r>
            </a:p>
            <a:p>
              <a:pPr algn="l"/>
              <a:r>
                <a:rPr lang="en-US" altLang="ko-KR" sz="1400" dirty="0">
                  <a:latin typeface="Bahnschrift" panose="020B0502040204020203" pitchFamily="34" charset="0"/>
                  <a:ea typeface="Helvetica Neue Light"/>
                  <a:cs typeface="Helvetica Neue Light"/>
                </a:rPr>
                <a:t> </a:t>
              </a:r>
              <a:r>
                <a:rPr lang="en-US" altLang="ko-KR" sz="1600" dirty="0">
                  <a:latin typeface="Bahnschrift" panose="020B0502040204020203" pitchFamily="34" charset="0"/>
                  <a:ea typeface="Helvetica Neue Light"/>
                  <a:cs typeface="Helvetica Neue Light"/>
                </a:rPr>
                <a:t>hong0610@korea.kr</a:t>
              </a:r>
            </a:p>
          </p:txBody>
        </p:sp>
        <p:grpSp>
          <p:nvGrpSpPr>
            <p:cNvPr id="2" name="그룹 1"/>
            <p:cNvGrpSpPr/>
            <p:nvPr/>
          </p:nvGrpSpPr>
          <p:grpSpPr>
            <a:xfrm>
              <a:off x="7119138" y="4639268"/>
              <a:ext cx="2249155" cy="677108"/>
              <a:chOff x="7186513" y="4725893"/>
              <a:chExt cx="2249155" cy="677108"/>
            </a:xfrm>
          </p:grpSpPr>
          <p:pic>
            <p:nvPicPr>
              <p:cNvPr id="25" name="그림 7" descr="그림 7"/>
              <p:cNvPicPr>
                <a:picLocks noChangeAspect="1"/>
              </p:cNvPicPr>
              <p:nvPr/>
            </p:nvPicPr>
            <p:blipFill rotWithShape="1">
              <a:blip r:embed="rId4"/>
              <a:srcRect r="69579"/>
              <a:stretch/>
            </p:blipFill>
            <p:spPr>
              <a:xfrm>
                <a:off x="7186513" y="4939700"/>
                <a:ext cx="440427" cy="380360"/>
              </a:xfrm>
              <a:prstGeom prst="rect">
                <a:avLst/>
              </a:prstGeom>
              <a:ln w="12700">
                <a:miter lim="400000"/>
              </a:ln>
            </p:spPr>
          </p:pic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5416B9BC-B300-40CF-94F1-1230BF9F0B93}"/>
                  </a:ext>
                </a:extLst>
              </p:cNvPr>
              <p:cNvSpPr txBox="1"/>
              <p:nvPr/>
            </p:nvSpPr>
            <p:spPr>
              <a:xfrm>
                <a:off x="7548757" y="4725893"/>
                <a:ext cx="1886911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ko-KR" sz="1400" dirty="0">
                    <a:latin typeface="Bahnschrift" panose="020B0502040204020203" pitchFamily="34" charset="0"/>
                    <a:ea typeface="Helvetica Neue Light"/>
                    <a:cs typeface="Helvetica Neue Light"/>
                  </a:rPr>
                  <a:t>Ministry</a:t>
                </a:r>
                <a:r>
                  <a:rPr lang="en-US" altLang="ko-KR" sz="2400" dirty="0">
                    <a:latin typeface="Bahnschrift" panose="020B0502040204020203" pitchFamily="34" charset="0"/>
                    <a:ea typeface="Helvetica Neue Light"/>
                    <a:cs typeface="Helvetica Neue Light"/>
                  </a:rPr>
                  <a:t> </a:t>
                </a:r>
                <a:r>
                  <a:rPr lang="en-US" altLang="ko-KR" sz="1400" dirty="0">
                    <a:latin typeface="Bahnschrift" panose="020B0502040204020203" pitchFamily="34" charset="0"/>
                    <a:ea typeface="Helvetica Neue Light"/>
                    <a:cs typeface="Helvetica Neue Light"/>
                  </a:rPr>
                  <a:t>of Oceans and Fisheries</a:t>
                </a: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128855" y="365243"/>
            <a:ext cx="4178450" cy="3536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2699" tIns="22699" rIns="22699" bIns="22699" numCol="1" spcCol="38096" rtlCol="0" anchor="ctr">
            <a:spAutoFit/>
          </a:bodyPr>
          <a:lstStyle/>
          <a:p>
            <a:pPr algn="l"/>
            <a:r>
              <a:rPr lang="en-US" altLang="ko-KR" sz="2000" b="1" dirty="0" err="1">
                <a:solidFill>
                  <a:srgbClr val="2C3348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Digital@Sea</a:t>
            </a:r>
            <a:r>
              <a:rPr lang="en-US" altLang="ko-KR" sz="2000" b="1" dirty="0">
                <a:solidFill>
                  <a:srgbClr val="2C3348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 Initiative Webinar</a:t>
            </a:r>
            <a:endParaRPr lang="ko-KR" altLang="en-US" sz="2000" b="1" dirty="0">
              <a:solidFill>
                <a:srgbClr val="2C3348"/>
              </a:solidFill>
              <a:latin typeface="Microsoft YaHei UI" panose="020B0503020204020204" pitchFamily="34" charset="-122"/>
              <a:ea typeface="+mn-ea"/>
            </a:endParaRP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0" name="image.png" descr="image.png"/>
          <p:cNvPicPr>
            <a:picLocks noChangeAspect="1"/>
          </p:cNvPicPr>
          <p:nvPr/>
        </p:nvPicPr>
        <p:blipFill>
          <a:blip r:embed="rId3"/>
          <a:srcRect l="73888" t="53846"/>
          <a:stretch>
            <a:fillRect/>
          </a:stretch>
        </p:blipFill>
        <p:spPr>
          <a:xfrm rot="10800000" flipH="1">
            <a:off x="8537249" y="-7192"/>
            <a:ext cx="2374533" cy="3147765"/>
          </a:xfrm>
          <a:prstGeom prst="rect">
            <a:avLst/>
          </a:prstGeom>
          <a:ln w="12700">
            <a:miter lim="400000"/>
          </a:ln>
        </p:spPr>
      </p:pic>
      <p:pic>
        <p:nvPicPr>
          <p:cNvPr id="771" name="Picture 3" descr="Picture 3"/>
          <p:cNvPicPr>
            <a:picLocks noChangeAspect="1"/>
          </p:cNvPicPr>
          <p:nvPr/>
        </p:nvPicPr>
        <p:blipFill>
          <a:blip r:embed="rId4">
            <a:alphaModFix amt="50317"/>
          </a:blip>
          <a:srcRect l="2988" t="1199" r="10534" b="3920"/>
          <a:stretch>
            <a:fillRect/>
          </a:stretch>
        </p:blipFill>
        <p:spPr>
          <a:xfrm>
            <a:off x="817101" y="2369880"/>
            <a:ext cx="4069954" cy="42969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020" y="0"/>
                </a:moveTo>
                <a:cubicBezTo>
                  <a:pt x="4288" y="0"/>
                  <a:pt x="3413" y="2"/>
                  <a:pt x="2488" y="279"/>
                </a:cubicBezTo>
                <a:cubicBezTo>
                  <a:pt x="1469" y="631"/>
                  <a:pt x="666" y="1391"/>
                  <a:pt x="295" y="2356"/>
                </a:cubicBezTo>
                <a:cubicBezTo>
                  <a:pt x="0" y="3238"/>
                  <a:pt x="0" y="4067"/>
                  <a:pt x="0" y="5702"/>
                </a:cubicBezTo>
                <a:lnTo>
                  <a:pt x="0" y="15872"/>
                </a:lnTo>
                <a:cubicBezTo>
                  <a:pt x="0" y="17532"/>
                  <a:pt x="0" y="18362"/>
                  <a:pt x="295" y="19244"/>
                </a:cubicBezTo>
                <a:cubicBezTo>
                  <a:pt x="666" y="20209"/>
                  <a:pt x="1469" y="20969"/>
                  <a:pt x="2488" y="21321"/>
                </a:cubicBezTo>
                <a:cubicBezTo>
                  <a:pt x="3419" y="21600"/>
                  <a:pt x="4294" y="21600"/>
                  <a:pt x="6020" y="21600"/>
                </a:cubicBezTo>
                <a:lnTo>
                  <a:pt x="15553" y="21600"/>
                </a:lnTo>
                <a:cubicBezTo>
                  <a:pt x="17306" y="21600"/>
                  <a:pt x="18184" y="21600"/>
                  <a:pt x="19114" y="21321"/>
                </a:cubicBezTo>
                <a:cubicBezTo>
                  <a:pt x="20133" y="20969"/>
                  <a:pt x="20934" y="20209"/>
                  <a:pt x="21305" y="19244"/>
                </a:cubicBezTo>
                <a:cubicBezTo>
                  <a:pt x="21600" y="18362"/>
                  <a:pt x="21600" y="17533"/>
                  <a:pt x="21600" y="15898"/>
                </a:cubicBezTo>
                <a:lnTo>
                  <a:pt x="21600" y="5728"/>
                </a:lnTo>
                <a:cubicBezTo>
                  <a:pt x="21600" y="4068"/>
                  <a:pt x="21600" y="3238"/>
                  <a:pt x="21305" y="2356"/>
                </a:cubicBezTo>
                <a:cubicBezTo>
                  <a:pt x="20934" y="1391"/>
                  <a:pt x="20133" y="631"/>
                  <a:pt x="19114" y="279"/>
                </a:cubicBezTo>
                <a:cubicBezTo>
                  <a:pt x="18184" y="0"/>
                  <a:pt x="17306" y="0"/>
                  <a:pt x="15580" y="0"/>
                </a:cubicBezTo>
                <a:lnTo>
                  <a:pt x="6047" y="0"/>
                </a:lnTo>
                <a:lnTo>
                  <a:pt x="6020" y="0"/>
                </a:lnTo>
                <a:close/>
              </a:path>
            </a:pathLst>
          </a:custGeom>
          <a:ln w="12700">
            <a:miter lim="400000"/>
          </a:ln>
        </p:spPr>
      </p:pic>
      <p:sp>
        <p:nvSpPr>
          <p:cNvPr id="772" name="원"/>
          <p:cNvSpPr/>
          <p:nvPr/>
        </p:nvSpPr>
        <p:spPr>
          <a:xfrm>
            <a:off x="1088931" y="6375899"/>
            <a:ext cx="206401" cy="206402"/>
          </a:xfrm>
          <a:prstGeom prst="ellipse">
            <a:avLst/>
          </a:prstGeom>
          <a:solidFill>
            <a:srgbClr val="FFFFFF">
              <a:alpha val="34189"/>
            </a:srgbClr>
          </a:solidFill>
          <a:ln w="12700">
            <a:miter lim="400000"/>
          </a:ln>
        </p:spPr>
        <p:txBody>
          <a:bodyPr lIns="22699" tIns="22699" rIns="22699" bIns="22699" anchor="ctr"/>
          <a:lstStyle/>
          <a:p>
            <a:pPr algn="ctr" defTabSz="467732">
              <a:defRPr sz="18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700"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774" name="03"/>
          <p:cNvSpPr txBox="1"/>
          <p:nvPr/>
        </p:nvSpPr>
        <p:spPr>
          <a:xfrm>
            <a:off x="131684" y="557813"/>
            <a:ext cx="1468533" cy="11975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4355" tIns="44355" rIns="44355" bIns="44355" anchor="ctr">
            <a:spAutoFit/>
          </a:bodyPr>
          <a:lstStyle>
            <a:lvl1pPr algn="ctr" defTabSz="940524">
              <a:lnSpc>
                <a:spcPct val="80000"/>
              </a:lnSpc>
              <a:defRPr sz="9000">
                <a:solidFill>
                  <a:srgbClr val="D6D6D6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dirty="0"/>
              <a:t>0</a:t>
            </a:r>
            <a:r>
              <a:rPr lang="en-US" dirty="0"/>
              <a:t>1</a:t>
            </a:r>
            <a:endParaRPr dirty="0"/>
          </a:p>
        </p:txBody>
      </p:sp>
      <p:sp>
        <p:nvSpPr>
          <p:cNvPr id="777" name="원"/>
          <p:cNvSpPr/>
          <p:nvPr/>
        </p:nvSpPr>
        <p:spPr>
          <a:xfrm>
            <a:off x="1088931" y="6375899"/>
            <a:ext cx="206401" cy="206402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22699" tIns="22699" rIns="22699" bIns="22699" anchor="ctr"/>
          <a:lstStyle/>
          <a:p>
            <a:pPr algn="ctr" defTabSz="467732">
              <a:defRPr sz="18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700"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5913274" y="2908262"/>
            <a:ext cx="4069955" cy="799694"/>
            <a:chOff x="5913273" y="2908262"/>
            <a:chExt cx="4069955" cy="799694"/>
          </a:xfrm>
        </p:grpSpPr>
        <p:sp>
          <p:nvSpPr>
            <p:cNvPr id="21" name="모서리가 둥근 직사각형">
              <a:extLst>
                <a:ext uri="{FF2B5EF4-FFF2-40B4-BE49-F238E27FC236}">
                  <a16:creationId xmlns:a16="http://schemas.microsoft.com/office/drawing/2014/main" id="{99C7A498-BC62-441A-8664-9AADB969D507}"/>
                </a:ext>
              </a:extLst>
            </p:cNvPr>
            <p:cNvSpPr/>
            <p:nvPr/>
          </p:nvSpPr>
          <p:spPr>
            <a:xfrm>
              <a:off x="5913273" y="2908262"/>
              <a:ext cx="4069955" cy="799694"/>
            </a:xfrm>
            <a:prstGeom prst="roundRect">
              <a:avLst>
                <a:gd name="adj" fmla="val 27955"/>
              </a:avLst>
            </a:prstGeom>
            <a:solidFill>
              <a:srgbClr val="0B5D18"/>
            </a:solidFill>
            <a:ln w="12700">
              <a:miter lim="400000"/>
            </a:ln>
          </p:spPr>
          <p:txBody>
            <a:bodyPr lIns="22701" tIns="22701" rIns="22701" bIns="22701" anchor="ctr"/>
            <a:lstStyle/>
            <a:p>
              <a:pPr algn="ctr" defTabSz="467732"/>
              <a:endParaRPr sz="2100">
                <a:solidFill>
                  <a:schemeClr val="bg1"/>
                </a:solidFill>
                <a:latin typeface="Bahnschrift" pitchFamily="34" charset="0"/>
              </a:endParaRPr>
            </a:p>
          </p:txBody>
        </p:sp>
        <p:sp>
          <p:nvSpPr>
            <p:cNvPr id="24" name="TextBox 10">
              <a:extLst>
                <a:ext uri="{FF2B5EF4-FFF2-40B4-BE49-F238E27FC236}">
                  <a16:creationId xmlns:a16="http://schemas.microsoft.com/office/drawing/2014/main" id="{9D2E6BF0-8F26-402B-A601-DC9AB6A3E2E5}"/>
                </a:ext>
              </a:extLst>
            </p:cNvPr>
            <p:cNvSpPr txBox="1"/>
            <p:nvPr/>
          </p:nvSpPr>
          <p:spPr>
            <a:xfrm>
              <a:off x="6274607" y="3116612"/>
              <a:ext cx="3347285" cy="36317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1814" tIns="51814" rIns="51814" bIns="51814" anchor="ctr">
              <a:spAutoFit/>
            </a:bodyPr>
            <a:lstStyle/>
            <a:p>
              <a:pPr algn="ctr" defTabSz="1036209" eaLnBrk="0">
                <a:lnSpc>
                  <a:spcPct val="80000"/>
                </a:lnSpc>
              </a:pPr>
              <a:r>
                <a:rPr lang="en-US" altLang="ko-KR" sz="2100" dirty="0">
                  <a:ln w="9525" cap="flat" cmpd="sng">
                    <a:noFill/>
                    <a:prstDash/>
                  </a:ln>
                  <a:solidFill>
                    <a:schemeClr val="bg1"/>
                  </a:solidFill>
                  <a:latin typeface="Bahnschrift" pitchFamily="34" charset="0"/>
                  <a:ea typeface="Bahnschrift" charset="0"/>
                </a:rPr>
                <a:t>Global Trend</a:t>
              </a:r>
              <a:endParaRPr lang="ko-KR" altLang="en-US" sz="2100" dirty="0">
                <a:ln w="9525" cap="flat" cmpd="sng">
                  <a:noFill/>
                  <a:prstDash/>
                </a:ln>
                <a:solidFill>
                  <a:schemeClr val="bg1"/>
                </a:solidFill>
                <a:latin typeface="Bahnschrift" pitchFamily="34" charset="0"/>
                <a:ea typeface="Bahnschrift" charset="0"/>
              </a:endParaRPr>
            </a:p>
          </p:txBody>
        </p:sp>
      </p:grpSp>
      <p:sp>
        <p:nvSpPr>
          <p:cNvPr id="27" name="TextBox 3">
            <a:extLst>
              <a:ext uri="{FF2B5EF4-FFF2-40B4-BE49-F238E27FC236}">
                <a16:creationId xmlns:a16="http://schemas.microsoft.com/office/drawing/2014/main" id="{788130E5-2823-48A9-B349-A045394E763E}"/>
              </a:ext>
            </a:extLst>
          </p:cNvPr>
          <p:cNvSpPr txBox="1"/>
          <p:nvPr/>
        </p:nvSpPr>
        <p:spPr>
          <a:xfrm>
            <a:off x="1467023" y="943075"/>
            <a:ext cx="6965777" cy="6586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1809" tIns="51809" rIns="51809" bIns="51809">
            <a:spAutoFit/>
          </a:bodyPr>
          <a:lstStyle>
            <a:lvl1pPr algn="l" defTabSz="1036319">
              <a:defRPr sz="3600" b="1">
                <a:solidFill>
                  <a:srgbClr val="1F497D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rPr lang="en-US" spc="-150" dirty="0">
                <a:solidFill>
                  <a:srgbClr val="00882B">
                    <a:lumMod val="50000"/>
                  </a:srgbClr>
                </a:solidFill>
                <a:latin typeface="Bahnschrift" panose="020B0502040204020203" pitchFamily="34" charset="0"/>
                <a:ea typeface="DengXian" panose="02010600030101010101" pitchFamily="2" charset="-122"/>
              </a:rPr>
              <a:t>Maritime Digitalization</a:t>
            </a:r>
            <a:endParaRPr b="0" spc="-150" dirty="0">
              <a:solidFill>
                <a:srgbClr val="00882B">
                  <a:lumMod val="50000"/>
                </a:srgbClr>
              </a:solidFill>
              <a:latin typeface="Bahnschrift" panose="020B0502040204020203" pitchFamily="34" charset="0"/>
              <a:ea typeface="DengXian" panose="02010600030101010101" pitchFamily="2" charset="-122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5913272" y="3896344"/>
            <a:ext cx="4069955" cy="799694"/>
            <a:chOff x="5913273" y="4555540"/>
            <a:chExt cx="4069955" cy="799694"/>
          </a:xfrm>
        </p:grpSpPr>
        <p:sp>
          <p:nvSpPr>
            <p:cNvPr id="17" name="모서리가 둥근 직사각형">
              <a:extLst>
                <a:ext uri="{FF2B5EF4-FFF2-40B4-BE49-F238E27FC236}">
                  <a16:creationId xmlns:a16="http://schemas.microsoft.com/office/drawing/2014/main" id="{99C7A498-BC62-441A-8664-9AADB969D507}"/>
                </a:ext>
              </a:extLst>
            </p:cNvPr>
            <p:cNvSpPr/>
            <p:nvPr/>
          </p:nvSpPr>
          <p:spPr>
            <a:xfrm>
              <a:off x="5913273" y="4555540"/>
              <a:ext cx="4069955" cy="799694"/>
            </a:xfrm>
            <a:prstGeom prst="roundRect">
              <a:avLst>
                <a:gd name="adj" fmla="val 27955"/>
              </a:avLst>
            </a:prstGeom>
            <a:solidFill>
              <a:srgbClr val="0B5D18"/>
            </a:solidFill>
            <a:ln w="12700">
              <a:miter lim="400000"/>
            </a:ln>
          </p:spPr>
          <p:txBody>
            <a:bodyPr lIns="22701" tIns="22701" rIns="22701" bIns="22701" anchor="ctr"/>
            <a:lstStyle/>
            <a:p>
              <a:pPr algn="ctr" defTabSz="467732"/>
              <a:endParaRPr sz="2100">
                <a:solidFill>
                  <a:schemeClr val="bg1"/>
                </a:solidFill>
                <a:latin typeface="Bahnschrift" pitchFamily="34" charset="0"/>
              </a:endParaRPr>
            </a:p>
          </p:txBody>
        </p:sp>
        <p:sp>
          <p:nvSpPr>
            <p:cNvPr id="18" name="TextBox 10">
              <a:extLst>
                <a:ext uri="{FF2B5EF4-FFF2-40B4-BE49-F238E27FC236}">
                  <a16:creationId xmlns:a16="http://schemas.microsoft.com/office/drawing/2014/main" id="{9D2E6BF0-8F26-402B-A601-DC9AB6A3E2E5}"/>
                </a:ext>
              </a:extLst>
            </p:cNvPr>
            <p:cNvSpPr txBox="1"/>
            <p:nvPr/>
          </p:nvSpPr>
          <p:spPr>
            <a:xfrm>
              <a:off x="6274607" y="4746889"/>
              <a:ext cx="3347285" cy="36317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1814" tIns="51814" rIns="51814" bIns="51814" anchor="ctr">
              <a:spAutoFit/>
            </a:bodyPr>
            <a:lstStyle/>
            <a:p>
              <a:pPr algn="ctr" defTabSz="1036209" eaLnBrk="0">
                <a:lnSpc>
                  <a:spcPct val="80000"/>
                </a:lnSpc>
              </a:pPr>
              <a:r>
                <a:rPr lang="en-US" altLang="ko-KR" sz="2100" dirty="0">
                  <a:ln w="9525" cap="flat" cmpd="sng">
                    <a:noFill/>
                    <a:prstDash/>
                  </a:ln>
                  <a:solidFill>
                    <a:schemeClr val="bg1"/>
                  </a:solidFill>
                  <a:latin typeface="Bahnschrift" pitchFamily="34" charset="0"/>
                  <a:ea typeface="Bahnschrift" charset="0"/>
                </a:rPr>
                <a:t>e-Navigation Instances</a:t>
              </a:r>
              <a:endParaRPr lang="ko-KR" altLang="en-US" sz="2100" dirty="0">
                <a:ln w="9525" cap="flat" cmpd="sng">
                  <a:noFill/>
                  <a:prstDash/>
                </a:ln>
                <a:solidFill>
                  <a:schemeClr val="bg1"/>
                </a:solidFill>
                <a:latin typeface="Bahnschrift" pitchFamily="34" charset="0"/>
                <a:ea typeface="Bahnschrift" charset="0"/>
              </a:endParaRPr>
            </a:p>
          </p:txBody>
        </p:sp>
      </p:grpSp>
      <p:grpSp>
        <p:nvGrpSpPr>
          <p:cNvPr id="15" name="그룹 14"/>
          <p:cNvGrpSpPr/>
          <p:nvPr/>
        </p:nvGrpSpPr>
        <p:grpSpPr>
          <a:xfrm>
            <a:off x="5913276" y="4879070"/>
            <a:ext cx="4106162" cy="799694"/>
            <a:chOff x="5913273" y="2908262"/>
            <a:chExt cx="4106162" cy="799694"/>
          </a:xfrm>
        </p:grpSpPr>
        <p:sp>
          <p:nvSpPr>
            <p:cNvPr id="16" name="모서리가 둥근 직사각형">
              <a:extLst>
                <a:ext uri="{FF2B5EF4-FFF2-40B4-BE49-F238E27FC236}">
                  <a16:creationId xmlns:a16="http://schemas.microsoft.com/office/drawing/2014/main" id="{99C7A498-BC62-441A-8664-9AADB969D507}"/>
                </a:ext>
              </a:extLst>
            </p:cNvPr>
            <p:cNvSpPr/>
            <p:nvPr/>
          </p:nvSpPr>
          <p:spPr>
            <a:xfrm>
              <a:off x="5913273" y="2908262"/>
              <a:ext cx="4069955" cy="799694"/>
            </a:xfrm>
            <a:prstGeom prst="roundRect">
              <a:avLst>
                <a:gd name="adj" fmla="val 27955"/>
              </a:avLst>
            </a:prstGeom>
            <a:solidFill>
              <a:srgbClr val="0B5D18"/>
            </a:solidFill>
            <a:ln w="12700">
              <a:miter lim="400000"/>
            </a:ln>
          </p:spPr>
          <p:txBody>
            <a:bodyPr lIns="22701" tIns="22701" rIns="22701" bIns="22701" anchor="ctr"/>
            <a:lstStyle/>
            <a:p>
              <a:pPr algn="ctr" defTabSz="467732"/>
              <a:endParaRPr sz="2100">
                <a:solidFill>
                  <a:schemeClr val="bg1"/>
                </a:solidFill>
                <a:latin typeface="Bahnschrift" pitchFamily="34" charset="0"/>
              </a:endParaRPr>
            </a:p>
          </p:txBody>
        </p:sp>
        <p:sp>
          <p:nvSpPr>
            <p:cNvPr id="19" name="TextBox 10">
              <a:extLst>
                <a:ext uri="{FF2B5EF4-FFF2-40B4-BE49-F238E27FC236}">
                  <a16:creationId xmlns:a16="http://schemas.microsoft.com/office/drawing/2014/main" id="{9D2E6BF0-8F26-402B-A601-DC9AB6A3E2E5}"/>
                </a:ext>
              </a:extLst>
            </p:cNvPr>
            <p:cNvSpPr txBox="1"/>
            <p:nvPr/>
          </p:nvSpPr>
          <p:spPr>
            <a:xfrm>
              <a:off x="5949484" y="3116612"/>
              <a:ext cx="4069951" cy="36317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1814" tIns="51814" rIns="51814" bIns="51814" anchor="ctr">
              <a:spAutoFit/>
            </a:bodyPr>
            <a:lstStyle/>
            <a:p>
              <a:pPr algn="ctr" defTabSz="1036209" eaLnBrk="0">
                <a:lnSpc>
                  <a:spcPct val="80000"/>
                </a:lnSpc>
              </a:pPr>
              <a:r>
                <a:rPr lang="en-US" altLang="ko-KR" sz="2100" dirty="0">
                  <a:ln w="9525" cap="flat" cmpd="sng">
                    <a:noFill/>
                    <a:prstDash/>
                  </a:ln>
                  <a:solidFill>
                    <a:schemeClr val="bg1"/>
                  </a:solidFill>
                  <a:latin typeface="Bahnschrift" pitchFamily="34" charset="0"/>
                  <a:ea typeface="Bahnschrift" charset="0"/>
                </a:rPr>
                <a:t>Maritime Connectivity Platform</a:t>
              </a:r>
              <a:endParaRPr lang="ko-KR" altLang="en-US" sz="2100" dirty="0">
                <a:ln w="9525" cap="flat" cmpd="sng">
                  <a:noFill/>
                  <a:prstDash/>
                </a:ln>
                <a:solidFill>
                  <a:schemeClr val="bg1"/>
                </a:solidFill>
                <a:latin typeface="Bahnschrift" pitchFamily="34" charset="0"/>
                <a:ea typeface="Bahnschrift" charset="0"/>
              </a:endParaRPr>
            </a:p>
          </p:txBody>
        </p:sp>
      </p:grpSp>
      <p:grpSp>
        <p:nvGrpSpPr>
          <p:cNvPr id="20" name="그룹 19"/>
          <p:cNvGrpSpPr/>
          <p:nvPr/>
        </p:nvGrpSpPr>
        <p:grpSpPr>
          <a:xfrm>
            <a:off x="5913274" y="5867152"/>
            <a:ext cx="4069955" cy="799694"/>
            <a:chOff x="5913273" y="4555540"/>
            <a:chExt cx="4069955" cy="799694"/>
          </a:xfrm>
        </p:grpSpPr>
        <p:sp>
          <p:nvSpPr>
            <p:cNvPr id="22" name="모서리가 둥근 직사각형">
              <a:extLst>
                <a:ext uri="{FF2B5EF4-FFF2-40B4-BE49-F238E27FC236}">
                  <a16:creationId xmlns:a16="http://schemas.microsoft.com/office/drawing/2014/main" id="{99C7A498-BC62-441A-8664-9AADB969D507}"/>
                </a:ext>
              </a:extLst>
            </p:cNvPr>
            <p:cNvSpPr/>
            <p:nvPr/>
          </p:nvSpPr>
          <p:spPr>
            <a:xfrm>
              <a:off x="5913273" y="4555540"/>
              <a:ext cx="4069955" cy="799694"/>
            </a:xfrm>
            <a:prstGeom prst="roundRect">
              <a:avLst>
                <a:gd name="adj" fmla="val 27955"/>
              </a:avLst>
            </a:prstGeom>
            <a:solidFill>
              <a:srgbClr val="0B5D18"/>
            </a:solidFill>
            <a:ln w="12700">
              <a:miter lim="400000"/>
            </a:ln>
          </p:spPr>
          <p:txBody>
            <a:bodyPr lIns="22701" tIns="22701" rIns="22701" bIns="22701" anchor="ctr"/>
            <a:lstStyle/>
            <a:p>
              <a:pPr algn="ctr" defTabSz="467732"/>
              <a:endParaRPr sz="2100">
                <a:solidFill>
                  <a:schemeClr val="bg1"/>
                </a:solidFill>
                <a:latin typeface="Bahnschrift" pitchFamily="34" charset="0"/>
              </a:endParaRPr>
            </a:p>
          </p:txBody>
        </p:sp>
        <p:sp>
          <p:nvSpPr>
            <p:cNvPr id="23" name="TextBox 10">
              <a:extLst>
                <a:ext uri="{FF2B5EF4-FFF2-40B4-BE49-F238E27FC236}">
                  <a16:creationId xmlns:a16="http://schemas.microsoft.com/office/drawing/2014/main" id="{9D2E6BF0-8F26-402B-A601-DC9AB6A3E2E5}"/>
                </a:ext>
              </a:extLst>
            </p:cNvPr>
            <p:cNvSpPr txBox="1"/>
            <p:nvPr/>
          </p:nvSpPr>
          <p:spPr>
            <a:xfrm>
              <a:off x="6274607" y="4714573"/>
              <a:ext cx="3347285" cy="4278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1814" tIns="51814" rIns="51814" bIns="51814" anchor="ctr">
              <a:spAutoFit/>
            </a:bodyPr>
            <a:lstStyle/>
            <a:p>
              <a:pPr algn="ctr"/>
              <a:r>
                <a:rPr lang="en-US" altLang="ko-KR" sz="2100" spc="-60" dirty="0">
                  <a:ln>
                    <a:solidFill>
                      <a:schemeClr val="tx1">
                        <a:lumMod val="85000"/>
                        <a:lumOff val="15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Bahnschrift" pitchFamily="34" charset="0"/>
                  <a:ea typeface="Cambria" pitchFamily="18" charset="0"/>
                </a:rPr>
                <a:t>Future Forecasts</a:t>
              </a:r>
              <a:endParaRPr lang="ko-KR" altLang="en-US" sz="2100" spc="-60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bg1"/>
                </a:solidFill>
                <a:latin typeface="Bahnschrift" pitchFamily="34" charset="0"/>
                <a:ea typeface="HY헤드라인M" pitchFamily="18" charset="-127"/>
              </a:endParaRPr>
            </a:p>
          </p:txBody>
        </p:sp>
      </p:grpSp>
      <p:pic>
        <p:nvPicPr>
          <p:cNvPr id="26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1684" y="6945764"/>
            <a:ext cx="1541316" cy="692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254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911287" y="646963"/>
            <a:ext cx="429733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 defTabSz="1066510" latinLnBrk="1" hangingPunct="1"/>
            <a:r>
              <a:rPr lang="en-US" altLang="ko-KR" sz="3000" b="1" kern="1200" spc="-62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prstClr val="white"/>
                </a:solidFill>
                <a:latin typeface="맑은 고딕"/>
                <a:ea typeface="맑은 고딕"/>
                <a:cs typeface="+mn-cs"/>
              </a:rPr>
              <a:t>01</a:t>
            </a:r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94"/>
          <a:stretch/>
        </p:blipFill>
        <p:spPr>
          <a:xfrm>
            <a:off x="202634" y="1436915"/>
            <a:ext cx="10466442" cy="5705823"/>
          </a:xfrm>
          <a:prstGeom prst="rect">
            <a:avLst/>
          </a:prstGeom>
        </p:spPr>
      </p:pic>
      <p:sp>
        <p:nvSpPr>
          <p:cNvPr id="9" name="Background"/>
          <p:cNvSpPr txBox="1">
            <a:spLocks/>
          </p:cNvSpPr>
          <p:nvPr/>
        </p:nvSpPr>
        <p:spPr>
          <a:xfrm>
            <a:off x="1754434" y="794581"/>
            <a:ext cx="4322833" cy="351366"/>
          </a:xfrm>
          <a:prstGeom prst="rect">
            <a:avLst/>
          </a:prstGeom>
          <a:ln w="12700" cap="flat" cmpd="sng">
            <a:prstDash/>
            <a:miter lim="800000"/>
          </a:ln>
        </p:spPr>
        <p:txBody>
          <a:bodyPr vert="horz" wrap="square" lIns="52064" tIns="52064" rIns="52064" bIns="52064" numCol="1" anchor="ctr">
            <a:spAutoFit/>
          </a:bodyPr>
          <a:lstStyle/>
          <a:p>
            <a:pPr algn="l" defTabSz="1036209" eaLnBrk="0">
              <a:lnSpc>
                <a:spcPct val="80000"/>
              </a:lnSpc>
            </a:pPr>
            <a:r>
              <a:rPr lang="en-US" altLang="ko-KR" sz="2000" b="1" dirty="0">
                <a:ln w="9525" cap="flat" cmpd="sng">
                  <a:noFill/>
                  <a:prstDash/>
                </a:ln>
                <a:solidFill>
                  <a:srgbClr val="000000"/>
                </a:solidFill>
                <a:latin typeface="Bahnschrift" charset="0"/>
                <a:ea typeface="Bahnschrift" charset="0"/>
              </a:rPr>
              <a:t>Global Trend</a:t>
            </a:r>
            <a:endParaRPr lang="ko-KR" altLang="en-US" sz="2000" b="1" dirty="0">
              <a:ln w="9525" cap="flat" cmpd="sng">
                <a:noFill/>
                <a:prstDash/>
              </a:ln>
              <a:solidFill>
                <a:srgbClr val="000000"/>
              </a:solidFill>
              <a:latin typeface="Bahnschrift" charset="0"/>
              <a:ea typeface="Bahnschrif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450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순서도: 문서 44"/>
          <p:cNvSpPr/>
          <p:nvPr/>
        </p:nvSpPr>
        <p:spPr>
          <a:xfrm rot="5400000" flipH="1">
            <a:off x="5348343" y="1413856"/>
            <a:ext cx="5658413" cy="5438096"/>
          </a:xfrm>
          <a:prstGeom prst="flowChartDocument">
            <a:avLst/>
          </a:prstGeom>
          <a:pattFill prst="pct5">
            <a:fgClr>
              <a:schemeClr val="tx2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1804105" y="723906"/>
            <a:ext cx="7640724" cy="307777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/>
          <a:p>
            <a:pPr algn="l" latinLnBrk="0"/>
            <a:r>
              <a:rPr lang="en-US" altLang="ko-KR" sz="2000" b="1" spc="-60" dirty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Bahnschrift" pitchFamily="34" charset="0"/>
                <a:ea typeface="Cambria" pitchFamily="18" charset="0"/>
              </a:rPr>
              <a:t>SMART Navigation Services since 2021 </a:t>
            </a:r>
            <a:endParaRPr lang="ko-KR" altLang="en-US" sz="2000" b="1" spc="-60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Bahnschrift" pitchFamily="34" charset="0"/>
              <a:ea typeface="HY헤드라인M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113030" y="3826318"/>
            <a:ext cx="2515738" cy="795320"/>
          </a:xfrm>
          <a:prstGeom prst="rect">
            <a:avLst/>
          </a:prstGeom>
          <a:noFill/>
        </p:spPr>
        <p:txBody>
          <a:bodyPr wrap="square" lIns="101828" tIns="50914" rIns="101828" bIns="5091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500" b="1" dirty="0">
                <a:solidFill>
                  <a:schemeClr val="accent6">
                    <a:lumMod val="75000"/>
                  </a:schemeClr>
                </a:solidFill>
                <a:latin typeface="Bahnschrift" pitchFamily="34" charset="0"/>
                <a:ea typeface="HY헤드라인M" pitchFamily="18" charset="-127"/>
              </a:rPr>
              <a:t>30,000</a:t>
            </a:r>
            <a:r>
              <a:rPr lang="en-US" altLang="ko-KR" sz="1500" b="1" dirty="0">
                <a:solidFill>
                  <a:schemeClr val="accent3">
                    <a:lumMod val="50000"/>
                  </a:schemeClr>
                </a:solidFill>
                <a:latin typeface="Bahnschrift" pitchFamily="34" charset="0"/>
                <a:ea typeface="HY헤드라인M" pitchFamily="18" charset="-127"/>
              </a:rPr>
              <a:t> with </a:t>
            </a:r>
            <a:r>
              <a:rPr lang="en-US" altLang="ko-KR" sz="1500" b="1" dirty="0">
                <a:solidFill>
                  <a:schemeClr val="accent6">
                    <a:lumMod val="75000"/>
                  </a:schemeClr>
                </a:solidFill>
                <a:latin typeface="Bahnschrift" pitchFamily="34" charset="0"/>
                <a:ea typeface="HY헤드라인M" pitchFamily="18" charset="-127"/>
              </a:rPr>
              <a:t>s-100 ECS</a:t>
            </a:r>
          </a:p>
          <a:p>
            <a:pPr>
              <a:lnSpc>
                <a:spcPct val="150000"/>
              </a:lnSpc>
            </a:pPr>
            <a:r>
              <a:rPr lang="en-US" altLang="ko-KR" sz="1500" b="1" dirty="0">
                <a:solidFill>
                  <a:schemeClr val="accent6">
                    <a:lumMod val="75000"/>
                  </a:schemeClr>
                </a:solidFill>
                <a:latin typeface="Bahnschrift" pitchFamily="34" charset="0"/>
                <a:ea typeface="HY헤드라인M" pitchFamily="18" charset="-127"/>
              </a:rPr>
              <a:t>97,000 Mobile applications </a:t>
            </a:r>
          </a:p>
        </p:txBody>
      </p:sp>
      <p:grpSp>
        <p:nvGrpSpPr>
          <p:cNvPr id="18" name="그룹 17"/>
          <p:cNvGrpSpPr/>
          <p:nvPr/>
        </p:nvGrpSpPr>
        <p:grpSpPr>
          <a:xfrm>
            <a:off x="6364587" y="1582710"/>
            <a:ext cx="4188800" cy="2089680"/>
            <a:chOff x="2715460" y="2899096"/>
            <a:chExt cx="4515450" cy="1957150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3604" y="2899096"/>
              <a:ext cx="987306" cy="1957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8" name="그룹 7"/>
            <p:cNvGrpSpPr/>
            <p:nvPr/>
          </p:nvGrpSpPr>
          <p:grpSpPr>
            <a:xfrm>
              <a:off x="2715460" y="2899096"/>
              <a:ext cx="3522712" cy="1957150"/>
              <a:chOff x="222902" y="3105761"/>
              <a:chExt cx="4358867" cy="2659030"/>
            </a:xfrm>
          </p:grpSpPr>
          <p:pic>
            <p:nvPicPr>
              <p:cNvPr id="9" name="Picture 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2902" y="3105761"/>
                <a:ext cx="4358867" cy="2659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</p:pic>
          <p:pic>
            <p:nvPicPr>
              <p:cNvPr id="10" name="그림 9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04856" y="3133016"/>
                <a:ext cx="2376264" cy="2232248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noFill/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  <a:scene3d>
                <a:camera prst="perspectiveRelaxed">
                  <a:rot lat="18960000" lon="0" rev="0"/>
                </a:camera>
                <a:lightRig rig="twoPt" dir="t">
                  <a:rot lat="0" lon="0" rev="7200000"/>
                </a:lightRig>
              </a:scene3d>
              <a:sp3d prstMaterial="matte">
                <a:bevelT w="22860" h="12700"/>
                <a:contourClr>
                  <a:srgbClr val="FFFFFF"/>
                </a:contourClr>
              </a:sp3d>
            </p:spPr>
          </p:pic>
        </p:grpSp>
      </p:grpSp>
      <p:grpSp>
        <p:nvGrpSpPr>
          <p:cNvPr id="17" name="그룹 16"/>
          <p:cNvGrpSpPr/>
          <p:nvPr/>
        </p:nvGrpSpPr>
        <p:grpSpPr>
          <a:xfrm rot="5400000">
            <a:off x="7597167" y="3914984"/>
            <a:ext cx="1779977" cy="3700204"/>
            <a:chOff x="355647" y="2964265"/>
            <a:chExt cx="1786837" cy="3599581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550725" y="3870637"/>
              <a:ext cx="3599581" cy="1786837"/>
            </a:xfrm>
            <a:prstGeom prst="roundRect">
              <a:avLst>
                <a:gd name="adj" fmla="val 12791"/>
              </a:avLst>
            </a:prstGeom>
            <a:ln>
              <a:solidFill>
                <a:schemeClr val="tx1">
                  <a:alpha val="51000"/>
                </a:schemeClr>
              </a:solidFill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06" b="5972"/>
            <a:stretch/>
          </p:blipFill>
          <p:spPr bwMode="auto">
            <a:xfrm>
              <a:off x="428405" y="3349388"/>
              <a:ext cx="1660661" cy="2875164"/>
            </a:xfrm>
            <a:prstGeom prst="rect">
              <a:avLst/>
            </a:prstGeom>
            <a:noFill/>
            <a:ln w="9525">
              <a:solidFill>
                <a:schemeClr val="tx1">
                  <a:alpha val="51000"/>
                </a:schemeClr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5" name="직사각형 14"/>
          <p:cNvSpPr/>
          <p:nvPr/>
        </p:nvSpPr>
        <p:spPr>
          <a:xfrm>
            <a:off x="204462" y="1415883"/>
            <a:ext cx="2446639" cy="33365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  <a:effectLst>
            <a:glow rad="101600">
              <a:schemeClr val="bg1">
                <a:lumMod val="65000"/>
                <a:alpha val="60000"/>
              </a:schemeClr>
            </a:glow>
          </a:effectLst>
        </p:spPr>
        <p:txBody>
          <a:bodyPr wrap="square" lIns="101828" tIns="50914" rIns="101828" bIns="50914">
            <a:spAutoFit/>
          </a:bodyPr>
          <a:lstStyle/>
          <a:p>
            <a:pPr algn="ctr" defTabSz="1287952">
              <a:spcAft>
                <a:spcPts val="362"/>
              </a:spcAft>
              <a:buClr>
                <a:schemeClr val="tx1">
                  <a:lumMod val="75000"/>
                  <a:lumOff val="25000"/>
                </a:schemeClr>
              </a:buClr>
              <a:buSzPct val="100000"/>
            </a:pPr>
            <a:r>
              <a:rPr lang="en-US" altLang="ko-KR" sz="1500" b="1" spc="-60" dirty="0">
                <a:solidFill>
                  <a:schemeClr val="bg1">
                    <a:lumMod val="50000"/>
                  </a:schemeClr>
                </a:solidFill>
                <a:latin typeface="Bahnschrift" pitchFamily="34" charset="0"/>
                <a:ea typeface="HY헤드라인M" pitchFamily="18" charset="-127"/>
              </a:rPr>
              <a:t>Collision/Grounding Warning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11287" y="646963"/>
            <a:ext cx="429733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 defTabSz="1066510" latinLnBrk="1" hangingPunct="1"/>
            <a:r>
              <a:rPr lang="en-US" altLang="ko-KR" sz="3000" b="1" kern="1200" spc="-62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prstClr val="white"/>
                </a:solidFill>
                <a:latin typeface="맑은 고딕"/>
                <a:ea typeface="맑은 고딕"/>
                <a:cs typeface="+mn-cs"/>
              </a:rPr>
              <a:t>02</a:t>
            </a:r>
          </a:p>
        </p:txBody>
      </p:sp>
      <p:pic>
        <p:nvPicPr>
          <p:cNvPr id="19" name="Picture 15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09"/>
          <a:stretch/>
        </p:blipFill>
        <p:spPr bwMode="auto">
          <a:xfrm>
            <a:off x="3768733" y="3821588"/>
            <a:ext cx="607595" cy="894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2" descr="C:\Users\MOF\Desktop\MCC 이사회 발표자료\untitlesd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068" y="3215606"/>
            <a:ext cx="957072" cy="811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473013" y="4114894"/>
            <a:ext cx="8258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Data &amp; </a:t>
            </a:r>
          </a:p>
          <a:p>
            <a:r>
              <a:rPr lang="en-US" altLang="ko-KR" sz="12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Services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50116" y="2801419"/>
            <a:ext cx="1229824" cy="32316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Bahnschrift SemiBold Condensed" pitchFamily="34" charset="0"/>
                <a:ea typeface="휴먼굵은샘체" pitchFamily="2" charset="-127"/>
              </a:rPr>
              <a:t>e-</a:t>
            </a:r>
            <a:r>
              <a:rPr lang="en-US" altLang="ko-KR" sz="1500" b="1" dirty="0" err="1">
                <a:solidFill>
                  <a:schemeClr val="bg1"/>
                </a:solidFill>
                <a:latin typeface="Bahnschrift SemiBold Condensed" pitchFamily="34" charset="0"/>
                <a:ea typeface="휴먼굵은샘체" pitchFamily="2" charset="-127"/>
              </a:rPr>
              <a:t>Nav</a:t>
            </a:r>
            <a:r>
              <a:rPr lang="en-US" altLang="ko-KR" sz="1500" b="1" dirty="0">
                <a:solidFill>
                  <a:schemeClr val="bg1"/>
                </a:solidFill>
                <a:latin typeface="Bahnschrift SemiBold Condensed" pitchFamily="34" charset="0"/>
                <a:ea typeface="휴먼굵은샘체" pitchFamily="2" charset="-127"/>
              </a:rPr>
              <a:t> Center (9)</a:t>
            </a:r>
            <a:endParaRPr lang="ko-KR" altLang="en-US" sz="1500" b="1" dirty="0">
              <a:solidFill>
                <a:schemeClr val="bg1"/>
              </a:solidFill>
              <a:latin typeface="Bahnschrift SemiBold Condensed" pitchFamily="34" charset="0"/>
              <a:ea typeface="휴먼굵은샘체" pitchFamily="2" charset="-127"/>
            </a:endParaRPr>
          </a:p>
        </p:txBody>
      </p:sp>
      <p:sp>
        <p:nvSpPr>
          <p:cNvPr id="26" name="순서도: 자기 디스크 25"/>
          <p:cNvSpPr/>
          <p:nvPr/>
        </p:nvSpPr>
        <p:spPr>
          <a:xfrm>
            <a:off x="1839511" y="3806850"/>
            <a:ext cx="720080" cy="340990"/>
          </a:xfrm>
          <a:prstGeom prst="flowChartMagneticDisk">
            <a:avLst/>
          </a:prstGeom>
          <a:solidFill>
            <a:schemeClr val="accent1">
              <a:lumMod val="5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27" name="순서도: 자기 디스크 26"/>
          <p:cNvSpPr/>
          <p:nvPr/>
        </p:nvSpPr>
        <p:spPr>
          <a:xfrm>
            <a:off x="1825050" y="4733429"/>
            <a:ext cx="720080" cy="340990"/>
          </a:xfrm>
          <a:prstGeom prst="flowChartMagneticDisk">
            <a:avLst/>
          </a:prstGeom>
          <a:solidFill>
            <a:schemeClr val="accent1">
              <a:lumMod val="5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순서도: 자기 디스크 27"/>
          <p:cNvSpPr/>
          <p:nvPr/>
        </p:nvSpPr>
        <p:spPr>
          <a:xfrm>
            <a:off x="1834575" y="5635948"/>
            <a:ext cx="720080" cy="340990"/>
          </a:xfrm>
          <a:prstGeom prst="flowChartMagneticDisk">
            <a:avLst/>
          </a:prstGeom>
          <a:solidFill>
            <a:schemeClr val="accent1">
              <a:lumMod val="5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1914149" y="3781053"/>
            <a:ext cx="5517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800" b="1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MIR</a:t>
            </a:r>
            <a:endParaRPr lang="ko-KR" altLang="en-US" sz="18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1840277" y="4690431"/>
            <a:ext cx="6751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800" b="1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MMS</a:t>
            </a:r>
            <a:endParaRPr lang="ko-KR" altLang="en-US" sz="18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1871542" y="5609010"/>
            <a:ext cx="627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800" b="1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MSR</a:t>
            </a:r>
            <a:endParaRPr lang="ko-KR" altLang="en-US" sz="18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cxnSp>
        <p:nvCxnSpPr>
          <p:cNvPr id="32" name="꺾인 연결선 31"/>
          <p:cNvCxnSpPr/>
          <p:nvPr/>
        </p:nvCxnSpPr>
        <p:spPr>
          <a:xfrm flipV="1">
            <a:off x="1440627" y="3977345"/>
            <a:ext cx="396000" cy="451690"/>
          </a:xfrm>
          <a:prstGeom prst="bentConnector3">
            <a:avLst>
              <a:gd name="adj1" fmla="val 50000"/>
            </a:avLst>
          </a:prstGeom>
          <a:ln w="38100">
            <a:prstDash val="solid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꺾인 연결선 32"/>
          <p:cNvCxnSpPr/>
          <p:nvPr/>
        </p:nvCxnSpPr>
        <p:spPr>
          <a:xfrm>
            <a:off x="1440628" y="4429035"/>
            <a:ext cx="396000" cy="474889"/>
          </a:xfrm>
          <a:prstGeom prst="bentConnector3">
            <a:avLst>
              <a:gd name="adj1" fmla="val 50000"/>
            </a:avLst>
          </a:prstGeom>
          <a:ln w="38100">
            <a:prstDash val="solid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/>
          <p:cNvCxnSpPr>
            <a:endCxn id="30" idx="0"/>
          </p:cNvCxnSpPr>
          <p:nvPr/>
        </p:nvCxnSpPr>
        <p:spPr>
          <a:xfrm>
            <a:off x="2177870" y="4173917"/>
            <a:ext cx="0" cy="516514"/>
          </a:xfrm>
          <a:prstGeom prst="line">
            <a:avLst/>
          </a:prstGeom>
          <a:ln w="38100">
            <a:prstDash val="solid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직사각형 34"/>
          <p:cNvSpPr/>
          <p:nvPr/>
        </p:nvSpPr>
        <p:spPr>
          <a:xfrm>
            <a:off x="1584643" y="6001093"/>
            <a:ext cx="12554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dirty="0">
                <a:solidFill>
                  <a:schemeClr val="tx2">
                    <a:lumMod val="7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Internet Portal</a:t>
            </a:r>
          </a:p>
        </p:txBody>
      </p:sp>
      <p:pic>
        <p:nvPicPr>
          <p:cNvPr id="36" name="Picture 14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8106" y="2759786"/>
            <a:ext cx="1044473" cy="705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직사각형 36"/>
          <p:cNvSpPr/>
          <p:nvPr/>
        </p:nvSpPr>
        <p:spPr>
          <a:xfrm>
            <a:off x="1821736" y="2833357"/>
            <a:ext cx="5309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2">
                    <a:lumMod val="7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MCP</a:t>
            </a:r>
            <a:endParaRPr lang="ko-KR" altLang="en-US" sz="1400" b="1" dirty="0">
              <a:solidFill>
                <a:schemeClr val="tx2">
                  <a:lumMod val="75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38" name="모서리가 둥근 직사각형 37"/>
          <p:cNvSpPr/>
          <p:nvPr/>
        </p:nvSpPr>
        <p:spPr>
          <a:xfrm>
            <a:off x="368544" y="3183015"/>
            <a:ext cx="1080120" cy="3002059"/>
          </a:xfrm>
          <a:prstGeom prst="roundRect">
            <a:avLst>
              <a:gd name="adj" fmla="val 5474"/>
            </a:avLst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3698977" y="3593037"/>
            <a:ext cx="613053" cy="3231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ko-KR" sz="1500" dirty="0">
                <a:solidFill>
                  <a:schemeClr val="accent5">
                    <a:lumMod val="50000"/>
                  </a:schemeClr>
                </a:solidFill>
                <a:latin typeface="Franklin Gothic Medium Cond" pitchFamily="34" charset="0"/>
                <a:ea typeface="휴먼굵은샘체" pitchFamily="2" charset="-127"/>
              </a:rPr>
              <a:t>LTE-M</a:t>
            </a:r>
            <a:endParaRPr lang="ko-KR" altLang="en-US" sz="1500" dirty="0">
              <a:solidFill>
                <a:schemeClr val="accent5">
                  <a:lumMod val="50000"/>
                </a:schemeClr>
              </a:solidFill>
              <a:latin typeface="Franklin Gothic Medium Cond" pitchFamily="34" charset="0"/>
              <a:ea typeface="휴먼굵은샘체" pitchFamily="2" charset="-127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3437264" y="4786019"/>
            <a:ext cx="269331" cy="15759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모서리가 둥근 직사각형 41"/>
          <p:cNvSpPr/>
          <p:nvPr/>
        </p:nvSpPr>
        <p:spPr>
          <a:xfrm>
            <a:off x="235565" y="2656682"/>
            <a:ext cx="2770188" cy="3925307"/>
          </a:xfrm>
          <a:prstGeom prst="roundRect">
            <a:avLst>
              <a:gd name="adj" fmla="val 3671"/>
            </a:avLst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3" name="꺾인 연결선 42"/>
          <p:cNvCxnSpPr/>
          <p:nvPr/>
        </p:nvCxnSpPr>
        <p:spPr>
          <a:xfrm>
            <a:off x="2559591" y="3977345"/>
            <a:ext cx="738386" cy="464365"/>
          </a:xfrm>
          <a:prstGeom prst="bentConnector3">
            <a:avLst>
              <a:gd name="adj1" fmla="val 48387"/>
            </a:avLst>
          </a:prstGeom>
          <a:ln w="3810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꺾인 연결선 43"/>
          <p:cNvCxnSpPr/>
          <p:nvPr/>
        </p:nvCxnSpPr>
        <p:spPr>
          <a:xfrm flipV="1">
            <a:off x="2545130" y="4441710"/>
            <a:ext cx="1365974" cy="462215"/>
          </a:xfrm>
          <a:prstGeom prst="bentConnector3">
            <a:avLst>
              <a:gd name="adj1" fmla="val 27465"/>
            </a:avLst>
          </a:prstGeom>
          <a:ln w="3810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17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441" y="3916202"/>
            <a:ext cx="1766545" cy="67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" name="TextBox 46"/>
          <p:cNvSpPr txBox="1"/>
          <p:nvPr/>
        </p:nvSpPr>
        <p:spPr>
          <a:xfrm>
            <a:off x="3495177" y="4600104"/>
            <a:ext cx="108664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Medium Cond" pitchFamily="34" charset="0"/>
                <a:ea typeface="휴먼굵은샘체" pitchFamily="2" charset="-127"/>
              </a:rPr>
              <a:t>Base Station</a:t>
            </a:r>
          </a:p>
          <a:p>
            <a:pPr algn="ctr"/>
            <a:r>
              <a:rPr lang="en-US" altLang="ko-KR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Medium Cond" pitchFamily="34" charset="0"/>
                <a:ea typeface="휴먼굵은샘체" pitchFamily="2" charset="-127"/>
              </a:rPr>
              <a:t>(622)</a:t>
            </a:r>
            <a:endParaRPr lang="ko-KR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Franklin Gothic Medium Cond" pitchFamily="34" charset="0"/>
              <a:ea typeface="휴먼굵은샘체" pitchFamily="2" charset="-127"/>
            </a:endParaRPr>
          </a:p>
        </p:txBody>
      </p:sp>
      <p:sp>
        <p:nvSpPr>
          <p:cNvPr id="51" name="순서도: 문서 50"/>
          <p:cNvSpPr/>
          <p:nvPr/>
        </p:nvSpPr>
        <p:spPr>
          <a:xfrm>
            <a:off x="3819592" y="5626895"/>
            <a:ext cx="1093719" cy="997615"/>
          </a:xfrm>
          <a:prstGeom prst="flowChartDocumen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ko-KR" sz="1500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Ships</a:t>
            </a:r>
          </a:p>
          <a:p>
            <a:pPr algn="just"/>
            <a:r>
              <a:rPr lang="en-US" altLang="ko-KR" sz="1500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Port / VTS</a:t>
            </a:r>
          </a:p>
          <a:p>
            <a:pPr algn="just"/>
            <a:r>
              <a:rPr lang="en-US" altLang="ko-KR" sz="1500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Shipping</a:t>
            </a:r>
            <a:endParaRPr lang="ko-KR" altLang="en-US" sz="15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cxnSp>
        <p:nvCxnSpPr>
          <p:cNvPr id="52" name="직선 연결선 51"/>
          <p:cNvCxnSpPr/>
          <p:nvPr/>
        </p:nvCxnSpPr>
        <p:spPr>
          <a:xfrm>
            <a:off x="2554655" y="5806444"/>
            <a:ext cx="1264937" cy="0"/>
          </a:xfrm>
          <a:prstGeom prst="line">
            <a:avLst/>
          </a:prstGeom>
          <a:ln w="38100">
            <a:prstDash val="solid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2966266" y="5506177"/>
            <a:ext cx="78418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 Cond" pitchFamily="34" charset="0"/>
                <a:ea typeface="휴먼굵은샘체" pitchFamily="2" charset="-127"/>
              </a:rPr>
              <a:t>Registry </a:t>
            </a:r>
          </a:p>
          <a:p>
            <a:pPr algn="ctr"/>
            <a:r>
              <a:rPr lang="en-US" altLang="ko-KR" sz="1500" dirty="0">
                <a:solidFill>
                  <a:schemeClr val="tx2">
                    <a:lumMod val="75000"/>
                  </a:schemeClr>
                </a:solidFill>
                <a:latin typeface="Franklin Gothic Medium Cond" pitchFamily="34" charset="0"/>
                <a:ea typeface="휴먼굵은샘체" pitchFamily="2" charset="-127"/>
              </a:rPr>
              <a:t>Query</a:t>
            </a:r>
            <a:endParaRPr lang="ko-KR" altLang="en-US" sz="1500" dirty="0">
              <a:solidFill>
                <a:schemeClr val="tx2">
                  <a:lumMod val="75000"/>
                </a:schemeClr>
              </a:solidFill>
              <a:latin typeface="Franklin Gothic Medium Cond" pitchFamily="34" charset="0"/>
              <a:ea typeface="휴먼굵은샘체" pitchFamily="2" charset="-127"/>
            </a:endParaRPr>
          </a:p>
        </p:txBody>
      </p:sp>
      <p:sp>
        <p:nvSpPr>
          <p:cNvPr id="54" name="직사각형 53"/>
          <p:cNvSpPr/>
          <p:nvPr/>
        </p:nvSpPr>
        <p:spPr>
          <a:xfrm>
            <a:off x="368544" y="4742299"/>
            <a:ext cx="1018597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" indent="-85725" algn="l">
              <a:buFont typeface="Arial" pitchFamily="34" charset="0"/>
              <a:buChar char="•"/>
            </a:pPr>
            <a:r>
              <a:rPr lang="en-US" altLang="ko-KR" sz="1100" dirty="0">
                <a:solidFill>
                  <a:schemeClr val="accent6">
                    <a:lumMod val="7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Collection</a:t>
            </a:r>
          </a:p>
          <a:p>
            <a:pPr marL="85725" indent="-85725" algn="l">
              <a:buFont typeface="Arial" pitchFamily="34" charset="0"/>
              <a:buChar char="•"/>
            </a:pPr>
            <a:endParaRPr lang="en-US" altLang="ko-KR" sz="1100" dirty="0">
              <a:latin typeface="HY헤드라인M" pitchFamily="18" charset="-127"/>
              <a:ea typeface="HY헤드라인M" pitchFamily="18" charset="-127"/>
            </a:endParaRPr>
          </a:p>
          <a:p>
            <a:pPr marL="85725" indent="-85725" algn="l">
              <a:buFont typeface="Arial" pitchFamily="34" charset="0"/>
              <a:buChar char="•"/>
            </a:pPr>
            <a:r>
              <a:rPr lang="en-US" altLang="ko-KR" sz="1100" dirty="0">
                <a:solidFill>
                  <a:schemeClr val="accent6">
                    <a:lumMod val="7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Processing</a:t>
            </a:r>
          </a:p>
          <a:p>
            <a:pPr marL="85725" indent="-85725" algn="l">
              <a:buFont typeface="Arial" pitchFamily="34" charset="0"/>
              <a:buChar char="•"/>
            </a:pPr>
            <a:endParaRPr lang="en-US" altLang="ko-KR" sz="1100" dirty="0">
              <a:solidFill>
                <a:schemeClr val="accent6">
                  <a:lumMod val="75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  <a:p>
            <a:pPr marL="85725" indent="-85725" algn="l">
              <a:buFont typeface="Arial" pitchFamily="34" charset="0"/>
              <a:buChar char="•"/>
            </a:pPr>
            <a:r>
              <a:rPr lang="en-US" altLang="ko-KR" sz="1100" dirty="0">
                <a:solidFill>
                  <a:schemeClr val="accent6">
                    <a:lumMod val="7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Analysis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204462" y="1814511"/>
            <a:ext cx="2803717" cy="33365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  <a:effectLst>
            <a:glow rad="101600">
              <a:schemeClr val="bg1">
                <a:lumMod val="65000"/>
                <a:alpha val="60000"/>
              </a:schemeClr>
            </a:glow>
          </a:effectLst>
        </p:spPr>
        <p:txBody>
          <a:bodyPr wrap="square" lIns="101828" tIns="50914" rIns="101828" bIns="50914">
            <a:spAutoFit/>
          </a:bodyPr>
          <a:lstStyle/>
          <a:p>
            <a:pPr algn="ctr" defTabSz="1287952">
              <a:spcAft>
                <a:spcPts val="362"/>
              </a:spcAft>
              <a:buClr>
                <a:schemeClr val="tx1">
                  <a:lumMod val="75000"/>
                  <a:lumOff val="25000"/>
                </a:schemeClr>
              </a:buClr>
              <a:buSzPct val="100000"/>
            </a:pPr>
            <a:r>
              <a:rPr lang="en-US" altLang="ko-KR" sz="1500" b="1" spc="-60" dirty="0">
                <a:solidFill>
                  <a:schemeClr val="bg1">
                    <a:lumMod val="50000"/>
                  </a:schemeClr>
                </a:solidFill>
                <a:latin typeface="Bahnschrift" pitchFamily="34" charset="0"/>
                <a:ea typeface="HY헤드라인M" pitchFamily="18" charset="-127"/>
              </a:rPr>
              <a:t>S-100 ENC Updating &amp; Streaming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3074827" y="1814511"/>
            <a:ext cx="2022211" cy="33365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  <a:effectLst>
            <a:glow rad="101600">
              <a:schemeClr val="bg1">
                <a:lumMod val="65000"/>
                <a:alpha val="60000"/>
              </a:schemeClr>
            </a:glow>
          </a:effectLst>
        </p:spPr>
        <p:txBody>
          <a:bodyPr wrap="square" lIns="101828" tIns="50914" rIns="101828" bIns="50914">
            <a:spAutoFit/>
          </a:bodyPr>
          <a:lstStyle/>
          <a:p>
            <a:pPr algn="ctr" defTabSz="1287952">
              <a:spcAft>
                <a:spcPts val="362"/>
              </a:spcAft>
              <a:buClr>
                <a:schemeClr val="tx1">
                  <a:lumMod val="75000"/>
                  <a:lumOff val="25000"/>
                </a:schemeClr>
              </a:buClr>
              <a:buSzPct val="100000"/>
            </a:pPr>
            <a:r>
              <a:rPr lang="en-US" altLang="ko-KR" sz="1500" b="1" spc="-60" dirty="0">
                <a:solidFill>
                  <a:schemeClr val="bg1">
                    <a:lumMod val="50000"/>
                  </a:schemeClr>
                </a:solidFill>
                <a:latin typeface="Bahnschrift" pitchFamily="34" charset="0"/>
                <a:ea typeface="HY헤드라인M" pitchFamily="18" charset="-127"/>
              </a:rPr>
              <a:t>Route Planning Service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2687314" y="1415883"/>
            <a:ext cx="2413680" cy="33365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  <a:effectLst>
            <a:glow rad="101600">
              <a:schemeClr val="bg1">
                <a:lumMod val="65000"/>
                <a:alpha val="60000"/>
              </a:schemeClr>
            </a:glow>
          </a:effectLst>
        </p:spPr>
        <p:txBody>
          <a:bodyPr wrap="square" lIns="101828" tIns="50914" rIns="101828" bIns="50914">
            <a:spAutoFit/>
          </a:bodyPr>
          <a:lstStyle/>
          <a:p>
            <a:pPr algn="ctr" defTabSz="1287952">
              <a:spcAft>
                <a:spcPts val="362"/>
              </a:spcAft>
              <a:buClr>
                <a:schemeClr val="tx1">
                  <a:lumMod val="75000"/>
                  <a:lumOff val="25000"/>
                </a:schemeClr>
              </a:buClr>
              <a:buSzPct val="100000"/>
            </a:pPr>
            <a:r>
              <a:rPr lang="en-US" altLang="ko-KR" sz="1500" b="1" spc="-60" dirty="0">
                <a:solidFill>
                  <a:schemeClr val="bg1">
                    <a:lumMod val="50000"/>
                  </a:schemeClr>
                </a:solidFill>
                <a:latin typeface="Bahnschrift" pitchFamily="34" charset="0"/>
                <a:ea typeface="HY헤드라인M" pitchFamily="18" charset="-127"/>
              </a:rPr>
              <a:t>Maritime Safety Information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4366452" y="2607432"/>
            <a:ext cx="727256" cy="33365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  <a:effectLst>
            <a:glow rad="101600">
              <a:schemeClr val="bg1">
                <a:lumMod val="65000"/>
                <a:alpha val="60000"/>
              </a:schemeClr>
            </a:glow>
          </a:effectLst>
        </p:spPr>
        <p:txBody>
          <a:bodyPr wrap="square" lIns="101828" tIns="50914" rIns="101828" bIns="50914">
            <a:spAutoFit/>
          </a:bodyPr>
          <a:lstStyle/>
          <a:p>
            <a:pPr algn="ctr" defTabSz="1287952">
              <a:spcAft>
                <a:spcPts val="362"/>
              </a:spcAft>
              <a:buClr>
                <a:schemeClr val="tx1">
                  <a:lumMod val="75000"/>
                  <a:lumOff val="25000"/>
                </a:schemeClr>
              </a:buClr>
              <a:buSzPct val="100000"/>
            </a:pPr>
            <a:r>
              <a:rPr lang="en-US" altLang="ko-KR" sz="1500" b="1" spc="-60" dirty="0">
                <a:solidFill>
                  <a:schemeClr val="bg1">
                    <a:lumMod val="50000"/>
                  </a:schemeClr>
                </a:solidFill>
                <a:latin typeface="Bahnschrift" pitchFamily="34" charset="0"/>
                <a:ea typeface="HY헤드라인M" pitchFamily="18" charset="-127"/>
              </a:rPr>
              <a:t>S.O.S</a:t>
            </a:r>
          </a:p>
        </p:txBody>
      </p:sp>
      <p:sp>
        <p:nvSpPr>
          <p:cNvPr id="68" name="직사각형 67"/>
          <p:cNvSpPr/>
          <p:nvPr/>
        </p:nvSpPr>
        <p:spPr>
          <a:xfrm>
            <a:off x="3301046" y="2611240"/>
            <a:ext cx="992874" cy="33365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  <a:effectLst>
            <a:glow rad="101600">
              <a:schemeClr val="bg1">
                <a:lumMod val="65000"/>
                <a:alpha val="60000"/>
              </a:schemeClr>
            </a:glow>
          </a:effectLst>
        </p:spPr>
        <p:txBody>
          <a:bodyPr wrap="square" lIns="101828" tIns="50914" rIns="101828" bIns="50914">
            <a:spAutoFit/>
          </a:bodyPr>
          <a:lstStyle/>
          <a:p>
            <a:pPr algn="ctr" defTabSz="1287952">
              <a:spcAft>
                <a:spcPts val="362"/>
              </a:spcAft>
              <a:buClr>
                <a:schemeClr val="tx1">
                  <a:lumMod val="75000"/>
                  <a:lumOff val="25000"/>
                </a:schemeClr>
              </a:buClr>
              <a:buSzPct val="100000"/>
            </a:pPr>
            <a:r>
              <a:rPr lang="en-US" altLang="ko-KR" sz="1500" b="1" spc="-60" dirty="0">
                <a:solidFill>
                  <a:schemeClr val="bg1">
                    <a:lumMod val="50000"/>
                  </a:schemeClr>
                </a:solidFill>
                <a:latin typeface="Bahnschrift" pitchFamily="34" charset="0"/>
                <a:ea typeface="HY헤드라인M" pitchFamily="18" charset="-127"/>
              </a:rPr>
              <a:t>Video Call</a:t>
            </a:r>
          </a:p>
        </p:txBody>
      </p:sp>
      <p:sp>
        <p:nvSpPr>
          <p:cNvPr id="69" name="직사각형 68"/>
          <p:cNvSpPr/>
          <p:nvPr/>
        </p:nvSpPr>
        <p:spPr>
          <a:xfrm>
            <a:off x="220489" y="2206272"/>
            <a:ext cx="3029876" cy="33365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  <a:effectLst>
            <a:glow rad="101600">
              <a:schemeClr val="bg1">
                <a:lumMod val="65000"/>
                <a:alpha val="60000"/>
              </a:schemeClr>
            </a:glow>
          </a:effectLst>
        </p:spPr>
        <p:txBody>
          <a:bodyPr wrap="square" lIns="101828" tIns="50914" rIns="101828" bIns="50914">
            <a:spAutoFit/>
          </a:bodyPr>
          <a:lstStyle/>
          <a:p>
            <a:pPr algn="ctr" defTabSz="1287952">
              <a:spcAft>
                <a:spcPts val="362"/>
              </a:spcAft>
              <a:buClr>
                <a:schemeClr val="tx1">
                  <a:lumMod val="75000"/>
                  <a:lumOff val="25000"/>
                </a:schemeClr>
              </a:buClr>
              <a:buSzPct val="100000"/>
            </a:pPr>
            <a:r>
              <a:rPr lang="en-US" altLang="ko-KR" sz="1500" b="1" spc="-60" dirty="0">
                <a:solidFill>
                  <a:schemeClr val="bg1">
                    <a:lumMod val="50000"/>
                  </a:schemeClr>
                </a:solidFill>
                <a:latin typeface="Bahnschrift" pitchFamily="34" charset="0"/>
                <a:ea typeface="HY헤드라인M" pitchFamily="18" charset="-127"/>
              </a:rPr>
              <a:t>Automatic Departure/Arrival report</a:t>
            </a:r>
          </a:p>
        </p:txBody>
      </p:sp>
      <p:sp>
        <p:nvSpPr>
          <p:cNvPr id="70" name="직사각형 69"/>
          <p:cNvSpPr/>
          <p:nvPr/>
        </p:nvSpPr>
        <p:spPr>
          <a:xfrm>
            <a:off x="3292363" y="2211046"/>
            <a:ext cx="1804675" cy="33365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  <a:effectLst>
            <a:glow rad="101600">
              <a:schemeClr val="bg1">
                <a:lumMod val="65000"/>
                <a:alpha val="60000"/>
              </a:schemeClr>
            </a:glow>
          </a:effectLst>
        </p:spPr>
        <p:txBody>
          <a:bodyPr wrap="square" lIns="101828" tIns="50914" rIns="101828" bIns="50914">
            <a:spAutoFit/>
          </a:bodyPr>
          <a:lstStyle/>
          <a:p>
            <a:pPr algn="ctr" defTabSz="1287952">
              <a:spcAft>
                <a:spcPts val="362"/>
              </a:spcAft>
              <a:buClr>
                <a:schemeClr val="tx1">
                  <a:lumMod val="75000"/>
                  <a:lumOff val="25000"/>
                </a:schemeClr>
              </a:buClr>
              <a:buSzPct val="100000"/>
            </a:pPr>
            <a:r>
              <a:rPr lang="en-US" altLang="ko-KR" sz="1500" b="1" spc="-60" dirty="0">
                <a:solidFill>
                  <a:schemeClr val="bg1">
                    <a:lumMod val="50000"/>
                  </a:schemeClr>
                </a:solidFill>
                <a:latin typeface="Bahnschrift" pitchFamily="34" charset="0"/>
                <a:ea typeface="HY헤드라인M" pitchFamily="18" charset="-127"/>
              </a:rPr>
              <a:t>Remote Medical</a:t>
            </a:r>
          </a:p>
        </p:txBody>
      </p:sp>
      <p:pic>
        <p:nvPicPr>
          <p:cNvPr id="75" name="Picture 2" descr="C:\Users\MOF\Desktop\wavearrow-gray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3043035" y="3492248"/>
            <a:ext cx="5590895" cy="1474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6" name="그룹 75"/>
          <p:cNvGrpSpPr/>
          <p:nvPr/>
        </p:nvGrpSpPr>
        <p:grpSpPr>
          <a:xfrm>
            <a:off x="5565291" y="4096692"/>
            <a:ext cx="257175" cy="266700"/>
            <a:chOff x="4267200" y="4314825"/>
            <a:chExt cx="257175" cy="266700"/>
          </a:xfrm>
        </p:grpSpPr>
        <p:sp>
          <p:nvSpPr>
            <p:cNvPr id="77" name="갈매기형 수장 76"/>
            <p:cNvSpPr/>
            <p:nvPr/>
          </p:nvSpPr>
          <p:spPr>
            <a:xfrm>
              <a:off x="4267200" y="4314825"/>
              <a:ext cx="142875" cy="266700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갈매기형 수장 77"/>
            <p:cNvSpPr/>
            <p:nvPr/>
          </p:nvSpPr>
          <p:spPr>
            <a:xfrm>
              <a:off x="4381500" y="4314825"/>
              <a:ext cx="142875" cy="266700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9" name="그룹 78"/>
          <p:cNvGrpSpPr/>
          <p:nvPr/>
        </p:nvGrpSpPr>
        <p:grpSpPr>
          <a:xfrm>
            <a:off x="5265041" y="4104244"/>
            <a:ext cx="257175" cy="266700"/>
            <a:chOff x="4267200" y="4314825"/>
            <a:chExt cx="257175" cy="266700"/>
          </a:xfrm>
        </p:grpSpPr>
        <p:sp>
          <p:nvSpPr>
            <p:cNvPr id="80" name="갈매기형 수장 79"/>
            <p:cNvSpPr/>
            <p:nvPr/>
          </p:nvSpPr>
          <p:spPr>
            <a:xfrm>
              <a:off x="4267200" y="4314825"/>
              <a:ext cx="142875" cy="266700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81" name="갈매기형 수장 80"/>
            <p:cNvSpPr/>
            <p:nvPr/>
          </p:nvSpPr>
          <p:spPr>
            <a:xfrm>
              <a:off x="4381500" y="4314825"/>
              <a:ext cx="142875" cy="266700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2" name="그룹 81"/>
          <p:cNvGrpSpPr/>
          <p:nvPr/>
        </p:nvGrpSpPr>
        <p:grpSpPr>
          <a:xfrm>
            <a:off x="4964791" y="4111796"/>
            <a:ext cx="257175" cy="266700"/>
            <a:chOff x="4267200" y="4314825"/>
            <a:chExt cx="257175" cy="266700"/>
          </a:xfrm>
        </p:grpSpPr>
        <p:sp>
          <p:nvSpPr>
            <p:cNvPr id="83" name="갈매기형 수장 82"/>
            <p:cNvSpPr/>
            <p:nvPr/>
          </p:nvSpPr>
          <p:spPr>
            <a:xfrm>
              <a:off x="4267200" y="4314825"/>
              <a:ext cx="142875" cy="266700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갈매기형 수장 83"/>
            <p:cNvSpPr/>
            <p:nvPr/>
          </p:nvSpPr>
          <p:spPr>
            <a:xfrm>
              <a:off x="4381500" y="4314825"/>
              <a:ext cx="142875" cy="266700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5" name="그룹 84"/>
          <p:cNvGrpSpPr/>
          <p:nvPr/>
        </p:nvGrpSpPr>
        <p:grpSpPr>
          <a:xfrm>
            <a:off x="4664541" y="4119348"/>
            <a:ext cx="257175" cy="266700"/>
            <a:chOff x="4267200" y="4314825"/>
            <a:chExt cx="257175" cy="266700"/>
          </a:xfrm>
        </p:grpSpPr>
        <p:sp>
          <p:nvSpPr>
            <p:cNvPr id="86" name="갈매기형 수장 85"/>
            <p:cNvSpPr/>
            <p:nvPr/>
          </p:nvSpPr>
          <p:spPr>
            <a:xfrm>
              <a:off x="4267200" y="4314825"/>
              <a:ext cx="142875" cy="266700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87" name="갈매기형 수장 86"/>
            <p:cNvSpPr/>
            <p:nvPr/>
          </p:nvSpPr>
          <p:spPr>
            <a:xfrm>
              <a:off x="4381500" y="4314825"/>
              <a:ext cx="142875" cy="266700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8" name="그룹 87"/>
          <p:cNvGrpSpPr/>
          <p:nvPr/>
        </p:nvGrpSpPr>
        <p:grpSpPr>
          <a:xfrm>
            <a:off x="4391450" y="4117847"/>
            <a:ext cx="257175" cy="266700"/>
            <a:chOff x="4267200" y="4314825"/>
            <a:chExt cx="257175" cy="266700"/>
          </a:xfrm>
        </p:grpSpPr>
        <p:sp>
          <p:nvSpPr>
            <p:cNvPr id="89" name="갈매기형 수장 88"/>
            <p:cNvSpPr/>
            <p:nvPr/>
          </p:nvSpPr>
          <p:spPr>
            <a:xfrm>
              <a:off x="4267200" y="4314825"/>
              <a:ext cx="142875" cy="266700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90" name="갈매기형 수장 89"/>
            <p:cNvSpPr/>
            <p:nvPr/>
          </p:nvSpPr>
          <p:spPr>
            <a:xfrm>
              <a:off x="4381500" y="4314825"/>
              <a:ext cx="142875" cy="266700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45345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Background"/>
          <p:cNvSpPr txBox="1">
            <a:spLocks/>
          </p:cNvSpPr>
          <p:nvPr/>
        </p:nvSpPr>
        <p:spPr>
          <a:xfrm>
            <a:off x="1754433" y="794581"/>
            <a:ext cx="7233155" cy="351366"/>
          </a:xfrm>
          <a:prstGeom prst="rect">
            <a:avLst/>
          </a:prstGeom>
          <a:ln w="12700" cap="flat" cmpd="sng">
            <a:prstDash/>
            <a:miter lim="800000"/>
          </a:ln>
        </p:spPr>
        <p:txBody>
          <a:bodyPr vert="horz" wrap="square" lIns="52064" tIns="52064" rIns="52064" bIns="52064" numCol="1" anchor="ctr">
            <a:spAutoFit/>
          </a:bodyPr>
          <a:lstStyle/>
          <a:p>
            <a:pPr algn="l" defTabSz="1036209" eaLnBrk="0">
              <a:lnSpc>
                <a:spcPct val="80000"/>
              </a:lnSpc>
            </a:pPr>
            <a:r>
              <a:rPr lang="en-US" altLang="ko-KR" sz="2000" b="1" dirty="0">
                <a:ln w="9525" cap="flat" cmpd="sng">
                  <a:noFill/>
                  <a:prstDash/>
                </a:ln>
                <a:solidFill>
                  <a:srgbClr val="000000"/>
                </a:solidFill>
                <a:latin typeface="Bahnschrift" charset="0"/>
                <a:ea typeface="Bahnschrift" charset="0"/>
              </a:rPr>
              <a:t>Maritime Connectivity Platform (MCP)</a:t>
            </a:r>
            <a:endParaRPr lang="ko-KR" altLang="en-US" sz="2000" b="1" dirty="0">
              <a:ln w="9525" cap="flat" cmpd="sng">
                <a:noFill/>
                <a:prstDash/>
              </a:ln>
              <a:solidFill>
                <a:srgbClr val="000000"/>
              </a:solidFill>
              <a:latin typeface="Bahnschrift" charset="0"/>
              <a:ea typeface="Bahnschrift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11287" y="646963"/>
            <a:ext cx="429733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 defTabSz="1066510" latinLnBrk="1" hangingPunct="1"/>
            <a:r>
              <a:rPr lang="en-US" altLang="ko-KR" sz="3000" b="1" kern="1200" spc="-62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prstClr val="white"/>
                </a:solidFill>
                <a:latin typeface="맑은 고딕"/>
                <a:ea typeface="맑은 고딕"/>
                <a:cs typeface="+mn-cs"/>
              </a:rPr>
              <a:t>03</a:t>
            </a:r>
          </a:p>
        </p:txBody>
      </p:sp>
      <p:sp>
        <p:nvSpPr>
          <p:cNvPr id="23" name="직사각형 22"/>
          <p:cNvSpPr/>
          <p:nvPr/>
        </p:nvSpPr>
        <p:spPr>
          <a:xfrm>
            <a:off x="-12038" y="1495404"/>
            <a:ext cx="10722288" cy="369324"/>
          </a:xfrm>
          <a:prstGeom prst="rect">
            <a:avLst/>
          </a:prstGeom>
        </p:spPr>
        <p:txBody>
          <a:bodyPr wrap="square" lIns="91430" tIns="45716" rIns="91430" bIns="45716">
            <a:spAutoFit/>
          </a:bodyPr>
          <a:lstStyle/>
          <a:p>
            <a:pPr algn="l"/>
            <a:r>
              <a:rPr lang="en-US" altLang="ko-KR" sz="1800" dirty="0">
                <a:solidFill>
                  <a:srgbClr val="0070C0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 </a:t>
            </a:r>
            <a:r>
              <a:rPr lang="en-US" altLang="ko-KR" sz="1800" b="1" u="sng" dirty="0">
                <a:solidFill>
                  <a:srgbClr val="0070C0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Platform</a:t>
            </a:r>
            <a:r>
              <a:rPr lang="en-US" altLang="ko-KR" sz="1800" dirty="0">
                <a:solidFill>
                  <a:srgbClr val="0070C0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enabling hyper-connectivity across different stake-holders  in maritime sectors </a:t>
            </a:r>
            <a:endParaRPr lang="ko-KR" altLang="en-US" sz="1800" dirty="0">
              <a:solidFill>
                <a:srgbClr val="0070C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1443008" y="2528810"/>
            <a:ext cx="7788787" cy="4141495"/>
            <a:chOff x="1171090" y="2610287"/>
            <a:chExt cx="7788787" cy="4141495"/>
          </a:xfrm>
        </p:grpSpPr>
        <p:pic>
          <p:nvPicPr>
            <p:cNvPr id="21" name="그림 16" descr="그림 16"/>
            <p:cNvPicPr>
              <a:picLocks noChangeAspect="1"/>
            </p:cNvPicPr>
            <p:nvPr/>
          </p:nvPicPr>
          <p:blipFill>
            <a:blip r:embed="rId3"/>
            <a:srcRect l="496" t="1891" r="498" b="6848"/>
            <a:stretch>
              <a:fillRect/>
            </a:stretch>
          </p:blipFill>
          <p:spPr>
            <a:xfrm>
              <a:off x="1171090" y="2610287"/>
              <a:ext cx="7788787" cy="41414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600" extrusionOk="0">
                  <a:moveTo>
                    <a:pt x="1228" y="0"/>
                  </a:moveTo>
                  <a:cubicBezTo>
                    <a:pt x="875" y="0"/>
                    <a:pt x="695" y="2"/>
                    <a:pt x="507" y="114"/>
                  </a:cubicBezTo>
                  <a:cubicBezTo>
                    <a:pt x="299" y="256"/>
                    <a:pt x="136" y="562"/>
                    <a:pt x="61" y="953"/>
                  </a:cubicBezTo>
                  <a:cubicBezTo>
                    <a:pt x="1" y="1310"/>
                    <a:pt x="0" y="1647"/>
                    <a:pt x="0" y="2309"/>
                  </a:cubicBezTo>
                  <a:lnTo>
                    <a:pt x="0" y="19280"/>
                  </a:lnTo>
                  <a:cubicBezTo>
                    <a:pt x="0" y="19952"/>
                    <a:pt x="1" y="20288"/>
                    <a:pt x="61" y="20645"/>
                  </a:cubicBezTo>
                  <a:cubicBezTo>
                    <a:pt x="136" y="21035"/>
                    <a:pt x="299" y="21344"/>
                    <a:pt x="507" y="21486"/>
                  </a:cubicBezTo>
                  <a:cubicBezTo>
                    <a:pt x="697" y="21599"/>
                    <a:pt x="876" y="21600"/>
                    <a:pt x="1228" y="21600"/>
                  </a:cubicBezTo>
                  <a:lnTo>
                    <a:pt x="20367" y="21600"/>
                  </a:lnTo>
                  <a:cubicBezTo>
                    <a:pt x="20724" y="21600"/>
                    <a:pt x="20904" y="21599"/>
                    <a:pt x="21094" y="21486"/>
                  </a:cubicBezTo>
                  <a:cubicBezTo>
                    <a:pt x="21301" y="21344"/>
                    <a:pt x="21464" y="21035"/>
                    <a:pt x="21540" y="20645"/>
                  </a:cubicBezTo>
                  <a:cubicBezTo>
                    <a:pt x="21600" y="20288"/>
                    <a:pt x="21599" y="19953"/>
                    <a:pt x="21599" y="19291"/>
                  </a:cubicBezTo>
                  <a:lnTo>
                    <a:pt x="21599" y="2320"/>
                  </a:lnTo>
                  <a:cubicBezTo>
                    <a:pt x="21599" y="1648"/>
                    <a:pt x="21600" y="1310"/>
                    <a:pt x="21540" y="953"/>
                  </a:cubicBezTo>
                  <a:cubicBezTo>
                    <a:pt x="21464" y="562"/>
                    <a:pt x="21301" y="256"/>
                    <a:pt x="21094" y="114"/>
                  </a:cubicBezTo>
                  <a:cubicBezTo>
                    <a:pt x="20904" y="1"/>
                    <a:pt x="20725" y="0"/>
                    <a:pt x="20373" y="0"/>
                  </a:cubicBezTo>
                  <a:lnTo>
                    <a:pt x="1234" y="0"/>
                  </a:lnTo>
                  <a:lnTo>
                    <a:pt x="1228" y="0"/>
                  </a:lnTo>
                  <a:close/>
                </a:path>
              </a:pathLst>
            </a:custGeom>
            <a:ln w="50800">
              <a:solidFill>
                <a:srgbClr val="E6E8F3"/>
              </a:solidFill>
              <a:miter lim="400000"/>
            </a:ln>
          </p:spPr>
        </p:pic>
        <p:sp>
          <p:nvSpPr>
            <p:cNvPr id="2" name="직사각형 1"/>
            <p:cNvSpPr/>
            <p:nvPr/>
          </p:nvSpPr>
          <p:spPr>
            <a:xfrm>
              <a:off x="4159373" y="3153771"/>
              <a:ext cx="7553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2000" b="1" dirty="0">
                  <a:solidFill>
                    <a:schemeClr val="tx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Unicode MS" pitchFamily="50" charset="-127"/>
                  <a:ea typeface="Arial Unicode MS" pitchFamily="50" charset="-127"/>
                  <a:cs typeface="Arial Unicode MS" pitchFamily="50" charset="-127"/>
                </a:rPr>
                <a:t>MCP</a:t>
              </a:r>
              <a:endParaRPr lang="ko-KR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0" name="직사각형 9"/>
          <p:cNvSpPr/>
          <p:nvPr/>
        </p:nvSpPr>
        <p:spPr>
          <a:xfrm>
            <a:off x="63381" y="1763403"/>
            <a:ext cx="10797007" cy="369324"/>
          </a:xfrm>
          <a:prstGeom prst="rect">
            <a:avLst/>
          </a:prstGeom>
        </p:spPr>
        <p:txBody>
          <a:bodyPr wrap="square" lIns="91430" tIns="45716" rIns="91430" bIns="45716">
            <a:spAutoFit/>
          </a:bodyPr>
          <a:lstStyle/>
          <a:p>
            <a:pPr algn="l"/>
            <a:r>
              <a:rPr lang="en-US" altLang="ko-KR" sz="1800" b="1" dirty="0">
                <a:solidFill>
                  <a:srgbClr val="0070C0"/>
                </a:solidFill>
                <a:latin typeface="Bahnschrift" pitchFamily="34" charset="0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ko-KR" sz="1800" b="1" u="sng" dirty="0">
                <a:solidFill>
                  <a:srgbClr val="0070C0"/>
                </a:solidFill>
                <a:latin typeface="Bahnschrift" pitchFamily="34" charset="0"/>
                <a:ea typeface="Arial Unicode MS" pitchFamily="50" charset="-127"/>
                <a:cs typeface="Arial Unicode MS" pitchFamily="50" charset="-127"/>
              </a:rPr>
              <a:t>Appendix of IALA Guideline</a:t>
            </a:r>
            <a:r>
              <a:rPr lang="en-US" altLang="ko-KR" sz="1800" b="1" dirty="0">
                <a:solidFill>
                  <a:srgbClr val="0070C0"/>
                </a:solidFill>
                <a:latin typeface="Bahnschrift" pitchFamily="34" charset="0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ko-KR" sz="1800" dirty="0">
                <a:solidFill>
                  <a:srgbClr val="0070C0"/>
                </a:solidFill>
                <a:latin typeface="Bahnschrift" pitchFamily="34" charset="0"/>
                <a:ea typeface="HY강B" pitchFamily="18" charset="-127"/>
              </a:rPr>
              <a:t>on Evaluation of Platforms for Maritime Services</a:t>
            </a:r>
            <a:endParaRPr lang="ko-KR" altLang="en-US" sz="1800" dirty="0">
              <a:solidFill>
                <a:srgbClr val="0070C0"/>
              </a:solidFill>
              <a:latin typeface="Bahnschrift" pitchFamily="34" charset="0"/>
              <a:ea typeface="HY강B" pitchFamily="18" charset="-127"/>
              <a:cs typeface="Arial Unicode MS" pitchFamily="50" charset="-127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4143717" y="5448255"/>
            <a:ext cx="1136660" cy="620689"/>
            <a:chOff x="2715460" y="2899096"/>
            <a:chExt cx="4515450" cy="1957150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3604" y="2899096"/>
              <a:ext cx="987306" cy="1957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2" name="그룹 11"/>
            <p:cNvGrpSpPr/>
            <p:nvPr/>
          </p:nvGrpSpPr>
          <p:grpSpPr>
            <a:xfrm>
              <a:off x="2715460" y="2899096"/>
              <a:ext cx="3522712" cy="1957150"/>
              <a:chOff x="222902" y="3105761"/>
              <a:chExt cx="4358867" cy="2659030"/>
            </a:xfrm>
          </p:grpSpPr>
          <p:pic>
            <p:nvPicPr>
              <p:cNvPr id="13" name="Picture 3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2902" y="3105761"/>
                <a:ext cx="4358867" cy="2659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</p:pic>
          <p:pic>
            <p:nvPicPr>
              <p:cNvPr id="14" name="그림 13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04856" y="3133016"/>
                <a:ext cx="2376264" cy="2232248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noFill/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  <a:scene3d>
                <a:camera prst="perspectiveRelaxed">
                  <a:rot lat="18960000" lon="0" rev="0"/>
                </a:camera>
                <a:lightRig rig="twoPt" dir="t">
                  <a:rot lat="0" lon="0" rev="7200000"/>
                </a:lightRig>
              </a:scene3d>
              <a:sp3d prstMaterial="matte">
                <a:bevelT w="22860" h="12700"/>
                <a:contourClr>
                  <a:srgbClr val="FFFFFF"/>
                </a:contourClr>
              </a:sp3d>
            </p:spPr>
          </p:pic>
        </p:grpSp>
      </p:grpSp>
      <p:grpSp>
        <p:nvGrpSpPr>
          <p:cNvPr id="15" name="그룹 14"/>
          <p:cNvGrpSpPr/>
          <p:nvPr/>
        </p:nvGrpSpPr>
        <p:grpSpPr>
          <a:xfrm rot="5400000">
            <a:off x="5744404" y="5266816"/>
            <a:ext cx="528696" cy="1004077"/>
            <a:chOff x="355647" y="2964265"/>
            <a:chExt cx="1786837" cy="3599581"/>
          </a:xfrm>
        </p:grpSpPr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550725" y="3870637"/>
              <a:ext cx="3599581" cy="1786837"/>
            </a:xfrm>
            <a:prstGeom prst="roundRect">
              <a:avLst>
                <a:gd name="adj" fmla="val 12791"/>
              </a:avLst>
            </a:prstGeom>
            <a:ln>
              <a:solidFill>
                <a:schemeClr val="tx1">
                  <a:alpha val="51000"/>
                </a:schemeClr>
              </a:solidFill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06" b="5972"/>
            <a:stretch/>
          </p:blipFill>
          <p:spPr bwMode="auto">
            <a:xfrm>
              <a:off x="428405" y="3349388"/>
              <a:ext cx="1660661" cy="2875164"/>
            </a:xfrm>
            <a:prstGeom prst="rect">
              <a:avLst/>
            </a:prstGeom>
            <a:noFill/>
            <a:ln w="9525">
              <a:solidFill>
                <a:schemeClr val="tx1">
                  <a:alpha val="51000"/>
                </a:schemeClr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8" name="TextBox 3">
            <a:extLst>
              <a:ext uri="{FF2B5EF4-FFF2-40B4-BE49-F238E27FC236}">
                <a16:creationId xmlns:a16="http://schemas.microsoft.com/office/drawing/2014/main" id="{788130E5-2823-48A9-B349-A045394E763E}"/>
              </a:ext>
            </a:extLst>
          </p:cNvPr>
          <p:cNvSpPr txBox="1"/>
          <p:nvPr/>
        </p:nvSpPr>
        <p:spPr>
          <a:xfrm>
            <a:off x="5918794" y="2438280"/>
            <a:ext cx="2065295" cy="4124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1814" tIns="51814" rIns="51814" bIns="51814">
            <a:spAutoFit/>
          </a:bodyPr>
          <a:lstStyle>
            <a:lvl1pPr algn="l" defTabSz="1036319">
              <a:defRPr sz="3600" b="1">
                <a:solidFill>
                  <a:srgbClr val="1F497D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Bahnschrift" panose="020B0502040204020203" pitchFamily="34" charset="0"/>
              </a:rPr>
              <a:t>MCP Consortium</a:t>
            </a:r>
            <a:endParaRPr sz="2000" b="0" dirty="0">
              <a:solidFill>
                <a:schemeClr val="accent6">
                  <a:lumMod val="7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19" name="TextBox 3">
            <a:extLst>
              <a:ext uri="{FF2B5EF4-FFF2-40B4-BE49-F238E27FC236}">
                <a16:creationId xmlns:a16="http://schemas.microsoft.com/office/drawing/2014/main" id="{788130E5-2823-48A9-B349-A045394E763E}"/>
              </a:ext>
            </a:extLst>
          </p:cNvPr>
          <p:cNvSpPr txBox="1"/>
          <p:nvPr/>
        </p:nvSpPr>
        <p:spPr>
          <a:xfrm>
            <a:off x="7984089" y="2509576"/>
            <a:ext cx="2885352" cy="8125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1814" tIns="51814" rIns="51814" bIns="51814">
            <a:spAutoFit/>
          </a:bodyPr>
          <a:lstStyle>
            <a:lvl1pPr algn="l" defTabSz="1036319">
              <a:defRPr sz="3600" b="1">
                <a:solidFill>
                  <a:srgbClr val="1F497D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pPr marL="285750" indent="-285750">
              <a:buFont typeface="Wingdings" pitchFamily="2" charset="2"/>
              <a:buChar char="ü"/>
            </a:pPr>
            <a:r>
              <a:rPr lang="en-US" sz="1600" dirty="0">
                <a:solidFill>
                  <a:schemeClr val="accent6">
                    <a:lumMod val="75000"/>
                  </a:schemeClr>
                </a:solidFill>
                <a:latin typeface="Bahnschrift" panose="020B0502040204020203" pitchFamily="34" charset="0"/>
              </a:rPr>
              <a:t>Established in 2019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600" dirty="0">
                <a:solidFill>
                  <a:schemeClr val="accent6">
                    <a:lumMod val="75000"/>
                  </a:schemeClr>
                </a:solidFill>
                <a:latin typeface="Bahnschrift" panose="020B0502040204020203" pitchFamily="34" charset="0"/>
              </a:rPr>
              <a:t>24 Members, 14 Countries</a:t>
            </a:r>
            <a:endParaRPr lang="en-US" sz="1600" b="0" dirty="0">
              <a:solidFill>
                <a:schemeClr val="accent6">
                  <a:lumMod val="75000"/>
                </a:schemeClr>
              </a:solidFill>
              <a:latin typeface="Bahnschrift Light" panose="020B0502040204020203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en-US" sz="1400" b="0" dirty="0">
                <a:solidFill>
                  <a:schemeClr val="accent6">
                    <a:lumMod val="75000"/>
                  </a:schemeClr>
                </a:solidFill>
                <a:latin typeface="Bahnschrift Light" panose="020B0502040204020203" pitchFamily="34" charset="0"/>
              </a:rPr>
              <a:t>http://maritimeconnectivity.net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67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911287" y="646963"/>
            <a:ext cx="429733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 defTabSz="1066510" latinLnBrk="1" hangingPunct="1"/>
            <a:r>
              <a:rPr lang="en-US" altLang="ko-KR" sz="3000" b="1" kern="1200" spc="-62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prstClr val="white"/>
                </a:solidFill>
                <a:latin typeface="맑은 고딕"/>
                <a:ea typeface="맑은 고딕"/>
                <a:cs typeface="+mn-cs"/>
              </a:rPr>
              <a:t>04</a:t>
            </a:r>
          </a:p>
        </p:txBody>
      </p:sp>
      <p:sp>
        <p:nvSpPr>
          <p:cNvPr id="47" name="Background"/>
          <p:cNvSpPr txBox="1">
            <a:spLocks/>
          </p:cNvSpPr>
          <p:nvPr/>
        </p:nvSpPr>
        <p:spPr>
          <a:xfrm>
            <a:off x="1754434" y="794581"/>
            <a:ext cx="6520980" cy="351366"/>
          </a:xfrm>
          <a:prstGeom prst="rect">
            <a:avLst/>
          </a:prstGeom>
          <a:ln w="12700" cap="flat" cmpd="sng">
            <a:prstDash/>
            <a:miter lim="800000"/>
          </a:ln>
        </p:spPr>
        <p:txBody>
          <a:bodyPr vert="horz" wrap="square" lIns="52064" tIns="52064" rIns="52064" bIns="52064" numCol="1" anchor="ctr">
            <a:spAutoFit/>
          </a:bodyPr>
          <a:lstStyle/>
          <a:p>
            <a:pPr algn="l" defTabSz="1036209" eaLnBrk="0">
              <a:lnSpc>
                <a:spcPct val="80000"/>
              </a:lnSpc>
            </a:pPr>
            <a:r>
              <a:rPr lang="en-US" altLang="ko-KR" sz="2000" b="1" dirty="0">
                <a:ln w="9525" cap="flat" cmpd="sng">
                  <a:noFill/>
                  <a:prstDash/>
                </a:ln>
                <a:solidFill>
                  <a:srgbClr val="000000"/>
                </a:solidFill>
                <a:latin typeface="Bahnschrift" charset="0"/>
                <a:ea typeface="Bahnschrift" charset="0"/>
              </a:rPr>
              <a:t>Future Forecasts</a:t>
            </a:r>
            <a:endParaRPr lang="ko-KR" altLang="en-US" sz="2000" b="1" dirty="0">
              <a:ln w="9525" cap="flat" cmpd="sng">
                <a:noFill/>
                <a:prstDash/>
              </a:ln>
              <a:solidFill>
                <a:srgbClr val="000000"/>
              </a:solidFill>
              <a:latin typeface="Bahnschrift" charset="0"/>
              <a:ea typeface="Bahnschrift" charset="0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-81488" y="1648881"/>
            <a:ext cx="9828117" cy="5348571"/>
            <a:chOff x="-154396" y="1365395"/>
            <a:chExt cx="10660091" cy="6053177"/>
          </a:xfrm>
        </p:grpSpPr>
        <p:sp>
          <p:nvSpPr>
            <p:cNvPr id="48" name="선"/>
            <p:cNvSpPr/>
            <p:nvPr/>
          </p:nvSpPr>
          <p:spPr>
            <a:xfrm>
              <a:off x="3586310" y="4094110"/>
              <a:ext cx="1509566" cy="7803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6205" y="0"/>
                  </a:lnTo>
                  <a:lnTo>
                    <a:pt x="0" y="0"/>
                  </a:lnTo>
                </a:path>
              </a:pathLst>
            </a:custGeom>
            <a:ln w="50800">
              <a:solidFill>
                <a:srgbClr val="E5E5E5"/>
              </a:solidFill>
              <a:miter lim="400000"/>
            </a:ln>
          </p:spPr>
          <p:txBody>
            <a:bodyPr lIns="22701" tIns="22701" rIns="22701" bIns="22701" anchor="ctr"/>
            <a:lstStyle/>
            <a:p>
              <a:pPr algn="ctr" defTabSz="457200">
                <a:lnSpc>
                  <a:spcPct val="80000"/>
                </a:lnSpc>
                <a:spcBef>
                  <a:spcPts val="5500"/>
                </a:spcBef>
                <a:defRPr sz="5000">
                  <a:solidFill>
                    <a:srgbClr val="333333"/>
                  </a:solidFill>
                  <a:latin typeface="Helvetica Neue Thin"/>
                  <a:ea typeface="Helvetica Neue Thin"/>
                  <a:cs typeface="Helvetica Neue Thin"/>
                  <a:sym typeface="Helvetica Neue Thin"/>
                </a:defRPr>
              </a:pPr>
              <a:endParaRPr>
                <a:latin typeface="Bahnschrift Light" panose="020B0502040204020203" pitchFamily="34" charset="0"/>
              </a:endParaRPr>
            </a:p>
          </p:txBody>
        </p:sp>
        <p:sp>
          <p:nvSpPr>
            <p:cNvPr id="49" name="선"/>
            <p:cNvSpPr/>
            <p:nvPr/>
          </p:nvSpPr>
          <p:spPr>
            <a:xfrm>
              <a:off x="4285391" y="3112824"/>
              <a:ext cx="2358831" cy="1146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lnTo>
                    <a:pt x="0" y="0"/>
                  </a:lnTo>
                </a:path>
              </a:pathLst>
            </a:custGeom>
            <a:ln w="50800">
              <a:solidFill>
                <a:srgbClr val="E5E5E5"/>
              </a:solidFill>
              <a:miter lim="400000"/>
            </a:ln>
          </p:spPr>
          <p:txBody>
            <a:bodyPr lIns="22701" tIns="22701" rIns="22701" bIns="22701" anchor="ctr"/>
            <a:lstStyle/>
            <a:p>
              <a:pPr algn="ctr" defTabSz="457200">
                <a:lnSpc>
                  <a:spcPct val="80000"/>
                </a:lnSpc>
                <a:spcBef>
                  <a:spcPts val="5500"/>
                </a:spcBef>
                <a:defRPr sz="5000">
                  <a:solidFill>
                    <a:srgbClr val="333333"/>
                  </a:solidFill>
                  <a:latin typeface="Helvetica Neue Thin"/>
                  <a:ea typeface="Helvetica Neue Thin"/>
                  <a:cs typeface="Helvetica Neue Thin"/>
                  <a:sym typeface="Helvetica Neue Thin"/>
                </a:defRPr>
              </a:pPr>
              <a:endParaRPr>
                <a:latin typeface="Bahnschrift Light" panose="020B0502040204020203" pitchFamily="34" charset="0"/>
              </a:endParaRPr>
            </a:p>
          </p:txBody>
        </p:sp>
        <p:sp>
          <p:nvSpPr>
            <p:cNvPr id="50" name="선"/>
            <p:cNvSpPr/>
            <p:nvPr/>
          </p:nvSpPr>
          <p:spPr>
            <a:xfrm>
              <a:off x="1743827" y="5100601"/>
              <a:ext cx="1511699" cy="5624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6503" y="0"/>
                  </a:lnTo>
                  <a:lnTo>
                    <a:pt x="0" y="0"/>
                  </a:lnTo>
                </a:path>
              </a:pathLst>
            </a:custGeom>
            <a:ln w="50800">
              <a:solidFill>
                <a:srgbClr val="E5E5E5"/>
              </a:solidFill>
              <a:miter lim="400000"/>
            </a:ln>
          </p:spPr>
          <p:txBody>
            <a:bodyPr lIns="22701" tIns="22701" rIns="22701" bIns="22701" anchor="ctr"/>
            <a:lstStyle/>
            <a:p>
              <a:pPr algn="ctr" defTabSz="457200">
                <a:lnSpc>
                  <a:spcPct val="80000"/>
                </a:lnSpc>
                <a:spcBef>
                  <a:spcPts val="5500"/>
                </a:spcBef>
                <a:defRPr sz="5000">
                  <a:solidFill>
                    <a:srgbClr val="333333"/>
                  </a:solidFill>
                  <a:latin typeface="Helvetica Neue Thin"/>
                  <a:ea typeface="Helvetica Neue Thin"/>
                  <a:cs typeface="Helvetica Neue Thin"/>
                  <a:sym typeface="Helvetica Neue Thin"/>
                </a:defRPr>
              </a:pPr>
              <a:endParaRPr>
                <a:latin typeface="Bahnschrift Light" panose="020B0502040204020203" pitchFamily="34" charset="0"/>
              </a:endParaRPr>
            </a:p>
          </p:txBody>
        </p:sp>
        <p:sp>
          <p:nvSpPr>
            <p:cNvPr id="51" name="도형"/>
            <p:cNvSpPr/>
            <p:nvPr/>
          </p:nvSpPr>
          <p:spPr>
            <a:xfrm>
              <a:off x="317210" y="4660207"/>
              <a:ext cx="7380440" cy="27583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41" y="0"/>
                  </a:moveTo>
                  <a:lnTo>
                    <a:pt x="0" y="21600"/>
                  </a:lnTo>
                  <a:lnTo>
                    <a:pt x="11157" y="21600"/>
                  </a:lnTo>
                  <a:lnTo>
                    <a:pt x="21600" y="0"/>
                  </a:lnTo>
                  <a:lnTo>
                    <a:pt x="19541" y="0"/>
                  </a:lnTo>
                  <a:close/>
                </a:path>
              </a:pathLst>
            </a:custGeom>
            <a:solidFill>
              <a:srgbClr val="E5E5E5"/>
            </a:solidFill>
            <a:ln w="12700">
              <a:miter lim="400000"/>
            </a:ln>
          </p:spPr>
          <p:txBody>
            <a:bodyPr lIns="22701" tIns="22701" rIns="22701" bIns="22701" anchor="ctr"/>
            <a:lstStyle/>
            <a:p>
              <a:pPr algn="ctr" defTabSz="457200">
                <a:lnSpc>
                  <a:spcPct val="80000"/>
                </a:lnSpc>
                <a:spcBef>
                  <a:spcPts val="5500"/>
                </a:spcBef>
                <a:defRPr sz="5000">
                  <a:solidFill>
                    <a:srgbClr val="333333"/>
                  </a:solidFill>
                  <a:latin typeface="Helvetica Neue Thin"/>
                  <a:ea typeface="Helvetica Neue Thin"/>
                  <a:cs typeface="Helvetica Neue Thin"/>
                  <a:sym typeface="Helvetica Neue Thin"/>
                </a:defRPr>
              </a:pPr>
              <a:endParaRPr/>
            </a:p>
          </p:txBody>
        </p:sp>
        <p:sp>
          <p:nvSpPr>
            <p:cNvPr id="52" name="도형"/>
            <p:cNvSpPr/>
            <p:nvPr/>
          </p:nvSpPr>
          <p:spPr>
            <a:xfrm>
              <a:off x="6974185" y="3110459"/>
              <a:ext cx="1538316" cy="1553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64" y="0"/>
                  </a:moveTo>
                  <a:lnTo>
                    <a:pt x="11385" y="4582"/>
                  </a:lnTo>
                  <a:lnTo>
                    <a:pt x="14002" y="4582"/>
                  </a:lnTo>
                  <a:lnTo>
                    <a:pt x="0" y="21600"/>
                  </a:lnTo>
                  <a:lnTo>
                    <a:pt x="10037" y="21600"/>
                  </a:lnTo>
                  <a:lnTo>
                    <a:pt x="19058" y="4582"/>
                  </a:lnTo>
                  <a:lnTo>
                    <a:pt x="21600" y="4582"/>
                  </a:lnTo>
                  <a:lnTo>
                    <a:pt x="18964" y="0"/>
                  </a:lnTo>
                  <a:close/>
                </a:path>
              </a:pathLst>
            </a:custGeom>
            <a:solidFill>
              <a:srgbClr val="B9B9B9"/>
            </a:solidFill>
            <a:ln w="12700">
              <a:miter lim="400000"/>
            </a:ln>
          </p:spPr>
          <p:txBody>
            <a:bodyPr lIns="22701" tIns="22701" rIns="22701" bIns="22701"/>
            <a:lstStyle/>
            <a:p>
              <a:pPr algn="ctr" defTabSz="457200">
                <a:lnSpc>
                  <a:spcPct val="80000"/>
                </a:lnSpc>
                <a:spcBef>
                  <a:spcPts val="5500"/>
                </a:spcBef>
                <a:defRPr sz="5000">
                  <a:solidFill>
                    <a:srgbClr val="333333"/>
                  </a:solidFill>
                  <a:latin typeface="Helvetica Neue Thin"/>
                  <a:ea typeface="Helvetica Neue Thin"/>
                  <a:cs typeface="Helvetica Neue Thin"/>
                  <a:sym typeface="Helvetica Neue Thin"/>
                </a:defRPr>
              </a:pPr>
              <a:endParaRPr>
                <a:latin typeface="Bahnschrift Light" panose="020B0502040204020203" pitchFamily="34" charset="0"/>
              </a:endParaRPr>
            </a:p>
          </p:txBody>
        </p:sp>
        <p:sp>
          <p:nvSpPr>
            <p:cNvPr id="53" name="타원형"/>
            <p:cNvSpPr/>
            <p:nvPr/>
          </p:nvSpPr>
          <p:spPr>
            <a:xfrm>
              <a:off x="2837429" y="6608149"/>
              <a:ext cx="1249417" cy="289207"/>
            </a:xfrm>
            <a:prstGeom prst="ellipse">
              <a:avLst/>
            </a:prstGeom>
            <a:solidFill>
              <a:srgbClr val="B9B9B9"/>
            </a:solidFill>
            <a:ln w="12700">
              <a:miter lim="400000"/>
            </a:ln>
          </p:spPr>
          <p:txBody>
            <a:bodyPr lIns="22701" tIns="22701" rIns="22701" bIns="22701"/>
            <a:lstStyle/>
            <a:p>
              <a:pPr algn="ctr" defTabSz="457200">
                <a:lnSpc>
                  <a:spcPct val="80000"/>
                </a:lnSpc>
                <a:spcBef>
                  <a:spcPts val="5500"/>
                </a:spcBef>
                <a:defRPr sz="5000">
                  <a:solidFill>
                    <a:srgbClr val="333333"/>
                  </a:solidFill>
                  <a:latin typeface="Helvetica Neue Thin"/>
                  <a:ea typeface="Helvetica Neue Thin"/>
                  <a:cs typeface="Helvetica Neue Thin"/>
                  <a:sym typeface="Helvetica Neue Thin"/>
                </a:defRPr>
              </a:pPr>
              <a:endParaRPr>
                <a:latin typeface="Bahnschrift Light" panose="020B0502040204020203" pitchFamily="34" charset="0"/>
              </a:endParaRPr>
            </a:p>
          </p:txBody>
        </p:sp>
        <p:grpSp>
          <p:nvGrpSpPr>
            <p:cNvPr id="54" name="2017"/>
            <p:cNvGrpSpPr/>
            <p:nvPr/>
          </p:nvGrpSpPr>
          <p:grpSpPr>
            <a:xfrm>
              <a:off x="2837429" y="5544851"/>
              <a:ext cx="1249418" cy="1249420"/>
              <a:chOff x="0" y="0"/>
              <a:chExt cx="1249416" cy="1249418"/>
            </a:xfrm>
          </p:grpSpPr>
          <p:sp>
            <p:nvSpPr>
              <p:cNvPr id="55" name="원"/>
              <p:cNvSpPr/>
              <p:nvPr/>
            </p:nvSpPr>
            <p:spPr>
              <a:xfrm>
                <a:off x="0" y="0"/>
                <a:ext cx="1249416" cy="1249418"/>
              </a:xfrm>
              <a:prstGeom prst="ellipse">
                <a:avLst/>
              </a:prstGeom>
              <a:solidFill>
                <a:srgbClr val="7F7F7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701" tIns="22701" rIns="22701" bIns="22701" numCol="1" anchor="ctr">
                <a:noAutofit/>
              </a:bodyPr>
              <a:lstStyle/>
              <a:p>
                <a:pPr algn="ctr" defTabSz="457200">
                  <a:lnSpc>
                    <a:spcPct val="80000"/>
                  </a:lnSpc>
                  <a:spcBef>
                    <a:spcPts val="5500"/>
                  </a:spcBef>
                  <a:defRPr sz="2000"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pPr>
                <a:endParaRPr>
                  <a:latin typeface="Bahnschrift Light" panose="020B0502040204020203" pitchFamily="34" charset="0"/>
                </a:endParaRPr>
              </a:p>
            </p:txBody>
          </p:sp>
          <p:sp>
            <p:nvSpPr>
              <p:cNvPr id="56" name="2017"/>
              <p:cNvSpPr txBox="1"/>
              <p:nvPr/>
            </p:nvSpPr>
            <p:spPr>
              <a:xfrm>
                <a:off x="182972" y="485380"/>
                <a:ext cx="883472" cy="27865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0" tIns="0" rIns="0" bIns="0" numCol="1" anchor="ctr">
                <a:spAutoFit/>
              </a:bodyPr>
              <a:lstStyle>
                <a:lvl1pPr algn="ctr" defTabSz="457200">
                  <a:lnSpc>
                    <a:spcPct val="80000"/>
                  </a:lnSpc>
                  <a:spcBef>
                    <a:spcPts val="5500"/>
                  </a:spcBef>
                  <a:defRPr sz="2000"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r>
                  <a:rPr dirty="0">
                    <a:latin typeface="Bahnschrift Light" panose="020B0502040204020203" pitchFamily="34" charset="0"/>
                  </a:rPr>
                  <a:t>20</a:t>
                </a:r>
                <a:r>
                  <a:rPr lang="en-US" dirty="0">
                    <a:latin typeface="Bahnschrift Light" panose="020B0502040204020203" pitchFamily="34" charset="0"/>
                  </a:rPr>
                  <a:t>21</a:t>
                </a:r>
                <a:endParaRPr dirty="0">
                  <a:latin typeface="Bahnschrift Light" panose="020B0502040204020203" pitchFamily="34" charset="0"/>
                </a:endParaRPr>
              </a:p>
            </p:txBody>
          </p:sp>
        </p:grpSp>
        <p:sp>
          <p:nvSpPr>
            <p:cNvPr id="57" name="타원형"/>
            <p:cNvSpPr/>
            <p:nvPr/>
          </p:nvSpPr>
          <p:spPr>
            <a:xfrm>
              <a:off x="4819824" y="5685586"/>
              <a:ext cx="913315" cy="211409"/>
            </a:xfrm>
            <a:prstGeom prst="ellipse">
              <a:avLst/>
            </a:prstGeom>
            <a:solidFill>
              <a:srgbClr val="B9B9B9"/>
            </a:solidFill>
            <a:ln w="12700">
              <a:miter lim="400000"/>
            </a:ln>
          </p:spPr>
          <p:txBody>
            <a:bodyPr lIns="22701" tIns="22701" rIns="22701" bIns="22701"/>
            <a:lstStyle/>
            <a:p>
              <a:pPr algn="ctr" defTabSz="457200">
                <a:lnSpc>
                  <a:spcPct val="80000"/>
                </a:lnSpc>
                <a:spcBef>
                  <a:spcPts val="5500"/>
                </a:spcBef>
                <a:defRPr sz="5000">
                  <a:solidFill>
                    <a:srgbClr val="333333"/>
                  </a:solidFill>
                  <a:latin typeface="Helvetica Neue Thin"/>
                  <a:ea typeface="Helvetica Neue Thin"/>
                  <a:cs typeface="Helvetica Neue Thin"/>
                  <a:sym typeface="Helvetica Neue Thin"/>
                </a:defRPr>
              </a:pPr>
              <a:endParaRPr>
                <a:latin typeface="Bahnschrift Light" panose="020B0502040204020203" pitchFamily="34" charset="0"/>
              </a:endParaRPr>
            </a:p>
          </p:txBody>
        </p:sp>
        <p:grpSp>
          <p:nvGrpSpPr>
            <p:cNvPr id="58" name="2018"/>
            <p:cNvGrpSpPr/>
            <p:nvPr/>
          </p:nvGrpSpPr>
          <p:grpSpPr>
            <a:xfrm>
              <a:off x="4750525" y="4801315"/>
              <a:ext cx="1020322" cy="1020325"/>
              <a:chOff x="0" y="-1"/>
              <a:chExt cx="1020320" cy="1020324"/>
            </a:xfrm>
          </p:grpSpPr>
          <p:sp>
            <p:nvSpPr>
              <p:cNvPr id="59" name="원"/>
              <p:cNvSpPr/>
              <p:nvPr/>
            </p:nvSpPr>
            <p:spPr>
              <a:xfrm>
                <a:off x="0" y="-1"/>
                <a:ext cx="1020320" cy="1020324"/>
              </a:xfrm>
              <a:prstGeom prst="ellipse">
                <a:avLst/>
              </a:prstGeom>
              <a:solidFill>
                <a:srgbClr val="4B83C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701" tIns="22701" rIns="22701" bIns="22701" numCol="1" anchor="ctr">
                <a:noAutofit/>
              </a:bodyPr>
              <a:lstStyle/>
              <a:p>
                <a:pPr algn="ctr" defTabSz="457200">
                  <a:lnSpc>
                    <a:spcPct val="80000"/>
                  </a:lnSpc>
                  <a:spcBef>
                    <a:spcPts val="5500"/>
                  </a:spcBef>
                  <a:defRPr sz="2000"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pPr>
                <a:endParaRPr>
                  <a:latin typeface="Bahnschrift Light" panose="020B0502040204020203" pitchFamily="34" charset="0"/>
                </a:endParaRPr>
              </a:p>
            </p:txBody>
          </p:sp>
          <p:sp>
            <p:nvSpPr>
              <p:cNvPr id="60" name="2018"/>
              <p:cNvSpPr txBox="1"/>
              <p:nvPr/>
            </p:nvSpPr>
            <p:spPr>
              <a:xfrm>
                <a:off x="149421" y="387050"/>
                <a:ext cx="721478" cy="2462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0" tIns="0" rIns="0" bIns="0" numCol="1" anchor="ctr">
                <a:spAutoFit/>
              </a:bodyPr>
              <a:lstStyle>
                <a:lvl1pPr algn="ctr" defTabSz="457200">
                  <a:lnSpc>
                    <a:spcPct val="80000"/>
                  </a:lnSpc>
                  <a:spcBef>
                    <a:spcPts val="5500"/>
                  </a:spcBef>
                  <a:defRPr sz="2000"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r>
                  <a:rPr dirty="0">
                    <a:latin typeface="Bahnschrift Light" panose="020B0502040204020203" pitchFamily="34" charset="0"/>
                  </a:rPr>
                  <a:t>20</a:t>
                </a:r>
                <a:r>
                  <a:rPr lang="en-US" dirty="0">
                    <a:latin typeface="Bahnschrift Light" panose="020B0502040204020203" pitchFamily="34" charset="0"/>
                  </a:rPr>
                  <a:t>25</a:t>
                </a:r>
                <a:endParaRPr dirty="0">
                  <a:latin typeface="Bahnschrift Light" panose="020B0502040204020203" pitchFamily="34" charset="0"/>
                </a:endParaRPr>
              </a:p>
            </p:txBody>
          </p:sp>
        </p:grpSp>
        <p:sp>
          <p:nvSpPr>
            <p:cNvPr id="61" name="타원형"/>
            <p:cNvSpPr/>
            <p:nvPr/>
          </p:nvSpPr>
          <p:spPr>
            <a:xfrm>
              <a:off x="6334823" y="4969127"/>
              <a:ext cx="664229" cy="153753"/>
            </a:xfrm>
            <a:prstGeom prst="ellipse">
              <a:avLst/>
            </a:prstGeom>
            <a:solidFill>
              <a:srgbClr val="B9B9B9"/>
            </a:solidFill>
            <a:ln w="12700">
              <a:miter lim="400000"/>
            </a:ln>
          </p:spPr>
          <p:txBody>
            <a:bodyPr lIns="22701" tIns="22701" rIns="22701" bIns="22701"/>
            <a:lstStyle/>
            <a:p>
              <a:pPr algn="ctr" defTabSz="457200">
                <a:lnSpc>
                  <a:spcPct val="80000"/>
                </a:lnSpc>
                <a:spcBef>
                  <a:spcPts val="5500"/>
                </a:spcBef>
                <a:defRPr sz="5000">
                  <a:solidFill>
                    <a:srgbClr val="333333"/>
                  </a:solidFill>
                  <a:latin typeface="Helvetica Neue Thin"/>
                  <a:ea typeface="Helvetica Neue Thin"/>
                  <a:cs typeface="Helvetica Neue Thin"/>
                  <a:sym typeface="Helvetica Neue Thin"/>
                </a:defRPr>
              </a:pPr>
              <a:endParaRPr>
                <a:latin typeface="Bahnschrift Light" panose="020B0502040204020203" pitchFamily="34" charset="0"/>
              </a:endParaRPr>
            </a:p>
          </p:txBody>
        </p:sp>
        <p:grpSp>
          <p:nvGrpSpPr>
            <p:cNvPr id="62" name="2019"/>
            <p:cNvGrpSpPr/>
            <p:nvPr/>
          </p:nvGrpSpPr>
          <p:grpSpPr>
            <a:xfrm>
              <a:off x="6252065" y="4251846"/>
              <a:ext cx="830663" cy="816227"/>
              <a:chOff x="-1" y="-1"/>
              <a:chExt cx="830662" cy="816226"/>
            </a:xfrm>
          </p:grpSpPr>
          <p:sp>
            <p:nvSpPr>
              <p:cNvPr id="63" name="원"/>
              <p:cNvSpPr/>
              <p:nvPr/>
            </p:nvSpPr>
            <p:spPr>
              <a:xfrm>
                <a:off x="-1" y="-1"/>
                <a:ext cx="816226" cy="816226"/>
              </a:xfrm>
              <a:prstGeom prst="ellipse">
                <a:avLst/>
              </a:prstGeom>
              <a:solidFill>
                <a:srgbClr val="72B1D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701" tIns="22701" rIns="22701" bIns="22701" numCol="1" anchor="ctr">
                <a:noAutofit/>
              </a:bodyPr>
              <a:lstStyle/>
              <a:p>
                <a:pPr algn="ctr" defTabSz="457200">
                  <a:lnSpc>
                    <a:spcPct val="80000"/>
                  </a:lnSpc>
                  <a:spcBef>
                    <a:spcPts val="5500"/>
                  </a:spcBef>
                  <a:defRPr sz="2000">
                    <a:solidFill>
                      <a:srgbClr val="333333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pPr>
                <a:endParaRPr>
                  <a:latin typeface="Bahnschrift Light" panose="020B0502040204020203" pitchFamily="34" charset="0"/>
                </a:endParaRPr>
              </a:p>
            </p:txBody>
          </p:sp>
          <p:sp>
            <p:nvSpPr>
              <p:cNvPr id="64" name="2019"/>
              <p:cNvSpPr txBox="1"/>
              <p:nvPr/>
            </p:nvSpPr>
            <p:spPr>
              <a:xfrm>
                <a:off x="41230" y="279120"/>
                <a:ext cx="789431" cy="27865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0" tIns="0" rIns="0" bIns="0" numCol="1" anchor="ctr">
                <a:spAutoFit/>
              </a:bodyPr>
              <a:lstStyle>
                <a:lvl1pPr algn="ctr" defTabSz="457200">
                  <a:lnSpc>
                    <a:spcPct val="80000"/>
                  </a:lnSpc>
                  <a:spcBef>
                    <a:spcPts val="5500"/>
                  </a:spcBef>
                  <a:defRPr sz="2000">
                    <a:solidFill>
                      <a:srgbClr val="333333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r>
                  <a:rPr dirty="0">
                    <a:latin typeface="Bahnschrift Light" panose="020B0502040204020203" pitchFamily="34" charset="0"/>
                  </a:rPr>
                  <a:t>20</a:t>
                </a:r>
                <a:r>
                  <a:rPr lang="en-US" dirty="0">
                    <a:latin typeface="Bahnschrift Light" panose="020B0502040204020203" pitchFamily="34" charset="0"/>
                  </a:rPr>
                  <a:t>40</a:t>
                </a:r>
                <a:endParaRPr dirty="0">
                  <a:latin typeface="Bahnschrift Light" panose="020B0502040204020203" pitchFamily="34" charset="0"/>
                </a:endParaRPr>
              </a:p>
            </p:txBody>
          </p:sp>
        </p:grpSp>
        <p:grpSp>
          <p:nvGrpSpPr>
            <p:cNvPr id="65" name="그룹"/>
            <p:cNvGrpSpPr/>
            <p:nvPr/>
          </p:nvGrpSpPr>
          <p:grpSpPr>
            <a:xfrm>
              <a:off x="9033708" y="1365395"/>
              <a:ext cx="1471987" cy="1830585"/>
              <a:chOff x="0" y="0"/>
              <a:chExt cx="1471986" cy="1830583"/>
            </a:xfrm>
          </p:grpSpPr>
          <p:sp>
            <p:nvSpPr>
              <p:cNvPr id="66" name="도형"/>
              <p:cNvSpPr/>
              <p:nvPr/>
            </p:nvSpPr>
            <p:spPr>
              <a:xfrm rot="21376558" flipH="1">
                <a:off x="271040" y="61885"/>
                <a:ext cx="1145866" cy="17333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36" h="21402" extrusionOk="0">
                    <a:moveTo>
                      <a:pt x="7083" y="0"/>
                    </a:moveTo>
                    <a:cubicBezTo>
                      <a:pt x="6033" y="301"/>
                      <a:pt x="5021" y="653"/>
                      <a:pt x="4052" y="1055"/>
                    </a:cubicBezTo>
                    <a:cubicBezTo>
                      <a:pt x="3912" y="1114"/>
                      <a:pt x="3772" y="1173"/>
                      <a:pt x="3636" y="1236"/>
                    </a:cubicBezTo>
                    <a:cubicBezTo>
                      <a:pt x="1862" y="2061"/>
                      <a:pt x="620" y="3558"/>
                      <a:pt x="177" y="5615"/>
                    </a:cubicBezTo>
                    <a:cubicBezTo>
                      <a:pt x="-364" y="8130"/>
                      <a:pt x="361" y="11010"/>
                      <a:pt x="2018" y="13618"/>
                    </a:cubicBezTo>
                    <a:cubicBezTo>
                      <a:pt x="3671" y="16222"/>
                      <a:pt x="6246" y="18552"/>
                      <a:pt x="9387" y="19999"/>
                    </a:cubicBezTo>
                    <a:cubicBezTo>
                      <a:pt x="11863" y="21140"/>
                      <a:pt x="14385" y="21600"/>
                      <a:pt x="16632" y="21324"/>
                    </a:cubicBezTo>
                    <a:cubicBezTo>
                      <a:pt x="17782" y="21183"/>
                      <a:pt x="18839" y="20847"/>
                      <a:pt x="19860" y="20475"/>
                    </a:cubicBezTo>
                    <a:cubicBezTo>
                      <a:pt x="20325" y="20306"/>
                      <a:pt x="20784" y="20128"/>
                      <a:pt x="21236" y="19943"/>
                    </a:cubicBezTo>
                    <a:cubicBezTo>
                      <a:pt x="19923" y="20411"/>
                      <a:pt x="18352" y="20602"/>
                      <a:pt x="16728" y="20450"/>
                    </a:cubicBezTo>
                    <a:cubicBezTo>
                      <a:pt x="15068" y="20294"/>
                      <a:pt x="13404" y="19776"/>
                      <a:pt x="11822" y="18984"/>
                    </a:cubicBezTo>
                    <a:cubicBezTo>
                      <a:pt x="8768" y="17457"/>
                      <a:pt x="6326" y="15159"/>
                      <a:pt x="4709" y="12637"/>
                    </a:cubicBezTo>
                    <a:cubicBezTo>
                      <a:pt x="3052" y="10054"/>
                      <a:pt x="2254" y="7209"/>
                      <a:pt x="2833" y="4631"/>
                    </a:cubicBezTo>
                    <a:cubicBezTo>
                      <a:pt x="3075" y="3554"/>
                      <a:pt x="3558" y="2584"/>
                      <a:pt x="4314" y="1782"/>
                    </a:cubicBezTo>
                    <a:cubicBezTo>
                      <a:pt x="5041" y="1011"/>
                      <a:pt x="6000" y="408"/>
                      <a:pt x="7083" y="0"/>
                    </a:cubicBezTo>
                    <a:close/>
                  </a:path>
                </a:pathLst>
              </a:custGeom>
              <a:solidFill>
                <a:srgbClr val="3484C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701" tIns="22701" rIns="22701" bIns="22701" numCol="1" anchor="t">
                <a:noAutofit/>
              </a:bodyPr>
              <a:lstStyle/>
              <a:p>
                <a:pPr algn="ctr" defTabSz="457200">
                  <a:lnSpc>
                    <a:spcPct val="80000"/>
                  </a:lnSpc>
                  <a:spcBef>
                    <a:spcPts val="5500"/>
                  </a:spcBef>
                  <a:defRPr sz="5000">
                    <a:solidFill>
                      <a:srgbClr val="333333"/>
                    </a:solidFill>
                    <a:latin typeface="Helvetica Neue Thin"/>
                    <a:ea typeface="Helvetica Neue Thin"/>
                    <a:cs typeface="Helvetica Neue Thin"/>
                    <a:sym typeface="Helvetica Neue Thin"/>
                  </a:defRPr>
                </a:pPr>
                <a:endParaRPr/>
              </a:p>
            </p:txBody>
          </p:sp>
          <p:sp>
            <p:nvSpPr>
              <p:cNvPr id="67" name="도형"/>
              <p:cNvSpPr/>
              <p:nvPr/>
            </p:nvSpPr>
            <p:spPr>
              <a:xfrm rot="21376558" flipH="1">
                <a:off x="53943" y="37869"/>
                <a:ext cx="1221394" cy="17007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007" h="18920" extrusionOk="0">
                    <a:moveTo>
                      <a:pt x="11716" y="1322"/>
                    </a:moveTo>
                    <a:cubicBezTo>
                      <a:pt x="17158" y="3984"/>
                      <a:pt x="20803" y="9786"/>
                      <a:pt x="19857" y="14280"/>
                    </a:cubicBezTo>
                    <a:cubicBezTo>
                      <a:pt x="18911" y="18775"/>
                      <a:pt x="13732" y="20260"/>
                      <a:pt x="8290" y="17598"/>
                    </a:cubicBezTo>
                    <a:cubicBezTo>
                      <a:pt x="2848" y="14936"/>
                      <a:pt x="-797" y="9134"/>
                      <a:pt x="149" y="4640"/>
                    </a:cubicBezTo>
                    <a:cubicBezTo>
                      <a:pt x="1095" y="145"/>
                      <a:pt x="6274" y="-1340"/>
                      <a:pt x="11716" y="1322"/>
                    </a:cubicBezTo>
                    <a:close/>
                  </a:path>
                </a:pathLst>
              </a:custGeom>
              <a:solidFill>
                <a:srgbClr val="37A8F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701" tIns="22701" rIns="22701" bIns="22701" numCol="1" anchor="t">
                <a:noAutofit/>
              </a:bodyPr>
              <a:lstStyle/>
              <a:p>
                <a:pPr algn="ctr" defTabSz="457200">
                  <a:lnSpc>
                    <a:spcPct val="80000"/>
                  </a:lnSpc>
                  <a:spcBef>
                    <a:spcPts val="5500"/>
                  </a:spcBef>
                  <a:defRPr sz="5000">
                    <a:solidFill>
                      <a:srgbClr val="333333"/>
                    </a:solidFill>
                    <a:latin typeface="Helvetica Neue Thin"/>
                    <a:ea typeface="Helvetica Neue Thin"/>
                    <a:cs typeface="Helvetica Neue Thin"/>
                    <a:sym typeface="Helvetica Neue Thin"/>
                  </a:defRPr>
                </a:pPr>
                <a:endParaRPr/>
              </a:p>
            </p:txBody>
          </p:sp>
          <p:sp>
            <p:nvSpPr>
              <p:cNvPr id="68" name="도형"/>
              <p:cNvSpPr/>
              <p:nvPr/>
            </p:nvSpPr>
            <p:spPr>
              <a:xfrm rot="21376558" flipH="1">
                <a:off x="208623" y="257064"/>
                <a:ext cx="907758" cy="12641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007" h="20169" extrusionOk="0">
                    <a:moveTo>
                      <a:pt x="6191" y="5"/>
                    </a:moveTo>
                    <a:cubicBezTo>
                      <a:pt x="3127" y="102"/>
                      <a:pt x="759" y="1857"/>
                      <a:pt x="149" y="4945"/>
                    </a:cubicBezTo>
                    <a:cubicBezTo>
                      <a:pt x="-797" y="9736"/>
                      <a:pt x="2849" y="15922"/>
                      <a:pt x="8291" y="18760"/>
                    </a:cubicBezTo>
                    <a:cubicBezTo>
                      <a:pt x="13733" y="21598"/>
                      <a:pt x="18911" y="20013"/>
                      <a:pt x="19857" y="15222"/>
                    </a:cubicBezTo>
                    <a:cubicBezTo>
                      <a:pt x="20803" y="10431"/>
                      <a:pt x="17157" y="4248"/>
                      <a:pt x="11715" y="1410"/>
                    </a:cubicBezTo>
                    <a:cubicBezTo>
                      <a:pt x="10014" y="523"/>
                      <a:pt x="8341" y="67"/>
                      <a:pt x="6812" y="7"/>
                    </a:cubicBezTo>
                    <a:cubicBezTo>
                      <a:pt x="6602" y="-1"/>
                      <a:pt x="6395" y="-2"/>
                      <a:pt x="6191" y="5"/>
                    </a:cubicBezTo>
                    <a:close/>
                    <a:moveTo>
                      <a:pt x="7571" y="1856"/>
                    </a:moveTo>
                    <a:cubicBezTo>
                      <a:pt x="8777" y="1914"/>
                      <a:pt x="10105" y="2292"/>
                      <a:pt x="11458" y="3019"/>
                    </a:cubicBezTo>
                    <a:cubicBezTo>
                      <a:pt x="15787" y="5344"/>
                      <a:pt x="18740" y="10354"/>
                      <a:pt x="18055" y="14212"/>
                    </a:cubicBezTo>
                    <a:cubicBezTo>
                      <a:pt x="17369" y="18070"/>
                      <a:pt x="13306" y="19314"/>
                      <a:pt x="8977" y="16989"/>
                    </a:cubicBezTo>
                    <a:cubicBezTo>
                      <a:pt x="4647" y="14664"/>
                      <a:pt x="1691" y="9651"/>
                      <a:pt x="2377" y="5793"/>
                    </a:cubicBezTo>
                    <a:cubicBezTo>
                      <a:pt x="2848" y="3141"/>
                      <a:pt x="4917" y="1726"/>
                      <a:pt x="7571" y="1856"/>
                    </a:cubicBezTo>
                    <a:close/>
                    <a:moveTo>
                      <a:pt x="8688" y="5553"/>
                    </a:moveTo>
                    <a:cubicBezTo>
                      <a:pt x="7238" y="5464"/>
                      <a:pt x="6090" y="6226"/>
                      <a:pt x="5797" y="7674"/>
                    </a:cubicBezTo>
                    <a:cubicBezTo>
                      <a:pt x="5371" y="9780"/>
                      <a:pt x="6921" y="12543"/>
                      <a:pt x="9259" y="13844"/>
                    </a:cubicBezTo>
                    <a:cubicBezTo>
                      <a:pt x="11597" y="15146"/>
                      <a:pt x="13834" y="14492"/>
                      <a:pt x="14260" y="12386"/>
                    </a:cubicBezTo>
                    <a:cubicBezTo>
                      <a:pt x="14686" y="10280"/>
                      <a:pt x="13139" y="7520"/>
                      <a:pt x="10801" y="6218"/>
                    </a:cubicBezTo>
                    <a:cubicBezTo>
                      <a:pt x="10070" y="5811"/>
                      <a:pt x="9347" y="5594"/>
                      <a:pt x="8688" y="5553"/>
                    </a:cubicBezTo>
                    <a:close/>
                    <a:moveTo>
                      <a:pt x="9237" y="7667"/>
                    </a:moveTo>
                    <a:cubicBezTo>
                      <a:pt x="9623" y="7654"/>
                      <a:pt x="10057" y="7770"/>
                      <a:pt x="10496" y="8024"/>
                    </a:cubicBezTo>
                    <a:cubicBezTo>
                      <a:pt x="11669" y="8701"/>
                      <a:pt x="12424" y="10114"/>
                      <a:pt x="12181" y="11182"/>
                    </a:cubicBezTo>
                    <a:cubicBezTo>
                      <a:pt x="11939" y="12250"/>
                      <a:pt x="10793" y="12567"/>
                      <a:pt x="9621" y="11890"/>
                    </a:cubicBezTo>
                    <a:cubicBezTo>
                      <a:pt x="8448" y="11213"/>
                      <a:pt x="7693" y="9800"/>
                      <a:pt x="7936" y="8732"/>
                    </a:cubicBezTo>
                    <a:cubicBezTo>
                      <a:pt x="8087" y="8064"/>
                      <a:pt x="8593" y="7689"/>
                      <a:pt x="9237" y="76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701" tIns="22701" rIns="22701" bIns="22701" numCol="1" anchor="t">
                <a:noAutofit/>
              </a:bodyPr>
              <a:lstStyle/>
              <a:p>
                <a:pPr algn="ctr" defTabSz="457200">
                  <a:lnSpc>
                    <a:spcPct val="80000"/>
                  </a:lnSpc>
                  <a:spcBef>
                    <a:spcPts val="5500"/>
                  </a:spcBef>
                  <a:defRPr sz="5000">
                    <a:solidFill>
                      <a:srgbClr val="333333"/>
                    </a:solidFill>
                    <a:latin typeface="Helvetica Neue Thin"/>
                    <a:ea typeface="Helvetica Neue Thin"/>
                    <a:cs typeface="Helvetica Neue Thin"/>
                    <a:sym typeface="Helvetica Neue Thin"/>
                  </a:defRPr>
                </a:pPr>
                <a:endParaRPr/>
              </a:p>
            </p:txBody>
          </p:sp>
        </p:grpSp>
        <p:grpSp>
          <p:nvGrpSpPr>
            <p:cNvPr id="69" name="그룹"/>
            <p:cNvGrpSpPr/>
            <p:nvPr/>
          </p:nvGrpSpPr>
          <p:grpSpPr>
            <a:xfrm>
              <a:off x="8566840" y="1645698"/>
              <a:ext cx="1143691" cy="672900"/>
              <a:chOff x="0" y="0"/>
              <a:chExt cx="1143689" cy="672899"/>
            </a:xfrm>
          </p:grpSpPr>
          <p:sp>
            <p:nvSpPr>
              <p:cNvPr id="70" name="도형"/>
              <p:cNvSpPr/>
              <p:nvPr/>
            </p:nvSpPr>
            <p:spPr>
              <a:xfrm rot="1576560" flipH="1">
                <a:off x="39375" y="80435"/>
                <a:ext cx="428238" cy="2778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789" y="0"/>
                    </a:moveTo>
                    <a:lnTo>
                      <a:pt x="21600" y="0"/>
                    </a:lnTo>
                    <a:lnTo>
                      <a:pt x="17811" y="10800"/>
                    </a:lnTo>
                    <a:lnTo>
                      <a:pt x="21600" y="21600"/>
                    </a:lnTo>
                    <a:lnTo>
                      <a:pt x="3789" y="21600"/>
                    </a:lnTo>
                    <a:lnTo>
                      <a:pt x="0" y="10800"/>
                    </a:lnTo>
                    <a:lnTo>
                      <a:pt x="3789" y="0"/>
                    </a:lnTo>
                    <a:close/>
                  </a:path>
                </a:pathLst>
              </a:custGeom>
              <a:solidFill>
                <a:srgbClr val="3197E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701" tIns="22701" rIns="22701" bIns="22701" numCol="1" anchor="t">
                <a:noAutofit/>
              </a:bodyPr>
              <a:lstStyle/>
              <a:p>
                <a:pPr algn="ctr" defTabSz="457200">
                  <a:lnSpc>
                    <a:spcPct val="80000"/>
                  </a:lnSpc>
                  <a:spcBef>
                    <a:spcPts val="5500"/>
                  </a:spcBef>
                  <a:defRPr sz="5000">
                    <a:solidFill>
                      <a:srgbClr val="333333"/>
                    </a:solidFill>
                    <a:latin typeface="Helvetica Neue Thin"/>
                    <a:ea typeface="Helvetica Neue Thin"/>
                    <a:cs typeface="Helvetica Neue Thin"/>
                    <a:sym typeface="Helvetica Neue Thin"/>
                  </a:defRPr>
                </a:pPr>
                <a:endParaRPr/>
              </a:p>
            </p:txBody>
          </p:sp>
          <p:sp>
            <p:nvSpPr>
              <p:cNvPr id="71" name="모서리가 둥근 직사각형"/>
              <p:cNvSpPr/>
              <p:nvPr/>
            </p:nvSpPr>
            <p:spPr>
              <a:xfrm rot="1576560" flipH="1">
                <a:off x="177136" y="395313"/>
                <a:ext cx="1005678" cy="57978"/>
              </a:xfrm>
              <a:prstGeom prst="roundRect">
                <a:avLst>
                  <a:gd name="adj" fmla="val 50000"/>
                </a:avLst>
              </a:prstGeom>
              <a:solidFill>
                <a:srgbClr val="B9B9B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701" tIns="22701" rIns="22701" bIns="22701" numCol="1" anchor="t">
                <a:noAutofit/>
              </a:bodyPr>
              <a:lstStyle/>
              <a:p>
                <a:pPr algn="ctr" defTabSz="457200">
                  <a:lnSpc>
                    <a:spcPct val="80000"/>
                  </a:lnSpc>
                  <a:spcBef>
                    <a:spcPts val="5500"/>
                  </a:spcBef>
                  <a:defRPr sz="5000">
                    <a:solidFill>
                      <a:srgbClr val="333333"/>
                    </a:solidFill>
                    <a:latin typeface="Helvetica Neue Thin"/>
                    <a:ea typeface="Helvetica Neue Thin"/>
                    <a:cs typeface="Helvetica Neue Thin"/>
                    <a:sym typeface="Helvetica Neue Thin"/>
                  </a:defRPr>
                </a:pPr>
                <a:endParaRPr/>
              </a:p>
            </p:txBody>
          </p:sp>
        </p:grpSp>
        <p:sp>
          <p:nvSpPr>
            <p:cNvPr id="72" name="Text Box 49"/>
            <p:cNvSpPr txBox="1"/>
            <p:nvPr/>
          </p:nvSpPr>
          <p:spPr>
            <a:xfrm>
              <a:off x="2191074" y="3705830"/>
              <a:ext cx="2360677" cy="43191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1814" tIns="51814" rIns="51814" bIns="51814">
              <a:spAutoFit/>
            </a:bodyPr>
            <a:lstStyle>
              <a:lvl1pPr defTabSz="1036319">
                <a:defRPr sz="1800">
                  <a:solidFill>
                    <a:srgbClr val="53585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1" dirty="0">
                  <a:latin typeface="Bahnschrift Light" panose="020B0502040204020203" pitchFamily="34" charset="0"/>
                </a:rPr>
                <a:t>MASS of Level 2, 3</a:t>
              </a:r>
              <a:endParaRPr b="1" dirty="0">
                <a:latin typeface="Bahnschrift Light" panose="020B0502040204020203" pitchFamily="34" charset="0"/>
              </a:endParaRPr>
            </a:p>
          </p:txBody>
        </p:sp>
        <p:sp>
          <p:nvSpPr>
            <p:cNvPr id="74" name="Text Box 49"/>
            <p:cNvSpPr txBox="1"/>
            <p:nvPr/>
          </p:nvSpPr>
          <p:spPr>
            <a:xfrm>
              <a:off x="2994081" y="2709486"/>
              <a:ext cx="3206033" cy="39702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1814" tIns="51814" rIns="51814" bIns="51814">
              <a:spAutoFit/>
            </a:bodyPr>
            <a:lstStyle>
              <a:lvl1pPr defTabSz="1036319">
                <a:defRPr sz="1900" b="1">
                  <a:solidFill>
                    <a:srgbClr val="53585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dirty="0">
                  <a:latin typeface="Bahnschrift Light" panose="020B0502040204020203" pitchFamily="34" charset="0"/>
                </a:rPr>
                <a:t>MASS of Level  4</a:t>
              </a:r>
              <a:endParaRPr dirty="0">
                <a:latin typeface="Bahnschrift Light" panose="020B0502040204020203" pitchFamily="34" charset="0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 rot="21404088">
              <a:off x="4227207" y="5800327"/>
              <a:ext cx="3838550" cy="5228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22701" tIns="22701" rIns="22701" bIns="22701" numCol="1" spcCol="38100" rtlCol="0" anchor="ctr">
              <a:spAutoFit/>
              <a:scene3d>
                <a:camera prst="perspectiveContrastingRightFacing">
                  <a:rot lat="1257427" lon="18056267" rev="344826"/>
                </a:camera>
                <a:lightRig rig="threePt" dir="t"/>
              </a:scene3d>
              <a:sp3d/>
            </a:bodyPr>
            <a:lstStyle/>
            <a:p>
              <a:pPr marL="0" marR="0" indent="0" algn="l" defTabSz="331045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pc="300" dirty="0">
                  <a:solidFill>
                    <a:schemeClr val="bg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Transition Period</a:t>
              </a:r>
              <a:endParaRPr kumimoji="0" lang="ko-KR" altLang="en-US" b="0" i="0" u="none" strike="noStrike" cap="none" spc="300" normalizeH="0" baseline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sym typeface="Avenir Next Ultra Light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 rot="19557917">
              <a:off x="7259056" y="3886343"/>
              <a:ext cx="1682512" cy="3536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cene3d>
              <a:camera prst="isometricRightUp"/>
              <a:lightRig rig="threePt" dir="t"/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22701" tIns="22701" rIns="22701" bIns="22701" numCol="1" spcCol="38100" rtlCol="0" anchor="ctr">
              <a:spAutoFit/>
            </a:bodyPr>
            <a:lstStyle/>
            <a:p>
              <a:pPr marL="0" marR="0" indent="0" algn="r" defTabSz="331045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2000" b="0" i="0" u="none" strike="noStrike" cap="none" normalizeH="0" baseline="0" dirty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FillTx/>
                  <a:latin typeface="Avenir Next Ultra Light"/>
                  <a:ea typeface="Avenir Next Ultra Light"/>
                  <a:cs typeface="Avenir Next Ultra Light"/>
                  <a:sym typeface="Avenir Next Ultra Light"/>
                </a:rPr>
                <a:t>4</a:t>
              </a:r>
              <a:r>
                <a:rPr kumimoji="0" lang="en-US" altLang="ko-KR" sz="2000" b="0" i="0" u="none" strike="noStrike" cap="none" normalizeH="0" baseline="30000" dirty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FillTx/>
                  <a:latin typeface="Avenir Next Ultra Light"/>
                  <a:ea typeface="Avenir Next Ultra Light"/>
                  <a:cs typeface="Avenir Next Ultra Light"/>
                  <a:sym typeface="Avenir Next Ultra Light"/>
                </a:rPr>
                <a:t>th</a:t>
              </a:r>
              <a:r>
                <a:rPr kumimoji="0" lang="en-US" altLang="ko-KR" sz="2000" b="0" i="0" u="none" strike="noStrike" cap="none" normalizeH="0" baseline="0" dirty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FillTx/>
                  <a:latin typeface="Avenir Next Ultra Light"/>
                  <a:ea typeface="Avenir Next Ultra Light"/>
                  <a:cs typeface="Avenir Next Ultra Light"/>
                  <a:sym typeface="Avenir Next Ultra Light"/>
                </a:rPr>
                <a:t> Revolution</a:t>
              </a:r>
              <a:endParaRPr kumimoji="0" lang="ko-KR" altLang="en-US" sz="2000" b="0" i="0" u="none" strike="noStrike" cap="none" normalizeH="0" baseline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Avenir Next Ultra Light"/>
                <a:ea typeface="Avenir Next Ultra Light"/>
                <a:cs typeface="Avenir Next Ultra Light"/>
                <a:sym typeface="Avenir Next Ultra Light"/>
              </a:endParaRPr>
            </a:p>
          </p:txBody>
        </p:sp>
        <p:sp>
          <p:nvSpPr>
            <p:cNvPr id="115" name="원"/>
            <p:cNvSpPr/>
            <p:nvPr/>
          </p:nvSpPr>
          <p:spPr>
            <a:xfrm>
              <a:off x="8019535" y="2183896"/>
              <a:ext cx="816227" cy="816227"/>
            </a:xfrm>
            <a:prstGeom prst="ellipse">
              <a:avLst/>
            </a:prstGeom>
            <a:solidFill>
              <a:srgbClr val="D0E6D9"/>
            </a:solidFill>
            <a:ln w="12700" cap="flat">
              <a:noFill/>
              <a:miter lim="400000"/>
            </a:ln>
            <a:effectLst/>
          </p:spPr>
          <p:txBody>
            <a:bodyPr wrap="square" lIns="22701" tIns="22701" rIns="22701" bIns="22701" numCol="1" anchor="ctr">
              <a:noAutofit/>
            </a:bodyPr>
            <a:lstStyle/>
            <a:p>
              <a:pPr algn="ctr" defTabSz="457200">
                <a:lnSpc>
                  <a:spcPct val="80000"/>
                </a:lnSpc>
                <a:spcBef>
                  <a:spcPts val="5500"/>
                </a:spcBef>
                <a:defRPr sz="2000">
                  <a:solidFill>
                    <a:srgbClr val="333333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pPr>
              <a:endParaRPr>
                <a:latin typeface="Bahnschrift Light" panose="020B0502040204020203" pitchFamily="34" charset="0"/>
              </a:endParaRPr>
            </a:p>
          </p:txBody>
        </p:sp>
        <p:sp>
          <p:nvSpPr>
            <p:cNvPr id="116" name="2019"/>
            <p:cNvSpPr txBox="1"/>
            <p:nvPr/>
          </p:nvSpPr>
          <p:spPr>
            <a:xfrm>
              <a:off x="8126017" y="2376961"/>
              <a:ext cx="661626" cy="3483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 defTabSz="457200">
                <a:lnSpc>
                  <a:spcPct val="80000"/>
                </a:lnSpc>
                <a:spcBef>
                  <a:spcPts val="5500"/>
                </a:spcBef>
                <a:defRPr sz="2000">
                  <a:solidFill>
                    <a:srgbClr val="333333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dirty="0">
                  <a:latin typeface="Bahnschrift Light" panose="020B0502040204020203" pitchFamily="34" charset="0"/>
                </a:rPr>
                <a:t>20</a:t>
              </a:r>
              <a:r>
                <a:rPr lang="en-US" dirty="0">
                  <a:latin typeface="Bahnschrift Light" panose="020B0502040204020203" pitchFamily="34" charset="0"/>
                </a:rPr>
                <a:t>50</a:t>
              </a:r>
              <a:endParaRPr lang="en-US" sz="2400" b="1" dirty="0">
                <a:latin typeface="Bahnschrift Light" panose="020B0502040204020203" pitchFamily="34" charset="0"/>
              </a:endParaRPr>
            </a:p>
          </p:txBody>
        </p:sp>
        <p:sp>
          <p:nvSpPr>
            <p:cNvPr id="117" name="선"/>
            <p:cNvSpPr/>
            <p:nvPr/>
          </p:nvSpPr>
          <p:spPr>
            <a:xfrm>
              <a:off x="6705572" y="1694348"/>
              <a:ext cx="1420446" cy="633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6205" y="0"/>
                  </a:lnTo>
                  <a:lnTo>
                    <a:pt x="0" y="0"/>
                  </a:lnTo>
                </a:path>
              </a:pathLst>
            </a:custGeom>
            <a:ln w="50800">
              <a:solidFill>
                <a:srgbClr val="E5E5E5"/>
              </a:solidFill>
              <a:miter lim="400000"/>
            </a:ln>
          </p:spPr>
          <p:txBody>
            <a:bodyPr lIns="22701" tIns="22701" rIns="22701" bIns="22701" anchor="ctr"/>
            <a:lstStyle/>
            <a:p>
              <a:pPr algn="ctr" defTabSz="457200">
                <a:lnSpc>
                  <a:spcPct val="80000"/>
                </a:lnSpc>
                <a:spcBef>
                  <a:spcPts val="5500"/>
                </a:spcBef>
                <a:defRPr sz="5000">
                  <a:solidFill>
                    <a:srgbClr val="333333"/>
                  </a:solidFill>
                  <a:latin typeface="Helvetica Neue Thin"/>
                  <a:ea typeface="Helvetica Neue Thin"/>
                  <a:cs typeface="Helvetica Neue Thin"/>
                  <a:sym typeface="Helvetica Neue Thin"/>
                </a:defRPr>
              </a:pPr>
              <a:endParaRPr>
                <a:latin typeface="Bahnschrift Light" panose="020B0502040204020203" pitchFamily="34" charset="0"/>
              </a:endParaRPr>
            </a:p>
          </p:txBody>
        </p:sp>
        <p:sp>
          <p:nvSpPr>
            <p:cNvPr id="118" name="Text Box 49"/>
            <p:cNvSpPr txBox="1"/>
            <p:nvPr/>
          </p:nvSpPr>
          <p:spPr>
            <a:xfrm>
              <a:off x="2371753" y="1446185"/>
              <a:ext cx="4234337" cy="84990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1814" tIns="51814" rIns="51814" bIns="51814">
              <a:spAutoFit/>
            </a:bodyPr>
            <a:lstStyle>
              <a:lvl1pPr defTabSz="1036319">
                <a:defRPr sz="1800">
                  <a:solidFill>
                    <a:srgbClr val="53585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1" dirty="0">
                  <a:latin typeface="Bahnschrift Light" panose="020B0502040204020203" pitchFamily="34" charset="0"/>
                </a:rPr>
                <a:t>Full Automated &amp;</a:t>
              </a:r>
            </a:p>
            <a:p>
              <a:r>
                <a:rPr lang="en-US" sz="2400" b="1" dirty="0">
                  <a:solidFill>
                    <a:srgbClr val="00B050"/>
                  </a:solidFill>
                  <a:latin typeface="Bahnschrift Light" panose="020B0502040204020203" pitchFamily="34" charset="0"/>
                </a:rPr>
                <a:t>AI</a:t>
              </a:r>
              <a:r>
                <a:rPr lang="en-US" b="1" dirty="0">
                  <a:latin typeface="Bahnschrift Light" panose="020B0502040204020203" pitchFamily="34" charset="0"/>
                </a:rPr>
                <a:t> controlled ocean/maritime world</a:t>
              </a:r>
              <a:endParaRPr b="1" dirty="0">
                <a:latin typeface="Bahnschrift Light" panose="020B0502040204020203" pitchFamily="34" charset="0"/>
              </a:endParaRPr>
            </a:p>
          </p:txBody>
        </p:sp>
        <p:sp>
          <p:nvSpPr>
            <p:cNvPr id="119" name="Text Box 48"/>
            <p:cNvSpPr txBox="1"/>
            <p:nvPr/>
          </p:nvSpPr>
          <p:spPr>
            <a:xfrm>
              <a:off x="-154396" y="4711082"/>
              <a:ext cx="3028743" cy="135496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1814" tIns="51814" rIns="51814" bIns="51814">
              <a:spAutoFit/>
            </a:bodyPr>
            <a:lstStyle/>
            <a:p>
              <a:pPr defTabSz="1036319">
                <a:defRPr sz="1700">
                  <a:solidFill>
                    <a:srgbClr val="53585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lang="en-US" sz="1800" b="1" dirty="0">
                  <a:latin typeface="Bahnschrift Light" panose="020B0502040204020203" pitchFamily="34" charset="0"/>
                </a:rPr>
                <a:t>e-Navigation started</a:t>
              </a:r>
            </a:p>
            <a:p>
              <a:pPr defTabSz="1036319">
                <a:defRPr sz="1700">
                  <a:solidFill>
                    <a:srgbClr val="53585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lang="en-US" b="1" dirty="0">
                <a:latin typeface="Bahnschrift Light" panose="020B0502040204020203" pitchFamily="34" charset="0"/>
              </a:endParaRPr>
            </a:p>
            <a:p>
              <a:pPr defTabSz="1036319">
                <a:defRPr sz="1700">
                  <a:solidFill>
                    <a:srgbClr val="53585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lang="en-US" sz="1800" b="1" dirty="0" err="1">
                  <a:solidFill>
                    <a:srgbClr val="0070C0"/>
                  </a:solidFill>
                  <a:latin typeface="Bahnschrift Light" panose="020B0502040204020203" pitchFamily="34" charset="0"/>
                </a:rPr>
                <a:t>Navelink</a:t>
              </a:r>
              <a:r>
                <a:rPr lang="en-US" sz="1800" b="1" dirty="0">
                  <a:solidFill>
                    <a:srgbClr val="0070C0"/>
                  </a:solidFill>
                  <a:latin typeface="Bahnschrift Light" panose="020B0502040204020203" pitchFamily="34" charset="0"/>
                </a:rPr>
                <a:t>(STM)</a:t>
              </a:r>
            </a:p>
            <a:p>
              <a:pPr defTabSz="1036319">
                <a:defRPr sz="1700">
                  <a:solidFill>
                    <a:srgbClr val="53585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lang="en-US" sz="1800" b="1" dirty="0">
                  <a:solidFill>
                    <a:srgbClr val="0070C0"/>
                  </a:solidFill>
                  <a:latin typeface="Bahnschrift Light" panose="020B0502040204020203" pitchFamily="34" charset="0"/>
                </a:rPr>
                <a:t>MOF(SMART-Navigation)</a:t>
              </a:r>
              <a:endParaRPr sz="1800" b="1" dirty="0">
                <a:solidFill>
                  <a:srgbClr val="0070C0"/>
                </a:solidFill>
                <a:latin typeface="Bahnschrift Light" panose="020B0502040204020203" pitchFamily="34" charset="0"/>
              </a:endParaRPr>
            </a:p>
          </p:txBody>
        </p:sp>
      </p:grpSp>
      <p:sp>
        <p:nvSpPr>
          <p:cNvPr id="137" name="TextBox 3">
            <a:extLst>
              <a:ext uri="{FF2B5EF4-FFF2-40B4-BE49-F238E27FC236}">
                <a16:creationId xmlns:a16="http://schemas.microsoft.com/office/drawing/2014/main" id="{788130E5-2823-48A9-B349-A045394E763E}"/>
              </a:ext>
            </a:extLst>
          </p:cNvPr>
          <p:cNvSpPr txBox="1"/>
          <p:nvPr/>
        </p:nvSpPr>
        <p:spPr>
          <a:xfrm>
            <a:off x="7132342" y="5218025"/>
            <a:ext cx="3482888" cy="843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1814" tIns="51814" rIns="51814" bIns="51814">
            <a:spAutoFit/>
          </a:bodyPr>
          <a:lstStyle>
            <a:lvl1pPr algn="l" defTabSz="1036319">
              <a:defRPr sz="3600" b="1">
                <a:solidFill>
                  <a:srgbClr val="1F497D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pPr algn="r"/>
            <a:r>
              <a:rPr lang="en-US" sz="2400" dirty="0">
                <a:solidFill>
                  <a:srgbClr val="000000"/>
                </a:solidFill>
                <a:latin typeface="Bahnschrift" panose="020B0502040204020203" pitchFamily="34" charset="0"/>
              </a:rPr>
              <a:t>Unavoidable Trend, </a:t>
            </a:r>
          </a:p>
          <a:p>
            <a:pPr algn="r"/>
            <a:r>
              <a:rPr lang="en-US" sz="2400" dirty="0">
                <a:solidFill>
                  <a:srgbClr val="000000"/>
                </a:solidFill>
                <a:latin typeface="Bahnschrift" panose="020B0502040204020203" pitchFamily="34" charset="0"/>
              </a:rPr>
              <a:t>but No Harmonization !</a:t>
            </a:r>
            <a:endParaRPr sz="2400" b="0" dirty="0">
              <a:solidFill>
                <a:srgbClr val="000000"/>
              </a:solidFill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443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0" name="image.png" descr="image.png"/>
          <p:cNvPicPr>
            <a:picLocks noChangeAspect="1"/>
          </p:cNvPicPr>
          <p:nvPr/>
        </p:nvPicPr>
        <p:blipFill>
          <a:blip r:embed="rId3"/>
          <a:srcRect l="73888" t="53846"/>
          <a:stretch>
            <a:fillRect/>
          </a:stretch>
        </p:blipFill>
        <p:spPr>
          <a:xfrm rot="10800000" flipH="1">
            <a:off x="8537249" y="-7192"/>
            <a:ext cx="2374533" cy="3147765"/>
          </a:xfrm>
          <a:prstGeom prst="rect">
            <a:avLst/>
          </a:prstGeom>
          <a:ln w="12700">
            <a:miter lim="400000"/>
          </a:ln>
        </p:spPr>
      </p:pic>
      <p:pic>
        <p:nvPicPr>
          <p:cNvPr id="771" name="Picture 3" descr="Picture 3"/>
          <p:cNvPicPr>
            <a:picLocks noChangeAspect="1"/>
          </p:cNvPicPr>
          <p:nvPr/>
        </p:nvPicPr>
        <p:blipFill>
          <a:blip r:embed="rId4">
            <a:alphaModFix amt="50317"/>
          </a:blip>
          <a:srcRect l="2988" t="1199" r="10534" b="3920"/>
          <a:stretch>
            <a:fillRect/>
          </a:stretch>
        </p:blipFill>
        <p:spPr>
          <a:xfrm>
            <a:off x="817101" y="2369880"/>
            <a:ext cx="4069954" cy="42969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020" y="0"/>
                </a:moveTo>
                <a:cubicBezTo>
                  <a:pt x="4288" y="0"/>
                  <a:pt x="3413" y="2"/>
                  <a:pt x="2488" y="279"/>
                </a:cubicBezTo>
                <a:cubicBezTo>
                  <a:pt x="1469" y="631"/>
                  <a:pt x="666" y="1391"/>
                  <a:pt x="295" y="2356"/>
                </a:cubicBezTo>
                <a:cubicBezTo>
                  <a:pt x="0" y="3238"/>
                  <a:pt x="0" y="4067"/>
                  <a:pt x="0" y="5702"/>
                </a:cubicBezTo>
                <a:lnTo>
                  <a:pt x="0" y="15872"/>
                </a:lnTo>
                <a:cubicBezTo>
                  <a:pt x="0" y="17532"/>
                  <a:pt x="0" y="18362"/>
                  <a:pt x="295" y="19244"/>
                </a:cubicBezTo>
                <a:cubicBezTo>
                  <a:pt x="666" y="20209"/>
                  <a:pt x="1469" y="20969"/>
                  <a:pt x="2488" y="21321"/>
                </a:cubicBezTo>
                <a:cubicBezTo>
                  <a:pt x="3419" y="21600"/>
                  <a:pt x="4294" y="21600"/>
                  <a:pt x="6020" y="21600"/>
                </a:cubicBezTo>
                <a:lnTo>
                  <a:pt x="15553" y="21600"/>
                </a:lnTo>
                <a:cubicBezTo>
                  <a:pt x="17306" y="21600"/>
                  <a:pt x="18184" y="21600"/>
                  <a:pt x="19114" y="21321"/>
                </a:cubicBezTo>
                <a:cubicBezTo>
                  <a:pt x="20133" y="20969"/>
                  <a:pt x="20934" y="20209"/>
                  <a:pt x="21305" y="19244"/>
                </a:cubicBezTo>
                <a:cubicBezTo>
                  <a:pt x="21600" y="18362"/>
                  <a:pt x="21600" y="17533"/>
                  <a:pt x="21600" y="15898"/>
                </a:cubicBezTo>
                <a:lnTo>
                  <a:pt x="21600" y="5728"/>
                </a:lnTo>
                <a:cubicBezTo>
                  <a:pt x="21600" y="4068"/>
                  <a:pt x="21600" y="3238"/>
                  <a:pt x="21305" y="2356"/>
                </a:cubicBezTo>
                <a:cubicBezTo>
                  <a:pt x="20934" y="1391"/>
                  <a:pt x="20133" y="631"/>
                  <a:pt x="19114" y="279"/>
                </a:cubicBezTo>
                <a:cubicBezTo>
                  <a:pt x="18184" y="0"/>
                  <a:pt x="17306" y="0"/>
                  <a:pt x="15580" y="0"/>
                </a:cubicBezTo>
                <a:lnTo>
                  <a:pt x="6047" y="0"/>
                </a:lnTo>
                <a:lnTo>
                  <a:pt x="6020" y="0"/>
                </a:lnTo>
                <a:close/>
              </a:path>
            </a:pathLst>
          </a:custGeom>
          <a:ln w="12700">
            <a:miter lim="400000"/>
          </a:ln>
        </p:spPr>
      </p:pic>
      <p:sp>
        <p:nvSpPr>
          <p:cNvPr id="772" name="원"/>
          <p:cNvSpPr/>
          <p:nvPr/>
        </p:nvSpPr>
        <p:spPr>
          <a:xfrm>
            <a:off x="1088931" y="6375899"/>
            <a:ext cx="206401" cy="206402"/>
          </a:xfrm>
          <a:prstGeom prst="ellipse">
            <a:avLst/>
          </a:prstGeom>
          <a:solidFill>
            <a:srgbClr val="FFFFFF">
              <a:alpha val="34189"/>
            </a:srgbClr>
          </a:solidFill>
          <a:ln w="12700">
            <a:miter lim="400000"/>
          </a:ln>
        </p:spPr>
        <p:txBody>
          <a:bodyPr lIns="22699" tIns="22699" rIns="22699" bIns="22699" anchor="ctr"/>
          <a:lstStyle/>
          <a:p>
            <a:pPr algn="ctr" defTabSz="467732">
              <a:defRPr sz="18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700"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774" name="03"/>
          <p:cNvSpPr txBox="1"/>
          <p:nvPr/>
        </p:nvSpPr>
        <p:spPr>
          <a:xfrm>
            <a:off x="131684" y="557813"/>
            <a:ext cx="1468533" cy="11975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4355" tIns="44355" rIns="44355" bIns="44355" anchor="ctr">
            <a:spAutoFit/>
          </a:bodyPr>
          <a:lstStyle>
            <a:lvl1pPr algn="ctr" defTabSz="940524">
              <a:lnSpc>
                <a:spcPct val="80000"/>
              </a:lnSpc>
              <a:defRPr sz="9000">
                <a:solidFill>
                  <a:srgbClr val="D6D6D6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dirty="0"/>
              <a:t>0</a:t>
            </a:r>
            <a:r>
              <a:rPr lang="en-US" dirty="0"/>
              <a:t>2</a:t>
            </a:r>
            <a:endParaRPr dirty="0"/>
          </a:p>
        </p:txBody>
      </p:sp>
      <p:sp>
        <p:nvSpPr>
          <p:cNvPr id="777" name="원"/>
          <p:cNvSpPr/>
          <p:nvPr/>
        </p:nvSpPr>
        <p:spPr>
          <a:xfrm>
            <a:off x="1088931" y="6375899"/>
            <a:ext cx="206401" cy="206402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22699" tIns="22699" rIns="22699" bIns="22699" anchor="ctr"/>
          <a:lstStyle/>
          <a:p>
            <a:pPr algn="ctr" defTabSz="467732">
              <a:defRPr sz="18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700"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5913274" y="2908262"/>
            <a:ext cx="4069955" cy="799694"/>
            <a:chOff x="5913273" y="2908262"/>
            <a:chExt cx="4069955" cy="799694"/>
          </a:xfrm>
        </p:grpSpPr>
        <p:sp>
          <p:nvSpPr>
            <p:cNvPr id="21" name="모서리가 둥근 직사각형">
              <a:extLst>
                <a:ext uri="{FF2B5EF4-FFF2-40B4-BE49-F238E27FC236}">
                  <a16:creationId xmlns:a16="http://schemas.microsoft.com/office/drawing/2014/main" id="{99C7A498-BC62-441A-8664-9AADB969D507}"/>
                </a:ext>
              </a:extLst>
            </p:cNvPr>
            <p:cNvSpPr/>
            <p:nvPr/>
          </p:nvSpPr>
          <p:spPr>
            <a:xfrm>
              <a:off x="5913273" y="2908262"/>
              <a:ext cx="4069955" cy="799694"/>
            </a:xfrm>
            <a:prstGeom prst="roundRect">
              <a:avLst>
                <a:gd name="adj" fmla="val 27955"/>
              </a:avLst>
            </a:prstGeom>
            <a:solidFill>
              <a:srgbClr val="0B5D18"/>
            </a:solidFill>
            <a:ln w="12700">
              <a:miter lim="400000"/>
            </a:ln>
          </p:spPr>
          <p:txBody>
            <a:bodyPr lIns="22701" tIns="22701" rIns="22701" bIns="22701" anchor="ctr"/>
            <a:lstStyle/>
            <a:p>
              <a:pPr algn="ctr" defTabSz="467732"/>
              <a:endParaRPr sz="2000">
                <a:solidFill>
                  <a:schemeClr val="bg1"/>
                </a:solidFill>
                <a:latin typeface="Bahnschrift" pitchFamily="34" charset="0"/>
              </a:endParaRPr>
            </a:p>
          </p:txBody>
        </p:sp>
        <p:sp>
          <p:nvSpPr>
            <p:cNvPr id="24" name="TextBox 10">
              <a:extLst>
                <a:ext uri="{FF2B5EF4-FFF2-40B4-BE49-F238E27FC236}">
                  <a16:creationId xmlns:a16="http://schemas.microsoft.com/office/drawing/2014/main" id="{9D2E6BF0-8F26-402B-A601-DC9AB6A3E2E5}"/>
                </a:ext>
              </a:extLst>
            </p:cNvPr>
            <p:cNvSpPr txBox="1"/>
            <p:nvPr/>
          </p:nvSpPr>
          <p:spPr>
            <a:xfrm>
              <a:off x="6274607" y="3116612"/>
              <a:ext cx="3347285" cy="36317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1814" tIns="51814" rIns="51814" bIns="51814" anchor="ctr">
              <a:spAutoFit/>
            </a:bodyPr>
            <a:lstStyle/>
            <a:p>
              <a:pPr algn="l" defTabSz="1036209" eaLnBrk="0">
                <a:lnSpc>
                  <a:spcPct val="80000"/>
                </a:lnSpc>
              </a:pPr>
              <a:r>
                <a:rPr lang="en-US" altLang="ko-KR" sz="2000" dirty="0">
                  <a:ln w="9525" cap="flat" cmpd="sng">
                    <a:noFill/>
                    <a:prstDash/>
                  </a:ln>
                  <a:solidFill>
                    <a:schemeClr val="bg1"/>
                  </a:solidFill>
                  <a:latin typeface="Bahnschrift" pitchFamily="34" charset="0"/>
                  <a:ea typeface="Bahnschrift" charset="0"/>
                </a:rPr>
                <a:t>Current Maritime</a:t>
              </a:r>
              <a:endParaRPr lang="ko-KR" altLang="en-US" sz="2000" dirty="0">
                <a:ln w="9525" cap="flat" cmpd="sng">
                  <a:noFill/>
                  <a:prstDash/>
                </a:ln>
                <a:solidFill>
                  <a:schemeClr val="bg1"/>
                </a:solidFill>
                <a:latin typeface="Bahnschrift" pitchFamily="34" charset="0"/>
                <a:ea typeface="Bahnschrift" charset="0"/>
              </a:endParaRPr>
            </a:p>
          </p:txBody>
        </p:sp>
      </p:grpSp>
      <p:sp>
        <p:nvSpPr>
          <p:cNvPr id="27" name="TextBox 3">
            <a:extLst>
              <a:ext uri="{FF2B5EF4-FFF2-40B4-BE49-F238E27FC236}">
                <a16:creationId xmlns:a16="http://schemas.microsoft.com/office/drawing/2014/main" id="{788130E5-2823-48A9-B349-A045394E763E}"/>
              </a:ext>
            </a:extLst>
          </p:cNvPr>
          <p:cNvSpPr txBox="1"/>
          <p:nvPr/>
        </p:nvSpPr>
        <p:spPr>
          <a:xfrm>
            <a:off x="1467023" y="943075"/>
            <a:ext cx="6965777" cy="6586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1809" tIns="51809" rIns="51809" bIns="51809">
            <a:spAutoFit/>
          </a:bodyPr>
          <a:lstStyle>
            <a:lvl1pPr algn="l" defTabSz="1036319">
              <a:defRPr sz="3600" b="1">
                <a:solidFill>
                  <a:srgbClr val="1F497D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rPr lang="en-US" spc="-150" dirty="0">
                <a:solidFill>
                  <a:srgbClr val="00882B">
                    <a:lumMod val="50000"/>
                  </a:srgbClr>
                </a:solidFill>
                <a:latin typeface="Bahnschrift" panose="020B0502040204020203" pitchFamily="34" charset="0"/>
                <a:ea typeface="DengXian" panose="02010600030101010101" pitchFamily="2" charset="-122"/>
              </a:rPr>
              <a:t>Expected Effectiveness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5913272" y="3933396"/>
            <a:ext cx="4069955" cy="799694"/>
            <a:chOff x="5913273" y="4555540"/>
            <a:chExt cx="4069955" cy="799694"/>
          </a:xfrm>
        </p:grpSpPr>
        <p:sp>
          <p:nvSpPr>
            <p:cNvPr id="15" name="모서리가 둥근 직사각형">
              <a:extLst>
                <a:ext uri="{FF2B5EF4-FFF2-40B4-BE49-F238E27FC236}">
                  <a16:creationId xmlns:a16="http://schemas.microsoft.com/office/drawing/2014/main" id="{99C7A498-BC62-441A-8664-9AADB969D507}"/>
                </a:ext>
              </a:extLst>
            </p:cNvPr>
            <p:cNvSpPr/>
            <p:nvPr/>
          </p:nvSpPr>
          <p:spPr>
            <a:xfrm>
              <a:off x="5913273" y="4555540"/>
              <a:ext cx="4069955" cy="799694"/>
            </a:xfrm>
            <a:prstGeom prst="roundRect">
              <a:avLst>
                <a:gd name="adj" fmla="val 27955"/>
              </a:avLst>
            </a:prstGeom>
            <a:solidFill>
              <a:srgbClr val="0B5D18"/>
            </a:solidFill>
            <a:ln w="12700">
              <a:miter lim="400000"/>
            </a:ln>
          </p:spPr>
          <p:txBody>
            <a:bodyPr lIns="22701" tIns="22701" rIns="22701" bIns="22701" anchor="ctr"/>
            <a:lstStyle/>
            <a:p>
              <a:pPr algn="ctr" defTabSz="467732"/>
              <a:endParaRPr sz="2000">
                <a:solidFill>
                  <a:schemeClr val="bg1"/>
                </a:solidFill>
                <a:latin typeface="Bahnschrift" pitchFamily="34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9D2E6BF0-8F26-402B-A601-DC9AB6A3E2E5}"/>
                </a:ext>
              </a:extLst>
            </p:cNvPr>
            <p:cNvSpPr txBox="1"/>
            <p:nvPr/>
          </p:nvSpPr>
          <p:spPr>
            <a:xfrm>
              <a:off x="6274607" y="4753045"/>
              <a:ext cx="3347285" cy="35086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1814" tIns="51814" rIns="51814" bIns="51814" anchor="ctr">
              <a:spAutoFit/>
            </a:bodyPr>
            <a:lstStyle/>
            <a:p>
              <a:pPr algn="l" defTabSz="1036209" eaLnBrk="0">
                <a:lnSpc>
                  <a:spcPct val="80000"/>
                </a:lnSpc>
              </a:pPr>
              <a:r>
                <a:rPr lang="en-US" altLang="ko-KR" sz="2000" dirty="0">
                  <a:ln w="9525" cap="flat" cmpd="sng">
                    <a:noFill/>
                    <a:prstDash/>
                  </a:ln>
                  <a:solidFill>
                    <a:schemeClr val="bg1"/>
                  </a:solidFill>
                  <a:latin typeface="Bahnschrift" pitchFamily="34" charset="0"/>
                  <a:ea typeface="Bahnschrift" charset="0"/>
                </a:rPr>
                <a:t>e-Navigated Maritime</a:t>
              </a:r>
              <a:endParaRPr lang="ko-KR" altLang="en-US" sz="2000" dirty="0">
                <a:ln w="9525" cap="flat" cmpd="sng">
                  <a:noFill/>
                  <a:prstDash/>
                </a:ln>
                <a:solidFill>
                  <a:schemeClr val="bg1"/>
                </a:solidFill>
                <a:latin typeface="Bahnschrift" pitchFamily="34" charset="0"/>
                <a:ea typeface="Bahnschrift" charset="0"/>
              </a:endParaRPr>
            </a:p>
          </p:txBody>
        </p:sp>
      </p:grpSp>
      <p:pic>
        <p:nvPicPr>
          <p:cNvPr id="29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1684" y="6945764"/>
            <a:ext cx="1541316" cy="692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7" name="그룹 16"/>
          <p:cNvGrpSpPr/>
          <p:nvPr/>
        </p:nvGrpSpPr>
        <p:grpSpPr>
          <a:xfrm>
            <a:off x="5920824" y="4982043"/>
            <a:ext cx="4069955" cy="799694"/>
            <a:chOff x="5913273" y="4555540"/>
            <a:chExt cx="4069955" cy="799694"/>
          </a:xfrm>
        </p:grpSpPr>
        <p:sp>
          <p:nvSpPr>
            <p:cNvPr id="18" name="모서리가 둥근 직사각형">
              <a:extLst>
                <a:ext uri="{FF2B5EF4-FFF2-40B4-BE49-F238E27FC236}">
                  <a16:creationId xmlns:a16="http://schemas.microsoft.com/office/drawing/2014/main" id="{99C7A498-BC62-441A-8664-9AADB969D507}"/>
                </a:ext>
              </a:extLst>
            </p:cNvPr>
            <p:cNvSpPr/>
            <p:nvPr/>
          </p:nvSpPr>
          <p:spPr>
            <a:xfrm>
              <a:off x="5913273" y="4555540"/>
              <a:ext cx="4069955" cy="799694"/>
            </a:xfrm>
            <a:prstGeom prst="roundRect">
              <a:avLst>
                <a:gd name="adj" fmla="val 27955"/>
              </a:avLst>
            </a:prstGeom>
            <a:solidFill>
              <a:srgbClr val="0B5D18"/>
            </a:solidFill>
            <a:ln w="12700">
              <a:miter lim="400000"/>
            </a:ln>
          </p:spPr>
          <p:txBody>
            <a:bodyPr lIns="22701" tIns="22701" rIns="22701" bIns="22701" anchor="ctr"/>
            <a:lstStyle/>
            <a:p>
              <a:pPr algn="ctr" defTabSz="467732"/>
              <a:endParaRPr sz="2000">
                <a:solidFill>
                  <a:schemeClr val="bg1"/>
                </a:solidFill>
                <a:latin typeface="Bahnschrift" pitchFamily="34" charset="0"/>
              </a:endParaRPr>
            </a:p>
          </p:txBody>
        </p:sp>
        <p:sp>
          <p:nvSpPr>
            <p:cNvPr id="19" name="TextBox 10">
              <a:extLst>
                <a:ext uri="{FF2B5EF4-FFF2-40B4-BE49-F238E27FC236}">
                  <a16:creationId xmlns:a16="http://schemas.microsoft.com/office/drawing/2014/main" id="{9D2E6BF0-8F26-402B-A601-DC9AB6A3E2E5}"/>
                </a:ext>
              </a:extLst>
            </p:cNvPr>
            <p:cNvSpPr txBox="1"/>
            <p:nvPr/>
          </p:nvSpPr>
          <p:spPr>
            <a:xfrm>
              <a:off x="6274607" y="4753045"/>
              <a:ext cx="3347285" cy="35086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1814" tIns="51814" rIns="51814" bIns="51814" anchor="ctr">
              <a:spAutoFit/>
            </a:bodyPr>
            <a:lstStyle/>
            <a:p>
              <a:pPr algn="l" defTabSz="1036209" eaLnBrk="0">
                <a:lnSpc>
                  <a:spcPct val="80000"/>
                </a:lnSpc>
              </a:pPr>
              <a:r>
                <a:rPr lang="en-US" altLang="ko-KR" sz="2000" dirty="0">
                  <a:ln w="9525" cap="flat" cmpd="sng">
                    <a:noFill/>
                    <a:prstDash/>
                  </a:ln>
                  <a:solidFill>
                    <a:schemeClr val="bg1"/>
                  </a:solidFill>
                  <a:latin typeface="Bahnschrift" pitchFamily="34" charset="0"/>
                  <a:ea typeface="Bahnschrift" charset="0"/>
                </a:rPr>
                <a:t>Expected Effectiveness</a:t>
              </a:r>
              <a:endParaRPr lang="ko-KR" altLang="en-US" sz="2000" dirty="0">
                <a:ln w="9525" cap="flat" cmpd="sng">
                  <a:noFill/>
                  <a:prstDash/>
                </a:ln>
                <a:solidFill>
                  <a:schemeClr val="bg1"/>
                </a:solidFill>
                <a:latin typeface="Bahnschrift" pitchFamily="34" charset="0"/>
                <a:ea typeface="Bahnschrif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7142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Background"/>
          <p:cNvSpPr txBox="1">
            <a:spLocks/>
          </p:cNvSpPr>
          <p:nvPr/>
        </p:nvSpPr>
        <p:spPr>
          <a:xfrm>
            <a:off x="1754435" y="794581"/>
            <a:ext cx="3564014" cy="351366"/>
          </a:xfrm>
          <a:prstGeom prst="rect">
            <a:avLst/>
          </a:prstGeom>
          <a:ln w="12700" cap="flat" cmpd="sng">
            <a:prstDash/>
            <a:miter lim="800000"/>
          </a:ln>
        </p:spPr>
        <p:txBody>
          <a:bodyPr vert="horz" wrap="square" lIns="52064" tIns="52064" rIns="52064" bIns="52064" numCol="1" anchor="ctr">
            <a:spAutoFit/>
          </a:bodyPr>
          <a:lstStyle/>
          <a:p>
            <a:pPr algn="l" defTabSz="1036209" eaLnBrk="0">
              <a:lnSpc>
                <a:spcPct val="80000"/>
              </a:lnSpc>
            </a:pPr>
            <a:r>
              <a:rPr lang="en-US" altLang="ko-KR" sz="2000" b="1" dirty="0">
                <a:ln w="9525" cap="flat" cmpd="sng">
                  <a:noFill/>
                  <a:prstDash/>
                </a:ln>
                <a:solidFill>
                  <a:srgbClr val="000000"/>
                </a:solidFill>
                <a:latin typeface="Bahnschrift" charset="0"/>
                <a:ea typeface="Bahnschrift" charset="0"/>
              </a:rPr>
              <a:t>Current Maritime Sectors</a:t>
            </a:r>
            <a:endParaRPr lang="ko-KR" altLang="en-US" sz="2000" b="1" dirty="0">
              <a:ln w="9525" cap="flat" cmpd="sng">
                <a:noFill/>
                <a:prstDash/>
              </a:ln>
              <a:solidFill>
                <a:srgbClr val="000000"/>
              </a:solidFill>
              <a:latin typeface="Bahnschrift" charset="0"/>
              <a:ea typeface="Bahnschrift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812" y="646963"/>
            <a:ext cx="429733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 defTabSz="1066510" latinLnBrk="1" hangingPunct="1"/>
            <a:r>
              <a:rPr lang="en-US" altLang="ko-KR" sz="3000" b="1" kern="1200" spc="-62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prstClr val="white"/>
                </a:solidFill>
                <a:latin typeface="맑은 고딕"/>
                <a:ea typeface="맑은 고딕"/>
                <a:cs typeface="+mn-cs"/>
              </a:rPr>
              <a:t>01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32062" y="1788734"/>
            <a:ext cx="4476541" cy="3536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2699" tIns="22699" rIns="22699" bIns="22699" numCol="1" spcCol="38096" rtlCol="0" anchor="ctr">
            <a:spAutoFit/>
          </a:bodyPr>
          <a:lstStyle/>
          <a:p>
            <a:pPr algn="l"/>
            <a:r>
              <a:rPr lang="en-US" altLang="ko-KR" sz="2000" b="1" dirty="0">
                <a:solidFill>
                  <a:schemeClr val="tx2">
                    <a:lumMod val="50000"/>
                  </a:schemeClr>
                </a:solidFill>
                <a:effectLst>
                  <a:outerShdw blurRad="50800" dist="25400" dir="1920000" rotWithShape="0">
                    <a:srgbClr val="53585F">
                      <a:alpha val="43137"/>
                    </a:srgbClr>
                  </a:outerShdw>
                </a:effectLst>
                <a:latin typeface="Arial Black" pitchFamily="34" charset="0"/>
                <a:ea typeface="DINPro-Medium"/>
                <a:cs typeface="DINPro-Medium"/>
              </a:rPr>
              <a:t>[ As-is : Analog-based Balance</a:t>
            </a:r>
            <a:r>
              <a:rPr lang="en-US" altLang="ko-KR" sz="2000" b="1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  <a:cs typeface="Calibri" panose="020F0502020204030204" pitchFamily="34" charset="0"/>
              </a:rPr>
              <a:t> ]</a:t>
            </a:r>
            <a:endParaRPr lang="ko-KR" altLang="en-US" sz="2000" b="1" dirty="0">
              <a:solidFill>
                <a:schemeClr val="tx2">
                  <a:lumMod val="50000"/>
                </a:schemeClr>
              </a:solidFill>
              <a:latin typeface="Arial Black" pitchFamily="34" charset="0"/>
              <a:cs typeface="Calibri" panose="020F0502020204030204" pitchFamily="34" charset="0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1298562" y="2902828"/>
            <a:ext cx="7917651" cy="3919059"/>
            <a:chOff x="805251" y="3205917"/>
            <a:chExt cx="4403916" cy="2541002"/>
          </a:xfrm>
        </p:grpSpPr>
        <p:pic>
          <p:nvPicPr>
            <p:cNvPr id="22" name="Picture 2" descr="ì ì¸ ì¼ë¬ì¤í¸ì ëí ì´ë¯¸ì§ ê²ìê²°ê³¼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944" b="17420"/>
            <a:stretch/>
          </p:blipFill>
          <p:spPr bwMode="auto">
            <a:xfrm flipH="1">
              <a:off x="805251" y="3969738"/>
              <a:ext cx="4403916" cy="1777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4032579" y="3773657"/>
              <a:ext cx="226981" cy="2305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22699" tIns="22699" rIns="22699" bIns="22699" numCol="1" spcCol="38096" rtlCol="0" anchor="ctr">
              <a:spAutoFit/>
            </a:bodyPr>
            <a:lstStyle/>
            <a:p>
              <a:pPr algn="l"/>
              <a:r>
                <a:rPr lang="en-US" altLang="ko-KR" sz="1200" b="1" dirty="0">
                  <a:solidFill>
                    <a:schemeClr val="accent1">
                      <a:lumMod val="7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Oil</a:t>
              </a:r>
              <a:endParaRPr lang="ko-KR" altLang="en-US" sz="1200" b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923157" y="4163130"/>
              <a:ext cx="704016" cy="2691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22699" tIns="22699" rIns="22699" bIns="22699" numCol="1" spcCol="38096" rtlCol="0" anchor="ctr">
              <a:spAutoFit/>
            </a:bodyPr>
            <a:lstStyle/>
            <a:p>
              <a:pPr algn="l"/>
              <a:r>
                <a:rPr lang="en-US" altLang="ko-KR" sz="2400" b="1" dirty="0">
                  <a:solidFill>
                    <a:schemeClr val="accent1">
                      <a:lumMod val="7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Efficiency</a:t>
              </a:r>
              <a:endParaRPr lang="ko-KR" altLang="en-US" sz="2400" b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659953" y="4381497"/>
              <a:ext cx="1287132" cy="2691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22699" tIns="22699" rIns="22699" bIns="22699" numCol="1" spcCol="38096" rtlCol="0" anchor="ctr">
              <a:spAutoFit/>
            </a:bodyPr>
            <a:lstStyle/>
            <a:p>
              <a:pPr algn="l"/>
              <a:r>
                <a:rPr lang="en-US" altLang="ko-KR" sz="2400" b="1" dirty="0">
                  <a:solidFill>
                    <a:schemeClr val="accent1">
                      <a:lumMod val="7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Economic Growth</a:t>
              </a:r>
              <a:endParaRPr lang="ko-KR" altLang="en-US" sz="2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478993" y="3577383"/>
              <a:ext cx="473088" cy="2691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22699" tIns="22699" rIns="22699" bIns="22699" numCol="1" spcCol="38096" rtlCol="0" anchor="ctr">
              <a:spAutoFit/>
            </a:bodyPr>
            <a:lstStyle/>
            <a:p>
              <a:r>
                <a:rPr lang="en-US" altLang="ko-KR" sz="2400" b="1" dirty="0">
                  <a:solidFill>
                    <a:schemeClr val="accent1">
                      <a:lumMod val="7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Safety</a:t>
              </a:r>
              <a:endParaRPr lang="ko-KR" altLang="en-US" sz="2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270166" y="3791764"/>
              <a:ext cx="945643" cy="2691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22699" tIns="22699" rIns="22699" bIns="22699" numCol="1" spcCol="38096" rtlCol="0" anchor="ctr">
              <a:spAutoFit/>
            </a:bodyPr>
            <a:lstStyle/>
            <a:p>
              <a:r>
                <a:rPr lang="en-US" altLang="ko-KR" sz="2400" b="1" dirty="0">
                  <a:solidFill>
                    <a:schemeClr val="accent1">
                      <a:lumMod val="7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Environment</a:t>
              </a:r>
              <a:endParaRPr lang="ko-KR" altLang="en-US" sz="2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3" name="타원 32"/>
            <p:cNvSpPr/>
            <p:nvPr/>
          </p:nvSpPr>
          <p:spPr>
            <a:xfrm>
              <a:off x="1395074" y="3205917"/>
              <a:ext cx="708458" cy="37852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chemeClr val="accent1"/>
              </a:solidFill>
              <a:prstDash val="solid"/>
              <a:round/>
            </a:ln>
            <a:effectLst>
              <a:outerShdw blurRad="12700" dir="5400000" rotWithShape="0">
                <a:srgbClr val="000000">
                  <a:alpha val="15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2699" tIns="22699" rIns="22699" bIns="22699" numCol="1" spcCol="38096" rtlCol="0" anchor="ctr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1">
                      <a:lumMod val="7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Water</a:t>
              </a:r>
              <a:endParaRPr lang="ko-KR" altLang="en-US" sz="2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4" name="타원 33"/>
            <p:cNvSpPr/>
            <p:nvPr/>
          </p:nvSpPr>
          <p:spPr>
            <a:xfrm>
              <a:off x="3936866" y="3792506"/>
              <a:ext cx="650155" cy="37852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chemeClr val="accent1"/>
              </a:solidFill>
              <a:prstDash val="solid"/>
              <a:round/>
            </a:ln>
            <a:effectLst>
              <a:outerShdw blurRad="12700" dir="5400000" rotWithShape="0">
                <a:srgbClr val="000000">
                  <a:alpha val="15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2699" tIns="22699" rIns="22699" bIns="22699" numCol="1" spcCol="38096" rtlCol="0" anchor="ctr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1">
                      <a:lumMod val="7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Oil</a:t>
              </a:r>
              <a:endParaRPr lang="ko-KR" altLang="en-US" sz="2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35" name="그룹 34"/>
          <p:cNvGrpSpPr/>
          <p:nvPr/>
        </p:nvGrpSpPr>
        <p:grpSpPr>
          <a:xfrm rot="919702">
            <a:off x="8287505" y="1768945"/>
            <a:ext cx="2123972" cy="1767091"/>
            <a:chOff x="3225609" y="3023874"/>
            <a:chExt cx="1784791" cy="1498215"/>
          </a:xfrm>
        </p:grpSpPr>
        <p:pic>
          <p:nvPicPr>
            <p:cNvPr id="36" name="Picture 2" descr="criminal stampì ëí ì´ë¯¸ì§ ê²ìê²°ê³¼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7" t="3764" r="3567" b="4569"/>
            <a:stretch/>
          </p:blipFill>
          <p:spPr bwMode="auto">
            <a:xfrm>
              <a:off x="3225609" y="3023874"/>
              <a:ext cx="1784791" cy="14982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직사각형 36"/>
            <p:cNvSpPr/>
            <p:nvPr/>
          </p:nvSpPr>
          <p:spPr>
            <a:xfrm rot="20730670">
              <a:off x="3319429" y="3614484"/>
              <a:ext cx="1635433" cy="331004"/>
            </a:xfrm>
            <a:prstGeom prst="rect">
              <a:avLst/>
            </a:prstGeom>
            <a:solidFill>
              <a:srgbClr val="FFFFFF"/>
            </a:solidFill>
            <a:ln w="25400" cap="flat">
              <a:noFill/>
              <a:prstDash val="solid"/>
              <a:round/>
            </a:ln>
            <a:effectLst>
              <a:outerShdw blurRad="12700" dir="5400000" rotWithShape="0">
                <a:srgbClr val="000000">
                  <a:alpha val="15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2701" tIns="22701" rIns="22701" bIns="22701" numCol="1" spcCol="38100" rtlCol="0" anchor="ctr">
              <a:spAutoFit/>
            </a:bodyPr>
            <a:lstStyle/>
            <a:p>
              <a:pPr algn="ctr"/>
              <a:r>
                <a:rPr lang="en-US" altLang="ko-KR" sz="2200" b="1" dirty="0">
                  <a:solidFill>
                    <a:srgbClr val="C00000"/>
                  </a:solidFill>
                </a:rPr>
                <a:t>Contradiction</a:t>
              </a:r>
              <a:endParaRPr lang="ko-KR" altLang="en-US" sz="2200" b="1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476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White">
  <a:themeElements>
    <a:clrScheme name="White">
      <a:dk1>
        <a:srgbClr val="FFFFFF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12700" dir="5400000" rotWithShape="0">
              <a:srgbClr val="000000">
                <a:alpha val="1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12700" dir="5400000" rotWithShape="0">
            <a:srgbClr val="000000">
              <a:alpha val="15000"/>
            </a:srgbClr>
          </a:outerShdw>
        </a:effectLst>
        <a:sp3d/>
      </a:spPr>
      <a:bodyPr rot="0" spcFirstLastPara="1" vertOverflow="overflow" horzOverflow="overflow" vert="horz" wrap="square" lIns="22701" tIns="22701" rIns="22701" bIns="22701" numCol="1" spcCol="38100" rtlCol="0" anchor="ctr">
        <a:spAutoFit/>
      </a:bodyPr>
      <a:lstStyle>
        <a:defPPr marL="0" marR="0" indent="0" algn="r" defTabSz="331045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Avenir Next Ultra Light"/>
            <a:ea typeface="Avenir Next Ultra Light"/>
            <a:cs typeface="Avenir Next Ultra Light"/>
            <a:sym typeface="Avenir Next Ultr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12700" dir="5400000" rotWithShape="0">
            <a:srgbClr val="000000">
              <a:alpha val="1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22701" tIns="22701" rIns="22701" bIns="22701" numCol="1" spcCol="38100" rtlCol="0" anchor="ctr">
        <a:spAutoFit/>
      </a:bodyPr>
      <a:lstStyle>
        <a:defPPr marL="0" marR="0" indent="0" algn="r" defTabSz="331045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Avenir Next Ultra Light"/>
            <a:ea typeface="Avenir Next Ultra Light"/>
            <a:cs typeface="Avenir Next Ultra Light"/>
            <a:sym typeface="Avenir Next Ultr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12700" dir="5400000" rotWithShape="0">
              <a:srgbClr val="000000">
                <a:alpha val="1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12700" dir="5400000" rotWithShape="0">
            <a:srgbClr val="000000">
              <a:alpha val="15000"/>
            </a:srgbClr>
          </a:outerShdw>
        </a:effectLst>
        <a:sp3d/>
      </a:spPr>
      <a:bodyPr rot="0" spcFirstLastPara="1" vertOverflow="overflow" horzOverflow="overflow" vert="horz" wrap="square" lIns="22701" tIns="22701" rIns="22701" bIns="22701" numCol="1" spcCol="38100" rtlCol="0" anchor="ctr">
        <a:spAutoFit/>
      </a:bodyPr>
      <a:lstStyle>
        <a:defPPr marL="0" marR="0" indent="0" algn="r" defTabSz="331045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Avenir Next Ultra Light"/>
            <a:ea typeface="Avenir Next Ultra Light"/>
            <a:cs typeface="Avenir Next Ultra Light"/>
            <a:sym typeface="Avenir Next Ultr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12700" dir="5400000" rotWithShape="0">
            <a:srgbClr val="000000">
              <a:alpha val="1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22701" tIns="22701" rIns="22701" bIns="22701" numCol="1" spcCol="38100" rtlCol="0" anchor="ctr">
        <a:spAutoFit/>
      </a:bodyPr>
      <a:lstStyle>
        <a:defPPr marL="0" marR="0" indent="0" algn="r" defTabSz="331045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Avenir Next Ultra Light"/>
            <a:ea typeface="Avenir Next Ultra Light"/>
            <a:cs typeface="Avenir Next Ultra Light"/>
            <a:sym typeface="Avenir Next Ultr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B4C6AB7F4ADAA4ABC48D93214FE8FD2" ma:contentTypeVersion="13" ma:contentTypeDescription="Create a new document." ma:contentTypeScope="" ma:versionID="95e1c96b80c04331fd63c9613a565283">
  <xsd:schema xmlns:xsd="http://www.w3.org/2001/XMLSchema" xmlns:xs="http://www.w3.org/2001/XMLSchema" xmlns:p="http://schemas.microsoft.com/office/2006/metadata/properties" xmlns:ns2="ac5f8115-f13f-4d01-aff4-515a67108c33" xmlns:ns3="06022411-6e02-423b-85fd-39e0748b9219" targetNamespace="http://schemas.microsoft.com/office/2006/metadata/properties" ma:root="true" ma:fieldsID="3c85ba3ab218a32e17d7921eedd6fcaa" ns2:_="" ns3:_="">
    <xsd:import namespace="ac5f8115-f13f-4d01-aff4-515a67108c33"/>
    <xsd:import namespace="06022411-6e02-423b-85fd-39e0748b92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5f8115-f13f-4d01-aff4-515a67108c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22411-6e02-423b-85fd-39e0748b9219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FAD6F99-B778-44FE-8E07-8B423460C84C}"/>
</file>

<file path=customXml/itemProps2.xml><?xml version="1.0" encoding="utf-8"?>
<ds:datastoreItem xmlns:ds="http://schemas.openxmlformats.org/officeDocument/2006/customXml" ds:itemID="{CCDE90F3-A603-4224-B65C-D82889D2FFE1}"/>
</file>

<file path=customXml/itemProps3.xml><?xml version="1.0" encoding="utf-8"?>
<ds:datastoreItem xmlns:ds="http://schemas.openxmlformats.org/officeDocument/2006/customXml" ds:itemID="{86902C9B-4073-4092-A330-E160D84D72E6}"/>
</file>

<file path=docProps/app.xml><?xml version="1.0" encoding="utf-8"?>
<Properties xmlns="http://schemas.openxmlformats.org/officeDocument/2006/extended-properties" xmlns:vt="http://schemas.openxmlformats.org/officeDocument/2006/docPropsVTypes">
  <TotalTime>4936</TotalTime>
  <Pages>33</Pages>
  <Words>777</Words>
  <Characters>0</Characters>
  <Application>Microsoft Office PowerPoint</Application>
  <DocSecurity>0</DocSecurity>
  <PresentationFormat>Custom</PresentationFormat>
  <Lines>0</Lines>
  <Paragraphs>202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25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48" baseType="lpstr">
      <vt:lpstr>맑은 고딕</vt:lpstr>
      <vt:lpstr>Microsoft YaHei UI</vt:lpstr>
      <vt:lpstr>Arial</vt:lpstr>
      <vt:lpstr>Arial Black</vt:lpstr>
      <vt:lpstr>Arial Unicode MS</vt:lpstr>
      <vt:lpstr>Avenir Next</vt:lpstr>
      <vt:lpstr>Avenir Next Ultra Light</vt:lpstr>
      <vt:lpstr>a각헤드B</vt:lpstr>
      <vt:lpstr>Bahnschrift</vt:lpstr>
      <vt:lpstr>Bahnschrift Light</vt:lpstr>
      <vt:lpstr>Bahnschrift SemiBold Condensed</vt:lpstr>
      <vt:lpstr>Calibri</vt:lpstr>
      <vt:lpstr>Ebrima</vt:lpstr>
      <vt:lpstr>Franklin Gothic Medium Cond</vt:lpstr>
      <vt:lpstr>Helvetica</vt:lpstr>
      <vt:lpstr>Helvetica Light</vt:lpstr>
      <vt:lpstr>Helvetica Neue</vt:lpstr>
      <vt:lpstr>Helvetica Neue Light</vt:lpstr>
      <vt:lpstr>Helvetica Neue Thin</vt:lpstr>
      <vt:lpstr>HY헤드라인M</vt:lpstr>
      <vt:lpstr>Impact</vt:lpstr>
      <vt:lpstr>KoPub돋움체 Bold</vt:lpstr>
      <vt:lpstr>KoPub돋움체 Light</vt:lpstr>
      <vt:lpstr>Times New Roman</vt:lpstr>
      <vt:lpstr>Wingdings</vt:lpstr>
      <vt:lpstr>White</vt:lpstr>
      <vt:lpstr>Office 테마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admin</dc:creator>
  <cp:lastModifiedBy>Kevin Gregory</cp:lastModifiedBy>
  <cp:revision>305</cp:revision>
  <cp:lastPrinted>2021-04-14T00:30:39Z</cp:lastPrinted>
  <dcterms:modified xsi:type="dcterms:W3CDTF">2021-09-01T15:41:11Z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0x010100FB4C6AB7F4ADAA4ABC48D93214FE8FD2</vt:lpwstr>
  </property>
</Properties>
</file>